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82" r:id="rId1"/>
  </p:sldMasterIdLst>
  <p:notesMasterIdLst>
    <p:notesMasterId r:id="rId33"/>
  </p:notesMasterIdLst>
  <p:sldIdLst>
    <p:sldId id="256" r:id="rId2"/>
    <p:sldId id="270" r:id="rId3"/>
    <p:sldId id="259" r:id="rId4"/>
    <p:sldId id="258" r:id="rId5"/>
    <p:sldId id="260" r:id="rId6"/>
    <p:sldId id="261" r:id="rId7"/>
    <p:sldId id="311" r:id="rId8"/>
    <p:sldId id="312" r:id="rId9"/>
    <p:sldId id="313" r:id="rId10"/>
    <p:sldId id="283" r:id="rId11"/>
    <p:sldId id="257" r:id="rId12"/>
    <p:sldId id="314" r:id="rId13"/>
    <p:sldId id="315" r:id="rId14"/>
    <p:sldId id="286" r:id="rId15"/>
    <p:sldId id="266" r:id="rId16"/>
    <p:sldId id="316" r:id="rId17"/>
    <p:sldId id="317" r:id="rId18"/>
    <p:sldId id="318" r:id="rId19"/>
    <p:sldId id="327" r:id="rId20"/>
    <p:sldId id="263" r:id="rId21"/>
    <p:sldId id="320" r:id="rId22"/>
    <p:sldId id="321" r:id="rId23"/>
    <p:sldId id="322" r:id="rId24"/>
    <p:sldId id="323" r:id="rId25"/>
    <p:sldId id="324" r:id="rId26"/>
    <p:sldId id="325" r:id="rId27"/>
    <p:sldId id="326" r:id="rId28"/>
    <p:sldId id="279" r:id="rId29"/>
    <p:sldId id="267" r:id="rId30"/>
    <p:sldId id="292" r:id="rId31"/>
    <p:sldId id="328" r:id="rId32"/>
  </p:sldIdLst>
  <p:sldSz cx="9144000" cy="5143500" type="screen16x9"/>
  <p:notesSz cx="6858000" cy="9144000"/>
  <p:embeddedFontLst>
    <p:embeddedFont>
      <p:font typeface="Anaheim" panose="020B0604020202020204" charset="0"/>
      <p:regular r:id="rId34"/>
      <p:bold r:id="rId35"/>
    </p:embeddedFont>
    <p:embeddedFont>
      <p:font typeface="Barlow Medium" panose="00000600000000000000" pitchFamily="2" charset="0"/>
      <p:regular r:id="rId36"/>
      <p:italic r:id="rId37"/>
    </p:embeddedFont>
    <p:embeddedFont>
      <p:font typeface="DM Sans" pitchFamily="2" charset="0"/>
      <p:regular r:id="rId38"/>
      <p:bold r:id="rId39"/>
      <p:italic r:id="rId40"/>
      <p:boldItalic r:id="rId41"/>
    </p:embeddedFont>
    <p:embeddedFont>
      <p:font typeface="Dosis" pitchFamily="2" charset="0"/>
      <p:regular r:id="rId42"/>
      <p:bold r:id="rId43"/>
    </p:embeddedFont>
    <p:embeddedFont>
      <p:font typeface="Dosis ExtraBold" pitchFamily="2" charset="0"/>
      <p:bold r:id="rId44"/>
    </p:embeddedFont>
    <p:embeddedFont>
      <p:font typeface="Dubai" panose="020B0503030403030204" pitchFamily="34" charset="-78"/>
      <p:regular r:id="rId45"/>
      <p:bold r:id="rId46"/>
    </p:embeddedFont>
    <p:embeddedFont>
      <p:font typeface="Nunito Light" pitchFamily="2" charset="0"/>
      <p:regular r:id="rId47"/>
      <p:italic r:id="rId48"/>
    </p:embeddedFont>
    <p:embeddedFont>
      <p:font typeface="Quicksand Medium" panose="020B0604020202020204" charset="0"/>
      <p:regular r:id="rId49"/>
      <p:bold r:id="rId50"/>
    </p:embeddedFont>
    <p:embeddedFont>
      <p:font typeface="Spinnaker" panose="020B0604020202020204" charset="0"/>
      <p:regular r:id="rId5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8CE00"/>
    <a:srgbClr val="FFFBE8"/>
    <a:srgbClr val="F0F0F0"/>
    <a:srgbClr val="BFD369"/>
    <a:srgbClr val="277F2B"/>
    <a:srgbClr val="FFFFFF"/>
    <a:srgbClr val="D9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1C0072E-D901-4FF0-9688-C3045054197E}">
  <a:tblStyle styleId="{91C0072E-D901-4FF0-9688-C3045054197E}"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778" autoAdjust="0"/>
    <p:restoredTop sz="94660"/>
  </p:normalViewPr>
  <p:slideViewPr>
    <p:cSldViewPr snapToGrid="0">
      <p:cViewPr varScale="1">
        <p:scale>
          <a:sx n="87" d="100"/>
          <a:sy n="87" d="100"/>
        </p:scale>
        <p:origin x="672" y="48"/>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6.fntdata"/><Relationship Id="rId21" Type="http://schemas.openxmlformats.org/officeDocument/2006/relationships/slide" Target="slides/slide20.xml"/><Relationship Id="rId34" Type="http://schemas.openxmlformats.org/officeDocument/2006/relationships/font" Target="fonts/font1.fntdata"/><Relationship Id="rId42" Type="http://schemas.openxmlformats.org/officeDocument/2006/relationships/font" Target="fonts/font9.fntdata"/><Relationship Id="rId47" Type="http://schemas.openxmlformats.org/officeDocument/2006/relationships/font" Target="fonts/font14.fntdata"/><Relationship Id="rId50" Type="http://schemas.openxmlformats.org/officeDocument/2006/relationships/font" Target="fonts/font17.fntdata"/><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4.fntdata"/><Relationship Id="rId40" Type="http://schemas.openxmlformats.org/officeDocument/2006/relationships/font" Target="fonts/font7.fntdata"/><Relationship Id="rId45" Type="http://schemas.openxmlformats.org/officeDocument/2006/relationships/font" Target="fonts/font12.fntdata"/><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11.fntdata"/><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2.fntdata"/><Relationship Id="rId43" Type="http://schemas.openxmlformats.org/officeDocument/2006/relationships/font" Target="fonts/font10.fntdata"/><Relationship Id="rId48" Type="http://schemas.openxmlformats.org/officeDocument/2006/relationships/font" Target="fonts/font15.fntdata"/><Relationship Id="rId8" Type="http://schemas.openxmlformats.org/officeDocument/2006/relationships/slide" Target="slides/slide7.xml"/><Relationship Id="rId51" Type="http://schemas.openxmlformats.org/officeDocument/2006/relationships/font" Target="fonts/font18.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font" Target="fonts/font5.fntdata"/><Relationship Id="rId46" Type="http://schemas.openxmlformats.org/officeDocument/2006/relationships/font" Target="fonts/font13.fntdata"/><Relationship Id="rId20" Type="http://schemas.openxmlformats.org/officeDocument/2006/relationships/slide" Target="slides/slide19.xml"/><Relationship Id="rId41" Type="http://schemas.openxmlformats.org/officeDocument/2006/relationships/font" Target="fonts/font8.fntdata"/><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3.fntdata"/><Relationship Id="rId49" Type="http://schemas.openxmlformats.org/officeDocument/2006/relationships/font" Target="fonts/font16.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6"/>
        <p:cNvGrpSpPr/>
        <p:nvPr/>
      </p:nvGrpSpPr>
      <p:grpSpPr>
        <a:xfrm>
          <a:off x="0" y="0"/>
          <a:ext cx="0" cy="0"/>
          <a:chOff x="0" y="0"/>
          <a:chExt cx="0" cy="0"/>
        </a:xfrm>
      </p:grpSpPr>
      <p:sp>
        <p:nvSpPr>
          <p:cNvPr id="817" name="Google Shape;817;g25db6674303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8" name="Google Shape;818;g25db6674303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2"/>
        <p:cNvGrpSpPr/>
        <p:nvPr/>
      </p:nvGrpSpPr>
      <p:grpSpPr>
        <a:xfrm>
          <a:off x="0" y="0"/>
          <a:ext cx="0" cy="0"/>
          <a:chOff x="0" y="0"/>
          <a:chExt cx="0" cy="0"/>
        </a:xfrm>
      </p:grpSpPr>
      <p:sp>
        <p:nvSpPr>
          <p:cNvPr id="1683" name="Google Shape;1683;g54dda1946d_6_3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84" name="Google Shape;1684;g54dda1946d_6_3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8"/>
        <p:cNvGrpSpPr/>
        <p:nvPr/>
      </p:nvGrpSpPr>
      <p:grpSpPr>
        <a:xfrm>
          <a:off x="0" y="0"/>
          <a:ext cx="0" cy="0"/>
          <a:chOff x="0" y="0"/>
          <a:chExt cx="0" cy="0"/>
        </a:xfrm>
      </p:grpSpPr>
      <p:sp>
        <p:nvSpPr>
          <p:cNvPr id="949" name="Google Shape;949;g54dda1946d_6_2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0" name="Google Shape;950;g54dda1946d_6_2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5"/>
        <p:cNvGrpSpPr/>
        <p:nvPr/>
      </p:nvGrpSpPr>
      <p:grpSpPr>
        <a:xfrm>
          <a:off x="0" y="0"/>
          <a:ext cx="0" cy="0"/>
          <a:chOff x="0" y="0"/>
          <a:chExt cx="0" cy="0"/>
        </a:xfrm>
      </p:grpSpPr>
      <p:sp>
        <p:nvSpPr>
          <p:cNvPr id="926" name="Google Shape;926;gd431007ba2_0_2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7" name="Google Shape;927;gd431007ba2_0_2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sz="1200" i="1">
              <a:solidFill>
                <a:srgbClr val="595959"/>
              </a:solidFill>
              <a:latin typeface="Anaheim"/>
              <a:ea typeface="Anaheim"/>
              <a:cs typeface="Anaheim"/>
              <a:sym typeface="Anaheim"/>
            </a:endParaRPr>
          </a:p>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9"/>
        <p:cNvGrpSpPr/>
        <p:nvPr/>
      </p:nvGrpSpPr>
      <p:grpSpPr>
        <a:xfrm>
          <a:off x="0" y="0"/>
          <a:ext cx="0" cy="0"/>
          <a:chOff x="0" y="0"/>
          <a:chExt cx="0" cy="0"/>
        </a:xfrm>
      </p:grpSpPr>
      <p:sp>
        <p:nvSpPr>
          <p:cNvPr id="1060" name="Google Shape;1060;g54dda1946d_6_3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1" name="Google Shape;1061;g54dda1946d_6_3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8"/>
        <p:cNvGrpSpPr/>
        <p:nvPr/>
      </p:nvGrpSpPr>
      <p:grpSpPr>
        <a:xfrm>
          <a:off x="0" y="0"/>
          <a:ext cx="0" cy="0"/>
          <a:chOff x="0" y="0"/>
          <a:chExt cx="0" cy="0"/>
        </a:xfrm>
      </p:grpSpPr>
      <p:sp>
        <p:nvSpPr>
          <p:cNvPr id="1189" name="Google Shape;1189;g14072739ea5_12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90" name="Google Shape;1190;g14072739ea5_12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8">
          <a:extLst>
            <a:ext uri="{FF2B5EF4-FFF2-40B4-BE49-F238E27FC236}">
              <a16:creationId xmlns:a16="http://schemas.microsoft.com/office/drawing/2014/main" id="{A262706F-BAC4-F959-8D9C-91FE3BCC129A}"/>
            </a:ext>
          </a:extLst>
        </p:cNvPr>
        <p:cNvGrpSpPr/>
        <p:nvPr/>
      </p:nvGrpSpPr>
      <p:grpSpPr>
        <a:xfrm>
          <a:off x="0" y="0"/>
          <a:ext cx="0" cy="0"/>
          <a:chOff x="0" y="0"/>
          <a:chExt cx="0" cy="0"/>
        </a:xfrm>
      </p:grpSpPr>
      <p:sp>
        <p:nvSpPr>
          <p:cNvPr id="1189" name="Google Shape;1189;g14072739ea5_12_0:notes">
            <a:extLst>
              <a:ext uri="{FF2B5EF4-FFF2-40B4-BE49-F238E27FC236}">
                <a16:creationId xmlns:a16="http://schemas.microsoft.com/office/drawing/2014/main" id="{C7EDEA0B-2870-FF43-1F7E-BC8FC7193B8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90" name="Google Shape;1190;g14072739ea5_12_0:notes">
            <a:extLst>
              <a:ext uri="{FF2B5EF4-FFF2-40B4-BE49-F238E27FC236}">
                <a16:creationId xmlns:a16="http://schemas.microsoft.com/office/drawing/2014/main" id="{FEEC7108-C5E0-0893-B264-FF5FEF3B9F8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025743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8">
          <a:extLst>
            <a:ext uri="{FF2B5EF4-FFF2-40B4-BE49-F238E27FC236}">
              <a16:creationId xmlns:a16="http://schemas.microsoft.com/office/drawing/2014/main" id="{98D64661-E442-5644-9337-9CAF7AEB075F}"/>
            </a:ext>
          </a:extLst>
        </p:cNvPr>
        <p:cNvGrpSpPr/>
        <p:nvPr/>
      </p:nvGrpSpPr>
      <p:grpSpPr>
        <a:xfrm>
          <a:off x="0" y="0"/>
          <a:ext cx="0" cy="0"/>
          <a:chOff x="0" y="0"/>
          <a:chExt cx="0" cy="0"/>
        </a:xfrm>
      </p:grpSpPr>
      <p:sp>
        <p:nvSpPr>
          <p:cNvPr id="1189" name="Google Shape;1189;g14072739ea5_12_0:notes">
            <a:extLst>
              <a:ext uri="{FF2B5EF4-FFF2-40B4-BE49-F238E27FC236}">
                <a16:creationId xmlns:a16="http://schemas.microsoft.com/office/drawing/2014/main" id="{4A395DEF-331B-3E64-EFA3-4C71BD11BAC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90" name="Google Shape;1190;g14072739ea5_12_0:notes">
            <a:extLst>
              <a:ext uri="{FF2B5EF4-FFF2-40B4-BE49-F238E27FC236}">
                <a16:creationId xmlns:a16="http://schemas.microsoft.com/office/drawing/2014/main" id="{B6B993CB-0A1E-CDF1-2DE2-BB993046C92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163001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8">
          <a:extLst>
            <a:ext uri="{FF2B5EF4-FFF2-40B4-BE49-F238E27FC236}">
              <a16:creationId xmlns:a16="http://schemas.microsoft.com/office/drawing/2014/main" id="{7D50ABC9-EBA3-B774-44C6-4688396DA21D}"/>
            </a:ext>
          </a:extLst>
        </p:cNvPr>
        <p:cNvGrpSpPr/>
        <p:nvPr/>
      </p:nvGrpSpPr>
      <p:grpSpPr>
        <a:xfrm>
          <a:off x="0" y="0"/>
          <a:ext cx="0" cy="0"/>
          <a:chOff x="0" y="0"/>
          <a:chExt cx="0" cy="0"/>
        </a:xfrm>
      </p:grpSpPr>
      <p:sp>
        <p:nvSpPr>
          <p:cNvPr id="1189" name="Google Shape;1189;g14072739ea5_12_0:notes">
            <a:extLst>
              <a:ext uri="{FF2B5EF4-FFF2-40B4-BE49-F238E27FC236}">
                <a16:creationId xmlns:a16="http://schemas.microsoft.com/office/drawing/2014/main" id="{F9FAAE81-D678-AA3F-271E-3DECF80A566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90" name="Google Shape;1190;g14072739ea5_12_0:notes">
            <a:extLst>
              <a:ext uri="{FF2B5EF4-FFF2-40B4-BE49-F238E27FC236}">
                <a16:creationId xmlns:a16="http://schemas.microsoft.com/office/drawing/2014/main" id="{0A35A4EC-B172-8BD5-9206-C88D104C49C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131216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4"/>
        <p:cNvGrpSpPr/>
        <p:nvPr/>
      </p:nvGrpSpPr>
      <p:grpSpPr>
        <a:xfrm>
          <a:off x="0" y="0"/>
          <a:ext cx="0" cy="0"/>
          <a:chOff x="0" y="0"/>
          <a:chExt cx="0" cy="0"/>
        </a:xfrm>
      </p:grpSpPr>
      <p:sp>
        <p:nvSpPr>
          <p:cNvPr id="2405" name="Google Shape;2405;g25d9f0f6b75_1_8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06" name="Google Shape;2406;g25d9f0f6b75_1_8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6"/>
        <p:cNvGrpSpPr/>
        <p:nvPr/>
      </p:nvGrpSpPr>
      <p:grpSpPr>
        <a:xfrm>
          <a:off x="0" y="0"/>
          <a:ext cx="0" cy="0"/>
          <a:chOff x="0" y="0"/>
          <a:chExt cx="0" cy="0"/>
        </a:xfrm>
      </p:grpSpPr>
      <p:sp>
        <p:nvSpPr>
          <p:cNvPr id="917" name="Google Shape;917;gd431007ba2_0_2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8" name="Google Shape;918;gd431007ba2_0_2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6">
          <a:extLst>
            <a:ext uri="{FF2B5EF4-FFF2-40B4-BE49-F238E27FC236}">
              <a16:creationId xmlns:a16="http://schemas.microsoft.com/office/drawing/2014/main" id="{B07BE1A9-87C1-ADA9-BD2A-44B6C8F47F43}"/>
            </a:ext>
          </a:extLst>
        </p:cNvPr>
        <p:cNvGrpSpPr/>
        <p:nvPr/>
      </p:nvGrpSpPr>
      <p:grpSpPr>
        <a:xfrm>
          <a:off x="0" y="0"/>
          <a:ext cx="0" cy="0"/>
          <a:chOff x="0" y="0"/>
          <a:chExt cx="0" cy="0"/>
        </a:xfrm>
      </p:grpSpPr>
      <p:sp>
        <p:nvSpPr>
          <p:cNvPr id="917" name="Google Shape;917;gd431007ba2_0_208:notes">
            <a:extLst>
              <a:ext uri="{FF2B5EF4-FFF2-40B4-BE49-F238E27FC236}">
                <a16:creationId xmlns:a16="http://schemas.microsoft.com/office/drawing/2014/main" id="{0725B948-DB99-0809-0893-D5F46939992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8" name="Google Shape;918;gd431007ba2_0_208:notes">
            <a:extLst>
              <a:ext uri="{FF2B5EF4-FFF2-40B4-BE49-F238E27FC236}">
                <a16:creationId xmlns:a16="http://schemas.microsoft.com/office/drawing/2014/main" id="{BBCB15D5-6E1A-6392-7455-99586D77041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707745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6">
          <a:extLst>
            <a:ext uri="{FF2B5EF4-FFF2-40B4-BE49-F238E27FC236}">
              <a16:creationId xmlns:a16="http://schemas.microsoft.com/office/drawing/2014/main" id="{180CFF6A-5739-938F-A389-20C72925AD3B}"/>
            </a:ext>
          </a:extLst>
        </p:cNvPr>
        <p:cNvGrpSpPr/>
        <p:nvPr/>
      </p:nvGrpSpPr>
      <p:grpSpPr>
        <a:xfrm>
          <a:off x="0" y="0"/>
          <a:ext cx="0" cy="0"/>
          <a:chOff x="0" y="0"/>
          <a:chExt cx="0" cy="0"/>
        </a:xfrm>
      </p:grpSpPr>
      <p:sp>
        <p:nvSpPr>
          <p:cNvPr id="917" name="Google Shape;917;gd431007ba2_0_208:notes">
            <a:extLst>
              <a:ext uri="{FF2B5EF4-FFF2-40B4-BE49-F238E27FC236}">
                <a16:creationId xmlns:a16="http://schemas.microsoft.com/office/drawing/2014/main" id="{E9A7D374-0EB1-AFBA-3089-C50CA62C54B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8" name="Google Shape;918;gd431007ba2_0_208:notes">
            <a:extLst>
              <a:ext uri="{FF2B5EF4-FFF2-40B4-BE49-F238E27FC236}">
                <a16:creationId xmlns:a16="http://schemas.microsoft.com/office/drawing/2014/main" id="{D3ABFBEC-59D7-AA3B-09AB-564E4275152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449974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4"/>
        <p:cNvGrpSpPr/>
        <p:nvPr/>
      </p:nvGrpSpPr>
      <p:grpSpPr>
        <a:xfrm>
          <a:off x="0" y="0"/>
          <a:ext cx="0" cy="0"/>
          <a:chOff x="0" y="0"/>
          <a:chExt cx="0" cy="0"/>
        </a:xfrm>
      </p:grpSpPr>
      <p:sp>
        <p:nvSpPr>
          <p:cNvPr id="2775" name="Google Shape;2775;g25d9f0f6b75_1_8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76" name="Google Shape;2776;g25d9f0f6b75_1_8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6"/>
        <p:cNvGrpSpPr/>
        <p:nvPr/>
      </p:nvGrpSpPr>
      <p:grpSpPr>
        <a:xfrm>
          <a:off x="0" y="0"/>
          <a:ext cx="0" cy="0"/>
          <a:chOff x="0" y="0"/>
          <a:chExt cx="0" cy="0"/>
        </a:xfrm>
      </p:grpSpPr>
      <p:sp>
        <p:nvSpPr>
          <p:cNvPr id="1347" name="Google Shape;1347;g54dda1946d_4_27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48" name="Google Shape;1348;g54dda1946d_4_27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9">
          <a:extLst>
            <a:ext uri="{FF2B5EF4-FFF2-40B4-BE49-F238E27FC236}">
              <a16:creationId xmlns:a16="http://schemas.microsoft.com/office/drawing/2014/main" id="{C9368E9C-53C4-1364-2D30-6AB645AE4C77}"/>
            </a:ext>
          </a:extLst>
        </p:cNvPr>
        <p:cNvGrpSpPr/>
        <p:nvPr/>
      </p:nvGrpSpPr>
      <p:grpSpPr>
        <a:xfrm>
          <a:off x="0" y="0"/>
          <a:ext cx="0" cy="0"/>
          <a:chOff x="0" y="0"/>
          <a:chExt cx="0" cy="0"/>
        </a:xfrm>
      </p:grpSpPr>
      <p:sp>
        <p:nvSpPr>
          <p:cNvPr id="1210" name="Google Shape;1210;g54dda1946d_6_322:notes">
            <a:extLst>
              <a:ext uri="{FF2B5EF4-FFF2-40B4-BE49-F238E27FC236}">
                <a16:creationId xmlns:a16="http://schemas.microsoft.com/office/drawing/2014/main" id="{A95FB002-A1D5-7026-F935-4E4F650E870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11" name="Google Shape;1211;g54dda1946d_6_322:notes">
            <a:extLst>
              <a:ext uri="{FF2B5EF4-FFF2-40B4-BE49-F238E27FC236}">
                <a16:creationId xmlns:a16="http://schemas.microsoft.com/office/drawing/2014/main" id="{BB01F99C-47F5-A0FA-EE76-B5A47D979C3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59125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9">
          <a:extLst>
            <a:ext uri="{FF2B5EF4-FFF2-40B4-BE49-F238E27FC236}">
              <a16:creationId xmlns:a16="http://schemas.microsoft.com/office/drawing/2014/main" id="{0FEB8836-885B-81B8-3157-BF9B6FF7A3AD}"/>
            </a:ext>
          </a:extLst>
        </p:cNvPr>
        <p:cNvGrpSpPr/>
        <p:nvPr/>
      </p:nvGrpSpPr>
      <p:grpSpPr>
        <a:xfrm>
          <a:off x="0" y="0"/>
          <a:ext cx="0" cy="0"/>
          <a:chOff x="0" y="0"/>
          <a:chExt cx="0" cy="0"/>
        </a:xfrm>
      </p:grpSpPr>
      <p:sp>
        <p:nvSpPr>
          <p:cNvPr id="1210" name="Google Shape;1210;g54dda1946d_6_322:notes">
            <a:extLst>
              <a:ext uri="{FF2B5EF4-FFF2-40B4-BE49-F238E27FC236}">
                <a16:creationId xmlns:a16="http://schemas.microsoft.com/office/drawing/2014/main" id="{55EB1DCB-4CA5-B42A-986E-2FAD6B47A39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11" name="Google Shape;1211;g54dda1946d_6_322:notes">
            <a:extLst>
              <a:ext uri="{FF2B5EF4-FFF2-40B4-BE49-F238E27FC236}">
                <a16:creationId xmlns:a16="http://schemas.microsoft.com/office/drawing/2014/main" id="{1404A7AF-32FE-412F-CDCA-BAA2B9A2C4B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1769742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9">
          <a:extLst>
            <a:ext uri="{FF2B5EF4-FFF2-40B4-BE49-F238E27FC236}">
              <a16:creationId xmlns:a16="http://schemas.microsoft.com/office/drawing/2014/main" id="{D72B8B3D-DCAA-3AFF-255D-4FE5E46D2106}"/>
            </a:ext>
          </a:extLst>
        </p:cNvPr>
        <p:cNvGrpSpPr/>
        <p:nvPr/>
      </p:nvGrpSpPr>
      <p:grpSpPr>
        <a:xfrm>
          <a:off x="0" y="0"/>
          <a:ext cx="0" cy="0"/>
          <a:chOff x="0" y="0"/>
          <a:chExt cx="0" cy="0"/>
        </a:xfrm>
      </p:grpSpPr>
      <p:sp>
        <p:nvSpPr>
          <p:cNvPr id="1210" name="Google Shape;1210;g54dda1946d_6_322:notes">
            <a:extLst>
              <a:ext uri="{FF2B5EF4-FFF2-40B4-BE49-F238E27FC236}">
                <a16:creationId xmlns:a16="http://schemas.microsoft.com/office/drawing/2014/main" id="{5C86F6DF-0FB7-C50A-EADB-3EA93761141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11" name="Google Shape;1211;g54dda1946d_6_322:notes">
            <a:extLst>
              <a:ext uri="{FF2B5EF4-FFF2-40B4-BE49-F238E27FC236}">
                <a16:creationId xmlns:a16="http://schemas.microsoft.com/office/drawing/2014/main" id="{BBF6E765-4FBE-3B4C-1D22-197ECA40814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1832224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9">
          <a:extLst>
            <a:ext uri="{FF2B5EF4-FFF2-40B4-BE49-F238E27FC236}">
              <a16:creationId xmlns:a16="http://schemas.microsoft.com/office/drawing/2014/main" id="{9759446E-2744-CED5-7D90-347BD00B1BFC}"/>
            </a:ext>
          </a:extLst>
        </p:cNvPr>
        <p:cNvGrpSpPr/>
        <p:nvPr/>
      </p:nvGrpSpPr>
      <p:grpSpPr>
        <a:xfrm>
          <a:off x="0" y="0"/>
          <a:ext cx="0" cy="0"/>
          <a:chOff x="0" y="0"/>
          <a:chExt cx="0" cy="0"/>
        </a:xfrm>
      </p:grpSpPr>
      <p:sp>
        <p:nvSpPr>
          <p:cNvPr id="1210" name="Google Shape;1210;g54dda1946d_6_322:notes">
            <a:extLst>
              <a:ext uri="{FF2B5EF4-FFF2-40B4-BE49-F238E27FC236}">
                <a16:creationId xmlns:a16="http://schemas.microsoft.com/office/drawing/2014/main" id="{DADC33E2-706E-2AF5-FA4A-D54015B1DE7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11" name="Google Shape;1211;g54dda1946d_6_322:notes">
            <a:extLst>
              <a:ext uri="{FF2B5EF4-FFF2-40B4-BE49-F238E27FC236}">
                <a16:creationId xmlns:a16="http://schemas.microsoft.com/office/drawing/2014/main" id="{C7881DFD-8D4C-C1D8-38FA-1E5491961FD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685208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8"/>
        <p:cNvGrpSpPr/>
        <p:nvPr/>
      </p:nvGrpSpPr>
      <p:grpSpPr>
        <a:xfrm>
          <a:off x="0" y="0"/>
          <a:ext cx="0" cy="0"/>
          <a:chOff x="0" y="0"/>
          <a:chExt cx="0" cy="0"/>
        </a:xfrm>
      </p:grpSpPr>
      <p:sp>
        <p:nvSpPr>
          <p:cNvPr id="1249" name="Google Shape;1249;g54dda1946d_6_3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50" name="Google Shape;1250;g54dda1946d_6_3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8">
          <a:extLst>
            <a:ext uri="{FF2B5EF4-FFF2-40B4-BE49-F238E27FC236}">
              <a16:creationId xmlns:a16="http://schemas.microsoft.com/office/drawing/2014/main" id="{0B6B3D2F-032E-EA1C-7FBE-DFC07C89F010}"/>
            </a:ext>
          </a:extLst>
        </p:cNvPr>
        <p:cNvGrpSpPr/>
        <p:nvPr/>
      </p:nvGrpSpPr>
      <p:grpSpPr>
        <a:xfrm>
          <a:off x="0" y="0"/>
          <a:ext cx="0" cy="0"/>
          <a:chOff x="0" y="0"/>
          <a:chExt cx="0" cy="0"/>
        </a:xfrm>
      </p:grpSpPr>
      <p:sp>
        <p:nvSpPr>
          <p:cNvPr id="1249" name="Google Shape;1249;g54dda1946d_6_332:notes">
            <a:extLst>
              <a:ext uri="{FF2B5EF4-FFF2-40B4-BE49-F238E27FC236}">
                <a16:creationId xmlns:a16="http://schemas.microsoft.com/office/drawing/2014/main" id="{A1BC2C1B-979F-11E7-5092-54C5EE022D5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50" name="Google Shape;1250;g54dda1946d_6_332:notes">
            <a:extLst>
              <a:ext uri="{FF2B5EF4-FFF2-40B4-BE49-F238E27FC236}">
                <a16:creationId xmlns:a16="http://schemas.microsoft.com/office/drawing/2014/main" id="{15976CE3-D9DD-3901-B089-118345B5307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6557278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8">
          <a:extLst>
            <a:ext uri="{FF2B5EF4-FFF2-40B4-BE49-F238E27FC236}">
              <a16:creationId xmlns:a16="http://schemas.microsoft.com/office/drawing/2014/main" id="{989264FC-F108-DDAF-CFD1-12C12D2B5FCC}"/>
            </a:ext>
          </a:extLst>
        </p:cNvPr>
        <p:cNvGrpSpPr/>
        <p:nvPr/>
      </p:nvGrpSpPr>
      <p:grpSpPr>
        <a:xfrm>
          <a:off x="0" y="0"/>
          <a:ext cx="0" cy="0"/>
          <a:chOff x="0" y="0"/>
          <a:chExt cx="0" cy="0"/>
        </a:xfrm>
      </p:grpSpPr>
      <p:sp>
        <p:nvSpPr>
          <p:cNvPr id="1249" name="Google Shape;1249;g54dda1946d_6_332:notes">
            <a:extLst>
              <a:ext uri="{FF2B5EF4-FFF2-40B4-BE49-F238E27FC236}">
                <a16:creationId xmlns:a16="http://schemas.microsoft.com/office/drawing/2014/main" id="{D8DDD2B1-2D4C-ED6A-62B2-C8497B14E4A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50" name="Google Shape;1250;g54dda1946d_6_332:notes">
            <a:extLst>
              <a:ext uri="{FF2B5EF4-FFF2-40B4-BE49-F238E27FC236}">
                <a16:creationId xmlns:a16="http://schemas.microsoft.com/office/drawing/2014/main" id="{7DA53312-1AB8-10E2-440E-F3C884C2E62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667854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8">
          <a:extLst>
            <a:ext uri="{FF2B5EF4-FFF2-40B4-BE49-F238E27FC236}">
              <a16:creationId xmlns:a16="http://schemas.microsoft.com/office/drawing/2014/main" id="{4CC6B125-F37A-90C8-6582-9A8F2A508E75}"/>
            </a:ext>
          </a:extLst>
        </p:cNvPr>
        <p:cNvGrpSpPr/>
        <p:nvPr/>
      </p:nvGrpSpPr>
      <p:grpSpPr>
        <a:xfrm>
          <a:off x="0" y="0"/>
          <a:ext cx="0" cy="0"/>
          <a:chOff x="0" y="0"/>
          <a:chExt cx="0" cy="0"/>
        </a:xfrm>
      </p:grpSpPr>
      <p:sp>
        <p:nvSpPr>
          <p:cNvPr id="1249" name="Google Shape;1249;g54dda1946d_6_332:notes">
            <a:extLst>
              <a:ext uri="{FF2B5EF4-FFF2-40B4-BE49-F238E27FC236}">
                <a16:creationId xmlns:a16="http://schemas.microsoft.com/office/drawing/2014/main" id="{F3AE1D72-1481-5D1E-BCCB-6DD0AFDD496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50" name="Google Shape;1250;g54dda1946d_6_332:notes">
            <a:extLst>
              <a:ext uri="{FF2B5EF4-FFF2-40B4-BE49-F238E27FC236}">
                <a16:creationId xmlns:a16="http://schemas.microsoft.com/office/drawing/2014/main" id="{66D283E8-13BA-1E49-3994-2F6460A54CB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2851934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8">
          <a:extLst>
            <a:ext uri="{FF2B5EF4-FFF2-40B4-BE49-F238E27FC236}">
              <a16:creationId xmlns:a16="http://schemas.microsoft.com/office/drawing/2014/main" id="{1A5CD431-EE7D-512C-D509-B6341A96D451}"/>
            </a:ext>
          </a:extLst>
        </p:cNvPr>
        <p:cNvGrpSpPr/>
        <p:nvPr/>
      </p:nvGrpSpPr>
      <p:grpSpPr>
        <a:xfrm>
          <a:off x="0" y="0"/>
          <a:ext cx="0" cy="0"/>
          <a:chOff x="0" y="0"/>
          <a:chExt cx="0" cy="0"/>
        </a:xfrm>
      </p:grpSpPr>
      <p:sp>
        <p:nvSpPr>
          <p:cNvPr id="1249" name="Google Shape;1249;g54dda1946d_6_332:notes">
            <a:extLst>
              <a:ext uri="{FF2B5EF4-FFF2-40B4-BE49-F238E27FC236}">
                <a16:creationId xmlns:a16="http://schemas.microsoft.com/office/drawing/2014/main" id="{6F3B8789-A228-C2EC-E118-D181FF04964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50" name="Google Shape;1250;g54dda1946d_6_332:notes">
            <a:extLst>
              <a:ext uri="{FF2B5EF4-FFF2-40B4-BE49-F238E27FC236}">
                <a16:creationId xmlns:a16="http://schemas.microsoft.com/office/drawing/2014/main" id="{8937E407-8B37-8CC0-4501-0DA1D780336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9160722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8">
          <a:extLst>
            <a:ext uri="{FF2B5EF4-FFF2-40B4-BE49-F238E27FC236}">
              <a16:creationId xmlns:a16="http://schemas.microsoft.com/office/drawing/2014/main" id="{327E6519-1654-8E34-D7FC-ECE762F237BC}"/>
            </a:ext>
          </a:extLst>
        </p:cNvPr>
        <p:cNvGrpSpPr/>
        <p:nvPr/>
      </p:nvGrpSpPr>
      <p:grpSpPr>
        <a:xfrm>
          <a:off x="0" y="0"/>
          <a:ext cx="0" cy="0"/>
          <a:chOff x="0" y="0"/>
          <a:chExt cx="0" cy="0"/>
        </a:xfrm>
      </p:grpSpPr>
      <p:sp>
        <p:nvSpPr>
          <p:cNvPr id="1249" name="Google Shape;1249;g54dda1946d_6_332:notes">
            <a:extLst>
              <a:ext uri="{FF2B5EF4-FFF2-40B4-BE49-F238E27FC236}">
                <a16:creationId xmlns:a16="http://schemas.microsoft.com/office/drawing/2014/main" id="{E591B9B5-3BEF-862A-A890-A279D603018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50" name="Google Shape;1250;g54dda1946d_6_332:notes">
            <a:extLst>
              <a:ext uri="{FF2B5EF4-FFF2-40B4-BE49-F238E27FC236}">
                <a16:creationId xmlns:a16="http://schemas.microsoft.com/office/drawing/2014/main" id="{A0D08102-EEAB-6EBF-B8A6-CC6EC31B287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4036644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8">
          <a:extLst>
            <a:ext uri="{FF2B5EF4-FFF2-40B4-BE49-F238E27FC236}">
              <a16:creationId xmlns:a16="http://schemas.microsoft.com/office/drawing/2014/main" id="{919144DD-2E19-2E4A-A1FF-050110578D2F}"/>
            </a:ext>
          </a:extLst>
        </p:cNvPr>
        <p:cNvGrpSpPr/>
        <p:nvPr/>
      </p:nvGrpSpPr>
      <p:grpSpPr>
        <a:xfrm>
          <a:off x="0" y="0"/>
          <a:ext cx="0" cy="0"/>
          <a:chOff x="0" y="0"/>
          <a:chExt cx="0" cy="0"/>
        </a:xfrm>
      </p:grpSpPr>
      <p:sp>
        <p:nvSpPr>
          <p:cNvPr id="1249" name="Google Shape;1249;g54dda1946d_6_332:notes">
            <a:extLst>
              <a:ext uri="{FF2B5EF4-FFF2-40B4-BE49-F238E27FC236}">
                <a16:creationId xmlns:a16="http://schemas.microsoft.com/office/drawing/2014/main" id="{89FCA3D3-4F5F-413F-7FF9-B0DB0820F43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50" name="Google Shape;1250;g54dda1946d_6_332:notes">
            <a:extLst>
              <a:ext uri="{FF2B5EF4-FFF2-40B4-BE49-F238E27FC236}">
                <a16:creationId xmlns:a16="http://schemas.microsoft.com/office/drawing/2014/main" id="{2E2C1818-1274-5287-8799-0C5C2A023F0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3953415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8">
          <a:extLst>
            <a:ext uri="{FF2B5EF4-FFF2-40B4-BE49-F238E27FC236}">
              <a16:creationId xmlns:a16="http://schemas.microsoft.com/office/drawing/2014/main" id="{C9CFB2E1-FD28-AAD5-B499-0FC02DBC70FB}"/>
            </a:ext>
          </a:extLst>
        </p:cNvPr>
        <p:cNvGrpSpPr/>
        <p:nvPr/>
      </p:nvGrpSpPr>
      <p:grpSpPr>
        <a:xfrm>
          <a:off x="0" y="0"/>
          <a:ext cx="0" cy="0"/>
          <a:chOff x="0" y="0"/>
          <a:chExt cx="0" cy="0"/>
        </a:xfrm>
      </p:grpSpPr>
      <p:sp>
        <p:nvSpPr>
          <p:cNvPr id="1249" name="Google Shape;1249;g54dda1946d_6_332:notes">
            <a:extLst>
              <a:ext uri="{FF2B5EF4-FFF2-40B4-BE49-F238E27FC236}">
                <a16:creationId xmlns:a16="http://schemas.microsoft.com/office/drawing/2014/main" id="{A80CCDC8-E1DA-2E6E-3D95-33E528593E3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50" name="Google Shape;1250;g54dda1946d_6_332:notes">
            <a:extLst>
              <a:ext uri="{FF2B5EF4-FFF2-40B4-BE49-F238E27FC236}">
                <a16:creationId xmlns:a16="http://schemas.microsoft.com/office/drawing/2014/main" id="{C654BFC6-A47E-A72C-1602-684F4479215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6084468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6"/>
        <p:cNvGrpSpPr/>
        <p:nvPr/>
      </p:nvGrpSpPr>
      <p:grpSpPr>
        <a:xfrm>
          <a:off x="0" y="0"/>
          <a:ext cx="0" cy="0"/>
          <a:chOff x="0" y="0"/>
          <a:chExt cx="0" cy="0"/>
        </a:xfrm>
      </p:grpSpPr>
      <p:sp>
        <p:nvSpPr>
          <p:cNvPr id="2267" name="Google Shape;2267;g54dda1946d_4_26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68" name="Google Shape;2268;g54dda1946d_4_26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8"/>
        <p:cNvGrpSpPr/>
        <p:nvPr/>
      </p:nvGrpSpPr>
      <p:grpSpPr>
        <a:xfrm>
          <a:off x="0" y="0"/>
          <a:ext cx="0" cy="0"/>
          <a:chOff x="0" y="0"/>
          <a:chExt cx="0" cy="0"/>
        </a:xfrm>
      </p:grpSpPr>
      <p:sp>
        <p:nvSpPr>
          <p:cNvPr id="1399" name="Google Shape;1399;g54dda1946d_6_3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00" name="Google Shape;1400;g54dda1946d_6_3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9"/>
        <p:cNvGrpSpPr/>
        <p:nvPr/>
      </p:nvGrpSpPr>
      <p:grpSpPr>
        <a:xfrm>
          <a:off x="0" y="0"/>
          <a:ext cx="0" cy="0"/>
          <a:chOff x="0" y="0"/>
          <a:chExt cx="0" cy="0"/>
        </a:xfrm>
      </p:grpSpPr>
      <p:sp>
        <p:nvSpPr>
          <p:cNvPr id="3530" name="Google Shape;3530;g51b1a71d38_3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31" name="Google Shape;3531;g51b1a71d38_3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9">
          <a:extLst>
            <a:ext uri="{FF2B5EF4-FFF2-40B4-BE49-F238E27FC236}">
              <a16:creationId xmlns:a16="http://schemas.microsoft.com/office/drawing/2014/main" id="{AE4BD1F0-5B38-7AEF-6BF8-986178D35AB7}"/>
            </a:ext>
          </a:extLst>
        </p:cNvPr>
        <p:cNvGrpSpPr/>
        <p:nvPr/>
      </p:nvGrpSpPr>
      <p:grpSpPr>
        <a:xfrm>
          <a:off x="0" y="0"/>
          <a:ext cx="0" cy="0"/>
          <a:chOff x="0" y="0"/>
          <a:chExt cx="0" cy="0"/>
        </a:xfrm>
      </p:grpSpPr>
      <p:sp>
        <p:nvSpPr>
          <p:cNvPr id="3530" name="Google Shape;3530;g51b1a71d38_3_0:notes">
            <a:extLst>
              <a:ext uri="{FF2B5EF4-FFF2-40B4-BE49-F238E27FC236}">
                <a16:creationId xmlns:a16="http://schemas.microsoft.com/office/drawing/2014/main" id="{E3BC7D38-5B55-DD81-6217-B6CDF49A18F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31" name="Google Shape;3531;g51b1a71d38_3_0:notes">
            <a:extLst>
              <a:ext uri="{FF2B5EF4-FFF2-40B4-BE49-F238E27FC236}">
                <a16:creationId xmlns:a16="http://schemas.microsoft.com/office/drawing/2014/main" id="{3ECF014D-8CC7-C1DF-8F51-9FC05E2EFEA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010437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sp>
        <p:nvSpPr>
          <p:cNvPr id="9" name="Google Shape;9;p2"/>
          <p:cNvSpPr/>
          <p:nvPr/>
        </p:nvSpPr>
        <p:spPr>
          <a:xfrm>
            <a:off x="539700" y="539400"/>
            <a:ext cx="8064600" cy="4064700"/>
          </a:xfrm>
          <a:prstGeom prst="rect">
            <a:avLst/>
          </a:prstGeom>
          <a:solidFill>
            <a:schemeClr val="lt1"/>
          </a:solidFill>
          <a:ln w="28575" cap="flat" cmpd="sng">
            <a:solidFill>
              <a:schemeClr val="dk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10;p2"/>
          <p:cNvSpPr txBox="1">
            <a:spLocks noGrp="1"/>
          </p:cNvSpPr>
          <p:nvPr>
            <p:ph type="ctrTitle"/>
          </p:nvPr>
        </p:nvSpPr>
        <p:spPr>
          <a:xfrm>
            <a:off x="1877900" y="1490700"/>
            <a:ext cx="5387700" cy="2085000"/>
          </a:xfrm>
          <a:prstGeom prst="rect">
            <a:avLst/>
          </a:prstGeom>
        </p:spPr>
        <p:txBody>
          <a:bodyPr spcFirstLastPara="1" wrap="square" lIns="91425" tIns="91425" rIns="91425" bIns="91425" anchor="b" anchorCtr="0">
            <a:noAutofit/>
          </a:bodyPr>
          <a:lstStyle>
            <a:lvl1pPr lvl="0" algn="ctr">
              <a:lnSpc>
                <a:spcPct val="100000"/>
              </a:lnSpc>
              <a:spcBef>
                <a:spcPts val="0"/>
              </a:spcBef>
              <a:spcAft>
                <a:spcPts val="0"/>
              </a:spcAft>
              <a:buClr>
                <a:srgbClr val="191919"/>
              </a:buClr>
              <a:buSzPts val="5200"/>
              <a:buNone/>
              <a:defRPr sz="4500" b="0">
                <a:latin typeface="Dosis ExtraBold"/>
                <a:ea typeface="Dosis ExtraBold"/>
                <a:cs typeface="Dosis ExtraBold"/>
                <a:sym typeface="Dosis ExtraBold"/>
              </a:defRPr>
            </a:lvl1pPr>
            <a:lvl2pPr lvl="1" algn="ctr">
              <a:spcBef>
                <a:spcPts val="0"/>
              </a:spcBef>
              <a:spcAft>
                <a:spcPts val="0"/>
              </a:spcAft>
              <a:buClr>
                <a:srgbClr val="191919"/>
              </a:buClr>
              <a:buSzPts val="5200"/>
              <a:buNone/>
              <a:defRPr sz="5200">
                <a:solidFill>
                  <a:srgbClr val="191919"/>
                </a:solidFill>
              </a:defRPr>
            </a:lvl2pPr>
            <a:lvl3pPr lvl="2" algn="ctr">
              <a:spcBef>
                <a:spcPts val="0"/>
              </a:spcBef>
              <a:spcAft>
                <a:spcPts val="0"/>
              </a:spcAft>
              <a:buClr>
                <a:srgbClr val="191919"/>
              </a:buClr>
              <a:buSzPts val="5200"/>
              <a:buNone/>
              <a:defRPr sz="5200">
                <a:solidFill>
                  <a:srgbClr val="191919"/>
                </a:solidFill>
              </a:defRPr>
            </a:lvl3pPr>
            <a:lvl4pPr lvl="3" algn="ctr">
              <a:spcBef>
                <a:spcPts val="0"/>
              </a:spcBef>
              <a:spcAft>
                <a:spcPts val="0"/>
              </a:spcAft>
              <a:buClr>
                <a:srgbClr val="191919"/>
              </a:buClr>
              <a:buSzPts val="5200"/>
              <a:buNone/>
              <a:defRPr sz="5200">
                <a:solidFill>
                  <a:srgbClr val="191919"/>
                </a:solidFill>
              </a:defRPr>
            </a:lvl4pPr>
            <a:lvl5pPr lvl="4" algn="ctr">
              <a:spcBef>
                <a:spcPts val="0"/>
              </a:spcBef>
              <a:spcAft>
                <a:spcPts val="0"/>
              </a:spcAft>
              <a:buClr>
                <a:srgbClr val="191919"/>
              </a:buClr>
              <a:buSzPts val="5200"/>
              <a:buNone/>
              <a:defRPr sz="5200">
                <a:solidFill>
                  <a:srgbClr val="191919"/>
                </a:solidFill>
              </a:defRPr>
            </a:lvl5pPr>
            <a:lvl6pPr lvl="5" algn="ctr">
              <a:spcBef>
                <a:spcPts val="0"/>
              </a:spcBef>
              <a:spcAft>
                <a:spcPts val="0"/>
              </a:spcAft>
              <a:buClr>
                <a:srgbClr val="191919"/>
              </a:buClr>
              <a:buSzPts val="5200"/>
              <a:buNone/>
              <a:defRPr sz="5200">
                <a:solidFill>
                  <a:srgbClr val="191919"/>
                </a:solidFill>
              </a:defRPr>
            </a:lvl6pPr>
            <a:lvl7pPr lvl="6" algn="ctr">
              <a:spcBef>
                <a:spcPts val="0"/>
              </a:spcBef>
              <a:spcAft>
                <a:spcPts val="0"/>
              </a:spcAft>
              <a:buClr>
                <a:srgbClr val="191919"/>
              </a:buClr>
              <a:buSzPts val="5200"/>
              <a:buNone/>
              <a:defRPr sz="5200">
                <a:solidFill>
                  <a:srgbClr val="191919"/>
                </a:solidFill>
              </a:defRPr>
            </a:lvl7pPr>
            <a:lvl8pPr lvl="7" algn="ctr">
              <a:spcBef>
                <a:spcPts val="0"/>
              </a:spcBef>
              <a:spcAft>
                <a:spcPts val="0"/>
              </a:spcAft>
              <a:buClr>
                <a:srgbClr val="191919"/>
              </a:buClr>
              <a:buSzPts val="5200"/>
              <a:buNone/>
              <a:defRPr sz="5200">
                <a:solidFill>
                  <a:srgbClr val="191919"/>
                </a:solidFill>
              </a:defRPr>
            </a:lvl8pPr>
            <a:lvl9pPr lvl="8" algn="ctr">
              <a:spcBef>
                <a:spcPts val="0"/>
              </a:spcBef>
              <a:spcAft>
                <a:spcPts val="0"/>
              </a:spcAft>
              <a:buClr>
                <a:srgbClr val="191919"/>
              </a:buClr>
              <a:buSzPts val="5200"/>
              <a:buNone/>
              <a:defRPr sz="5200">
                <a:solidFill>
                  <a:srgbClr val="191919"/>
                </a:solidFill>
              </a:defRPr>
            </a:lvl9pPr>
          </a:lstStyle>
          <a:p>
            <a:endParaRPr/>
          </a:p>
        </p:txBody>
      </p:sp>
      <p:sp>
        <p:nvSpPr>
          <p:cNvPr id="11" name="Google Shape;11;p2"/>
          <p:cNvSpPr txBox="1">
            <a:spLocks noGrp="1"/>
          </p:cNvSpPr>
          <p:nvPr>
            <p:ph type="subTitle" idx="1"/>
          </p:nvPr>
        </p:nvSpPr>
        <p:spPr>
          <a:xfrm>
            <a:off x="1877908" y="3710700"/>
            <a:ext cx="5387700" cy="341100"/>
          </a:xfrm>
          <a:prstGeom prst="rect">
            <a:avLst/>
          </a:prstGeom>
        </p:spPr>
        <p:txBody>
          <a:bodyPr spcFirstLastPara="1" wrap="square" lIns="91425" tIns="91425" rIns="91425" bIns="91425" anchor="t" anchorCtr="0">
            <a:noAutofit/>
          </a:bodyPr>
          <a:lstStyle>
            <a:lvl1pPr lvl="0" algn="ctr">
              <a:spcBef>
                <a:spcPts val="0"/>
              </a:spcBef>
              <a:spcAft>
                <a:spcPts val="0"/>
              </a:spcAft>
              <a:buSzPts val="1400"/>
              <a:buNone/>
              <a:defRPr sz="1600">
                <a:solidFill>
                  <a:schemeClr val="dk1"/>
                </a:solidFill>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sp>
        <p:nvSpPr>
          <p:cNvPr id="12" name="Google Shape;12;p2"/>
          <p:cNvSpPr txBox="1">
            <a:spLocks noGrp="1"/>
          </p:cNvSpPr>
          <p:nvPr>
            <p:ph type="title" idx="2"/>
          </p:nvPr>
        </p:nvSpPr>
        <p:spPr>
          <a:xfrm>
            <a:off x="6040625" y="567713"/>
            <a:ext cx="2390100" cy="478200"/>
          </a:xfrm>
          <a:prstGeom prst="rect">
            <a:avLst/>
          </a:prstGeom>
        </p:spPr>
        <p:txBody>
          <a:bodyPr spcFirstLastPara="1" wrap="square" lIns="91425" tIns="91425" rIns="91425" bIns="91425" anchor="t" anchorCtr="0">
            <a:noAutofit/>
          </a:bodyPr>
          <a:lstStyle>
            <a:lvl1pPr lvl="0" algn="r" rtl="0">
              <a:lnSpc>
                <a:spcPct val="115000"/>
              </a:lnSpc>
              <a:spcBef>
                <a:spcPts val="0"/>
              </a:spcBef>
              <a:spcAft>
                <a:spcPts val="0"/>
              </a:spcAft>
              <a:buClr>
                <a:schemeClr val="accent2"/>
              </a:buClr>
              <a:buSzPts val="2400"/>
              <a:buFont typeface="Dosis"/>
              <a:buNone/>
              <a:defRPr sz="2200" b="0" u="sng">
                <a:solidFill>
                  <a:schemeClr val="accent2"/>
                </a:solidFill>
                <a:latin typeface="Dosis ExtraBold"/>
                <a:ea typeface="Dosis ExtraBold"/>
                <a:cs typeface="Dosis ExtraBold"/>
                <a:sym typeface="Dosis ExtraBold"/>
              </a:defRPr>
            </a:lvl1pPr>
            <a:lvl2pPr lvl="1" algn="ctr" rtl="0">
              <a:lnSpc>
                <a:spcPct val="115000"/>
              </a:lnSpc>
              <a:spcBef>
                <a:spcPts val="0"/>
              </a:spcBef>
              <a:spcAft>
                <a:spcPts val="0"/>
              </a:spcAft>
              <a:buClr>
                <a:schemeClr val="accent2"/>
              </a:buClr>
              <a:buSzPts val="2400"/>
              <a:buFont typeface="DM Sans"/>
              <a:buNone/>
              <a:defRPr sz="2400" b="1">
                <a:solidFill>
                  <a:schemeClr val="accent2"/>
                </a:solidFill>
                <a:latin typeface="DM Sans"/>
                <a:ea typeface="DM Sans"/>
                <a:cs typeface="DM Sans"/>
                <a:sym typeface="DM Sans"/>
              </a:defRPr>
            </a:lvl2pPr>
            <a:lvl3pPr lvl="2" algn="ctr" rtl="0">
              <a:lnSpc>
                <a:spcPct val="115000"/>
              </a:lnSpc>
              <a:spcBef>
                <a:spcPts val="0"/>
              </a:spcBef>
              <a:spcAft>
                <a:spcPts val="0"/>
              </a:spcAft>
              <a:buClr>
                <a:schemeClr val="accent2"/>
              </a:buClr>
              <a:buSzPts val="2400"/>
              <a:buFont typeface="DM Sans"/>
              <a:buNone/>
              <a:defRPr sz="2400" b="1">
                <a:solidFill>
                  <a:schemeClr val="accent2"/>
                </a:solidFill>
                <a:latin typeface="DM Sans"/>
                <a:ea typeface="DM Sans"/>
                <a:cs typeface="DM Sans"/>
                <a:sym typeface="DM Sans"/>
              </a:defRPr>
            </a:lvl3pPr>
            <a:lvl4pPr lvl="3" algn="ctr" rtl="0">
              <a:lnSpc>
                <a:spcPct val="115000"/>
              </a:lnSpc>
              <a:spcBef>
                <a:spcPts val="0"/>
              </a:spcBef>
              <a:spcAft>
                <a:spcPts val="0"/>
              </a:spcAft>
              <a:buClr>
                <a:schemeClr val="accent2"/>
              </a:buClr>
              <a:buSzPts val="2400"/>
              <a:buFont typeface="DM Sans"/>
              <a:buNone/>
              <a:defRPr sz="2400" b="1">
                <a:solidFill>
                  <a:schemeClr val="accent2"/>
                </a:solidFill>
                <a:latin typeface="DM Sans"/>
                <a:ea typeface="DM Sans"/>
                <a:cs typeface="DM Sans"/>
                <a:sym typeface="DM Sans"/>
              </a:defRPr>
            </a:lvl4pPr>
            <a:lvl5pPr lvl="4" algn="ctr" rtl="0">
              <a:lnSpc>
                <a:spcPct val="115000"/>
              </a:lnSpc>
              <a:spcBef>
                <a:spcPts val="0"/>
              </a:spcBef>
              <a:spcAft>
                <a:spcPts val="0"/>
              </a:spcAft>
              <a:buClr>
                <a:schemeClr val="accent2"/>
              </a:buClr>
              <a:buSzPts val="2400"/>
              <a:buFont typeface="DM Sans"/>
              <a:buNone/>
              <a:defRPr sz="2400" b="1">
                <a:solidFill>
                  <a:schemeClr val="accent2"/>
                </a:solidFill>
                <a:latin typeface="DM Sans"/>
                <a:ea typeface="DM Sans"/>
                <a:cs typeface="DM Sans"/>
                <a:sym typeface="DM Sans"/>
              </a:defRPr>
            </a:lvl5pPr>
            <a:lvl6pPr lvl="5" algn="ctr" rtl="0">
              <a:lnSpc>
                <a:spcPct val="115000"/>
              </a:lnSpc>
              <a:spcBef>
                <a:spcPts val="0"/>
              </a:spcBef>
              <a:spcAft>
                <a:spcPts val="0"/>
              </a:spcAft>
              <a:buClr>
                <a:schemeClr val="accent2"/>
              </a:buClr>
              <a:buSzPts val="2400"/>
              <a:buFont typeface="DM Sans"/>
              <a:buNone/>
              <a:defRPr sz="2400" b="1">
                <a:solidFill>
                  <a:schemeClr val="accent2"/>
                </a:solidFill>
                <a:latin typeface="DM Sans"/>
                <a:ea typeface="DM Sans"/>
                <a:cs typeface="DM Sans"/>
                <a:sym typeface="DM Sans"/>
              </a:defRPr>
            </a:lvl6pPr>
            <a:lvl7pPr lvl="6" algn="ctr" rtl="0">
              <a:lnSpc>
                <a:spcPct val="115000"/>
              </a:lnSpc>
              <a:spcBef>
                <a:spcPts val="0"/>
              </a:spcBef>
              <a:spcAft>
                <a:spcPts val="0"/>
              </a:spcAft>
              <a:buClr>
                <a:schemeClr val="accent2"/>
              </a:buClr>
              <a:buSzPts val="2400"/>
              <a:buFont typeface="DM Sans"/>
              <a:buNone/>
              <a:defRPr sz="2400" b="1">
                <a:solidFill>
                  <a:schemeClr val="accent2"/>
                </a:solidFill>
                <a:latin typeface="DM Sans"/>
                <a:ea typeface="DM Sans"/>
                <a:cs typeface="DM Sans"/>
                <a:sym typeface="DM Sans"/>
              </a:defRPr>
            </a:lvl7pPr>
            <a:lvl8pPr lvl="7" algn="ctr" rtl="0">
              <a:lnSpc>
                <a:spcPct val="115000"/>
              </a:lnSpc>
              <a:spcBef>
                <a:spcPts val="0"/>
              </a:spcBef>
              <a:spcAft>
                <a:spcPts val="0"/>
              </a:spcAft>
              <a:buClr>
                <a:schemeClr val="accent2"/>
              </a:buClr>
              <a:buSzPts val="2400"/>
              <a:buFont typeface="DM Sans"/>
              <a:buNone/>
              <a:defRPr sz="2400" b="1">
                <a:solidFill>
                  <a:schemeClr val="accent2"/>
                </a:solidFill>
                <a:latin typeface="DM Sans"/>
                <a:ea typeface="DM Sans"/>
                <a:cs typeface="DM Sans"/>
                <a:sym typeface="DM Sans"/>
              </a:defRPr>
            </a:lvl8pPr>
            <a:lvl9pPr lvl="8" algn="ctr" rtl="0">
              <a:lnSpc>
                <a:spcPct val="115000"/>
              </a:lnSpc>
              <a:spcBef>
                <a:spcPts val="0"/>
              </a:spcBef>
              <a:spcAft>
                <a:spcPts val="0"/>
              </a:spcAft>
              <a:buClr>
                <a:schemeClr val="accent2"/>
              </a:buClr>
              <a:buSzPts val="2400"/>
              <a:buFont typeface="DM Sans"/>
              <a:buNone/>
              <a:defRPr sz="2400" b="1">
                <a:solidFill>
                  <a:schemeClr val="accent2"/>
                </a:solidFill>
                <a:latin typeface="DM Sans"/>
                <a:ea typeface="DM Sans"/>
                <a:cs typeface="DM Sans"/>
                <a:sym typeface="DM Sans"/>
              </a:defRPr>
            </a:lvl9pPr>
          </a:lstStyle>
          <a:p>
            <a:endParaRPr/>
          </a:p>
        </p:txBody>
      </p:sp>
    </p:spTree>
  </p:cSld>
  <p:clrMapOvr>
    <a:masterClrMapping/>
  </p:clrMapOvr>
  <p:transition spd="slow">
    <p:push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p:nvPr/>
        </p:nvSpPr>
        <p:spPr>
          <a:xfrm>
            <a:off x="539700" y="539400"/>
            <a:ext cx="8064600" cy="4064700"/>
          </a:xfrm>
          <a:prstGeom prst="rect">
            <a:avLst/>
          </a:prstGeom>
          <a:solidFill>
            <a:schemeClr val="lt1"/>
          </a:solidFill>
          <a:ln w="28575" cap="flat" cmpd="sng">
            <a:solidFill>
              <a:schemeClr val="dk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3"/>
          <p:cNvSpPr txBox="1">
            <a:spLocks noGrp="1"/>
          </p:cNvSpPr>
          <p:nvPr>
            <p:ph type="title"/>
          </p:nvPr>
        </p:nvSpPr>
        <p:spPr>
          <a:xfrm>
            <a:off x="1629200" y="2619150"/>
            <a:ext cx="4362600" cy="932700"/>
          </a:xfrm>
          <a:prstGeom prst="rect">
            <a:avLst/>
          </a:prstGeom>
        </p:spPr>
        <p:txBody>
          <a:bodyPr spcFirstLastPara="1" wrap="square" lIns="91425" tIns="91425" rIns="91425" bIns="91425" anchor="b" anchorCtr="0">
            <a:noAutofit/>
          </a:bodyPr>
          <a:lstStyle>
            <a:lvl1pPr lvl="0">
              <a:spcBef>
                <a:spcPts val="0"/>
              </a:spcBef>
              <a:spcAft>
                <a:spcPts val="0"/>
              </a:spcAft>
              <a:buSzPts val="3600"/>
              <a:buNone/>
              <a:defRPr sz="45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6" name="Google Shape;16;p3"/>
          <p:cNvSpPr txBox="1">
            <a:spLocks noGrp="1"/>
          </p:cNvSpPr>
          <p:nvPr>
            <p:ph type="title" idx="2" hasCustomPrompt="1"/>
          </p:nvPr>
        </p:nvSpPr>
        <p:spPr>
          <a:xfrm>
            <a:off x="1705400" y="1305475"/>
            <a:ext cx="995400" cy="1036200"/>
          </a:xfrm>
          <a:prstGeom prst="rect">
            <a:avLst/>
          </a:prstGeom>
          <a:solidFill>
            <a:schemeClr val="accent4"/>
          </a:solidFill>
          <a:ln w="28575" cap="flat" cmpd="sng">
            <a:solidFill>
              <a:schemeClr val="dk1"/>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lvl1pPr lvl="0" algn="ctr" rtl="0">
              <a:spcBef>
                <a:spcPts val="0"/>
              </a:spcBef>
              <a:spcAft>
                <a:spcPts val="0"/>
              </a:spcAft>
              <a:buClr>
                <a:schemeClr val="lt1"/>
              </a:buClr>
              <a:buSzPts val="6000"/>
              <a:buNone/>
              <a:defRPr sz="5000" u="sng">
                <a:solidFill>
                  <a:schemeClr val="lt1"/>
                </a:solidFill>
              </a:defRPr>
            </a:lvl1pPr>
            <a:lvl2pPr lvl="1" algn="ctr" rtl="0">
              <a:spcBef>
                <a:spcPts val="0"/>
              </a:spcBef>
              <a:spcAft>
                <a:spcPts val="0"/>
              </a:spcAft>
              <a:buClr>
                <a:schemeClr val="lt1"/>
              </a:buClr>
              <a:buSzPts val="6000"/>
              <a:buNone/>
              <a:defRPr sz="6000">
                <a:solidFill>
                  <a:schemeClr val="lt1"/>
                </a:solidFill>
              </a:defRPr>
            </a:lvl2pPr>
            <a:lvl3pPr lvl="2" algn="ctr" rtl="0">
              <a:spcBef>
                <a:spcPts val="0"/>
              </a:spcBef>
              <a:spcAft>
                <a:spcPts val="0"/>
              </a:spcAft>
              <a:buClr>
                <a:schemeClr val="lt1"/>
              </a:buClr>
              <a:buSzPts val="6000"/>
              <a:buNone/>
              <a:defRPr sz="6000">
                <a:solidFill>
                  <a:schemeClr val="lt1"/>
                </a:solidFill>
              </a:defRPr>
            </a:lvl3pPr>
            <a:lvl4pPr lvl="3" algn="ctr" rtl="0">
              <a:spcBef>
                <a:spcPts val="0"/>
              </a:spcBef>
              <a:spcAft>
                <a:spcPts val="0"/>
              </a:spcAft>
              <a:buClr>
                <a:schemeClr val="lt1"/>
              </a:buClr>
              <a:buSzPts val="6000"/>
              <a:buNone/>
              <a:defRPr sz="6000">
                <a:solidFill>
                  <a:schemeClr val="lt1"/>
                </a:solidFill>
              </a:defRPr>
            </a:lvl4pPr>
            <a:lvl5pPr lvl="4" algn="ctr" rtl="0">
              <a:spcBef>
                <a:spcPts val="0"/>
              </a:spcBef>
              <a:spcAft>
                <a:spcPts val="0"/>
              </a:spcAft>
              <a:buClr>
                <a:schemeClr val="lt1"/>
              </a:buClr>
              <a:buSzPts val="6000"/>
              <a:buNone/>
              <a:defRPr sz="6000">
                <a:solidFill>
                  <a:schemeClr val="lt1"/>
                </a:solidFill>
              </a:defRPr>
            </a:lvl5pPr>
            <a:lvl6pPr lvl="5" algn="ctr" rtl="0">
              <a:spcBef>
                <a:spcPts val="0"/>
              </a:spcBef>
              <a:spcAft>
                <a:spcPts val="0"/>
              </a:spcAft>
              <a:buClr>
                <a:schemeClr val="lt1"/>
              </a:buClr>
              <a:buSzPts val="6000"/>
              <a:buNone/>
              <a:defRPr sz="6000">
                <a:solidFill>
                  <a:schemeClr val="lt1"/>
                </a:solidFill>
              </a:defRPr>
            </a:lvl6pPr>
            <a:lvl7pPr lvl="6" algn="ctr" rtl="0">
              <a:spcBef>
                <a:spcPts val="0"/>
              </a:spcBef>
              <a:spcAft>
                <a:spcPts val="0"/>
              </a:spcAft>
              <a:buClr>
                <a:schemeClr val="lt1"/>
              </a:buClr>
              <a:buSzPts val="6000"/>
              <a:buNone/>
              <a:defRPr sz="6000">
                <a:solidFill>
                  <a:schemeClr val="lt1"/>
                </a:solidFill>
              </a:defRPr>
            </a:lvl7pPr>
            <a:lvl8pPr lvl="7" algn="ctr" rtl="0">
              <a:spcBef>
                <a:spcPts val="0"/>
              </a:spcBef>
              <a:spcAft>
                <a:spcPts val="0"/>
              </a:spcAft>
              <a:buClr>
                <a:schemeClr val="lt1"/>
              </a:buClr>
              <a:buSzPts val="6000"/>
              <a:buNone/>
              <a:defRPr sz="6000">
                <a:solidFill>
                  <a:schemeClr val="lt1"/>
                </a:solidFill>
              </a:defRPr>
            </a:lvl8pPr>
            <a:lvl9pPr lvl="8" algn="ctr" rtl="0">
              <a:spcBef>
                <a:spcPts val="0"/>
              </a:spcBef>
              <a:spcAft>
                <a:spcPts val="0"/>
              </a:spcAft>
              <a:buClr>
                <a:schemeClr val="lt1"/>
              </a:buClr>
              <a:buSzPts val="6000"/>
              <a:buNone/>
              <a:defRPr sz="6000">
                <a:solidFill>
                  <a:schemeClr val="lt1"/>
                </a:solidFill>
              </a:defRPr>
            </a:lvl9pPr>
          </a:lstStyle>
          <a:p>
            <a:r>
              <a:t>xx%</a:t>
            </a:r>
          </a:p>
        </p:txBody>
      </p:sp>
      <p:sp>
        <p:nvSpPr>
          <p:cNvPr id="17" name="Google Shape;17;p3"/>
          <p:cNvSpPr txBox="1">
            <a:spLocks noGrp="1"/>
          </p:cNvSpPr>
          <p:nvPr>
            <p:ph type="subTitle" idx="1"/>
          </p:nvPr>
        </p:nvSpPr>
        <p:spPr>
          <a:xfrm>
            <a:off x="1629200" y="3551850"/>
            <a:ext cx="4362600" cy="3351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16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cSld>
  <p:clrMapOvr>
    <a:masterClrMapping/>
  </p:clrMapOvr>
  <p:transition spd="slow">
    <p:push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69"/>
        <p:cNvGrpSpPr/>
        <p:nvPr/>
      </p:nvGrpSpPr>
      <p:grpSpPr>
        <a:xfrm>
          <a:off x="0" y="0"/>
          <a:ext cx="0" cy="0"/>
          <a:chOff x="0" y="0"/>
          <a:chExt cx="0" cy="0"/>
        </a:xfrm>
      </p:grpSpPr>
      <p:sp>
        <p:nvSpPr>
          <p:cNvPr id="70" name="Google Shape;70;p6"/>
          <p:cNvSpPr/>
          <p:nvPr/>
        </p:nvSpPr>
        <p:spPr>
          <a:xfrm>
            <a:off x="146050" y="127375"/>
            <a:ext cx="8851800" cy="4888800"/>
          </a:xfrm>
          <a:prstGeom prst="rect">
            <a:avLst/>
          </a:prstGeom>
          <a:solidFill>
            <a:schemeClr val="lt1"/>
          </a:solidFill>
          <a:ln w="28575" cap="flat" cmpd="sng">
            <a:solidFill>
              <a:schemeClr val="dk1"/>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1" name="Google Shape;71;p6"/>
          <p:cNvGrpSpPr/>
          <p:nvPr/>
        </p:nvGrpSpPr>
        <p:grpSpPr>
          <a:xfrm>
            <a:off x="-804029" y="45591"/>
            <a:ext cx="9978560" cy="5052354"/>
            <a:chOff x="-804029" y="45591"/>
            <a:chExt cx="9978560" cy="5052354"/>
          </a:xfrm>
        </p:grpSpPr>
        <p:grpSp>
          <p:nvGrpSpPr>
            <p:cNvPr id="72" name="Google Shape;72;p6"/>
            <p:cNvGrpSpPr/>
            <p:nvPr/>
          </p:nvGrpSpPr>
          <p:grpSpPr>
            <a:xfrm flipH="1">
              <a:off x="32165" y="3284864"/>
              <a:ext cx="563956" cy="542524"/>
              <a:chOff x="14145308" y="-3018172"/>
              <a:chExt cx="277169" cy="266649"/>
            </a:xfrm>
          </p:grpSpPr>
          <p:sp>
            <p:nvSpPr>
              <p:cNvPr id="73" name="Google Shape;73;p6"/>
              <p:cNvSpPr/>
              <p:nvPr/>
            </p:nvSpPr>
            <p:spPr>
              <a:xfrm>
                <a:off x="14145308" y="-3018172"/>
                <a:ext cx="277169" cy="266649"/>
              </a:xfrm>
              <a:custGeom>
                <a:avLst/>
                <a:gdLst/>
                <a:ahLst/>
                <a:cxnLst/>
                <a:rect l="l" t="t" r="r" b="b"/>
                <a:pathLst>
                  <a:path w="8368" h="8051" extrusionOk="0">
                    <a:moveTo>
                      <a:pt x="4025" y="1"/>
                    </a:moveTo>
                    <a:cubicBezTo>
                      <a:pt x="3507" y="1"/>
                      <a:pt x="2985" y="101"/>
                      <a:pt x="2487" y="307"/>
                    </a:cubicBezTo>
                    <a:cubicBezTo>
                      <a:pt x="983" y="930"/>
                      <a:pt x="1" y="2396"/>
                      <a:pt x="1" y="4023"/>
                    </a:cubicBezTo>
                    <a:cubicBezTo>
                      <a:pt x="6" y="6246"/>
                      <a:pt x="1805" y="8045"/>
                      <a:pt x="4028" y="8051"/>
                    </a:cubicBezTo>
                    <a:cubicBezTo>
                      <a:pt x="5655" y="8051"/>
                      <a:pt x="7121" y="7068"/>
                      <a:pt x="7744" y="5564"/>
                    </a:cubicBezTo>
                    <a:cubicBezTo>
                      <a:pt x="8367" y="4061"/>
                      <a:pt x="8024" y="2332"/>
                      <a:pt x="6869" y="1182"/>
                    </a:cubicBezTo>
                    <a:cubicBezTo>
                      <a:pt x="6100" y="410"/>
                      <a:pt x="5072" y="1"/>
                      <a:pt x="4025" y="1"/>
                    </a:cubicBezTo>
                    <a:close/>
                  </a:path>
                </a:pathLst>
              </a:custGeom>
              <a:solidFill>
                <a:schemeClr val="accent5"/>
              </a:solidFill>
              <a:ln w="28575" cap="flat" cmpd="sng">
                <a:solidFill>
                  <a:schemeClr val="accent5"/>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6"/>
              <p:cNvSpPr/>
              <p:nvPr/>
            </p:nvSpPr>
            <p:spPr>
              <a:xfrm>
                <a:off x="14167881" y="-2995356"/>
                <a:ext cx="220848" cy="220848"/>
              </a:xfrm>
              <a:custGeom>
                <a:avLst/>
                <a:gdLst/>
                <a:ahLst/>
                <a:cxnLst/>
                <a:rect l="l" t="t" r="r" b="b"/>
                <a:pathLst>
                  <a:path w="6370" h="6370" extrusionOk="0">
                    <a:moveTo>
                      <a:pt x="3185" y="1"/>
                    </a:moveTo>
                    <a:cubicBezTo>
                      <a:pt x="1429" y="1"/>
                      <a:pt x="0" y="1429"/>
                      <a:pt x="0" y="3185"/>
                    </a:cubicBezTo>
                    <a:cubicBezTo>
                      <a:pt x="0" y="4947"/>
                      <a:pt x="1429" y="6370"/>
                      <a:pt x="3185" y="6370"/>
                    </a:cubicBezTo>
                    <a:cubicBezTo>
                      <a:pt x="4946" y="6370"/>
                      <a:pt x="6369" y="4947"/>
                      <a:pt x="6369" y="3185"/>
                    </a:cubicBezTo>
                    <a:cubicBezTo>
                      <a:pt x="6369" y="1429"/>
                      <a:pt x="4946" y="1"/>
                      <a:pt x="318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6"/>
              <p:cNvSpPr/>
              <p:nvPr/>
            </p:nvSpPr>
            <p:spPr>
              <a:xfrm>
                <a:off x="14206224" y="-2975318"/>
                <a:ext cx="160730" cy="167005"/>
              </a:xfrm>
              <a:custGeom>
                <a:avLst/>
                <a:gdLst/>
                <a:ahLst/>
                <a:cxnLst/>
                <a:rect l="l" t="t" r="r" b="b"/>
                <a:pathLst>
                  <a:path w="4636" h="4817" extrusionOk="0">
                    <a:moveTo>
                      <a:pt x="580" y="1"/>
                    </a:moveTo>
                    <a:cubicBezTo>
                      <a:pt x="525" y="1"/>
                      <a:pt x="469" y="27"/>
                      <a:pt x="430" y="89"/>
                    </a:cubicBezTo>
                    <a:cubicBezTo>
                      <a:pt x="113" y="610"/>
                      <a:pt x="253" y="1361"/>
                      <a:pt x="742" y="1737"/>
                    </a:cubicBezTo>
                    <a:cubicBezTo>
                      <a:pt x="903" y="1850"/>
                      <a:pt x="1085" y="1947"/>
                      <a:pt x="1273" y="2011"/>
                    </a:cubicBezTo>
                    <a:cubicBezTo>
                      <a:pt x="1392" y="2059"/>
                      <a:pt x="1510" y="2113"/>
                      <a:pt x="1622" y="2178"/>
                    </a:cubicBezTo>
                    <a:cubicBezTo>
                      <a:pt x="2025" y="2414"/>
                      <a:pt x="2224" y="2725"/>
                      <a:pt x="2235" y="3096"/>
                    </a:cubicBezTo>
                    <a:cubicBezTo>
                      <a:pt x="2224" y="3096"/>
                      <a:pt x="2213" y="3096"/>
                      <a:pt x="2203" y="3096"/>
                    </a:cubicBezTo>
                    <a:cubicBezTo>
                      <a:pt x="1413" y="3096"/>
                      <a:pt x="823" y="3294"/>
                      <a:pt x="436" y="3681"/>
                    </a:cubicBezTo>
                    <a:cubicBezTo>
                      <a:pt x="178" y="3934"/>
                      <a:pt x="22" y="4272"/>
                      <a:pt x="1" y="4632"/>
                    </a:cubicBezTo>
                    <a:cubicBezTo>
                      <a:pt x="1" y="4755"/>
                      <a:pt x="93" y="4817"/>
                      <a:pt x="186" y="4817"/>
                    </a:cubicBezTo>
                    <a:cubicBezTo>
                      <a:pt x="279" y="4817"/>
                      <a:pt x="371" y="4755"/>
                      <a:pt x="371" y="4632"/>
                    </a:cubicBezTo>
                    <a:cubicBezTo>
                      <a:pt x="371" y="4583"/>
                      <a:pt x="414" y="3466"/>
                      <a:pt x="2229" y="3466"/>
                    </a:cubicBezTo>
                    <a:lnTo>
                      <a:pt x="2251" y="3466"/>
                    </a:lnTo>
                    <a:cubicBezTo>
                      <a:pt x="3824" y="3466"/>
                      <a:pt x="4576" y="1404"/>
                      <a:pt x="4608" y="1318"/>
                    </a:cubicBezTo>
                    <a:cubicBezTo>
                      <a:pt x="4635" y="1222"/>
                      <a:pt x="4587" y="1120"/>
                      <a:pt x="4495" y="1082"/>
                    </a:cubicBezTo>
                    <a:cubicBezTo>
                      <a:pt x="4475" y="1075"/>
                      <a:pt x="4455" y="1072"/>
                      <a:pt x="4434" y="1072"/>
                    </a:cubicBezTo>
                    <a:cubicBezTo>
                      <a:pt x="4357" y="1072"/>
                      <a:pt x="4284" y="1118"/>
                      <a:pt x="4254" y="1195"/>
                    </a:cubicBezTo>
                    <a:cubicBezTo>
                      <a:pt x="4248" y="1211"/>
                      <a:pt x="3690" y="2752"/>
                      <a:pt x="2605" y="3048"/>
                    </a:cubicBezTo>
                    <a:cubicBezTo>
                      <a:pt x="2578" y="2564"/>
                      <a:pt x="2310" y="2151"/>
                      <a:pt x="1810" y="1855"/>
                    </a:cubicBezTo>
                    <a:cubicBezTo>
                      <a:pt x="1682" y="1786"/>
                      <a:pt x="1553" y="1721"/>
                      <a:pt x="1413" y="1667"/>
                    </a:cubicBezTo>
                    <a:cubicBezTo>
                      <a:pt x="1257" y="1614"/>
                      <a:pt x="1107" y="1533"/>
                      <a:pt x="967" y="1442"/>
                    </a:cubicBezTo>
                    <a:cubicBezTo>
                      <a:pt x="629" y="1184"/>
                      <a:pt x="527" y="642"/>
                      <a:pt x="747" y="282"/>
                    </a:cubicBezTo>
                    <a:cubicBezTo>
                      <a:pt x="829" y="136"/>
                      <a:pt x="706" y="1"/>
                      <a:pt x="580" y="1"/>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6"/>
              <p:cNvSpPr/>
              <p:nvPr/>
            </p:nvSpPr>
            <p:spPr>
              <a:xfrm>
                <a:off x="14259648" y="-2985372"/>
                <a:ext cx="18618" cy="53184"/>
              </a:xfrm>
              <a:custGeom>
                <a:avLst/>
                <a:gdLst/>
                <a:ahLst/>
                <a:cxnLst/>
                <a:rect l="l" t="t" r="r" b="b"/>
                <a:pathLst>
                  <a:path w="537" h="1534" extrusionOk="0">
                    <a:moveTo>
                      <a:pt x="332" y="0"/>
                    </a:moveTo>
                    <a:cubicBezTo>
                      <a:pt x="246" y="0"/>
                      <a:pt x="161" y="54"/>
                      <a:pt x="151" y="169"/>
                    </a:cubicBezTo>
                    <a:lnTo>
                      <a:pt x="17" y="1329"/>
                    </a:lnTo>
                    <a:cubicBezTo>
                      <a:pt x="1" y="1431"/>
                      <a:pt x="76" y="1522"/>
                      <a:pt x="178" y="1533"/>
                    </a:cubicBezTo>
                    <a:lnTo>
                      <a:pt x="200" y="1533"/>
                    </a:lnTo>
                    <a:cubicBezTo>
                      <a:pt x="291" y="1533"/>
                      <a:pt x="371" y="1463"/>
                      <a:pt x="382" y="1372"/>
                    </a:cubicBezTo>
                    <a:lnTo>
                      <a:pt x="516" y="212"/>
                    </a:lnTo>
                    <a:cubicBezTo>
                      <a:pt x="537" y="75"/>
                      <a:pt x="434" y="0"/>
                      <a:pt x="332" y="0"/>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77;p6"/>
              <p:cNvSpPr/>
              <p:nvPr/>
            </p:nvSpPr>
            <p:spPr>
              <a:xfrm>
                <a:off x="14291854" y="-2959648"/>
                <a:ext cx="46909" cy="42332"/>
              </a:xfrm>
              <a:custGeom>
                <a:avLst/>
                <a:gdLst/>
                <a:ahLst/>
                <a:cxnLst/>
                <a:rect l="l" t="t" r="r" b="b"/>
                <a:pathLst>
                  <a:path w="1353" h="1221" extrusionOk="0">
                    <a:moveTo>
                      <a:pt x="1095" y="0"/>
                    </a:moveTo>
                    <a:cubicBezTo>
                      <a:pt x="1054" y="0"/>
                      <a:pt x="1012" y="15"/>
                      <a:pt x="973" y="50"/>
                    </a:cubicBezTo>
                    <a:lnTo>
                      <a:pt x="119" y="899"/>
                    </a:lnTo>
                    <a:cubicBezTo>
                      <a:pt x="1" y="1017"/>
                      <a:pt x="87" y="1221"/>
                      <a:pt x="253" y="1221"/>
                    </a:cubicBezTo>
                    <a:cubicBezTo>
                      <a:pt x="302" y="1215"/>
                      <a:pt x="350" y="1199"/>
                      <a:pt x="382" y="1162"/>
                    </a:cubicBezTo>
                    <a:lnTo>
                      <a:pt x="1236" y="313"/>
                    </a:lnTo>
                    <a:cubicBezTo>
                      <a:pt x="1352" y="176"/>
                      <a:pt x="1234" y="0"/>
                      <a:pt x="1095" y="0"/>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6"/>
              <p:cNvSpPr/>
              <p:nvPr/>
            </p:nvSpPr>
            <p:spPr>
              <a:xfrm>
                <a:off x="14253026" y="-2834357"/>
                <a:ext cx="25656" cy="48850"/>
              </a:xfrm>
              <a:custGeom>
                <a:avLst/>
                <a:gdLst/>
                <a:ahLst/>
                <a:cxnLst/>
                <a:rect l="l" t="t" r="r" b="b"/>
                <a:pathLst>
                  <a:path w="740" h="1409" extrusionOk="0">
                    <a:moveTo>
                      <a:pt x="223" y="0"/>
                    </a:moveTo>
                    <a:cubicBezTo>
                      <a:pt x="112" y="0"/>
                      <a:pt x="0" y="93"/>
                      <a:pt x="36" y="233"/>
                    </a:cubicBezTo>
                    <a:lnTo>
                      <a:pt x="348" y="1275"/>
                    </a:lnTo>
                    <a:cubicBezTo>
                      <a:pt x="369" y="1355"/>
                      <a:pt x="444" y="1409"/>
                      <a:pt x="525" y="1409"/>
                    </a:cubicBezTo>
                    <a:cubicBezTo>
                      <a:pt x="648" y="1409"/>
                      <a:pt x="740" y="1291"/>
                      <a:pt x="702" y="1167"/>
                    </a:cubicBezTo>
                    <a:lnTo>
                      <a:pt x="396" y="131"/>
                    </a:lnTo>
                    <a:cubicBezTo>
                      <a:pt x="366" y="40"/>
                      <a:pt x="295" y="0"/>
                      <a:pt x="223" y="0"/>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6"/>
              <p:cNvSpPr/>
              <p:nvPr/>
            </p:nvSpPr>
            <p:spPr>
              <a:xfrm>
                <a:off x="14333560" y="-2858625"/>
                <a:ext cx="16052" cy="55056"/>
              </a:xfrm>
              <a:custGeom>
                <a:avLst/>
                <a:gdLst/>
                <a:ahLst/>
                <a:cxnLst/>
                <a:rect l="l" t="t" r="r" b="b"/>
                <a:pathLst>
                  <a:path w="463" h="1588" extrusionOk="0">
                    <a:moveTo>
                      <a:pt x="267" y="1"/>
                    </a:moveTo>
                    <a:cubicBezTo>
                      <a:pt x="178" y="1"/>
                      <a:pt x="89" y="57"/>
                      <a:pt x="81" y="176"/>
                    </a:cubicBezTo>
                    <a:lnTo>
                      <a:pt x="6" y="1389"/>
                    </a:lnTo>
                    <a:cubicBezTo>
                      <a:pt x="1" y="1491"/>
                      <a:pt x="76" y="1583"/>
                      <a:pt x="178" y="1588"/>
                    </a:cubicBezTo>
                    <a:lnTo>
                      <a:pt x="194" y="1588"/>
                    </a:lnTo>
                    <a:cubicBezTo>
                      <a:pt x="291" y="1588"/>
                      <a:pt x="371" y="1513"/>
                      <a:pt x="377" y="1416"/>
                    </a:cubicBezTo>
                    <a:lnTo>
                      <a:pt x="457" y="197"/>
                    </a:lnTo>
                    <a:cubicBezTo>
                      <a:pt x="463" y="68"/>
                      <a:pt x="365" y="1"/>
                      <a:pt x="267" y="1"/>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p6"/>
              <p:cNvSpPr/>
              <p:nvPr/>
            </p:nvSpPr>
            <p:spPr>
              <a:xfrm>
                <a:off x="14178489" y="-2897003"/>
                <a:ext cx="52733" cy="25136"/>
              </a:xfrm>
              <a:custGeom>
                <a:avLst/>
                <a:gdLst/>
                <a:ahLst/>
                <a:cxnLst/>
                <a:rect l="l" t="t" r="r" b="b"/>
                <a:pathLst>
                  <a:path w="1521" h="725" extrusionOk="0">
                    <a:moveTo>
                      <a:pt x="1252" y="1"/>
                    </a:moveTo>
                    <a:cubicBezTo>
                      <a:pt x="1228" y="1"/>
                      <a:pt x="1203" y="5"/>
                      <a:pt x="1177" y="15"/>
                    </a:cubicBezTo>
                    <a:lnTo>
                      <a:pt x="199" y="364"/>
                    </a:lnTo>
                    <a:cubicBezTo>
                      <a:pt x="1" y="434"/>
                      <a:pt x="49" y="724"/>
                      <a:pt x="258" y="724"/>
                    </a:cubicBezTo>
                    <a:cubicBezTo>
                      <a:pt x="280" y="724"/>
                      <a:pt x="301" y="719"/>
                      <a:pt x="323" y="713"/>
                    </a:cubicBezTo>
                    <a:lnTo>
                      <a:pt x="1305" y="364"/>
                    </a:lnTo>
                    <a:cubicBezTo>
                      <a:pt x="1521" y="297"/>
                      <a:pt x="1442" y="1"/>
                      <a:pt x="1252" y="1"/>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1" name="Google Shape;81;p6"/>
            <p:cNvGrpSpPr/>
            <p:nvPr/>
          </p:nvGrpSpPr>
          <p:grpSpPr>
            <a:xfrm>
              <a:off x="-804029" y="3909772"/>
              <a:ext cx="1607199" cy="1188174"/>
              <a:chOff x="15049771" y="-2204332"/>
              <a:chExt cx="1112248" cy="822095"/>
            </a:xfrm>
          </p:grpSpPr>
          <p:sp>
            <p:nvSpPr>
              <p:cNvPr id="82" name="Google Shape;82;p6"/>
              <p:cNvSpPr/>
              <p:nvPr/>
            </p:nvSpPr>
            <p:spPr>
              <a:xfrm>
                <a:off x="15049771" y="-2204332"/>
                <a:ext cx="1112248" cy="822095"/>
              </a:xfrm>
              <a:custGeom>
                <a:avLst/>
                <a:gdLst/>
                <a:ahLst/>
                <a:cxnLst/>
                <a:rect l="l" t="t" r="r" b="b"/>
                <a:pathLst>
                  <a:path w="32081" h="23712" extrusionOk="0">
                    <a:moveTo>
                      <a:pt x="13152" y="1"/>
                    </a:moveTo>
                    <a:cubicBezTo>
                      <a:pt x="12972" y="1"/>
                      <a:pt x="12789" y="21"/>
                      <a:pt x="12604" y="71"/>
                    </a:cubicBezTo>
                    <a:cubicBezTo>
                      <a:pt x="11873" y="270"/>
                      <a:pt x="11385" y="828"/>
                      <a:pt x="10993" y="1274"/>
                    </a:cubicBezTo>
                    <a:cubicBezTo>
                      <a:pt x="10778" y="1521"/>
                      <a:pt x="10574" y="1757"/>
                      <a:pt x="10391" y="1870"/>
                    </a:cubicBezTo>
                    <a:cubicBezTo>
                      <a:pt x="10187" y="1988"/>
                      <a:pt x="9876" y="2069"/>
                      <a:pt x="9543" y="2154"/>
                    </a:cubicBezTo>
                    <a:cubicBezTo>
                      <a:pt x="8941" y="2305"/>
                      <a:pt x="8254" y="2482"/>
                      <a:pt x="7765" y="3035"/>
                    </a:cubicBezTo>
                    <a:cubicBezTo>
                      <a:pt x="7255" y="3615"/>
                      <a:pt x="7180" y="4378"/>
                      <a:pt x="7121" y="4984"/>
                    </a:cubicBezTo>
                    <a:cubicBezTo>
                      <a:pt x="7089" y="5307"/>
                      <a:pt x="7057" y="5613"/>
                      <a:pt x="6976" y="5817"/>
                    </a:cubicBezTo>
                    <a:cubicBezTo>
                      <a:pt x="6933" y="5924"/>
                      <a:pt x="6874" y="6021"/>
                      <a:pt x="6810" y="6118"/>
                    </a:cubicBezTo>
                    <a:cubicBezTo>
                      <a:pt x="6718" y="6114"/>
                      <a:pt x="6625" y="6112"/>
                      <a:pt x="6531" y="6112"/>
                    </a:cubicBezTo>
                    <a:cubicBezTo>
                      <a:pt x="6052" y="6112"/>
                      <a:pt x="5549" y="6173"/>
                      <a:pt x="5091" y="6456"/>
                    </a:cubicBezTo>
                    <a:cubicBezTo>
                      <a:pt x="4436" y="6864"/>
                      <a:pt x="4141" y="7567"/>
                      <a:pt x="3910" y="8131"/>
                    </a:cubicBezTo>
                    <a:cubicBezTo>
                      <a:pt x="3786" y="8432"/>
                      <a:pt x="3668" y="8717"/>
                      <a:pt x="3528" y="8889"/>
                    </a:cubicBezTo>
                    <a:cubicBezTo>
                      <a:pt x="3394" y="9060"/>
                      <a:pt x="3158" y="9232"/>
                      <a:pt x="2906" y="9420"/>
                    </a:cubicBezTo>
                    <a:cubicBezTo>
                      <a:pt x="2395" y="9791"/>
                      <a:pt x="1767" y="10253"/>
                      <a:pt x="1536" y="11015"/>
                    </a:cubicBezTo>
                    <a:cubicBezTo>
                      <a:pt x="1450" y="11305"/>
                      <a:pt x="1429" y="11600"/>
                      <a:pt x="1461" y="11901"/>
                    </a:cubicBezTo>
                    <a:cubicBezTo>
                      <a:pt x="1343" y="11912"/>
                      <a:pt x="1241" y="11923"/>
                      <a:pt x="1155" y="11933"/>
                    </a:cubicBezTo>
                    <a:cubicBezTo>
                      <a:pt x="446" y="12025"/>
                      <a:pt x="0" y="12739"/>
                      <a:pt x="226" y="13410"/>
                    </a:cubicBezTo>
                    <a:cubicBezTo>
                      <a:pt x="666" y="14726"/>
                      <a:pt x="2401" y="19204"/>
                      <a:pt x="6326" y="21669"/>
                    </a:cubicBezTo>
                    <a:cubicBezTo>
                      <a:pt x="8965" y="23327"/>
                      <a:pt x="11978" y="23711"/>
                      <a:pt x="14196" y="23711"/>
                    </a:cubicBezTo>
                    <a:cubicBezTo>
                      <a:pt x="14371" y="23711"/>
                      <a:pt x="14540" y="23709"/>
                      <a:pt x="14704" y="23704"/>
                    </a:cubicBezTo>
                    <a:cubicBezTo>
                      <a:pt x="15039" y="23694"/>
                      <a:pt x="15539" y="23688"/>
                      <a:pt x="16039" y="23688"/>
                    </a:cubicBezTo>
                    <a:cubicBezTo>
                      <a:pt x="16539" y="23688"/>
                      <a:pt x="17039" y="23694"/>
                      <a:pt x="17378" y="23704"/>
                    </a:cubicBezTo>
                    <a:cubicBezTo>
                      <a:pt x="17539" y="23704"/>
                      <a:pt x="17711" y="23710"/>
                      <a:pt x="17888" y="23710"/>
                    </a:cubicBezTo>
                    <a:cubicBezTo>
                      <a:pt x="20106" y="23710"/>
                      <a:pt x="23118" y="23323"/>
                      <a:pt x="25755" y="21669"/>
                    </a:cubicBezTo>
                    <a:cubicBezTo>
                      <a:pt x="29681" y="19204"/>
                      <a:pt x="31415" y="14726"/>
                      <a:pt x="31855" y="13410"/>
                    </a:cubicBezTo>
                    <a:cubicBezTo>
                      <a:pt x="32081" y="12739"/>
                      <a:pt x="31630" y="12025"/>
                      <a:pt x="30926" y="11933"/>
                    </a:cubicBezTo>
                    <a:lnTo>
                      <a:pt x="30910" y="11933"/>
                    </a:lnTo>
                    <a:cubicBezTo>
                      <a:pt x="30776" y="11359"/>
                      <a:pt x="30422" y="10886"/>
                      <a:pt x="30126" y="10489"/>
                    </a:cubicBezTo>
                    <a:cubicBezTo>
                      <a:pt x="29938" y="10236"/>
                      <a:pt x="29761" y="10000"/>
                      <a:pt x="29681" y="9801"/>
                    </a:cubicBezTo>
                    <a:cubicBezTo>
                      <a:pt x="29605" y="9603"/>
                      <a:pt x="29573" y="9291"/>
                      <a:pt x="29541" y="8969"/>
                    </a:cubicBezTo>
                    <a:cubicBezTo>
                      <a:pt x="29476" y="8357"/>
                      <a:pt x="29407" y="7600"/>
                      <a:pt x="28891" y="7020"/>
                    </a:cubicBezTo>
                    <a:cubicBezTo>
                      <a:pt x="28408" y="6467"/>
                      <a:pt x="27720" y="6289"/>
                      <a:pt x="27114" y="6139"/>
                    </a:cubicBezTo>
                    <a:cubicBezTo>
                      <a:pt x="26786" y="6053"/>
                      <a:pt x="26469" y="5973"/>
                      <a:pt x="26271" y="5854"/>
                    </a:cubicBezTo>
                    <a:cubicBezTo>
                      <a:pt x="26088" y="5742"/>
                      <a:pt x="25884" y="5505"/>
                      <a:pt x="25664" y="5258"/>
                    </a:cubicBezTo>
                    <a:cubicBezTo>
                      <a:pt x="25272" y="4813"/>
                      <a:pt x="24783" y="4254"/>
                      <a:pt x="24058" y="4055"/>
                    </a:cubicBezTo>
                    <a:cubicBezTo>
                      <a:pt x="23892" y="4013"/>
                      <a:pt x="23714" y="3991"/>
                      <a:pt x="23543" y="3991"/>
                    </a:cubicBezTo>
                    <a:cubicBezTo>
                      <a:pt x="23457" y="3637"/>
                      <a:pt x="23285" y="3309"/>
                      <a:pt x="23049" y="3030"/>
                    </a:cubicBezTo>
                    <a:cubicBezTo>
                      <a:pt x="22565" y="2477"/>
                      <a:pt x="21878" y="2305"/>
                      <a:pt x="21276" y="2154"/>
                    </a:cubicBezTo>
                    <a:cubicBezTo>
                      <a:pt x="20943" y="2069"/>
                      <a:pt x="20632" y="1988"/>
                      <a:pt x="20428" y="1864"/>
                    </a:cubicBezTo>
                    <a:cubicBezTo>
                      <a:pt x="20245" y="1757"/>
                      <a:pt x="20041" y="1521"/>
                      <a:pt x="19827" y="1274"/>
                    </a:cubicBezTo>
                    <a:cubicBezTo>
                      <a:pt x="19435" y="828"/>
                      <a:pt x="18946" y="270"/>
                      <a:pt x="18216" y="71"/>
                    </a:cubicBezTo>
                    <a:cubicBezTo>
                      <a:pt x="18029" y="21"/>
                      <a:pt x="17845" y="1"/>
                      <a:pt x="17664" y="1"/>
                    </a:cubicBezTo>
                    <a:cubicBezTo>
                      <a:pt x="17180" y="1"/>
                      <a:pt x="16722" y="149"/>
                      <a:pt x="16304" y="286"/>
                    </a:cubicBezTo>
                    <a:cubicBezTo>
                      <a:pt x="15965" y="393"/>
                      <a:pt x="15654" y="495"/>
                      <a:pt x="15407" y="495"/>
                    </a:cubicBezTo>
                    <a:cubicBezTo>
                      <a:pt x="15165" y="495"/>
                      <a:pt x="14848" y="393"/>
                      <a:pt x="14510" y="286"/>
                    </a:cubicBezTo>
                    <a:cubicBezTo>
                      <a:pt x="14092" y="149"/>
                      <a:pt x="13634" y="1"/>
                      <a:pt x="13152" y="1"/>
                    </a:cubicBezTo>
                    <a:close/>
                  </a:path>
                </a:pathLst>
              </a:custGeom>
              <a:solidFill>
                <a:schemeClr val="accent5"/>
              </a:solidFill>
              <a:ln w="28575" cap="flat" cmpd="sng">
                <a:solidFill>
                  <a:schemeClr val="accent5"/>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6"/>
              <p:cNvSpPr/>
              <p:nvPr/>
            </p:nvSpPr>
            <p:spPr>
              <a:xfrm>
                <a:off x="15122366" y="-2175454"/>
                <a:ext cx="972077" cy="727273"/>
              </a:xfrm>
              <a:custGeom>
                <a:avLst/>
                <a:gdLst/>
                <a:ahLst/>
                <a:cxnLst/>
                <a:rect l="l" t="t" r="r" b="b"/>
                <a:pathLst>
                  <a:path w="28038" h="20977" extrusionOk="0">
                    <a:moveTo>
                      <a:pt x="11065" y="1"/>
                    </a:moveTo>
                    <a:cubicBezTo>
                      <a:pt x="10951" y="1"/>
                      <a:pt x="10839" y="14"/>
                      <a:pt x="10730" y="43"/>
                    </a:cubicBezTo>
                    <a:cubicBezTo>
                      <a:pt x="9903" y="269"/>
                      <a:pt x="9436" y="1321"/>
                      <a:pt x="8738" y="1746"/>
                    </a:cubicBezTo>
                    <a:cubicBezTo>
                      <a:pt x="8002" y="2186"/>
                      <a:pt x="6853" y="2127"/>
                      <a:pt x="6310" y="2745"/>
                    </a:cubicBezTo>
                    <a:cubicBezTo>
                      <a:pt x="5752" y="3384"/>
                      <a:pt x="5972" y="4506"/>
                      <a:pt x="5671" y="5285"/>
                    </a:cubicBezTo>
                    <a:cubicBezTo>
                      <a:pt x="5553" y="5575"/>
                      <a:pt x="5349" y="5854"/>
                      <a:pt x="5140" y="6138"/>
                    </a:cubicBezTo>
                    <a:cubicBezTo>
                      <a:pt x="4902" y="6130"/>
                      <a:pt x="4663" y="6114"/>
                      <a:pt x="4432" y="6114"/>
                    </a:cubicBezTo>
                    <a:cubicBezTo>
                      <a:pt x="4069" y="6114"/>
                      <a:pt x="3727" y="6154"/>
                      <a:pt x="3448" y="6332"/>
                    </a:cubicBezTo>
                    <a:cubicBezTo>
                      <a:pt x="2729" y="6777"/>
                      <a:pt x="2616" y="7916"/>
                      <a:pt x="2100" y="8571"/>
                    </a:cubicBezTo>
                    <a:cubicBezTo>
                      <a:pt x="1585" y="9226"/>
                      <a:pt x="500" y="9602"/>
                      <a:pt x="253" y="10424"/>
                    </a:cubicBezTo>
                    <a:cubicBezTo>
                      <a:pt x="1" y="11245"/>
                      <a:pt x="693" y="12169"/>
                      <a:pt x="758" y="12991"/>
                    </a:cubicBezTo>
                    <a:cubicBezTo>
                      <a:pt x="828" y="13812"/>
                      <a:pt x="291" y="14833"/>
                      <a:pt x="634" y="15606"/>
                    </a:cubicBezTo>
                    <a:cubicBezTo>
                      <a:pt x="978" y="16352"/>
                      <a:pt x="2095" y="16631"/>
                      <a:pt x="2670" y="17265"/>
                    </a:cubicBezTo>
                    <a:cubicBezTo>
                      <a:pt x="3217" y="17872"/>
                      <a:pt x="3357" y="19021"/>
                      <a:pt x="4082" y="19472"/>
                    </a:cubicBezTo>
                    <a:cubicBezTo>
                      <a:pt x="4395" y="19669"/>
                      <a:pt x="4790" y="19702"/>
                      <a:pt x="5205" y="19702"/>
                    </a:cubicBezTo>
                    <a:cubicBezTo>
                      <a:pt x="5414" y="19702"/>
                      <a:pt x="5629" y="19694"/>
                      <a:pt x="5840" y="19694"/>
                    </a:cubicBezTo>
                    <a:cubicBezTo>
                      <a:pt x="6136" y="19694"/>
                      <a:pt x="6427" y="19710"/>
                      <a:pt x="6692" y="19789"/>
                    </a:cubicBezTo>
                    <a:cubicBezTo>
                      <a:pt x="7519" y="20041"/>
                      <a:pt x="8222" y="20949"/>
                      <a:pt x="9033" y="20976"/>
                    </a:cubicBezTo>
                    <a:cubicBezTo>
                      <a:pt x="9046" y="20976"/>
                      <a:pt x="9059" y="20976"/>
                      <a:pt x="9072" y="20976"/>
                    </a:cubicBezTo>
                    <a:cubicBezTo>
                      <a:pt x="9915" y="20976"/>
                      <a:pt x="10656" y="20124"/>
                      <a:pt x="11439" y="19923"/>
                    </a:cubicBezTo>
                    <a:cubicBezTo>
                      <a:pt x="11642" y="19872"/>
                      <a:pt x="11861" y="19857"/>
                      <a:pt x="12086" y="19857"/>
                    </a:cubicBezTo>
                    <a:cubicBezTo>
                      <a:pt x="12407" y="19857"/>
                      <a:pt x="12739" y="19887"/>
                      <a:pt x="13056" y="19887"/>
                    </a:cubicBezTo>
                    <a:cubicBezTo>
                      <a:pt x="13422" y="19887"/>
                      <a:pt x="13767" y="19847"/>
                      <a:pt x="14049" y="19671"/>
                    </a:cubicBezTo>
                    <a:cubicBezTo>
                      <a:pt x="14618" y="19316"/>
                      <a:pt x="14806" y="18532"/>
                      <a:pt x="15117" y="17899"/>
                    </a:cubicBezTo>
                    <a:cubicBezTo>
                      <a:pt x="15563" y="18377"/>
                      <a:pt x="15971" y="18973"/>
                      <a:pt x="16573" y="19134"/>
                    </a:cubicBezTo>
                    <a:cubicBezTo>
                      <a:pt x="16679" y="19162"/>
                      <a:pt x="16789" y="19175"/>
                      <a:pt x="16900" y="19175"/>
                    </a:cubicBezTo>
                    <a:cubicBezTo>
                      <a:pt x="17611" y="19175"/>
                      <a:pt x="18413" y="18677"/>
                      <a:pt x="19156" y="18677"/>
                    </a:cubicBezTo>
                    <a:cubicBezTo>
                      <a:pt x="19903" y="18677"/>
                      <a:pt x="20706" y="19175"/>
                      <a:pt x="21416" y="19175"/>
                    </a:cubicBezTo>
                    <a:cubicBezTo>
                      <a:pt x="21528" y="19175"/>
                      <a:pt x="21637" y="19162"/>
                      <a:pt x="21744" y="19134"/>
                    </a:cubicBezTo>
                    <a:cubicBezTo>
                      <a:pt x="22576" y="18908"/>
                      <a:pt x="23038" y="17856"/>
                      <a:pt x="23742" y="17432"/>
                    </a:cubicBezTo>
                    <a:cubicBezTo>
                      <a:pt x="24472" y="16986"/>
                      <a:pt x="25626" y="17045"/>
                      <a:pt x="26163" y="16427"/>
                    </a:cubicBezTo>
                    <a:cubicBezTo>
                      <a:pt x="26722" y="15794"/>
                      <a:pt x="26502" y="14666"/>
                      <a:pt x="26808" y="13893"/>
                    </a:cubicBezTo>
                    <a:cubicBezTo>
                      <a:pt x="27109" y="13114"/>
                      <a:pt x="28038" y="12443"/>
                      <a:pt x="28038" y="11584"/>
                    </a:cubicBezTo>
                    <a:cubicBezTo>
                      <a:pt x="28038" y="10724"/>
                      <a:pt x="27109" y="10042"/>
                      <a:pt x="26808" y="9275"/>
                    </a:cubicBezTo>
                    <a:cubicBezTo>
                      <a:pt x="26502" y="8496"/>
                      <a:pt x="26727" y="7374"/>
                      <a:pt x="26169" y="6734"/>
                    </a:cubicBezTo>
                    <a:cubicBezTo>
                      <a:pt x="25626" y="6117"/>
                      <a:pt x="24472" y="6176"/>
                      <a:pt x="23742" y="5736"/>
                    </a:cubicBezTo>
                    <a:cubicBezTo>
                      <a:pt x="23038" y="5311"/>
                      <a:pt x="22571" y="4259"/>
                      <a:pt x="21744" y="4033"/>
                    </a:cubicBezTo>
                    <a:cubicBezTo>
                      <a:pt x="21635" y="4003"/>
                      <a:pt x="21523" y="3990"/>
                      <a:pt x="21409" y="3990"/>
                    </a:cubicBezTo>
                    <a:cubicBezTo>
                      <a:pt x="21198" y="3990"/>
                      <a:pt x="20979" y="4035"/>
                      <a:pt x="20756" y="4098"/>
                    </a:cubicBezTo>
                    <a:cubicBezTo>
                      <a:pt x="20702" y="3593"/>
                      <a:pt x="20632" y="3099"/>
                      <a:pt x="20326" y="2750"/>
                    </a:cubicBezTo>
                    <a:cubicBezTo>
                      <a:pt x="19784" y="2127"/>
                      <a:pt x="18629" y="2191"/>
                      <a:pt x="17899" y="1746"/>
                    </a:cubicBezTo>
                    <a:cubicBezTo>
                      <a:pt x="17201" y="1321"/>
                      <a:pt x="16734" y="269"/>
                      <a:pt x="15907" y="43"/>
                    </a:cubicBezTo>
                    <a:cubicBezTo>
                      <a:pt x="15797" y="14"/>
                      <a:pt x="15685" y="1"/>
                      <a:pt x="15570" y="1"/>
                    </a:cubicBezTo>
                    <a:cubicBezTo>
                      <a:pt x="14859" y="1"/>
                      <a:pt x="14063" y="494"/>
                      <a:pt x="13318" y="494"/>
                    </a:cubicBezTo>
                    <a:cubicBezTo>
                      <a:pt x="12574" y="494"/>
                      <a:pt x="11774" y="1"/>
                      <a:pt x="1106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6"/>
              <p:cNvSpPr/>
              <p:nvPr/>
            </p:nvSpPr>
            <p:spPr>
              <a:xfrm>
                <a:off x="15260415" y="-1869160"/>
                <a:ext cx="143568" cy="59182"/>
              </a:xfrm>
              <a:custGeom>
                <a:avLst/>
                <a:gdLst/>
                <a:ahLst/>
                <a:cxnLst/>
                <a:rect l="l" t="t" r="r" b="b"/>
                <a:pathLst>
                  <a:path w="4141" h="1707" extrusionOk="0">
                    <a:moveTo>
                      <a:pt x="3882" y="1"/>
                    </a:moveTo>
                    <a:cubicBezTo>
                      <a:pt x="3869" y="1"/>
                      <a:pt x="3856" y="2"/>
                      <a:pt x="3843" y="5"/>
                    </a:cubicBezTo>
                    <a:cubicBezTo>
                      <a:pt x="3515" y="69"/>
                      <a:pt x="3413" y="370"/>
                      <a:pt x="3333" y="606"/>
                    </a:cubicBezTo>
                    <a:cubicBezTo>
                      <a:pt x="3252" y="832"/>
                      <a:pt x="3204" y="944"/>
                      <a:pt x="3096" y="966"/>
                    </a:cubicBezTo>
                    <a:cubicBezTo>
                      <a:pt x="3083" y="968"/>
                      <a:pt x="3071" y="970"/>
                      <a:pt x="3059" y="970"/>
                    </a:cubicBezTo>
                    <a:cubicBezTo>
                      <a:pt x="2965" y="970"/>
                      <a:pt x="2889" y="895"/>
                      <a:pt x="2742" y="724"/>
                    </a:cubicBezTo>
                    <a:cubicBezTo>
                      <a:pt x="2590" y="558"/>
                      <a:pt x="2413" y="359"/>
                      <a:pt x="2145" y="359"/>
                    </a:cubicBezTo>
                    <a:cubicBezTo>
                      <a:pt x="2109" y="359"/>
                      <a:pt x="2072" y="362"/>
                      <a:pt x="2033" y="370"/>
                    </a:cubicBezTo>
                    <a:cubicBezTo>
                      <a:pt x="1700" y="440"/>
                      <a:pt x="1604" y="735"/>
                      <a:pt x="1523" y="977"/>
                    </a:cubicBezTo>
                    <a:cubicBezTo>
                      <a:pt x="1442" y="1197"/>
                      <a:pt x="1394" y="1309"/>
                      <a:pt x="1287" y="1331"/>
                    </a:cubicBezTo>
                    <a:cubicBezTo>
                      <a:pt x="1274" y="1333"/>
                      <a:pt x="1262" y="1335"/>
                      <a:pt x="1250" y="1335"/>
                    </a:cubicBezTo>
                    <a:cubicBezTo>
                      <a:pt x="1159" y="1335"/>
                      <a:pt x="1079" y="1261"/>
                      <a:pt x="932" y="1095"/>
                    </a:cubicBezTo>
                    <a:cubicBezTo>
                      <a:pt x="780" y="928"/>
                      <a:pt x="607" y="724"/>
                      <a:pt x="335" y="724"/>
                    </a:cubicBezTo>
                    <a:cubicBezTo>
                      <a:pt x="299" y="724"/>
                      <a:pt x="262" y="727"/>
                      <a:pt x="223" y="735"/>
                    </a:cubicBezTo>
                    <a:cubicBezTo>
                      <a:pt x="1" y="786"/>
                      <a:pt x="55" y="1104"/>
                      <a:pt x="260" y="1104"/>
                    </a:cubicBezTo>
                    <a:cubicBezTo>
                      <a:pt x="272" y="1104"/>
                      <a:pt x="285" y="1102"/>
                      <a:pt x="299" y="1100"/>
                    </a:cubicBezTo>
                    <a:cubicBezTo>
                      <a:pt x="310" y="1098"/>
                      <a:pt x="321" y="1097"/>
                      <a:pt x="332" y="1097"/>
                    </a:cubicBezTo>
                    <a:cubicBezTo>
                      <a:pt x="425" y="1097"/>
                      <a:pt x="509" y="1178"/>
                      <a:pt x="653" y="1342"/>
                    </a:cubicBezTo>
                    <a:cubicBezTo>
                      <a:pt x="798" y="1508"/>
                      <a:pt x="975" y="1707"/>
                      <a:pt x="1244" y="1707"/>
                    </a:cubicBezTo>
                    <a:cubicBezTo>
                      <a:pt x="1281" y="1707"/>
                      <a:pt x="1319" y="1701"/>
                      <a:pt x="1356" y="1696"/>
                    </a:cubicBezTo>
                    <a:cubicBezTo>
                      <a:pt x="1689" y="1632"/>
                      <a:pt x="1791" y="1331"/>
                      <a:pt x="1872" y="1095"/>
                    </a:cubicBezTo>
                    <a:cubicBezTo>
                      <a:pt x="1947" y="869"/>
                      <a:pt x="2001" y="756"/>
                      <a:pt x="2108" y="735"/>
                    </a:cubicBezTo>
                    <a:cubicBezTo>
                      <a:pt x="2121" y="732"/>
                      <a:pt x="2133" y="731"/>
                      <a:pt x="2144" y="731"/>
                    </a:cubicBezTo>
                    <a:cubicBezTo>
                      <a:pt x="2234" y="731"/>
                      <a:pt x="2311" y="805"/>
                      <a:pt x="2463" y="977"/>
                    </a:cubicBezTo>
                    <a:cubicBezTo>
                      <a:pt x="2610" y="1142"/>
                      <a:pt x="2790" y="1342"/>
                      <a:pt x="3056" y="1342"/>
                    </a:cubicBezTo>
                    <a:cubicBezTo>
                      <a:pt x="3091" y="1342"/>
                      <a:pt x="3128" y="1338"/>
                      <a:pt x="3166" y="1331"/>
                    </a:cubicBezTo>
                    <a:cubicBezTo>
                      <a:pt x="3499" y="1261"/>
                      <a:pt x="3601" y="966"/>
                      <a:pt x="3682" y="724"/>
                    </a:cubicBezTo>
                    <a:cubicBezTo>
                      <a:pt x="3757" y="504"/>
                      <a:pt x="3805" y="391"/>
                      <a:pt x="3918" y="370"/>
                    </a:cubicBezTo>
                    <a:cubicBezTo>
                      <a:pt x="4141" y="319"/>
                      <a:pt x="4087" y="1"/>
                      <a:pt x="3882" y="1"/>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6"/>
              <p:cNvSpPr/>
              <p:nvPr/>
            </p:nvSpPr>
            <p:spPr>
              <a:xfrm>
                <a:off x="15540534" y="-1893324"/>
                <a:ext cx="145614" cy="51346"/>
              </a:xfrm>
              <a:custGeom>
                <a:avLst/>
                <a:gdLst/>
                <a:ahLst/>
                <a:cxnLst/>
                <a:rect l="l" t="t" r="r" b="b"/>
                <a:pathLst>
                  <a:path w="4200" h="1481" extrusionOk="0">
                    <a:moveTo>
                      <a:pt x="256" y="1"/>
                    </a:moveTo>
                    <a:cubicBezTo>
                      <a:pt x="34" y="1"/>
                      <a:pt x="1" y="353"/>
                      <a:pt x="247" y="374"/>
                    </a:cubicBezTo>
                    <a:cubicBezTo>
                      <a:pt x="354" y="385"/>
                      <a:pt x="413" y="487"/>
                      <a:pt x="510" y="707"/>
                    </a:cubicBezTo>
                    <a:cubicBezTo>
                      <a:pt x="607" y="938"/>
                      <a:pt x="730" y="1228"/>
                      <a:pt x="1068" y="1265"/>
                    </a:cubicBezTo>
                    <a:cubicBezTo>
                      <a:pt x="1092" y="1268"/>
                      <a:pt x="1114" y="1269"/>
                      <a:pt x="1136" y="1269"/>
                    </a:cubicBezTo>
                    <a:cubicBezTo>
                      <a:pt x="1432" y="1269"/>
                      <a:pt x="1605" y="1042"/>
                      <a:pt x="1745" y="852"/>
                    </a:cubicBezTo>
                    <a:cubicBezTo>
                      <a:pt x="1882" y="669"/>
                      <a:pt x="1957" y="583"/>
                      <a:pt x="2060" y="583"/>
                    </a:cubicBezTo>
                    <a:cubicBezTo>
                      <a:pt x="2066" y="583"/>
                      <a:pt x="2072" y="583"/>
                      <a:pt x="2078" y="583"/>
                    </a:cubicBezTo>
                    <a:cubicBezTo>
                      <a:pt x="2191" y="594"/>
                      <a:pt x="2250" y="702"/>
                      <a:pt x="2341" y="922"/>
                    </a:cubicBezTo>
                    <a:cubicBezTo>
                      <a:pt x="2443" y="1153"/>
                      <a:pt x="2567" y="1437"/>
                      <a:pt x="2905" y="1480"/>
                    </a:cubicBezTo>
                    <a:lnTo>
                      <a:pt x="2969" y="1480"/>
                    </a:lnTo>
                    <a:cubicBezTo>
                      <a:pt x="3259" y="1480"/>
                      <a:pt x="3431" y="1260"/>
                      <a:pt x="3576" y="1067"/>
                    </a:cubicBezTo>
                    <a:cubicBezTo>
                      <a:pt x="3710" y="888"/>
                      <a:pt x="3789" y="796"/>
                      <a:pt x="3890" y="796"/>
                    </a:cubicBezTo>
                    <a:cubicBezTo>
                      <a:pt x="3898" y="796"/>
                      <a:pt x="3906" y="797"/>
                      <a:pt x="3915" y="798"/>
                    </a:cubicBezTo>
                    <a:cubicBezTo>
                      <a:pt x="3925" y="800"/>
                      <a:pt x="3935" y="800"/>
                      <a:pt x="3944" y="800"/>
                    </a:cubicBezTo>
                    <a:cubicBezTo>
                      <a:pt x="4170" y="800"/>
                      <a:pt x="4200" y="448"/>
                      <a:pt x="3957" y="428"/>
                    </a:cubicBezTo>
                    <a:cubicBezTo>
                      <a:pt x="3935" y="425"/>
                      <a:pt x="3912" y="424"/>
                      <a:pt x="3891" y="424"/>
                    </a:cubicBezTo>
                    <a:cubicBezTo>
                      <a:pt x="3594" y="424"/>
                      <a:pt x="3421" y="656"/>
                      <a:pt x="3281" y="841"/>
                    </a:cubicBezTo>
                    <a:cubicBezTo>
                      <a:pt x="3144" y="1024"/>
                      <a:pt x="3069" y="1111"/>
                      <a:pt x="2966" y="1111"/>
                    </a:cubicBezTo>
                    <a:cubicBezTo>
                      <a:pt x="2960" y="1111"/>
                      <a:pt x="2954" y="1110"/>
                      <a:pt x="2948" y="1110"/>
                    </a:cubicBezTo>
                    <a:cubicBezTo>
                      <a:pt x="2835" y="1099"/>
                      <a:pt x="2776" y="992"/>
                      <a:pt x="2685" y="777"/>
                    </a:cubicBezTo>
                    <a:cubicBezTo>
                      <a:pt x="2583" y="540"/>
                      <a:pt x="2454" y="256"/>
                      <a:pt x="2121" y="218"/>
                    </a:cubicBezTo>
                    <a:cubicBezTo>
                      <a:pt x="2098" y="216"/>
                      <a:pt x="2076" y="214"/>
                      <a:pt x="2054" y="214"/>
                    </a:cubicBezTo>
                    <a:cubicBezTo>
                      <a:pt x="1762" y="214"/>
                      <a:pt x="1590" y="441"/>
                      <a:pt x="1450" y="626"/>
                    </a:cubicBezTo>
                    <a:cubicBezTo>
                      <a:pt x="1316" y="805"/>
                      <a:pt x="1237" y="897"/>
                      <a:pt x="1136" y="897"/>
                    </a:cubicBezTo>
                    <a:cubicBezTo>
                      <a:pt x="1128" y="897"/>
                      <a:pt x="1120" y="896"/>
                      <a:pt x="1111" y="895"/>
                    </a:cubicBezTo>
                    <a:cubicBezTo>
                      <a:pt x="1004" y="884"/>
                      <a:pt x="945" y="782"/>
                      <a:pt x="848" y="562"/>
                    </a:cubicBezTo>
                    <a:cubicBezTo>
                      <a:pt x="746" y="331"/>
                      <a:pt x="623" y="41"/>
                      <a:pt x="290" y="3"/>
                    </a:cubicBezTo>
                    <a:cubicBezTo>
                      <a:pt x="278" y="2"/>
                      <a:pt x="267" y="1"/>
                      <a:pt x="256" y="1"/>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86;p6"/>
              <p:cNvSpPr/>
              <p:nvPr/>
            </p:nvSpPr>
            <p:spPr>
              <a:xfrm>
                <a:off x="15707392" y="-2043298"/>
                <a:ext cx="130775" cy="84213"/>
              </a:xfrm>
              <a:custGeom>
                <a:avLst/>
                <a:gdLst/>
                <a:ahLst/>
                <a:cxnLst/>
                <a:rect l="l" t="t" r="r" b="b"/>
                <a:pathLst>
                  <a:path w="3772" h="2429" extrusionOk="0">
                    <a:moveTo>
                      <a:pt x="261" y="0"/>
                    </a:moveTo>
                    <a:cubicBezTo>
                      <a:pt x="98" y="0"/>
                      <a:pt x="1" y="244"/>
                      <a:pt x="176" y="350"/>
                    </a:cubicBezTo>
                    <a:cubicBezTo>
                      <a:pt x="272" y="399"/>
                      <a:pt x="283" y="522"/>
                      <a:pt x="294" y="758"/>
                    </a:cubicBezTo>
                    <a:cubicBezTo>
                      <a:pt x="299" y="1011"/>
                      <a:pt x="310" y="1322"/>
                      <a:pt x="605" y="1483"/>
                    </a:cubicBezTo>
                    <a:cubicBezTo>
                      <a:pt x="695" y="1531"/>
                      <a:pt x="782" y="1551"/>
                      <a:pt x="865" y="1551"/>
                    </a:cubicBezTo>
                    <a:cubicBezTo>
                      <a:pt x="1061" y="1551"/>
                      <a:pt x="1238" y="1443"/>
                      <a:pt x="1389" y="1349"/>
                    </a:cubicBezTo>
                    <a:cubicBezTo>
                      <a:pt x="1540" y="1258"/>
                      <a:pt x="1638" y="1205"/>
                      <a:pt x="1718" y="1205"/>
                    </a:cubicBezTo>
                    <a:cubicBezTo>
                      <a:pt x="1746" y="1205"/>
                      <a:pt x="1772" y="1211"/>
                      <a:pt x="1797" y="1226"/>
                    </a:cubicBezTo>
                    <a:cubicBezTo>
                      <a:pt x="1894" y="1279"/>
                      <a:pt x="1910" y="1397"/>
                      <a:pt x="1915" y="1634"/>
                    </a:cubicBezTo>
                    <a:cubicBezTo>
                      <a:pt x="1926" y="1886"/>
                      <a:pt x="1937" y="2203"/>
                      <a:pt x="2232" y="2364"/>
                    </a:cubicBezTo>
                    <a:cubicBezTo>
                      <a:pt x="2307" y="2407"/>
                      <a:pt x="2399" y="2428"/>
                      <a:pt x="2485" y="2428"/>
                    </a:cubicBezTo>
                    <a:cubicBezTo>
                      <a:pt x="2683" y="2428"/>
                      <a:pt x="2861" y="2321"/>
                      <a:pt x="3011" y="2230"/>
                    </a:cubicBezTo>
                    <a:cubicBezTo>
                      <a:pt x="3162" y="2134"/>
                      <a:pt x="3260" y="2080"/>
                      <a:pt x="3340" y="2080"/>
                    </a:cubicBezTo>
                    <a:cubicBezTo>
                      <a:pt x="3368" y="2080"/>
                      <a:pt x="3394" y="2087"/>
                      <a:pt x="3419" y="2101"/>
                    </a:cubicBezTo>
                    <a:cubicBezTo>
                      <a:pt x="3450" y="2116"/>
                      <a:pt x="3479" y="2123"/>
                      <a:pt x="3507" y="2123"/>
                    </a:cubicBezTo>
                    <a:cubicBezTo>
                      <a:pt x="3674" y="2123"/>
                      <a:pt x="3771" y="1879"/>
                      <a:pt x="3596" y="1773"/>
                    </a:cubicBezTo>
                    <a:cubicBezTo>
                      <a:pt x="3508" y="1725"/>
                      <a:pt x="3423" y="1706"/>
                      <a:pt x="3340" y="1706"/>
                    </a:cubicBezTo>
                    <a:cubicBezTo>
                      <a:pt x="3146" y="1706"/>
                      <a:pt x="2968" y="1813"/>
                      <a:pt x="2818" y="1908"/>
                    </a:cubicBezTo>
                    <a:cubicBezTo>
                      <a:pt x="2667" y="2003"/>
                      <a:pt x="2569" y="2057"/>
                      <a:pt x="2489" y="2057"/>
                    </a:cubicBezTo>
                    <a:cubicBezTo>
                      <a:pt x="2460" y="2057"/>
                      <a:pt x="2435" y="2050"/>
                      <a:pt x="2409" y="2036"/>
                    </a:cubicBezTo>
                    <a:cubicBezTo>
                      <a:pt x="2313" y="1983"/>
                      <a:pt x="2297" y="1865"/>
                      <a:pt x="2286" y="1623"/>
                    </a:cubicBezTo>
                    <a:cubicBezTo>
                      <a:pt x="2281" y="1371"/>
                      <a:pt x="2270" y="1059"/>
                      <a:pt x="1974" y="898"/>
                    </a:cubicBezTo>
                    <a:cubicBezTo>
                      <a:pt x="1885" y="850"/>
                      <a:pt x="1799" y="831"/>
                      <a:pt x="1716" y="831"/>
                    </a:cubicBezTo>
                    <a:cubicBezTo>
                      <a:pt x="1521" y="831"/>
                      <a:pt x="1347" y="938"/>
                      <a:pt x="1196" y="1032"/>
                    </a:cubicBezTo>
                    <a:cubicBezTo>
                      <a:pt x="1041" y="1123"/>
                      <a:pt x="942" y="1176"/>
                      <a:pt x="862" y="1176"/>
                    </a:cubicBezTo>
                    <a:cubicBezTo>
                      <a:pt x="834" y="1176"/>
                      <a:pt x="808" y="1170"/>
                      <a:pt x="782" y="1156"/>
                    </a:cubicBezTo>
                    <a:cubicBezTo>
                      <a:pt x="686" y="1107"/>
                      <a:pt x="670" y="984"/>
                      <a:pt x="664" y="748"/>
                    </a:cubicBezTo>
                    <a:cubicBezTo>
                      <a:pt x="659" y="495"/>
                      <a:pt x="648" y="184"/>
                      <a:pt x="347" y="23"/>
                    </a:cubicBezTo>
                    <a:cubicBezTo>
                      <a:pt x="317" y="7"/>
                      <a:pt x="288" y="0"/>
                      <a:pt x="261" y="0"/>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6"/>
              <p:cNvSpPr/>
              <p:nvPr/>
            </p:nvSpPr>
            <p:spPr>
              <a:xfrm>
                <a:off x="15392501" y="-2106325"/>
                <a:ext cx="143222" cy="63654"/>
              </a:xfrm>
              <a:custGeom>
                <a:avLst/>
                <a:gdLst/>
                <a:ahLst/>
                <a:cxnLst/>
                <a:rect l="l" t="t" r="r" b="b"/>
                <a:pathLst>
                  <a:path w="4131" h="1836" extrusionOk="0">
                    <a:moveTo>
                      <a:pt x="3867" y="1"/>
                    </a:moveTo>
                    <a:cubicBezTo>
                      <a:pt x="3849" y="1"/>
                      <a:pt x="3829" y="4"/>
                      <a:pt x="3808" y="9"/>
                    </a:cubicBezTo>
                    <a:cubicBezTo>
                      <a:pt x="3480" y="95"/>
                      <a:pt x="3394" y="396"/>
                      <a:pt x="3325" y="638"/>
                    </a:cubicBezTo>
                    <a:cubicBezTo>
                      <a:pt x="3260" y="869"/>
                      <a:pt x="3217" y="981"/>
                      <a:pt x="3110" y="1008"/>
                    </a:cubicBezTo>
                    <a:cubicBezTo>
                      <a:pt x="3094" y="1012"/>
                      <a:pt x="3079" y="1014"/>
                      <a:pt x="3065" y="1014"/>
                    </a:cubicBezTo>
                    <a:cubicBezTo>
                      <a:pt x="2973" y="1014"/>
                      <a:pt x="2892" y="940"/>
                      <a:pt x="2739" y="783"/>
                    </a:cubicBezTo>
                    <a:cubicBezTo>
                      <a:pt x="2592" y="631"/>
                      <a:pt x="2409" y="444"/>
                      <a:pt x="2154" y="444"/>
                    </a:cubicBezTo>
                    <a:cubicBezTo>
                      <a:pt x="2112" y="444"/>
                      <a:pt x="2067" y="449"/>
                      <a:pt x="2020" y="461"/>
                    </a:cubicBezTo>
                    <a:cubicBezTo>
                      <a:pt x="1692" y="546"/>
                      <a:pt x="1601" y="847"/>
                      <a:pt x="1536" y="1089"/>
                    </a:cubicBezTo>
                    <a:cubicBezTo>
                      <a:pt x="1467" y="1320"/>
                      <a:pt x="1424" y="1433"/>
                      <a:pt x="1316" y="1459"/>
                    </a:cubicBezTo>
                    <a:cubicBezTo>
                      <a:pt x="1301" y="1463"/>
                      <a:pt x="1287" y="1465"/>
                      <a:pt x="1273" y="1465"/>
                    </a:cubicBezTo>
                    <a:cubicBezTo>
                      <a:pt x="1185" y="1465"/>
                      <a:pt x="1104" y="1391"/>
                      <a:pt x="951" y="1234"/>
                    </a:cubicBezTo>
                    <a:cubicBezTo>
                      <a:pt x="799" y="1082"/>
                      <a:pt x="620" y="895"/>
                      <a:pt x="366" y="895"/>
                    </a:cubicBezTo>
                    <a:cubicBezTo>
                      <a:pt x="323" y="895"/>
                      <a:pt x="279" y="900"/>
                      <a:pt x="231" y="912"/>
                    </a:cubicBezTo>
                    <a:cubicBezTo>
                      <a:pt x="0" y="961"/>
                      <a:pt x="62" y="1285"/>
                      <a:pt x="264" y="1285"/>
                    </a:cubicBezTo>
                    <a:cubicBezTo>
                      <a:pt x="283" y="1285"/>
                      <a:pt x="302" y="1283"/>
                      <a:pt x="323" y="1277"/>
                    </a:cubicBezTo>
                    <a:cubicBezTo>
                      <a:pt x="338" y="1272"/>
                      <a:pt x="354" y="1270"/>
                      <a:pt x="369" y="1270"/>
                    </a:cubicBezTo>
                    <a:cubicBezTo>
                      <a:pt x="458" y="1270"/>
                      <a:pt x="546" y="1350"/>
                      <a:pt x="688" y="1497"/>
                    </a:cubicBezTo>
                    <a:cubicBezTo>
                      <a:pt x="838" y="1647"/>
                      <a:pt x="1021" y="1835"/>
                      <a:pt x="1273" y="1835"/>
                    </a:cubicBezTo>
                    <a:cubicBezTo>
                      <a:pt x="1316" y="1835"/>
                      <a:pt x="1365" y="1830"/>
                      <a:pt x="1408" y="1819"/>
                    </a:cubicBezTo>
                    <a:cubicBezTo>
                      <a:pt x="1735" y="1733"/>
                      <a:pt x="1826" y="1433"/>
                      <a:pt x="1891" y="1191"/>
                    </a:cubicBezTo>
                    <a:cubicBezTo>
                      <a:pt x="1955" y="960"/>
                      <a:pt x="1998" y="853"/>
                      <a:pt x="2111" y="826"/>
                    </a:cubicBezTo>
                    <a:cubicBezTo>
                      <a:pt x="2126" y="822"/>
                      <a:pt x="2141" y="820"/>
                      <a:pt x="2156" y="820"/>
                    </a:cubicBezTo>
                    <a:cubicBezTo>
                      <a:pt x="2244" y="820"/>
                      <a:pt x="2324" y="890"/>
                      <a:pt x="2476" y="1046"/>
                    </a:cubicBezTo>
                    <a:cubicBezTo>
                      <a:pt x="2628" y="1198"/>
                      <a:pt x="2807" y="1385"/>
                      <a:pt x="3061" y="1385"/>
                    </a:cubicBezTo>
                    <a:cubicBezTo>
                      <a:pt x="3104" y="1385"/>
                      <a:pt x="3149" y="1380"/>
                      <a:pt x="3196" y="1368"/>
                    </a:cubicBezTo>
                    <a:cubicBezTo>
                      <a:pt x="3523" y="1282"/>
                      <a:pt x="3615" y="981"/>
                      <a:pt x="3684" y="740"/>
                    </a:cubicBezTo>
                    <a:cubicBezTo>
                      <a:pt x="3749" y="509"/>
                      <a:pt x="3792" y="401"/>
                      <a:pt x="3899" y="375"/>
                    </a:cubicBezTo>
                    <a:cubicBezTo>
                      <a:pt x="4130" y="321"/>
                      <a:pt x="4069" y="1"/>
                      <a:pt x="3867" y="1"/>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8;p6"/>
              <p:cNvSpPr/>
              <p:nvPr/>
            </p:nvSpPr>
            <p:spPr>
              <a:xfrm>
                <a:off x="15879000" y="-1854773"/>
                <a:ext cx="144990" cy="51520"/>
              </a:xfrm>
              <a:custGeom>
                <a:avLst/>
                <a:gdLst/>
                <a:ahLst/>
                <a:cxnLst/>
                <a:rect l="l" t="t" r="r" b="b"/>
                <a:pathLst>
                  <a:path w="4182" h="1486" extrusionOk="0">
                    <a:moveTo>
                      <a:pt x="250" y="0"/>
                    </a:moveTo>
                    <a:cubicBezTo>
                      <a:pt x="28" y="0"/>
                      <a:pt x="1" y="348"/>
                      <a:pt x="241" y="374"/>
                    </a:cubicBezTo>
                    <a:cubicBezTo>
                      <a:pt x="354" y="384"/>
                      <a:pt x="408" y="486"/>
                      <a:pt x="504" y="707"/>
                    </a:cubicBezTo>
                    <a:cubicBezTo>
                      <a:pt x="606" y="937"/>
                      <a:pt x="724" y="1227"/>
                      <a:pt x="1063" y="1265"/>
                    </a:cubicBezTo>
                    <a:cubicBezTo>
                      <a:pt x="1089" y="1268"/>
                      <a:pt x="1113" y="1270"/>
                      <a:pt x="1137" y="1270"/>
                    </a:cubicBezTo>
                    <a:cubicBezTo>
                      <a:pt x="1429" y="1270"/>
                      <a:pt x="1600" y="1040"/>
                      <a:pt x="1739" y="851"/>
                    </a:cubicBezTo>
                    <a:cubicBezTo>
                      <a:pt x="1877" y="673"/>
                      <a:pt x="1956" y="582"/>
                      <a:pt x="2056" y="582"/>
                    </a:cubicBezTo>
                    <a:cubicBezTo>
                      <a:pt x="2061" y="582"/>
                      <a:pt x="2067" y="582"/>
                      <a:pt x="2072" y="583"/>
                    </a:cubicBezTo>
                    <a:cubicBezTo>
                      <a:pt x="2185" y="599"/>
                      <a:pt x="2244" y="701"/>
                      <a:pt x="2341" y="921"/>
                    </a:cubicBezTo>
                    <a:cubicBezTo>
                      <a:pt x="2437" y="1152"/>
                      <a:pt x="2566" y="1442"/>
                      <a:pt x="2899" y="1480"/>
                    </a:cubicBezTo>
                    <a:cubicBezTo>
                      <a:pt x="2921" y="1480"/>
                      <a:pt x="2942" y="1485"/>
                      <a:pt x="2969" y="1485"/>
                    </a:cubicBezTo>
                    <a:cubicBezTo>
                      <a:pt x="3259" y="1485"/>
                      <a:pt x="3426" y="1260"/>
                      <a:pt x="3571" y="1066"/>
                    </a:cubicBezTo>
                    <a:cubicBezTo>
                      <a:pt x="3705" y="888"/>
                      <a:pt x="3784" y="796"/>
                      <a:pt x="3884" y="796"/>
                    </a:cubicBezTo>
                    <a:cubicBezTo>
                      <a:pt x="3892" y="796"/>
                      <a:pt x="3900" y="797"/>
                      <a:pt x="3909" y="798"/>
                    </a:cubicBezTo>
                    <a:cubicBezTo>
                      <a:pt x="3916" y="798"/>
                      <a:pt x="3923" y="799"/>
                      <a:pt x="3929" y="799"/>
                    </a:cubicBezTo>
                    <a:cubicBezTo>
                      <a:pt x="4147" y="799"/>
                      <a:pt x="4181" y="464"/>
                      <a:pt x="3952" y="427"/>
                    </a:cubicBezTo>
                    <a:cubicBezTo>
                      <a:pt x="3930" y="425"/>
                      <a:pt x="3908" y="424"/>
                      <a:pt x="3887" y="424"/>
                    </a:cubicBezTo>
                    <a:cubicBezTo>
                      <a:pt x="3593" y="424"/>
                      <a:pt x="3411" y="660"/>
                      <a:pt x="3275" y="841"/>
                    </a:cubicBezTo>
                    <a:cubicBezTo>
                      <a:pt x="3138" y="1023"/>
                      <a:pt x="3059" y="1110"/>
                      <a:pt x="2955" y="1110"/>
                    </a:cubicBezTo>
                    <a:cubicBezTo>
                      <a:pt x="2949" y="1110"/>
                      <a:pt x="2943" y="1110"/>
                      <a:pt x="2937" y="1109"/>
                    </a:cubicBezTo>
                    <a:cubicBezTo>
                      <a:pt x="2830" y="1099"/>
                      <a:pt x="2770" y="991"/>
                      <a:pt x="2674" y="776"/>
                    </a:cubicBezTo>
                    <a:cubicBezTo>
                      <a:pt x="2577" y="540"/>
                      <a:pt x="2448" y="255"/>
                      <a:pt x="2115" y="218"/>
                    </a:cubicBezTo>
                    <a:cubicBezTo>
                      <a:pt x="2090" y="215"/>
                      <a:pt x="2065" y="213"/>
                      <a:pt x="2042" y="213"/>
                    </a:cubicBezTo>
                    <a:cubicBezTo>
                      <a:pt x="1754" y="213"/>
                      <a:pt x="1583" y="443"/>
                      <a:pt x="1444" y="631"/>
                    </a:cubicBezTo>
                    <a:cubicBezTo>
                      <a:pt x="1307" y="809"/>
                      <a:pt x="1227" y="901"/>
                      <a:pt x="1123" y="901"/>
                    </a:cubicBezTo>
                    <a:cubicBezTo>
                      <a:pt x="1118" y="901"/>
                      <a:pt x="1112" y="900"/>
                      <a:pt x="1106" y="900"/>
                    </a:cubicBezTo>
                    <a:cubicBezTo>
                      <a:pt x="998" y="884"/>
                      <a:pt x="939" y="782"/>
                      <a:pt x="848" y="562"/>
                    </a:cubicBezTo>
                    <a:cubicBezTo>
                      <a:pt x="746" y="331"/>
                      <a:pt x="622" y="41"/>
                      <a:pt x="284" y="3"/>
                    </a:cubicBezTo>
                    <a:cubicBezTo>
                      <a:pt x="272" y="1"/>
                      <a:pt x="261" y="0"/>
                      <a:pt x="250" y="0"/>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89;p6"/>
              <p:cNvSpPr/>
              <p:nvPr/>
            </p:nvSpPr>
            <p:spPr>
              <a:xfrm>
                <a:off x="15083468" y="-1791191"/>
                <a:ext cx="1045439" cy="379498"/>
              </a:xfrm>
              <a:custGeom>
                <a:avLst/>
                <a:gdLst/>
                <a:ahLst/>
                <a:cxnLst/>
                <a:rect l="l" t="t" r="r" b="b"/>
                <a:pathLst>
                  <a:path w="30154" h="10946" extrusionOk="0">
                    <a:moveTo>
                      <a:pt x="15047" y="0"/>
                    </a:moveTo>
                    <a:cubicBezTo>
                      <a:pt x="14984" y="0"/>
                      <a:pt x="14921" y="22"/>
                      <a:pt x="14870" y="65"/>
                    </a:cubicBezTo>
                    <a:cubicBezTo>
                      <a:pt x="14274" y="543"/>
                      <a:pt x="12368" y="2207"/>
                      <a:pt x="11879" y="4296"/>
                    </a:cubicBezTo>
                    <a:cubicBezTo>
                      <a:pt x="11261" y="3663"/>
                      <a:pt x="10574" y="3104"/>
                      <a:pt x="9827" y="2632"/>
                    </a:cubicBezTo>
                    <a:cubicBezTo>
                      <a:pt x="7318" y="1054"/>
                      <a:pt x="4410" y="720"/>
                      <a:pt x="2404" y="720"/>
                    </a:cubicBezTo>
                    <a:cubicBezTo>
                      <a:pt x="1452" y="720"/>
                      <a:pt x="703" y="795"/>
                      <a:pt x="296" y="849"/>
                    </a:cubicBezTo>
                    <a:cubicBezTo>
                      <a:pt x="113" y="870"/>
                      <a:pt x="0" y="1053"/>
                      <a:pt x="59" y="1225"/>
                    </a:cubicBezTo>
                    <a:cubicBezTo>
                      <a:pt x="462" y="2438"/>
                      <a:pt x="2105" y="6713"/>
                      <a:pt x="5805" y="9038"/>
                    </a:cubicBezTo>
                    <a:cubicBezTo>
                      <a:pt x="8317" y="10613"/>
                      <a:pt x="11221" y="10946"/>
                      <a:pt x="13228" y="10946"/>
                    </a:cubicBezTo>
                    <a:cubicBezTo>
                      <a:pt x="13397" y="10946"/>
                      <a:pt x="13560" y="10943"/>
                      <a:pt x="13715" y="10939"/>
                    </a:cubicBezTo>
                    <a:cubicBezTo>
                      <a:pt x="14062" y="10931"/>
                      <a:pt x="14569" y="10927"/>
                      <a:pt x="15076" y="10927"/>
                    </a:cubicBezTo>
                    <a:cubicBezTo>
                      <a:pt x="15583" y="10927"/>
                      <a:pt x="16089" y="10931"/>
                      <a:pt x="16433" y="10939"/>
                    </a:cubicBezTo>
                    <a:cubicBezTo>
                      <a:pt x="16588" y="10943"/>
                      <a:pt x="16751" y="10946"/>
                      <a:pt x="16920" y="10946"/>
                    </a:cubicBezTo>
                    <a:cubicBezTo>
                      <a:pt x="18928" y="10946"/>
                      <a:pt x="21837" y="10613"/>
                      <a:pt x="24348" y="9038"/>
                    </a:cubicBezTo>
                    <a:cubicBezTo>
                      <a:pt x="28048" y="6713"/>
                      <a:pt x="29691" y="2438"/>
                      <a:pt x="30094" y="1225"/>
                    </a:cubicBezTo>
                    <a:cubicBezTo>
                      <a:pt x="30153" y="1047"/>
                      <a:pt x="30035" y="865"/>
                      <a:pt x="29852" y="849"/>
                    </a:cubicBezTo>
                    <a:cubicBezTo>
                      <a:pt x="29446" y="795"/>
                      <a:pt x="28701" y="721"/>
                      <a:pt x="27755" y="721"/>
                    </a:cubicBezTo>
                    <a:cubicBezTo>
                      <a:pt x="25748" y="721"/>
                      <a:pt x="22835" y="1055"/>
                      <a:pt x="20321" y="2632"/>
                    </a:cubicBezTo>
                    <a:cubicBezTo>
                      <a:pt x="19558" y="3115"/>
                      <a:pt x="18855" y="3689"/>
                      <a:pt x="18226" y="4339"/>
                    </a:cubicBezTo>
                    <a:cubicBezTo>
                      <a:pt x="17759" y="2229"/>
                      <a:pt x="15826" y="548"/>
                      <a:pt x="15224" y="65"/>
                    </a:cubicBezTo>
                    <a:cubicBezTo>
                      <a:pt x="15173" y="22"/>
                      <a:pt x="15110" y="0"/>
                      <a:pt x="1504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90;p6"/>
              <p:cNvSpPr/>
              <p:nvPr/>
            </p:nvSpPr>
            <p:spPr>
              <a:xfrm>
                <a:off x="15090818" y="-1781068"/>
                <a:ext cx="1028035" cy="353322"/>
              </a:xfrm>
              <a:custGeom>
                <a:avLst/>
                <a:gdLst/>
                <a:ahLst/>
                <a:cxnLst/>
                <a:rect l="l" t="t" r="r" b="b"/>
                <a:pathLst>
                  <a:path w="29652" h="10191" extrusionOk="0">
                    <a:moveTo>
                      <a:pt x="14838" y="1"/>
                    </a:moveTo>
                    <a:cubicBezTo>
                      <a:pt x="14745" y="1"/>
                      <a:pt x="14653" y="63"/>
                      <a:pt x="14653" y="186"/>
                    </a:cubicBezTo>
                    <a:lnTo>
                      <a:pt x="14653" y="5857"/>
                    </a:lnTo>
                    <a:lnTo>
                      <a:pt x="12451" y="3301"/>
                    </a:lnTo>
                    <a:cubicBezTo>
                      <a:pt x="12409" y="3249"/>
                      <a:pt x="12359" y="3228"/>
                      <a:pt x="12310" y="3228"/>
                    </a:cubicBezTo>
                    <a:cubicBezTo>
                      <a:pt x="12171" y="3228"/>
                      <a:pt x="12044" y="3403"/>
                      <a:pt x="12172" y="3542"/>
                    </a:cubicBezTo>
                    <a:lnTo>
                      <a:pt x="14653" y="6426"/>
                    </a:lnTo>
                    <a:lnTo>
                      <a:pt x="14653" y="9750"/>
                    </a:lnTo>
                    <a:lnTo>
                      <a:pt x="12859" y="8622"/>
                    </a:lnTo>
                    <a:lnTo>
                      <a:pt x="11436" y="4010"/>
                    </a:lnTo>
                    <a:cubicBezTo>
                      <a:pt x="11405" y="3923"/>
                      <a:pt x="11335" y="3885"/>
                      <a:pt x="11264" y="3885"/>
                    </a:cubicBezTo>
                    <a:cubicBezTo>
                      <a:pt x="11151" y="3885"/>
                      <a:pt x="11037" y="3980"/>
                      <a:pt x="11076" y="4122"/>
                    </a:cubicBezTo>
                    <a:lnTo>
                      <a:pt x="12376" y="8322"/>
                    </a:lnTo>
                    <a:lnTo>
                      <a:pt x="8579" y="5937"/>
                    </a:lnTo>
                    <a:lnTo>
                      <a:pt x="7199" y="1470"/>
                    </a:lnTo>
                    <a:cubicBezTo>
                      <a:pt x="7172" y="1376"/>
                      <a:pt x="7099" y="1335"/>
                      <a:pt x="7026" y="1335"/>
                    </a:cubicBezTo>
                    <a:cubicBezTo>
                      <a:pt x="6910" y="1335"/>
                      <a:pt x="6792" y="1435"/>
                      <a:pt x="6845" y="1582"/>
                    </a:cubicBezTo>
                    <a:lnTo>
                      <a:pt x="8096" y="5637"/>
                    </a:lnTo>
                    <a:lnTo>
                      <a:pt x="4305" y="3252"/>
                    </a:lnTo>
                    <a:lnTo>
                      <a:pt x="3526" y="745"/>
                    </a:lnTo>
                    <a:cubicBezTo>
                      <a:pt x="3499" y="651"/>
                      <a:pt x="3427" y="610"/>
                      <a:pt x="3354" y="610"/>
                    </a:cubicBezTo>
                    <a:cubicBezTo>
                      <a:pt x="3239" y="610"/>
                      <a:pt x="3122" y="710"/>
                      <a:pt x="3171" y="857"/>
                    </a:cubicBezTo>
                    <a:lnTo>
                      <a:pt x="3821" y="2952"/>
                    </a:lnTo>
                    <a:lnTo>
                      <a:pt x="374" y="788"/>
                    </a:lnTo>
                    <a:cubicBezTo>
                      <a:pt x="338" y="765"/>
                      <a:pt x="303" y="755"/>
                      <a:pt x="270" y="755"/>
                    </a:cubicBezTo>
                    <a:cubicBezTo>
                      <a:pt x="109" y="755"/>
                      <a:pt x="1" y="992"/>
                      <a:pt x="175" y="1099"/>
                    </a:cubicBezTo>
                    <a:lnTo>
                      <a:pt x="3623" y="3269"/>
                    </a:lnTo>
                    <a:lnTo>
                      <a:pt x="1469" y="3591"/>
                    </a:lnTo>
                    <a:cubicBezTo>
                      <a:pt x="1244" y="3623"/>
                      <a:pt x="1265" y="3961"/>
                      <a:pt x="1496" y="3961"/>
                    </a:cubicBezTo>
                    <a:lnTo>
                      <a:pt x="1528" y="3961"/>
                    </a:lnTo>
                    <a:lnTo>
                      <a:pt x="4106" y="3575"/>
                    </a:lnTo>
                    <a:lnTo>
                      <a:pt x="7897" y="5954"/>
                    </a:lnTo>
                    <a:lnTo>
                      <a:pt x="3719" y="6582"/>
                    </a:lnTo>
                    <a:cubicBezTo>
                      <a:pt x="3494" y="6614"/>
                      <a:pt x="3515" y="6952"/>
                      <a:pt x="3746" y="6952"/>
                    </a:cubicBezTo>
                    <a:lnTo>
                      <a:pt x="3773" y="6952"/>
                    </a:lnTo>
                    <a:lnTo>
                      <a:pt x="8380" y="6260"/>
                    </a:lnTo>
                    <a:lnTo>
                      <a:pt x="12172" y="8639"/>
                    </a:lnTo>
                    <a:lnTo>
                      <a:pt x="7929" y="9278"/>
                    </a:lnTo>
                    <a:cubicBezTo>
                      <a:pt x="7698" y="9310"/>
                      <a:pt x="7725" y="9648"/>
                      <a:pt x="7956" y="9648"/>
                    </a:cubicBezTo>
                    <a:lnTo>
                      <a:pt x="7983" y="9648"/>
                    </a:lnTo>
                    <a:lnTo>
                      <a:pt x="12655" y="8945"/>
                    </a:lnTo>
                    <a:lnTo>
                      <a:pt x="14588" y="10158"/>
                    </a:lnTo>
                    <a:cubicBezTo>
                      <a:pt x="14620" y="10180"/>
                      <a:pt x="14653" y="10191"/>
                      <a:pt x="14690" y="10191"/>
                    </a:cubicBezTo>
                    <a:lnTo>
                      <a:pt x="15023" y="10191"/>
                    </a:lnTo>
                    <a:cubicBezTo>
                      <a:pt x="15055" y="10191"/>
                      <a:pt x="15093" y="10180"/>
                      <a:pt x="15120" y="10158"/>
                    </a:cubicBezTo>
                    <a:lnTo>
                      <a:pt x="17058" y="8945"/>
                    </a:lnTo>
                    <a:lnTo>
                      <a:pt x="21730" y="9648"/>
                    </a:lnTo>
                    <a:lnTo>
                      <a:pt x="21757" y="9648"/>
                    </a:lnTo>
                    <a:cubicBezTo>
                      <a:pt x="21988" y="9648"/>
                      <a:pt x="22010" y="9310"/>
                      <a:pt x="21784" y="9278"/>
                    </a:cubicBezTo>
                    <a:lnTo>
                      <a:pt x="17542" y="8639"/>
                    </a:lnTo>
                    <a:lnTo>
                      <a:pt x="21333" y="6254"/>
                    </a:lnTo>
                    <a:lnTo>
                      <a:pt x="25940" y="6947"/>
                    </a:lnTo>
                    <a:lnTo>
                      <a:pt x="25967" y="6947"/>
                    </a:lnTo>
                    <a:cubicBezTo>
                      <a:pt x="26198" y="6947"/>
                      <a:pt x="26220" y="6609"/>
                      <a:pt x="25994" y="6577"/>
                    </a:cubicBezTo>
                    <a:lnTo>
                      <a:pt x="21816" y="5948"/>
                    </a:lnTo>
                    <a:lnTo>
                      <a:pt x="25607" y="3569"/>
                    </a:lnTo>
                    <a:lnTo>
                      <a:pt x="28185" y="3956"/>
                    </a:lnTo>
                    <a:lnTo>
                      <a:pt x="28212" y="3956"/>
                    </a:lnTo>
                    <a:cubicBezTo>
                      <a:pt x="28443" y="3956"/>
                      <a:pt x="28470" y="3618"/>
                      <a:pt x="28244" y="3585"/>
                    </a:cubicBezTo>
                    <a:lnTo>
                      <a:pt x="26091" y="3263"/>
                    </a:lnTo>
                    <a:lnTo>
                      <a:pt x="29538" y="1094"/>
                    </a:lnTo>
                    <a:cubicBezTo>
                      <a:pt x="29624" y="1040"/>
                      <a:pt x="29651" y="933"/>
                      <a:pt x="29603" y="847"/>
                    </a:cubicBezTo>
                    <a:cubicBezTo>
                      <a:pt x="29565" y="788"/>
                      <a:pt x="29506" y="759"/>
                      <a:pt x="29445" y="759"/>
                    </a:cubicBezTo>
                    <a:cubicBezTo>
                      <a:pt x="29411" y="759"/>
                      <a:pt x="29376" y="768"/>
                      <a:pt x="29345" y="788"/>
                    </a:cubicBezTo>
                    <a:lnTo>
                      <a:pt x="25897" y="2952"/>
                    </a:lnTo>
                    <a:lnTo>
                      <a:pt x="26547" y="857"/>
                    </a:lnTo>
                    <a:cubicBezTo>
                      <a:pt x="26596" y="710"/>
                      <a:pt x="26479" y="610"/>
                      <a:pt x="26365" y="610"/>
                    </a:cubicBezTo>
                    <a:cubicBezTo>
                      <a:pt x="26292" y="610"/>
                      <a:pt x="26220" y="651"/>
                      <a:pt x="26193" y="745"/>
                    </a:cubicBezTo>
                    <a:lnTo>
                      <a:pt x="25414" y="3252"/>
                    </a:lnTo>
                    <a:lnTo>
                      <a:pt x="21623" y="5637"/>
                    </a:lnTo>
                    <a:lnTo>
                      <a:pt x="22879" y="1577"/>
                    </a:lnTo>
                    <a:cubicBezTo>
                      <a:pt x="22929" y="1433"/>
                      <a:pt x="22810" y="1333"/>
                      <a:pt x="22694" y="1333"/>
                    </a:cubicBezTo>
                    <a:cubicBezTo>
                      <a:pt x="22620" y="1333"/>
                      <a:pt x="22547" y="1373"/>
                      <a:pt x="22520" y="1470"/>
                    </a:cubicBezTo>
                    <a:lnTo>
                      <a:pt x="21140" y="5937"/>
                    </a:lnTo>
                    <a:lnTo>
                      <a:pt x="17348" y="8316"/>
                    </a:lnTo>
                    <a:lnTo>
                      <a:pt x="18648" y="4117"/>
                    </a:lnTo>
                    <a:cubicBezTo>
                      <a:pt x="18691" y="3976"/>
                      <a:pt x="18579" y="3881"/>
                      <a:pt x="18467" y="3881"/>
                    </a:cubicBezTo>
                    <a:cubicBezTo>
                      <a:pt x="18396" y="3881"/>
                      <a:pt x="18325" y="3920"/>
                      <a:pt x="18293" y="4010"/>
                    </a:cubicBezTo>
                    <a:lnTo>
                      <a:pt x="16865" y="8617"/>
                    </a:lnTo>
                    <a:lnTo>
                      <a:pt x="15023" y="9782"/>
                    </a:lnTo>
                    <a:lnTo>
                      <a:pt x="15023" y="6426"/>
                    </a:lnTo>
                    <a:lnTo>
                      <a:pt x="17520" y="3521"/>
                    </a:lnTo>
                    <a:cubicBezTo>
                      <a:pt x="17648" y="3382"/>
                      <a:pt x="17521" y="3207"/>
                      <a:pt x="17381" y="3207"/>
                    </a:cubicBezTo>
                    <a:cubicBezTo>
                      <a:pt x="17333" y="3207"/>
                      <a:pt x="17283" y="3228"/>
                      <a:pt x="17241" y="3279"/>
                    </a:cubicBezTo>
                    <a:lnTo>
                      <a:pt x="15023" y="5857"/>
                    </a:lnTo>
                    <a:lnTo>
                      <a:pt x="15023" y="186"/>
                    </a:lnTo>
                    <a:cubicBezTo>
                      <a:pt x="15023" y="63"/>
                      <a:pt x="14930" y="1"/>
                      <a:pt x="14838" y="1"/>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1" name="Google Shape;91;p6"/>
            <p:cNvGrpSpPr/>
            <p:nvPr/>
          </p:nvGrpSpPr>
          <p:grpSpPr>
            <a:xfrm flipH="1">
              <a:off x="238867" y="127282"/>
              <a:ext cx="563959" cy="542609"/>
              <a:chOff x="12678708" y="-3130701"/>
              <a:chExt cx="334774" cy="322119"/>
            </a:xfrm>
          </p:grpSpPr>
          <p:sp>
            <p:nvSpPr>
              <p:cNvPr id="92" name="Google Shape;92;p6"/>
              <p:cNvSpPr/>
              <p:nvPr/>
            </p:nvSpPr>
            <p:spPr>
              <a:xfrm>
                <a:off x="12678708" y="-3130701"/>
                <a:ext cx="334774" cy="322119"/>
              </a:xfrm>
              <a:custGeom>
                <a:avLst/>
                <a:gdLst/>
                <a:ahLst/>
                <a:cxnLst/>
                <a:rect l="l" t="t" r="r" b="b"/>
                <a:pathLst>
                  <a:path w="9656" h="9291" extrusionOk="0">
                    <a:moveTo>
                      <a:pt x="5010" y="1"/>
                    </a:moveTo>
                    <a:cubicBezTo>
                      <a:pt x="3801" y="1"/>
                      <a:pt x="2611" y="472"/>
                      <a:pt x="1724" y="1359"/>
                    </a:cubicBezTo>
                    <a:cubicBezTo>
                      <a:pt x="398" y="2691"/>
                      <a:pt x="1" y="4689"/>
                      <a:pt x="715" y="6423"/>
                    </a:cubicBezTo>
                    <a:cubicBezTo>
                      <a:pt x="1434" y="8158"/>
                      <a:pt x="3131" y="9291"/>
                      <a:pt x="5011" y="9291"/>
                    </a:cubicBezTo>
                    <a:cubicBezTo>
                      <a:pt x="7572" y="9291"/>
                      <a:pt x="9651" y="7213"/>
                      <a:pt x="9656" y="4646"/>
                    </a:cubicBezTo>
                    <a:cubicBezTo>
                      <a:pt x="9656" y="2766"/>
                      <a:pt x="8523" y="1075"/>
                      <a:pt x="6788" y="355"/>
                    </a:cubicBezTo>
                    <a:cubicBezTo>
                      <a:pt x="6214" y="117"/>
                      <a:pt x="5609" y="1"/>
                      <a:pt x="5010" y="1"/>
                    </a:cubicBezTo>
                    <a:close/>
                  </a:path>
                </a:pathLst>
              </a:custGeom>
              <a:solidFill>
                <a:schemeClr val="accent5"/>
              </a:solidFill>
              <a:ln w="28575" cap="flat" cmpd="sng">
                <a:solidFill>
                  <a:schemeClr val="accent5"/>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6"/>
              <p:cNvSpPr/>
              <p:nvPr/>
            </p:nvSpPr>
            <p:spPr>
              <a:xfrm>
                <a:off x="12720414" y="-3101476"/>
                <a:ext cx="263839" cy="263873"/>
              </a:xfrm>
              <a:custGeom>
                <a:avLst/>
                <a:gdLst/>
                <a:ahLst/>
                <a:cxnLst/>
                <a:rect l="l" t="t" r="r" b="b"/>
                <a:pathLst>
                  <a:path w="7610" h="7611" extrusionOk="0">
                    <a:moveTo>
                      <a:pt x="3808" y="1"/>
                    </a:moveTo>
                    <a:cubicBezTo>
                      <a:pt x="1703" y="1"/>
                      <a:pt x="0" y="1703"/>
                      <a:pt x="0" y="3803"/>
                    </a:cubicBezTo>
                    <a:cubicBezTo>
                      <a:pt x="0" y="5908"/>
                      <a:pt x="1703" y="7610"/>
                      <a:pt x="3808" y="7610"/>
                    </a:cubicBezTo>
                    <a:cubicBezTo>
                      <a:pt x="5907" y="7610"/>
                      <a:pt x="7610" y="5908"/>
                      <a:pt x="7610" y="3803"/>
                    </a:cubicBezTo>
                    <a:cubicBezTo>
                      <a:pt x="7610" y="1703"/>
                      <a:pt x="5907" y="1"/>
                      <a:pt x="380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6"/>
              <p:cNvSpPr/>
              <p:nvPr/>
            </p:nvSpPr>
            <p:spPr>
              <a:xfrm>
                <a:off x="12724366" y="-3024859"/>
                <a:ext cx="68369" cy="51693"/>
              </a:xfrm>
              <a:custGeom>
                <a:avLst/>
                <a:gdLst/>
                <a:ahLst/>
                <a:cxnLst/>
                <a:rect l="l" t="t" r="r" b="b"/>
                <a:pathLst>
                  <a:path w="1972" h="1491" extrusionOk="0">
                    <a:moveTo>
                      <a:pt x="1706" y="1"/>
                    </a:moveTo>
                    <a:cubicBezTo>
                      <a:pt x="1670" y="1"/>
                      <a:pt x="1631" y="13"/>
                      <a:pt x="1594" y="41"/>
                    </a:cubicBezTo>
                    <a:lnTo>
                      <a:pt x="144" y="1158"/>
                    </a:lnTo>
                    <a:cubicBezTo>
                      <a:pt x="1" y="1264"/>
                      <a:pt x="73" y="1491"/>
                      <a:pt x="251" y="1491"/>
                    </a:cubicBezTo>
                    <a:cubicBezTo>
                      <a:pt x="253" y="1491"/>
                      <a:pt x="255" y="1491"/>
                      <a:pt x="257" y="1491"/>
                    </a:cubicBezTo>
                    <a:cubicBezTo>
                      <a:pt x="300" y="1491"/>
                      <a:pt x="338" y="1480"/>
                      <a:pt x="375" y="1453"/>
                    </a:cubicBezTo>
                    <a:lnTo>
                      <a:pt x="1820" y="336"/>
                    </a:lnTo>
                    <a:cubicBezTo>
                      <a:pt x="1971" y="211"/>
                      <a:pt x="1857" y="1"/>
                      <a:pt x="1706" y="1"/>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95;p6"/>
              <p:cNvSpPr/>
              <p:nvPr/>
            </p:nvSpPr>
            <p:spPr>
              <a:xfrm>
                <a:off x="12746103" y="-2952749"/>
                <a:ext cx="70692" cy="56651"/>
              </a:xfrm>
              <a:custGeom>
                <a:avLst/>
                <a:gdLst/>
                <a:ahLst/>
                <a:cxnLst/>
                <a:rect l="l" t="t" r="r" b="b"/>
                <a:pathLst>
                  <a:path w="2039" h="1634" extrusionOk="0">
                    <a:moveTo>
                      <a:pt x="1767" y="0"/>
                    </a:moveTo>
                    <a:cubicBezTo>
                      <a:pt x="1726" y="0"/>
                      <a:pt x="1684" y="15"/>
                      <a:pt x="1644" y="50"/>
                    </a:cubicBezTo>
                    <a:lnTo>
                      <a:pt x="135" y="1301"/>
                    </a:lnTo>
                    <a:cubicBezTo>
                      <a:pt x="1" y="1414"/>
                      <a:pt x="81" y="1634"/>
                      <a:pt x="253" y="1634"/>
                    </a:cubicBezTo>
                    <a:cubicBezTo>
                      <a:pt x="296" y="1634"/>
                      <a:pt x="339" y="1618"/>
                      <a:pt x="371" y="1591"/>
                    </a:cubicBezTo>
                    <a:lnTo>
                      <a:pt x="1885" y="334"/>
                    </a:lnTo>
                    <a:cubicBezTo>
                      <a:pt x="2038" y="211"/>
                      <a:pt x="1919" y="0"/>
                      <a:pt x="1767" y="0"/>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96;p6"/>
              <p:cNvSpPr/>
              <p:nvPr/>
            </p:nvSpPr>
            <p:spPr>
              <a:xfrm>
                <a:off x="12806599" y="-2893675"/>
                <a:ext cx="46215" cy="41708"/>
              </a:xfrm>
              <a:custGeom>
                <a:avLst/>
                <a:gdLst/>
                <a:ahLst/>
                <a:cxnLst/>
                <a:rect l="l" t="t" r="r" b="b"/>
                <a:pathLst>
                  <a:path w="1333" h="1203" extrusionOk="0">
                    <a:moveTo>
                      <a:pt x="1060" y="1"/>
                    </a:moveTo>
                    <a:cubicBezTo>
                      <a:pt x="1014" y="1"/>
                      <a:pt x="967" y="20"/>
                      <a:pt x="924" y="64"/>
                    </a:cubicBezTo>
                    <a:lnTo>
                      <a:pt x="114" y="886"/>
                    </a:lnTo>
                    <a:cubicBezTo>
                      <a:pt x="1" y="1004"/>
                      <a:pt x="87" y="1203"/>
                      <a:pt x="248" y="1203"/>
                    </a:cubicBezTo>
                    <a:cubicBezTo>
                      <a:pt x="296" y="1203"/>
                      <a:pt x="344" y="1181"/>
                      <a:pt x="382" y="1149"/>
                    </a:cubicBezTo>
                    <a:lnTo>
                      <a:pt x="1193" y="327"/>
                    </a:lnTo>
                    <a:cubicBezTo>
                      <a:pt x="1332" y="192"/>
                      <a:pt x="1206" y="1"/>
                      <a:pt x="1060" y="1"/>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97;p6"/>
              <p:cNvSpPr/>
              <p:nvPr/>
            </p:nvSpPr>
            <p:spPr>
              <a:xfrm>
                <a:off x="12789819" y="-3084870"/>
                <a:ext cx="140552" cy="239327"/>
              </a:xfrm>
              <a:custGeom>
                <a:avLst/>
                <a:gdLst/>
                <a:ahLst/>
                <a:cxnLst/>
                <a:rect l="l" t="t" r="r" b="b"/>
                <a:pathLst>
                  <a:path w="4054" h="6903" extrusionOk="0">
                    <a:moveTo>
                      <a:pt x="262" y="1"/>
                    </a:moveTo>
                    <a:cubicBezTo>
                      <a:pt x="79" y="1"/>
                      <a:pt x="1" y="277"/>
                      <a:pt x="200" y="360"/>
                    </a:cubicBezTo>
                    <a:cubicBezTo>
                      <a:pt x="624" y="510"/>
                      <a:pt x="1129" y="843"/>
                      <a:pt x="1151" y="1579"/>
                    </a:cubicBezTo>
                    <a:cubicBezTo>
                      <a:pt x="1172" y="2314"/>
                      <a:pt x="1607" y="2588"/>
                      <a:pt x="2021" y="2846"/>
                    </a:cubicBezTo>
                    <a:cubicBezTo>
                      <a:pt x="2466" y="3120"/>
                      <a:pt x="2923" y="3404"/>
                      <a:pt x="3046" y="4307"/>
                    </a:cubicBezTo>
                    <a:cubicBezTo>
                      <a:pt x="3175" y="5128"/>
                      <a:pt x="2934" y="5966"/>
                      <a:pt x="2391" y="6600"/>
                    </a:cubicBezTo>
                    <a:cubicBezTo>
                      <a:pt x="2282" y="6740"/>
                      <a:pt x="2406" y="6902"/>
                      <a:pt x="2543" y="6902"/>
                    </a:cubicBezTo>
                    <a:cubicBezTo>
                      <a:pt x="2588" y="6902"/>
                      <a:pt x="2635" y="6884"/>
                      <a:pt x="2676" y="6841"/>
                    </a:cubicBezTo>
                    <a:cubicBezTo>
                      <a:pt x="3288" y="6132"/>
                      <a:pt x="3562" y="5193"/>
                      <a:pt x="3422" y="4264"/>
                    </a:cubicBezTo>
                    <a:cubicBezTo>
                      <a:pt x="3320" y="3506"/>
                      <a:pt x="3003" y="3104"/>
                      <a:pt x="2660" y="2830"/>
                    </a:cubicBezTo>
                    <a:cubicBezTo>
                      <a:pt x="2665" y="2438"/>
                      <a:pt x="2767" y="1589"/>
                      <a:pt x="3197" y="1525"/>
                    </a:cubicBezTo>
                    <a:cubicBezTo>
                      <a:pt x="3632" y="1455"/>
                      <a:pt x="3927" y="1101"/>
                      <a:pt x="4029" y="515"/>
                    </a:cubicBezTo>
                    <a:cubicBezTo>
                      <a:pt x="4053" y="378"/>
                      <a:pt x="3946" y="296"/>
                      <a:pt x="3840" y="296"/>
                    </a:cubicBezTo>
                    <a:cubicBezTo>
                      <a:pt x="3760" y="296"/>
                      <a:pt x="3679" y="344"/>
                      <a:pt x="3658" y="451"/>
                    </a:cubicBezTo>
                    <a:cubicBezTo>
                      <a:pt x="3610" y="741"/>
                      <a:pt x="3476" y="1101"/>
                      <a:pt x="3138" y="1149"/>
                    </a:cubicBezTo>
                    <a:cubicBezTo>
                      <a:pt x="2493" y="1251"/>
                      <a:pt x="2332" y="2083"/>
                      <a:pt x="2294" y="2572"/>
                    </a:cubicBezTo>
                    <a:lnTo>
                      <a:pt x="2225" y="2529"/>
                    </a:lnTo>
                    <a:cubicBezTo>
                      <a:pt x="1822" y="2282"/>
                      <a:pt x="1537" y="2105"/>
                      <a:pt x="1521" y="1568"/>
                    </a:cubicBezTo>
                    <a:cubicBezTo>
                      <a:pt x="1500" y="832"/>
                      <a:pt x="1075" y="279"/>
                      <a:pt x="324" y="10"/>
                    </a:cubicBezTo>
                    <a:cubicBezTo>
                      <a:pt x="302" y="4"/>
                      <a:pt x="282" y="1"/>
                      <a:pt x="262" y="1"/>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98;p6"/>
              <p:cNvSpPr/>
              <p:nvPr/>
            </p:nvSpPr>
            <p:spPr>
              <a:xfrm>
                <a:off x="12918577" y="-3004335"/>
                <a:ext cx="62337" cy="42713"/>
              </a:xfrm>
              <a:custGeom>
                <a:avLst/>
                <a:gdLst/>
                <a:ahLst/>
                <a:cxnLst/>
                <a:rect l="l" t="t" r="r" b="b"/>
                <a:pathLst>
                  <a:path w="1798" h="1232" extrusionOk="0">
                    <a:moveTo>
                      <a:pt x="269" y="0"/>
                    </a:moveTo>
                    <a:cubicBezTo>
                      <a:pt x="111" y="0"/>
                      <a:pt x="1" y="225"/>
                      <a:pt x="165" y="340"/>
                    </a:cubicBezTo>
                    <a:lnTo>
                      <a:pt x="1443" y="1200"/>
                    </a:lnTo>
                    <a:cubicBezTo>
                      <a:pt x="1470" y="1221"/>
                      <a:pt x="1507" y="1232"/>
                      <a:pt x="1545" y="1232"/>
                    </a:cubicBezTo>
                    <a:cubicBezTo>
                      <a:pt x="1727" y="1232"/>
                      <a:pt x="1797" y="995"/>
                      <a:pt x="1647" y="893"/>
                    </a:cubicBezTo>
                    <a:lnTo>
                      <a:pt x="374" y="34"/>
                    </a:lnTo>
                    <a:cubicBezTo>
                      <a:pt x="338" y="11"/>
                      <a:pt x="302" y="0"/>
                      <a:pt x="269" y="0"/>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99;p6"/>
              <p:cNvSpPr/>
              <p:nvPr/>
            </p:nvSpPr>
            <p:spPr>
              <a:xfrm>
                <a:off x="12921663" y="-2926193"/>
                <a:ext cx="39316" cy="31792"/>
              </a:xfrm>
              <a:custGeom>
                <a:avLst/>
                <a:gdLst/>
                <a:ahLst/>
                <a:cxnLst/>
                <a:rect l="l" t="t" r="r" b="b"/>
                <a:pathLst>
                  <a:path w="1134" h="917" extrusionOk="0">
                    <a:moveTo>
                      <a:pt x="263" y="1"/>
                    </a:moveTo>
                    <a:cubicBezTo>
                      <a:pt x="115" y="1"/>
                      <a:pt x="1" y="191"/>
                      <a:pt x="129" y="320"/>
                    </a:cubicBezTo>
                    <a:lnTo>
                      <a:pt x="763" y="868"/>
                    </a:lnTo>
                    <a:cubicBezTo>
                      <a:pt x="795" y="900"/>
                      <a:pt x="838" y="916"/>
                      <a:pt x="881" y="916"/>
                    </a:cubicBezTo>
                    <a:cubicBezTo>
                      <a:pt x="1053" y="916"/>
                      <a:pt x="1134" y="702"/>
                      <a:pt x="1005" y="589"/>
                    </a:cubicBezTo>
                    <a:lnTo>
                      <a:pt x="376" y="41"/>
                    </a:lnTo>
                    <a:cubicBezTo>
                      <a:pt x="339" y="13"/>
                      <a:pt x="300" y="1"/>
                      <a:pt x="263" y="1"/>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0" name="Google Shape;100;p6"/>
            <p:cNvGrpSpPr/>
            <p:nvPr/>
          </p:nvGrpSpPr>
          <p:grpSpPr>
            <a:xfrm flipH="1">
              <a:off x="8349786" y="45591"/>
              <a:ext cx="824745" cy="872398"/>
              <a:chOff x="15806543" y="-2789115"/>
              <a:chExt cx="417635" cy="441765"/>
            </a:xfrm>
          </p:grpSpPr>
          <p:sp>
            <p:nvSpPr>
              <p:cNvPr id="101" name="Google Shape;101;p6"/>
              <p:cNvSpPr/>
              <p:nvPr/>
            </p:nvSpPr>
            <p:spPr>
              <a:xfrm>
                <a:off x="15806543" y="-2789115"/>
                <a:ext cx="417635" cy="441765"/>
              </a:xfrm>
              <a:custGeom>
                <a:avLst/>
                <a:gdLst/>
                <a:ahLst/>
                <a:cxnLst/>
                <a:rect l="l" t="t" r="r" b="b"/>
                <a:pathLst>
                  <a:path w="12046" h="12742" extrusionOk="0">
                    <a:moveTo>
                      <a:pt x="6533" y="1"/>
                    </a:moveTo>
                    <a:cubicBezTo>
                      <a:pt x="6134" y="1"/>
                      <a:pt x="5829" y="179"/>
                      <a:pt x="5623" y="297"/>
                    </a:cubicBezTo>
                    <a:cubicBezTo>
                      <a:pt x="5591" y="319"/>
                      <a:pt x="5542" y="345"/>
                      <a:pt x="5516" y="362"/>
                    </a:cubicBezTo>
                    <a:cubicBezTo>
                      <a:pt x="5473" y="362"/>
                      <a:pt x="5408" y="351"/>
                      <a:pt x="5365" y="345"/>
                    </a:cubicBezTo>
                    <a:cubicBezTo>
                      <a:pt x="5261" y="332"/>
                      <a:pt x="5134" y="315"/>
                      <a:pt x="4994" y="315"/>
                    </a:cubicBezTo>
                    <a:cubicBezTo>
                      <a:pt x="4801" y="315"/>
                      <a:pt x="4584" y="346"/>
                      <a:pt x="4366" y="458"/>
                    </a:cubicBezTo>
                    <a:cubicBezTo>
                      <a:pt x="3948" y="668"/>
                      <a:pt x="3770" y="1038"/>
                      <a:pt x="3647" y="1285"/>
                    </a:cubicBezTo>
                    <a:cubicBezTo>
                      <a:pt x="3631" y="1323"/>
                      <a:pt x="3598" y="1382"/>
                      <a:pt x="3582" y="1414"/>
                    </a:cubicBezTo>
                    <a:cubicBezTo>
                      <a:pt x="3556" y="1436"/>
                      <a:pt x="3496" y="1473"/>
                      <a:pt x="3459" y="1500"/>
                    </a:cubicBezTo>
                    <a:cubicBezTo>
                      <a:pt x="3233" y="1656"/>
                      <a:pt x="2863" y="1919"/>
                      <a:pt x="2739" y="2402"/>
                    </a:cubicBezTo>
                    <a:cubicBezTo>
                      <a:pt x="2723" y="2461"/>
                      <a:pt x="2712" y="2520"/>
                      <a:pt x="2707" y="2579"/>
                    </a:cubicBezTo>
                    <a:cubicBezTo>
                      <a:pt x="2602" y="2554"/>
                      <a:pt x="2496" y="2540"/>
                      <a:pt x="2389" y="2540"/>
                    </a:cubicBezTo>
                    <a:cubicBezTo>
                      <a:pt x="2273" y="2540"/>
                      <a:pt x="2156" y="2556"/>
                      <a:pt x="2041" y="2590"/>
                    </a:cubicBezTo>
                    <a:cubicBezTo>
                      <a:pt x="1595" y="2724"/>
                      <a:pt x="1359" y="3063"/>
                      <a:pt x="1220" y="3267"/>
                    </a:cubicBezTo>
                    <a:cubicBezTo>
                      <a:pt x="1203" y="3294"/>
                      <a:pt x="1182" y="3320"/>
                      <a:pt x="1166" y="3347"/>
                    </a:cubicBezTo>
                    <a:cubicBezTo>
                      <a:pt x="1139" y="3358"/>
                      <a:pt x="1101" y="3374"/>
                      <a:pt x="1075" y="3385"/>
                    </a:cubicBezTo>
                    <a:cubicBezTo>
                      <a:pt x="828" y="3487"/>
                      <a:pt x="419" y="3653"/>
                      <a:pt x="210" y="4104"/>
                    </a:cubicBezTo>
                    <a:cubicBezTo>
                      <a:pt x="1" y="4556"/>
                      <a:pt x="135" y="4974"/>
                      <a:pt x="215" y="5227"/>
                    </a:cubicBezTo>
                    <a:cubicBezTo>
                      <a:pt x="226" y="5254"/>
                      <a:pt x="237" y="5291"/>
                      <a:pt x="248" y="5323"/>
                    </a:cubicBezTo>
                    <a:cubicBezTo>
                      <a:pt x="242" y="5350"/>
                      <a:pt x="231" y="5383"/>
                      <a:pt x="221" y="5409"/>
                    </a:cubicBezTo>
                    <a:cubicBezTo>
                      <a:pt x="156" y="5651"/>
                      <a:pt x="44" y="6054"/>
                      <a:pt x="231" y="6478"/>
                    </a:cubicBezTo>
                    <a:cubicBezTo>
                      <a:pt x="398" y="6865"/>
                      <a:pt x="720" y="7053"/>
                      <a:pt x="935" y="7171"/>
                    </a:cubicBezTo>
                    <a:lnTo>
                      <a:pt x="1005" y="7219"/>
                    </a:lnTo>
                    <a:lnTo>
                      <a:pt x="1026" y="7278"/>
                    </a:lnTo>
                    <a:cubicBezTo>
                      <a:pt x="1085" y="7482"/>
                      <a:pt x="1177" y="7681"/>
                      <a:pt x="1300" y="7858"/>
                    </a:cubicBezTo>
                    <a:lnTo>
                      <a:pt x="1789" y="10817"/>
                    </a:lnTo>
                    <a:cubicBezTo>
                      <a:pt x="1848" y="11322"/>
                      <a:pt x="2159" y="11757"/>
                      <a:pt x="2621" y="11972"/>
                    </a:cubicBezTo>
                    <a:lnTo>
                      <a:pt x="3974" y="12605"/>
                    </a:lnTo>
                    <a:cubicBezTo>
                      <a:pt x="4170" y="12696"/>
                      <a:pt x="4380" y="12741"/>
                      <a:pt x="4588" y="12741"/>
                    </a:cubicBezTo>
                    <a:cubicBezTo>
                      <a:pt x="4871" y="12741"/>
                      <a:pt x="5153" y="12659"/>
                      <a:pt x="5397" y="12498"/>
                    </a:cubicBezTo>
                    <a:lnTo>
                      <a:pt x="8152" y="10865"/>
                    </a:lnTo>
                    <a:cubicBezTo>
                      <a:pt x="8281" y="10924"/>
                      <a:pt x="8426" y="10967"/>
                      <a:pt x="8576" y="10978"/>
                    </a:cubicBezTo>
                    <a:cubicBezTo>
                      <a:pt x="8622" y="10983"/>
                      <a:pt x="8667" y="10985"/>
                      <a:pt x="8711" y="10985"/>
                    </a:cubicBezTo>
                    <a:cubicBezTo>
                      <a:pt x="9113" y="10985"/>
                      <a:pt x="9427" y="10798"/>
                      <a:pt x="9645" y="10672"/>
                    </a:cubicBezTo>
                    <a:cubicBezTo>
                      <a:pt x="9688" y="10645"/>
                      <a:pt x="9758" y="10608"/>
                      <a:pt x="9790" y="10591"/>
                    </a:cubicBezTo>
                    <a:cubicBezTo>
                      <a:pt x="9822" y="10581"/>
                      <a:pt x="9908" y="10581"/>
                      <a:pt x="9967" y="10575"/>
                    </a:cubicBezTo>
                    <a:cubicBezTo>
                      <a:pt x="10263" y="10559"/>
                      <a:pt x="10703" y="10532"/>
                      <a:pt x="11074" y="10194"/>
                    </a:cubicBezTo>
                    <a:cubicBezTo>
                      <a:pt x="11439" y="9850"/>
                      <a:pt x="11498" y="9405"/>
                      <a:pt x="11535" y="9120"/>
                    </a:cubicBezTo>
                    <a:cubicBezTo>
                      <a:pt x="11541" y="9061"/>
                      <a:pt x="11551" y="8975"/>
                      <a:pt x="11562" y="8943"/>
                    </a:cubicBezTo>
                    <a:cubicBezTo>
                      <a:pt x="11568" y="8911"/>
                      <a:pt x="11621" y="8846"/>
                      <a:pt x="11654" y="8803"/>
                    </a:cubicBezTo>
                    <a:cubicBezTo>
                      <a:pt x="11809" y="8572"/>
                      <a:pt x="12046" y="8229"/>
                      <a:pt x="12029" y="7756"/>
                    </a:cubicBezTo>
                    <a:cubicBezTo>
                      <a:pt x="12024" y="7332"/>
                      <a:pt x="11804" y="7015"/>
                      <a:pt x="11659" y="6811"/>
                    </a:cubicBezTo>
                    <a:cubicBezTo>
                      <a:pt x="11627" y="6763"/>
                      <a:pt x="11578" y="6693"/>
                      <a:pt x="11557" y="6655"/>
                    </a:cubicBezTo>
                    <a:lnTo>
                      <a:pt x="11557" y="6505"/>
                    </a:lnTo>
                    <a:cubicBezTo>
                      <a:pt x="11557" y="6252"/>
                      <a:pt x="11562" y="5871"/>
                      <a:pt x="11347" y="5506"/>
                    </a:cubicBezTo>
                    <a:cubicBezTo>
                      <a:pt x="11186" y="5259"/>
                      <a:pt x="10966" y="5060"/>
                      <a:pt x="10703" y="4931"/>
                    </a:cubicBezTo>
                    <a:cubicBezTo>
                      <a:pt x="10800" y="4803"/>
                      <a:pt x="10870" y="4658"/>
                      <a:pt x="10907" y="4496"/>
                    </a:cubicBezTo>
                    <a:cubicBezTo>
                      <a:pt x="11031" y="4013"/>
                      <a:pt x="10832" y="3605"/>
                      <a:pt x="10714" y="3363"/>
                    </a:cubicBezTo>
                    <a:cubicBezTo>
                      <a:pt x="10692" y="3320"/>
                      <a:pt x="10660" y="3256"/>
                      <a:pt x="10644" y="3224"/>
                    </a:cubicBezTo>
                    <a:cubicBezTo>
                      <a:pt x="10644" y="3192"/>
                      <a:pt x="10644" y="3127"/>
                      <a:pt x="10649" y="3079"/>
                    </a:cubicBezTo>
                    <a:cubicBezTo>
                      <a:pt x="10660" y="2810"/>
                      <a:pt x="10682" y="2397"/>
                      <a:pt x="10418" y="2010"/>
                    </a:cubicBezTo>
                    <a:cubicBezTo>
                      <a:pt x="10182" y="1661"/>
                      <a:pt x="9833" y="1521"/>
                      <a:pt x="9597" y="1430"/>
                    </a:cubicBezTo>
                    <a:cubicBezTo>
                      <a:pt x="9554" y="1414"/>
                      <a:pt x="9495" y="1393"/>
                      <a:pt x="9457" y="1371"/>
                    </a:cubicBezTo>
                    <a:cubicBezTo>
                      <a:pt x="9441" y="1344"/>
                      <a:pt x="9414" y="1301"/>
                      <a:pt x="9393" y="1269"/>
                    </a:cubicBezTo>
                    <a:cubicBezTo>
                      <a:pt x="9264" y="1054"/>
                      <a:pt x="9071" y="732"/>
                      <a:pt x="8695" y="544"/>
                    </a:cubicBezTo>
                    <a:cubicBezTo>
                      <a:pt x="8471" y="434"/>
                      <a:pt x="8250" y="405"/>
                      <a:pt x="8057" y="405"/>
                    </a:cubicBezTo>
                    <a:cubicBezTo>
                      <a:pt x="7938" y="405"/>
                      <a:pt x="7830" y="416"/>
                      <a:pt x="7739" y="426"/>
                    </a:cubicBezTo>
                    <a:cubicBezTo>
                      <a:pt x="7696" y="426"/>
                      <a:pt x="7637" y="437"/>
                      <a:pt x="7594" y="437"/>
                    </a:cubicBezTo>
                    <a:cubicBezTo>
                      <a:pt x="7562" y="415"/>
                      <a:pt x="7513" y="383"/>
                      <a:pt x="7476" y="356"/>
                    </a:cubicBezTo>
                    <a:cubicBezTo>
                      <a:pt x="7277" y="222"/>
                      <a:pt x="6982" y="23"/>
                      <a:pt x="6584" y="2"/>
                    </a:cubicBezTo>
                    <a:cubicBezTo>
                      <a:pt x="6567" y="1"/>
                      <a:pt x="6550" y="1"/>
                      <a:pt x="6533" y="1"/>
                    </a:cubicBezTo>
                    <a:close/>
                  </a:path>
                </a:pathLst>
              </a:custGeom>
              <a:solidFill>
                <a:schemeClr val="accent5"/>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6"/>
              <p:cNvSpPr/>
              <p:nvPr/>
            </p:nvSpPr>
            <p:spPr>
              <a:xfrm>
                <a:off x="15874874" y="-2562697"/>
                <a:ext cx="222893" cy="186109"/>
              </a:xfrm>
              <a:custGeom>
                <a:avLst/>
                <a:gdLst/>
                <a:ahLst/>
                <a:cxnLst/>
                <a:rect l="l" t="t" r="r" b="b"/>
                <a:pathLst>
                  <a:path w="6429" h="5368" extrusionOk="0">
                    <a:moveTo>
                      <a:pt x="1311" y="1"/>
                    </a:moveTo>
                    <a:lnTo>
                      <a:pt x="0" y="216"/>
                    </a:lnTo>
                    <a:lnTo>
                      <a:pt x="650" y="4173"/>
                    </a:lnTo>
                    <a:cubicBezTo>
                      <a:pt x="672" y="4393"/>
                      <a:pt x="806" y="4587"/>
                      <a:pt x="1005" y="4678"/>
                    </a:cubicBezTo>
                    <a:lnTo>
                      <a:pt x="2363" y="5312"/>
                    </a:lnTo>
                    <a:cubicBezTo>
                      <a:pt x="2445" y="5349"/>
                      <a:pt x="2534" y="5368"/>
                      <a:pt x="2622" y="5368"/>
                    </a:cubicBezTo>
                    <a:cubicBezTo>
                      <a:pt x="2748" y="5368"/>
                      <a:pt x="2874" y="5331"/>
                      <a:pt x="2981" y="5258"/>
                    </a:cubicBezTo>
                    <a:lnTo>
                      <a:pt x="6428" y="3212"/>
                    </a:lnTo>
                    <a:lnTo>
                      <a:pt x="5746" y="2068"/>
                    </a:lnTo>
                    <a:lnTo>
                      <a:pt x="3770" y="3244"/>
                    </a:lnTo>
                    <a:cubicBezTo>
                      <a:pt x="3727" y="3268"/>
                      <a:pt x="3682" y="3279"/>
                      <a:pt x="3639" y="3279"/>
                    </a:cubicBezTo>
                    <a:cubicBezTo>
                      <a:pt x="3459" y="3279"/>
                      <a:pt x="3306" y="3092"/>
                      <a:pt x="3389" y="2906"/>
                    </a:cubicBezTo>
                    <a:lnTo>
                      <a:pt x="4130" y="1311"/>
                    </a:lnTo>
                    <a:lnTo>
                      <a:pt x="2927" y="753"/>
                    </a:lnTo>
                    <a:lnTo>
                      <a:pt x="2186" y="2342"/>
                    </a:lnTo>
                    <a:cubicBezTo>
                      <a:pt x="2136" y="2444"/>
                      <a:pt x="2042" y="2492"/>
                      <a:pt x="1949" y="2492"/>
                    </a:cubicBezTo>
                    <a:cubicBezTo>
                      <a:pt x="1830" y="2492"/>
                      <a:pt x="1711" y="2416"/>
                      <a:pt x="1681" y="2278"/>
                    </a:cubicBezTo>
                    <a:lnTo>
                      <a:pt x="1311"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03;p6"/>
              <p:cNvSpPr/>
              <p:nvPr/>
            </p:nvSpPr>
            <p:spPr>
              <a:xfrm>
                <a:off x="15836323" y="-2760237"/>
                <a:ext cx="358800" cy="322951"/>
              </a:xfrm>
              <a:custGeom>
                <a:avLst/>
                <a:gdLst/>
                <a:ahLst/>
                <a:cxnLst/>
                <a:rect l="l" t="t" r="r" b="b"/>
                <a:pathLst>
                  <a:path w="10349" h="9315" extrusionOk="0">
                    <a:moveTo>
                      <a:pt x="5677" y="1"/>
                    </a:moveTo>
                    <a:cubicBezTo>
                      <a:pt x="5377" y="1"/>
                      <a:pt x="5103" y="297"/>
                      <a:pt x="4828" y="350"/>
                    </a:cubicBezTo>
                    <a:cubicBezTo>
                      <a:pt x="4781" y="359"/>
                      <a:pt x="4731" y="363"/>
                      <a:pt x="4681" y="363"/>
                    </a:cubicBezTo>
                    <a:cubicBezTo>
                      <a:pt x="4501" y="363"/>
                      <a:pt x="4309" y="317"/>
                      <a:pt x="4137" y="317"/>
                    </a:cubicBezTo>
                    <a:cubicBezTo>
                      <a:pt x="4049" y="317"/>
                      <a:pt x="3967" y="329"/>
                      <a:pt x="3894" y="366"/>
                    </a:cubicBezTo>
                    <a:cubicBezTo>
                      <a:pt x="3620" y="506"/>
                      <a:pt x="3556" y="914"/>
                      <a:pt x="3362" y="1129"/>
                    </a:cubicBezTo>
                    <a:cubicBezTo>
                      <a:pt x="3174" y="1344"/>
                      <a:pt x="2772" y="1483"/>
                      <a:pt x="2697" y="1773"/>
                    </a:cubicBezTo>
                    <a:cubicBezTo>
                      <a:pt x="2632" y="2026"/>
                      <a:pt x="2825" y="2278"/>
                      <a:pt x="2927" y="2530"/>
                    </a:cubicBezTo>
                    <a:cubicBezTo>
                      <a:pt x="2707" y="2568"/>
                      <a:pt x="2476" y="2724"/>
                      <a:pt x="2272" y="2724"/>
                    </a:cubicBezTo>
                    <a:cubicBezTo>
                      <a:pt x="2026" y="2724"/>
                      <a:pt x="1760" y="2543"/>
                      <a:pt x="1532" y="2543"/>
                    </a:cubicBezTo>
                    <a:cubicBezTo>
                      <a:pt x="1497" y="2543"/>
                      <a:pt x="1462" y="2547"/>
                      <a:pt x="1429" y="2557"/>
                    </a:cubicBezTo>
                    <a:cubicBezTo>
                      <a:pt x="1161" y="2638"/>
                      <a:pt x="1048" y="3008"/>
                      <a:pt x="844" y="3169"/>
                    </a:cubicBezTo>
                    <a:cubicBezTo>
                      <a:pt x="634" y="3331"/>
                      <a:pt x="237" y="3374"/>
                      <a:pt x="119" y="3621"/>
                    </a:cubicBezTo>
                    <a:cubicBezTo>
                      <a:pt x="1" y="3868"/>
                      <a:pt x="232" y="4190"/>
                      <a:pt x="237" y="4464"/>
                    </a:cubicBezTo>
                    <a:cubicBezTo>
                      <a:pt x="248" y="4721"/>
                      <a:pt x="38" y="5049"/>
                      <a:pt x="146" y="5307"/>
                    </a:cubicBezTo>
                    <a:cubicBezTo>
                      <a:pt x="248" y="5548"/>
                      <a:pt x="640" y="5629"/>
                      <a:pt x="817" y="5844"/>
                    </a:cubicBezTo>
                    <a:cubicBezTo>
                      <a:pt x="983" y="6048"/>
                      <a:pt x="983" y="6440"/>
                      <a:pt x="1209" y="6606"/>
                    </a:cubicBezTo>
                    <a:cubicBezTo>
                      <a:pt x="1418" y="6767"/>
                      <a:pt x="1794" y="6660"/>
                      <a:pt x="2047" y="6778"/>
                    </a:cubicBezTo>
                    <a:cubicBezTo>
                      <a:pt x="2299" y="6896"/>
                      <a:pt x="2466" y="7256"/>
                      <a:pt x="2718" y="7315"/>
                    </a:cubicBezTo>
                    <a:cubicBezTo>
                      <a:pt x="2748" y="7322"/>
                      <a:pt x="2779" y="7325"/>
                      <a:pt x="2810" y="7325"/>
                    </a:cubicBezTo>
                    <a:cubicBezTo>
                      <a:pt x="3058" y="7325"/>
                      <a:pt x="3322" y="7122"/>
                      <a:pt x="3556" y="7122"/>
                    </a:cubicBezTo>
                    <a:cubicBezTo>
                      <a:pt x="3797" y="7122"/>
                      <a:pt x="4063" y="7303"/>
                      <a:pt x="4290" y="7303"/>
                    </a:cubicBezTo>
                    <a:cubicBezTo>
                      <a:pt x="4326" y="7303"/>
                      <a:pt x="4360" y="7298"/>
                      <a:pt x="4393" y="7288"/>
                    </a:cubicBezTo>
                    <a:cubicBezTo>
                      <a:pt x="4495" y="7251"/>
                      <a:pt x="4587" y="7186"/>
                      <a:pt x="4651" y="7095"/>
                    </a:cubicBezTo>
                    <a:cubicBezTo>
                      <a:pt x="4662" y="7138"/>
                      <a:pt x="4678" y="7181"/>
                      <a:pt x="4700" y="7218"/>
                    </a:cubicBezTo>
                    <a:cubicBezTo>
                      <a:pt x="4855" y="7476"/>
                      <a:pt x="5274" y="7551"/>
                      <a:pt x="5494" y="7788"/>
                    </a:cubicBezTo>
                    <a:cubicBezTo>
                      <a:pt x="5714" y="8024"/>
                      <a:pt x="5763" y="8443"/>
                      <a:pt x="6010" y="8620"/>
                    </a:cubicBezTo>
                    <a:cubicBezTo>
                      <a:pt x="6273" y="8803"/>
                      <a:pt x="6686" y="8701"/>
                      <a:pt x="6966" y="8808"/>
                    </a:cubicBezTo>
                    <a:cubicBezTo>
                      <a:pt x="7266" y="8932"/>
                      <a:pt x="7503" y="9281"/>
                      <a:pt x="7803" y="9313"/>
                    </a:cubicBezTo>
                    <a:cubicBezTo>
                      <a:pt x="7817" y="9314"/>
                      <a:pt x="7830" y="9314"/>
                      <a:pt x="7844" y="9314"/>
                    </a:cubicBezTo>
                    <a:cubicBezTo>
                      <a:pt x="8149" y="9314"/>
                      <a:pt x="8422" y="9030"/>
                      <a:pt x="8700" y="8953"/>
                    </a:cubicBezTo>
                    <a:cubicBezTo>
                      <a:pt x="9001" y="8867"/>
                      <a:pt x="9414" y="8958"/>
                      <a:pt x="9645" y="8744"/>
                    </a:cubicBezTo>
                    <a:cubicBezTo>
                      <a:pt x="9876" y="8529"/>
                      <a:pt x="9812" y="8110"/>
                      <a:pt x="9919" y="7815"/>
                    </a:cubicBezTo>
                    <a:cubicBezTo>
                      <a:pt x="10021" y="7530"/>
                      <a:pt x="10349" y="7267"/>
                      <a:pt x="10338" y="6945"/>
                    </a:cubicBezTo>
                    <a:cubicBezTo>
                      <a:pt x="10327" y="6644"/>
                      <a:pt x="9994" y="6381"/>
                      <a:pt x="9892" y="6069"/>
                    </a:cubicBezTo>
                    <a:cubicBezTo>
                      <a:pt x="9801" y="5785"/>
                      <a:pt x="9935" y="5382"/>
                      <a:pt x="9769" y="5103"/>
                    </a:cubicBezTo>
                    <a:cubicBezTo>
                      <a:pt x="9608" y="4845"/>
                      <a:pt x="9194" y="4770"/>
                      <a:pt x="8974" y="4533"/>
                    </a:cubicBezTo>
                    <a:cubicBezTo>
                      <a:pt x="8840" y="4394"/>
                      <a:pt x="8770" y="4184"/>
                      <a:pt x="8679" y="3996"/>
                    </a:cubicBezTo>
                    <a:cubicBezTo>
                      <a:pt x="8888" y="3830"/>
                      <a:pt x="9173" y="3696"/>
                      <a:pt x="9237" y="3454"/>
                    </a:cubicBezTo>
                    <a:cubicBezTo>
                      <a:pt x="9307" y="3159"/>
                      <a:pt x="9028" y="2858"/>
                      <a:pt x="8969" y="2568"/>
                    </a:cubicBezTo>
                    <a:cubicBezTo>
                      <a:pt x="8904" y="2289"/>
                      <a:pt x="9039" y="1902"/>
                      <a:pt x="8867" y="1644"/>
                    </a:cubicBezTo>
                    <a:cubicBezTo>
                      <a:pt x="8711" y="1408"/>
                      <a:pt x="8292" y="1381"/>
                      <a:pt x="8056" y="1183"/>
                    </a:cubicBezTo>
                    <a:cubicBezTo>
                      <a:pt x="7836" y="1000"/>
                      <a:pt x="7739" y="597"/>
                      <a:pt x="7465" y="458"/>
                    </a:cubicBezTo>
                    <a:cubicBezTo>
                      <a:pt x="7388" y="419"/>
                      <a:pt x="7299" y="407"/>
                      <a:pt x="7205" y="407"/>
                    </a:cubicBezTo>
                    <a:cubicBezTo>
                      <a:pt x="7049" y="407"/>
                      <a:pt x="6877" y="440"/>
                      <a:pt x="6717" y="440"/>
                    </a:cubicBezTo>
                    <a:cubicBezTo>
                      <a:pt x="6652" y="440"/>
                      <a:pt x="6590" y="435"/>
                      <a:pt x="6531" y="420"/>
                    </a:cubicBezTo>
                    <a:cubicBezTo>
                      <a:pt x="6235" y="339"/>
                      <a:pt x="5983" y="17"/>
                      <a:pt x="5693" y="1"/>
                    </a:cubicBezTo>
                    <a:cubicBezTo>
                      <a:pt x="5688" y="1"/>
                      <a:pt x="5682" y="1"/>
                      <a:pt x="567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04;p6"/>
              <p:cNvSpPr/>
              <p:nvPr/>
            </p:nvSpPr>
            <p:spPr>
              <a:xfrm>
                <a:off x="15960851" y="-2657168"/>
                <a:ext cx="51624" cy="107720"/>
              </a:xfrm>
              <a:custGeom>
                <a:avLst/>
                <a:gdLst/>
                <a:ahLst/>
                <a:cxnLst/>
                <a:rect l="l" t="t" r="r" b="b"/>
                <a:pathLst>
                  <a:path w="1489" h="3107" extrusionOk="0">
                    <a:moveTo>
                      <a:pt x="232" y="0"/>
                    </a:moveTo>
                    <a:cubicBezTo>
                      <a:pt x="117" y="0"/>
                      <a:pt x="1" y="101"/>
                      <a:pt x="50" y="250"/>
                    </a:cubicBezTo>
                    <a:cubicBezTo>
                      <a:pt x="125" y="497"/>
                      <a:pt x="318" y="583"/>
                      <a:pt x="452" y="648"/>
                    </a:cubicBezTo>
                    <a:cubicBezTo>
                      <a:pt x="576" y="701"/>
                      <a:pt x="624" y="728"/>
                      <a:pt x="646" y="814"/>
                    </a:cubicBezTo>
                    <a:cubicBezTo>
                      <a:pt x="673" y="895"/>
                      <a:pt x="656" y="932"/>
                      <a:pt x="576" y="1061"/>
                    </a:cubicBezTo>
                    <a:cubicBezTo>
                      <a:pt x="495" y="1185"/>
                      <a:pt x="388" y="1362"/>
                      <a:pt x="463" y="1609"/>
                    </a:cubicBezTo>
                    <a:cubicBezTo>
                      <a:pt x="538" y="1861"/>
                      <a:pt x="726" y="1947"/>
                      <a:pt x="861" y="2006"/>
                    </a:cubicBezTo>
                    <a:cubicBezTo>
                      <a:pt x="984" y="2065"/>
                      <a:pt x="1032" y="2092"/>
                      <a:pt x="1059" y="2173"/>
                    </a:cubicBezTo>
                    <a:cubicBezTo>
                      <a:pt x="1081" y="2259"/>
                      <a:pt x="1065" y="2296"/>
                      <a:pt x="984" y="2420"/>
                    </a:cubicBezTo>
                    <a:cubicBezTo>
                      <a:pt x="903" y="2549"/>
                      <a:pt x="796" y="2720"/>
                      <a:pt x="871" y="2973"/>
                    </a:cubicBezTo>
                    <a:cubicBezTo>
                      <a:pt x="898" y="3053"/>
                      <a:pt x="968" y="3107"/>
                      <a:pt x="1048" y="3107"/>
                    </a:cubicBezTo>
                    <a:cubicBezTo>
                      <a:pt x="1177" y="3107"/>
                      <a:pt x="1263" y="2983"/>
                      <a:pt x="1231" y="2865"/>
                    </a:cubicBezTo>
                    <a:cubicBezTo>
                      <a:pt x="1204" y="2785"/>
                      <a:pt x="1226" y="2736"/>
                      <a:pt x="1301" y="2618"/>
                    </a:cubicBezTo>
                    <a:cubicBezTo>
                      <a:pt x="1381" y="2495"/>
                      <a:pt x="1489" y="2318"/>
                      <a:pt x="1414" y="2071"/>
                    </a:cubicBezTo>
                    <a:cubicBezTo>
                      <a:pt x="1338" y="1818"/>
                      <a:pt x="1150" y="1732"/>
                      <a:pt x="1016" y="1673"/>
                    </a:cubicBezTo>
                    <a:cubicBezTo>
                      <a:pt x="887" y="1614"/>
                      <a:pt x="844" y="1587"/>
                      <a:pt x="818" y="1501"/>
                    </a:cubicBezTo>
                    <a:cubicBezTo>
                      <a:pt x="791" y="1421"/>
                      <a:pt x="823" y="1367"/>
                      <a:pt x="887" y="1254"/>
                    </a:cubicBezTo>
                    <a:cubicBezTo>
                      <a:pt x="968" y="1131"/>
                      <a:pt x="1075" y="959"/>
                      <a:pt x="1000" y="707"/>
                    </a:cubicBezTo>
                    <a:cubicBezTo>
                      <a:pt x="925" y="454"/>
                      <a:pt x="737" y="368"/>
                      <a:pt x="603" y="309"/>
                    </a:cubicBezTo>
                    <a:cubicBezTo>
                      <a:pt x="479" y="250"/>
                      <a:pt x="431" y="223"/>
                      <a:pt x="409" y="143"/>
                    </a:cubicBezTo>
                    <a:cubicBezTo>
                      <a:pt x="382" y="43"/>
                      <a:pt x="307" y="0"/>
                      <a:pt x="232" y="0"/>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05;p6"/>
              <p:cNvSpPr/>
              <p:nvPr/>
            </p:nvSpPr>
            <p:spPr>
              <a:xfrm>
                <a:off x="16013929" y="-2623089"/>
                <a:ext cx="90801" cy="80365"/>
              </a:xfrm>
              <a:custGeom>
                <a:avLst/>
                <a:gdLst/>
                <a:ahLst/>
                <a:cxnLst/>
                <a:rect l="l" t="t" r="r" b="b"/>
                <a:pathLst>
                  <a:path w="2619" h="2318" extrusionOk="0">
                    <a:moveTo>
                      <a:pt x="2346" y="1"/>
                    </a:moveTo>
                    <a:cubicBezTo>
                      <a:pt x="2302" y="1"/>
                      <a:pt x="2255" y="19"/>
                      <a:pt x="2213" y="62"/>
                    </a:cubicBezTo>
                    <a:cubicBezTo>
                      <a:pt x="2174" y="101"/>
                      <a:pt x="2136" y="114"/>
                      <a:pt x="2075" y="114"/>
                    </a:cubicBezTo>
                    <a:cubicBezTo>
                      <a:pt x="2044" y="114"/>
                      <a:pt x="2007" y="110"/>
                      <a:pt x="1961" y="105"/>
                    </a:cubicBezTo>
                    <a:cubicBezTo>
                      <a:pt x="1914" y="100"/>
                      <a:pt x="1863" y="94"/>
                      <a:pt x="1809" y="94"/>
                    </a:cubicBezTo>
                    <a:cubicBezTo>
                      <a:pt x="1688" y="94"/>
                      <a:pt x="1552" y="122"/>
                      <a:pt x="1418" y="244"/>
                    </a:cubicBezTo>
                    <a:cubicBezTo>
                      <a:pt x="1225" y="422"/>
                      <a:pt x="1231" y="631"/>
                      <a:pt x="1236" y="776"/>
                    </a:cubicBezTo>
                    <a:cubicBezTo>
                      <a:pt x="1236" y="916"/>
                      <a:pt x="1236" y="969"/>
                      <a:pt x="1171" y="1029"/>
                    </a:cubicBezTo>
                    <a:cubicBezTo>
                      <a:pt x="1129" y="1067"/>
                      <a:pt x="1091" y="1081"/>
                      <a:pt x="1032" y="1081"/>
                    </a:cubicBezTo>
                    <a:cubicBezTo>
                      <a:pt x="1002" y="1081"/>
                      <a:pt x="965" y="1077"/>
                      <a:pt x="919" y="1071"/>
                    </a:cubicBezTo>
                    <a:cubicBezTo>
                      <a:pt x="873" y="1067"/>
                      <a:pt x="821" y="1061"/>
                      <a:pt x="766" y="1061"/>
                    </a:cubicBezTo>
                    <a:cubicBezTo>
                      <a:pt x="644" y="1061"/>
                      <a:pt x="505" y="1089"/>
                      <a:pt x="371" y="1211"/>
                    </a:cubicBezTo>
                    <a:cubicBezTo>
                      <a:pt x="178" y="1388"/>
                      <a:pt x="183" y="1598"/>
                      <a:pt x="189" y="1743"/>
                    </a:cubicBezTo>
                    <a:cubicBezTo>
                      <a:pt x="194" y="1882"/>
                      <a:pt x="189" y="1936"/>
                      <a:pt x="124" y="1995"/>
                    </a:cubicBezTo>
                    <a:cubicBezTo>
                      <a:pt x="1" y="2108"/>
                      <a:pt x="81" y="2317"/>
                      <a:pt x="253" y="2317"/>
                    </a:cubicBezTo>
                    <a:cubicBezTo>
                      <a:pt x="296" y="2317"/>
                      <a:pt x="344" y="2296"/>
                      <a:pt x="377" y="2269"/>
                    </a:cubicBezTo>
                    <a:cubicBezTo>
                      <a:pt x="570" y="2092"/>
                      <a:pt x="565" y="1882"/>
                      <a:pt x="559" y="1737"/>
                    </a:cubicBezTo>
                    <a:cubicBezTo>
                      <a:pt x="559" y="1608"/>
                      <a:pt x="559" y="1544"/>
                      <a:pt x="624" y="1485"/>
                    </a:cubicBezTo>
                    <a:cubicBezTo>
                      <a:pt x="666" y="1446"/>
                      <a:pt x="704" y="1433"/>
                      <a:pt x="763" y="1433"/>
                    </a:cubicBezTo>
                    <a:cubicBezTo>
                      <a:pt x="793" y="1433"/>
                      <a:pt x="830" y="1436"/>
                      <a:pt x="876" y="1442"/>
                    </a:cubicBezTo>
                    <a:cubicBezTo>
                      <a:pt x="922" y="1447"/>
                      <a:pt x="974" y="1452"/>
                      <a:pt x="1029" y="1452"/>
                    </a:cubicBezTo>
                    <a:cubicBezTo>
                      <a:pt x="1151" y="1452"/>
                      <a:pt x="1290" y="1425"/>
                      <a:pt x="1424" y="1302"/>
                    </a:cubicBezTo>
                    <a:cubicBezTo>
                      <a:pt x="1617" y="1120"/>
                      <a:pt x="1606" y="916"/>
                      <a:pt x="1606" y="765"/>
                    </a:cubicBezTo>
                    <a:cubicBezTo>
                      <a:pt x="1601" y="631"/>
                      <a:pt x="1606" y="577"/>
                      <a:pt x="1671" y="518"/>
                    </a:cubicBezTo>
                    <a:cubicBezTo>
                      <a:pt x="1710" y="480"/>
                      <a:pt x="1748" y="466"/>
                      <a:pt x="1809" y="466"/>
                    </a:cubicBezTo>
                    <a:cubicBezTo>
                      <a:pt x="1840" y="466"/>
                      <a:pt x="1877" y="470"/>
                      <a:pt x="1923" y="475"/>
                    </a:cubicBezTo>
                    <a:cubicBezTo>
                      <a:pt x="1968" y="480"/>
                      <a:pt x="2018" y="486"/>
                      <a:pt x="2072" y="486"/>
                    </a:cubicBezTo>
                    <a:cubicBezTo>
                      <a:pt x="2193" y="486"/>
                      <a:pt x="2332" y="458"/>
                      <a:pt x="2466" y="336"/>
                    </a:cubicBezTo>
                    <a:cubicBezTo>
                      <a:pt x="2619" y="203"/>
                      <a:pt x="2494" y="1"/>
                      <a:pt x="2346" y="1"/>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06" name="Google Shape;106;p6"/>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p:transition spd="slow">
    <p:push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107"/>
        <p:cNvGrpSpPr/>
        <p:nvPr/>
      </p:nvGrpSpPr>
      <p:grpSpPr>
        <a:xfrm>
          <a:off x="0" y="0"/>
          <a:ext cx="0" cy="0"/>
          <a:chOff x="0" y="0"/>
          <a:chExt cx="0" cy="0"/>
        </a:xfrm>
      </p:grpSpPr>
      <p:sp>
        <p:nvSpPr>
          <p:cNvPr id="108" name="Google Shape;108;p7"/>
          <p:cNvSpPr/>
          <p:nvPr/>
        </p:nvSpPr>
        <p:spPr>
          <a:xfrm>
            <a:off x="146050" y="127375"/>
            <a:ext cx="8851800" cy="4888800"/>
          </a:xfrm>
          <a:prstGeom prst="rect">
            <a:avLst/>
          </a:prstGeom>
          <a:solidFill>
            <a:schemeClr val="lt1"/>
          </a:solidFill>
          <a:ln w="28575" cap="flat" cmpd="sng">
            <a:solidFill>
              <a:schemeClr val="dk1"/>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09;p7"/>
          <p:cNvSpPr txBox="1">
            <a:spLocks noGrp="1"/>
          </p:cNvSpPr>
          <p:nvPr>
            <p:ph type="title"/>
          </p:nvPr>
        </p:nvSpPr>
        <p:spPr>
          <a:xfrm>
            <a:off x="720000" y="445025"/>
            <a:ext cx="77109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110" name="Google Shape;110;p7"/>
          <p:cNvSpPr txBox="1">
            <a:spLocks noGrp="1"/>
          </p:cNvSpPr>
          <p:nvPr>
            <p:ph type="subTitle" idx="1"/>
          </p:nvPr>
        </p:nvSpPr>
        <p:spPr>
          <a:xfrm>
            <a:off x="2614350" y="1700300"/>
            <a:ext cx="3915300" cy="22983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accent2"/>
              </a:buClr>
              <a:buSzPts val="1600"/>
              <a:buFont typeface="Nunito Light"/>
              <a:buChar char="●"/>
              <a:defRPr/>
            </a:lvl1pPr>
            <a:lvl2pPr lvl="1" algn="ctr" rtl="0">
              <a:lnSpc>
                <a:spcPct val="100000"/>
              </a:lnSpc>
              <a:spcBef>
                <a:spcPts val="0"/>
              </a:spcBef>
              <a:spcAft>
                <a:spcPts val="0"/>
              </a:spcAft>
              <a:buClr>
                <a:srgbClr val="E76A28"/>
              </a:buClr>
              <a:buSzPts val="1600"/>
              <a:buFont typeface="Nunito Light"/>
              <a:buChar char="○"/>
              <a:defRPr/>
            </a:lvl2pPr>
            <a:lvl3pPr lvl="2" algn="ctr" rtl="0">
              <a:lnSpc>
                <a:spcPct val="100000"/>
              </a:lnSpc>
              <a:spcBef>
                <a:spcPts val="0"/>
              </a:spcBef>
              <a:spcAft>
                <a:spcPts val="0"/>
              </a:spcAft>
              <a:buClr>
                <a:srgbClr val="E76A28"/>
              </a:buClr>
              <a:buSzPts val="1500"/>
              <a:buFont typeface="Nunito Light"/>
              <a:buChar char="■"/>
              <a:defRPr/>
            </a:lvl3pPr>
            <a:lvl4pPr lvl="3" algn="ctr" rtl="0">
              <a:lnSpc>
                <a:spcPct val="100000"/>
              </a:lnSpc>
              <a:spcBef>
                <a:spcPts val="0"/>
              </a:spcBef>
              <a:spcAft>
                <a:spcPts val="0"/>
              </a:spcAft>
              <a:buClr>
                <a:srgbClr val="E76A28"/>
              </a:buClr>
              <a:buSzPts val="1500"/>
              <a:buFont typeface="Nunito Light"/>
              <a:buChar char="●"/>
              <a:defRPr/>
            </a:lvl4pPr>
            <a:lvl5pPr lvl="4" algn="ctr" rtl="0">
              <a:lnSpc>
                <a:spcPct val="100000"/>
              </a:lnSpc>
              <a:spcBef>
                <a:spcPts val="0"/>
              </a:spcBef>
              <a:spcAft>
                <a:spcPts val="0"/>
              </a:spcAft>
              <a:buClr>
                <a:srgbClr val="E76A28"/>
              </a:buClr>
              <a:buSzPts val="1400"/>
              <a:buFont typeface="Nunito Light"/>
              <a:buChar char="○"/>
              <a:defRPr/>
            </a:lvl5pPr>
            <a:lvl6pPr lvl="5" algn="ctr" rtl="0">
              <a:lnSpc>
                <a:spcPct val="100000"/>
              </a:lnSpc>
              <a:spcBef>
                <a:spcPts val="0"/>
              </a:spcBef>
              <a:spcAft>
                <a:spcPts val="0"/>
              </a:spcAft>
              <a:buClr>
                <a:srgbClr val="999999"/>
              </a:buClr>
              <a:buSzPts val="1400"/>
              <a:buFont typeface="Nunito Light"/>
              <a:buChar char="■"/>
              <a:defRPr/>
            </a:lvl6pPr>
            <a:lvl7pPr lvl="6" algn="ctr" rtl="0">
              <a:lnSpc>
                <a:spcPct val="100000"/>
              </a:lnSpc>
              <a:spcBef>
                <a:spcPts val="0"/>
              </a:spcBef>
              <a:spcAft>
                <a:spcPts val="0"/>
              </a:spcAft>
              <a:buClr>
                <a:srgbClr val="999999"/>
              </a:buClr>
              <a:buSzPts val="1300"/>
              <a:buFont typeface="Nunito Light"/>
              <a:buChar char="●"/>
              <a:defRPr/>
            </a:lvl7pPr>
            <a:lvl8pPr lvl="7" algn="ctr" rtl="0">
              <a:lnSpc>
                <a:spcPct val="100000"/>
              </a:lnSpc>
              <a:spcBef>
                <a:spcPts val="0"/>
              </a:spcBef>
              <a:spcAft>
                <a:spcPts val="0"/>
              </a:spcAft>
              <a:buClr>
                <a:srgbClr val="999999"/>
              </a:buClr>
              <a:buSzPts val="1300"/>
              <a:buFont typeface="Nunito Light"/>
              <a:buChar char="○"/>
              <a:defRPr/>
            </a:lvl8pPr>
            <a:lvl9pPr lvl="8" algn="ctr" rtl="0">
              <a:lnSpc>
                <a:spcPct val="100000"/>
              </a:lnSpc>
              <a:spcBef>
                <a:spcPts val="0"/>
              </a:spcBef>
              <a:spcAft>
                <a:spcPts val="0"/>
              </a:spcAft>
              <a:buClr>
                <a:srgbClr val="999999"/>
              </a:buClr>
              <a:buSzPts val="1400"/>
              <a:buFont typeface="Nunito Light"/>
              <a:buChar char="■"/>
              <a:defRPr/>
            </a:lvl9pPr>
          </a:lstStyle>
          <a:p>
            <a:endParaRPr/>
          </a:p>
        </p:txBody>
      </p:sp>
      <p:grpSp>
        <p:nvGrpSpPr>
          <p:cNvPr id="111" name="Google Shape;111;p7"/>
          <p:cNvGrpSpPr/>
          <p:nvPr/>
        </p:nvGrpSpPr>
        <p:grpSpPr>
          <a:xfrm>
            <a:off x="-109873" y="1783532"/>
            <a:ext cx="1000261" cy="3450577"/>
            <a:chOff x="-109873" y="1783532"/>
            <a:chExt cx="1000261" cy="3450577"/>
          </a:xfrm>
        </p:grpSpPr>
        <p:grpSp>
          <p:nvGrpSpPr>
            <p:cNvPr id="112" name="Google Shape;112;p7"/>
            <p:cNvGrpSpPr/>
            <p:nvPr/>
          </p:nvGrpSpPr>
          <p:grpSpPr>
            <a:xfrm flipH="1">
              <a:off x="4666" y="4365279"/>
              <a:ext cx="885722" cy="868830"/>
              <a:chOff x="8622460" y="4544229"/>
              <a:chExt cx="670849" cy="658104"/>
            </a:xfrm>
          </p:grpSpPr>
          <p:sp>
            <p:nvSpPr>
              <p:cNvPr id="113" name="Google Shape;113;p7"/>
              <p:cNvSpPr/>
              <p:nvPr/>
            </p:nvSpPr>
            <p:spPr>
              <a:xfrm rot="-542939" flipH="1">
                <a:off x="8663840" y="4586911"/>
                <a:ext cx="588089" cy="572739"/>
              </a:xfrm>
              <a:custGeom>
                <a:avLst/>
                <a:gdLst/>
                <a:ahLst/>
                <a:cxnLst/>
                <a:rect l="l" t="t" r="r" b="b"/>
                <a:pathLst>
                  <a:path w="13371" h="13022" extrusionOk="0">
                    <a:moveTo>
                      <a:pt x="7667" y="5705"/>
                    </a:moveTo>
                    <a:cubicBezTo>
                      <a:pt x="7872" y="5938"/>
                      <a:pt x="8124" y="6125"/>
                      <a:pt x="8404" y="6256"/>
                    </a:cubicBezTo>
                    <a:cubicBezTo>
                      <a:pt x="8227" y="6708"/>
                      <a:pt x="7896" y="7365"/>
                      <a:pt x="7266" y="8191"/>
                    </a:cubicBezTo>
                    <a:cubicBezTo>
                      <a:pt x="7159" y="8331"/>
                      <a:pt x="7047" y="8466"/>
                      <a:pt x="6926" y="8596"/>
                    </a:cubicBezTo>
                    <a:cubicBezTo>
                      <a:pt x="7038" y="8312"/>
                      <a:pt x="7140" y="8018"/>
                      <a:pt x="7229" y="7724"/>
                    </a:cubicBezTo>
                    <a:cubicBezTo>
                      <a:pt x="7425" y="7062"/>
                      <a:pt x="7569" y="6386"/>
                      <a:pt x="7667" y="5705"/>
                    </a:cubicBezTo>
                    <a:close/>
                    <a:moveTo>
                      <a:pt x="6644" y="0"/>
                    </a:moveTo>
                    <a:cubicBezTo>
                      <a:pt x="6548" y="0"/>
                      <a:pt x="6452" y="3"/>
                      <a:pt x="6357" y="7"/>
                    </a:cubicBezTo>
                    <a:cubicBezTo>
                      <a:pt x="6068" y="25"/>
                      <a:pt x="5779" y="63"/>
                      <a:pt x="5494" y="123"/>
                    </a:cubicBezTo>
                    <a:cubicBezTo>
                      <a:pt x="4986" y="230"/>
                      <a:pt x="4501" y="408"/>
                      <a:pt x="4044" y="655"/>
                    </a:cubicBezTo>
                    <a:cubicBezTo>
                      <a:pt x="3046" y="1205"/>
                      <a:pt x="2552" y="1998"/>
                      <a:pt x="2715" y="2767"/>
                    </a:cubicBezTo>
                    <a:cubicBezTo>
                      <a:pt x="2864" y="3476"/>
                      <a:pt x="3536" y="3966"/>
                      <a:pt x="4515" y="4115"/>
                    </a:cubicBezTo>
                    <a:cubicBezTo>
                      <a:pt x="4533" y="4656"/>
                      <a:pt x="4473" y="5547"/>
                      <a:pt x="4100" y="6820"/>
                    </a:cubicBezTo>
                    <a:cubicBezTo>
                      <a:pt x="3382" y="9296"/>
                      <a:pt x="1554" y="9734"/>
                      <a:pt x="1456" y="9753"/>
                    </a:cubicBezTo>
                    <a:cubicBezTo>
                      <a:pt x="574" y="9926"/>
                      <a:pt x="1" y="10779"/>
                      <a:pt x="173" y="11660"/>
                    </a:cubicBezTo>
                    <a:cubicBezTo>
                      <a:pt x="325" y="12437"/>
                      <a:pt x="1006" y="12978"/>
                      <a:pt x="1768" y="12978"/>
                    </a:cubicBezTo>
                    <a:cubicBezTo>
                      <a:pt x="1871" y="12978"/>
                      <a:pt x="1976" y="12968"/>
                      <a:pt x="2081" y="12947"/>
                    </a:cubicBezTo>
                    <a:cubicBezTo>
                      <a:pt x="2393" y="12882"/>
                      <a:pt x="2691" y="12784"/>
                      <a:pt x="2985" y="12663"/>
                    </a:cubicBezTo>
                    <a:cubicBezTo>
                      <a:pt x="3186" y="12817"/>
                      <a:pt x="3424" y="12919"/>
                      <a:pt x="3675" y="12966"/>
                    </a:cubicBezTo>
                    <a:cubicBezTo>
                      <a:pt x="3927" y="13003"/>
                      <a:pt x="4179" y="13022"/>
                      <a:pt x="4431" y="13022"/>
                    </a:cubicBezTo>
                    <a:cubicBezTo>
                      <a:pt x="5648" y="13022"/>
                      <a:pt x="7970" y="12654"/>
                      <a:pt x="9854" y="10168"/>
                    </a:cubicBezTo>
                    <a:cubicBezTo>
                      <a:pt x="11076" y="8564"/>
                      <a:pt x="11552" y="7291"/>
                      <a:pt x="11734" y="6484"/>
                    </a:cubicBezTo>
                    <a:cubicBezTo>
                      <a:pt x="12312" y="6307"/>
                      <a:pt x="12769" y="6027"/>
                      <a:pt x="13053" y="5668"/>
                    </a:cubicBezTo>
                    <a:lnTo>
                      <a:pt x="13058" y="5659"/>
                    </a:lnTo>
                    <a:cubicBezTo>
                      <a:pt x="13077" y="5631"/>
                      <a:pt x="13100" y="5607"/>
                      <a:pt x="13114" y="5579"/>
                    </a:cubicBezTo>
                    <a:lnTo>
                      <a:pt x="13123" y="5565"/>
                    </a:lnTo>
                    <a:lnTo>
                      <a:pt x="13128" y="5561"/>
                    </a:lnTo>
                    <a:cubicBezTo>
                      <a:pt x="13147" y="5528"/>
                      <a:pt x="13165" y="5500"/>
                      <a:pt x="13179" y="5472"/>
                    </a:cubicBezTo>
                    <a:cubicBezTo>
                      <a:pt x="13189" y="5453"/>
                      <a:pt x="13198" y="5439"/>
                      <a:pt x="13207" y="5421"/>
                    </a:cubicBezTo>
                    <a:lnTo>
                      <a:pt x="13212" y="5416"/>
                    </a:lnTo>
                    <a:cubicBezTo>
                      <a:pt x="13217" y="5402"/>
                      <a:pt x="13226" y="5383"/>
                      <a:pt x="13231" y="5369"/>
                    </a:cubicBezTo>
                    <a:cubicBezTo>
                      <a:pt x="13240" y="5355"/>
                      <a:pt x="13249" y="5332"/>
                      <a:pt x="13259" y="5309"/>
                    </a:cubicBezTo>
                    <a:cubicBezTo>
                      <a:pt x="13268" y="5295"/>
                      <a:pt x="13273" y="5281"/>
                      <a:pt x="13277" y="5267"/>
                    </a:cubicBezTo>
                    <a:lnTo>
                      <a:pt x="13277" y="5262"/>
                    </a:lnTo>
                    <a:cubicBezTo>
                      <a:pt x="13291" y="5225"/>
                      <a:pt x="13301" y="5188"/>
                      <a:pt x="13310" y="5150"/>
                    </a:cubicBezTo>
                    <a:cubicBezTo>
                      <a:pt x="13315" y="5132"/>
                      <a:pt x="13319" y="5113"/>
                      <a:pt x="13324" y="5104"/>
                    </a:cubicBezTo>
                    <a:cubicBezTo>
                      <a:pt x="13329" y="5080"/>
                      <a:pt x="13333" y="5057"/>
                      <a:pt x="13338" y="5034"/>
                    </a:cubicBezTo>
                    <a:cubicBezTo>
                      <a:pt x="13342" y="5010"/>
                      <a:pt x="13342" y="5001"/>
                      <a:pt x="13347" y="4978"/>
                    </a:cubicBezTo>
                    <a:cubicBezTo>
                      <a:pt x="13352" y="4959"/>
                      <a:pt x="13352" y="4936"/>
                      <a:pt x="13356" y="4917"/>
                    </a:cubicBezTo>
                    <a:cubicBezTo>
                      <a:pt x="13356" y="4898"/>
                      <a:pt x="13356" y="4880"/>
                      <a:pt x="13356" y="4861"/>
                    </a:cubicBezTo>
                    <a:cubicBezTo>
                      <a:pt x="13361" y="4843"/>
                      <a:pt x="13356" y="4819"/>
                      <a:pt x="13356" y="4796"/>
                    </a:cubicBezTo>
                    <a:cubicBezTo>
                      <a:pt x="13370" y="4078"/>
                      <a:pt x="12806" y="3462"/>
                      <a:pt x="11860" y="3140"/>
                    </a:cubicBezTo>
                    <a:cubicBezTo>
                      <a:pt x="11384" y="2986"/>
                      <a:pt x="10885" y="2907"/>
                      <a:pt x="10387" y="2907"/>
                    </a:cubicBezTo>
                    <a:cubicBezTo>
                      <a:pt x="10372" y="2907"/>
                      <a:pt x="10358" y="2907"/>
                      <a:pt x="10344" y="2907"/>
                    </a:cubicBezTo>
                    <a:cubicBezTo>
                      <a:pt x="9206" y="2907"/>
                      <a:pt x="8273" y="3238"/>
                      <a:pt x="7756" y="3770"/>
                    </a:cubicBezTo>
                    <a:cubicBezTo>
                      <a:pt x="7751" y="3686"/>
                      <a:pt x="7747" y="3602"/>
                      <a:pt x="7737" y="3527"/>
                    </a:cubicBezTo>
                    <a:cubicBezTo>
                      <a:pt x="8297" y="3229"/>
                      <a:pt x="8716" y="2847"/>
                      <a:pt x="8945" y="2427"/>
                    </a:cubicBezTo>
                    <a:lnTo>
                      <a:pt x="8945" y="2418"/>
                    </a:lnTo>
                    <a:cubicBezTo>
                      <a:pt x="8964" y="2385"/>
                      <a:pt x="8982" y="2352"/>
                      <a:pt x="8996" y="2324"/>
                    </a:cubicBezTo>
                    <a:lnTo>
                      <a:pt x="9010" y="2287"/>
                    </a:lnTo>
                    <a:cubicBezTo>
                      <a:pt x="9020" y="2264"/>
                      <a:pt x="9029" y="2240"/>
                      <a:pt x="9043" y="2217"/>
                    </a:cubicBezTo>
                    <a:cubicBezTo>
                      <a:pt x="9048" y="2198"/>
                      <a:pt x="9052" y="2184"/>
                      <a:pt x="9057" y="2166"/>
                    </a:cubicBezTo>
                    <a:cubicBezTo>
                      <a:pt x="9062" y="2152"/>
                      <a:pt x="9071" y="2124"/>
                      <a:pt x="9080" y="2100"/>
                    </a:cubicBezTo>
                    <a:cubicBezTo>
                      <a:pt x="9085" y="2077"/>
                      <a:pt x="9090" y="2068"/>
                      <a:pt x="9090" y="2054"/>
                    </a:cubicBezTo>
                    <a:cubicBezTo>
                      <a:pt x="9099" y="2026"/>
                      <a:pt x="9104" y="1998"/>
                      <a:pt x="9113" y="1965"/>
                    </a:cubicBezTo>
                    <a:cubicBezTo>
                      <a:pt x="9113" y="1951"/>
                      <a:pt x="9118" y="1937"/>
                      <a:pt x="9122" y="1919"/>
                    </a:cubicBezTo>
                    <a:cubicBezTo>
                      <a:pt x="9127" y="1886"/>
                      <a:pt x="9132" y="1853"/>
                      <a:pt x="9136" y="1816"/>
                    </a:cubicBezTo>
                    <a:cubicBezTo>
                      <a:pt x="9136" y="1802"/>
                      <a:pt x="9136" y="1788"/>
                      <a:pt x="9136" y="1774"/>
                    </a:cubicBezTo>
                    <a:cubicBezTo>
                      <a:pt x="9136" y="1746"/>
                      <a:pt x="9136" y="1723"/>
                      <a:pt x="9141" y="1695"/>
                    </a:cubicBezTo>
                    <a:lnTo>
                      <a:pt x="9141" y="1648"/>
                    </a:lnTo>
                    <a:cubicBezTo>
                      <a:pt x="9141" y="1616"/>
                      <a:pt x="9141" y="1588"/>
                      <a:pt x="9136" y="1560"/>
                    </a:cubicBezTo>
                    <a:cubicBezTo>
                      <a:pt x="9136" y="1546"/>
                      <a:pt x="9136" y="1532"/>
                      <a:pt x="9132" y="1518"/>
                    </a:cubicBezTo>
                    <a:cubicBezTo>
                      <a:pt x="9127" y="1476"/>
                      <a:pt x="9118" y="1434"/>
                      <a:pt x="9113" y="1392"/>
                    </a:cubicBezTo>
                    <a:cubicBezTo>
                      <a:pt x="9104" y="1350"/>
                      <a:pt x="9090" y="1303"/>
                      <a:pt x="9076" y="1256"/>
                    </a:cubicBezTo>
                    <a:cubicBezTo>
                      <a:pt x="9071" y="1242"/>
                      <a:pt x="9066" y="1228"/>
                      <a:pt x="9062" y="1214"/>
                    </a:cubicBezTo>
                    <a:cubicBezTo>
                      <a:pt x="9052" y="1191"/>
                      <a:pt x="9043" y="1163"/>
                      <a:pt x="9024" y="1131"/>
                    </a:cubicBezTo>
                    <a:cubicBezTo>
                      <a:pt x="8744" y="478"/>
                      <a:pt x="7980" y="67"/>
                      <a:pt x="6935" y="2"/>
                    </a:cubicBezTo>
                    <a:lnTo>
                      <a:pt x="6763" y="2"/>
                    </a:lnTo>
                    <a:cubicBezTo>
                      <a:pt x="6723" y="1"/>
                      <a:pt x="6683" y="0"/>
                      <a:pt x="6644" y="0"/>
                    </a:cubicBezTo>
                    <a:close/>
                  </a:path>
                </a:pathLst>
              </a:custGeom>
              <a:solidFill>
                <a:schemeClr val="accent5"/>
              </a:solidFill>
              <a:ln w="28575" cap="flat" cmpd="sng">
                <a:solidFill>
                  <a:schemeClr val="accent5"/>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7"/>
              <p:cNvSpPr/>
              <p:nvPr/>
            </p:nvSpPr>
            <p:spPr>
              <a:xfrm rot="-542939" flipH="1">
                <a:off x="8875818" y="4604638"/>
                <a:ext cx="337829" cy="506501"/>
              </a:xfrm>
              <a:custGeom>
                <a:avLst/>
                <a:gdLst/>
                <a:ahLst/>
                <a:cxnLst/>
                <a:rect l="l" t="t" r="r" b="b"/>
                <a:pathLst>
                  <a:path w="7681" h="11516" extrusionOk="0">
                    <a:moveTo>
                      <a:pt x="5804" y="1"/>
                    </a:moveTo>
                    <a:cubicBezTo>
                      <a:pt x="5491" y="1"/>
                      <a:pt x="5154" y="35"/>
                      <a:pt x="4808" y="109"/>
                    </a:cubicBezTo>
                    <a:cubicBezTo>
                      <a:pt x="3437" y="403"/>
                      <a:pt x="2444" y="1196"/>
                      <a:pt x="2588" y="1886"/>
                    </a:cubicBezTo>
                    <a:cubicBezTo>
                      <a:pt x="2700" y="2399"/>
                      <a:pt x="3414" y="2707"/>
                      <a:pt x="4337" y="2712"/>
                    </a:cubicBezTo>
                    <a:cubicBezTo>
                      <a:pt x="4416" y="3099"/>
                      <a:pt x="4552" y="4278"/>
                      <a:pt x="3964" y="6298"/>
                    </a:cubicBezTo>
                    <a:cubicBezTo>
                      <a:pt x="3115" y="9212"/>
                      <a:pt x="872" y="9716"/>
                      <a:pt x="770" y="9739"/>
                    </a:cubicBezTo>
                    <a:cubicBezTo>
                      <a:pt x="313" y="9828"/>
                      <a:pt x="0" y="10247"/>
                      <a:pt x="47" y="10709"/>
                    </a:cubicBezTo>
                    <a:cubicBezTo>
                      <a:pt x="93" y="11163"/>
                      <a:pt x="475" y="11516"/>
                      <a:pt x="933" y="11516"/>
                    </a:cubicBezTo>
                    <a:cubicBezTo>
                      <a:pt x="936" y="11516"/>
                      <a:pt x="939" y="11516"/>
                      <a:pt x="942" y="11516"/>
                    </a:cubicBezTo>
                    <a:cubicBezTo>
                      <a:pt x="998" y="11516"/>
                      <a:pt x="1054" y="11511"/>
                      <a:pt x="1110" y="11502"/>
                    </a:cubicBezTo>
                    <a:cubicBezTo>
                      <a:pt x="1250" y="11474"/>
                      <a:pt x="4519" y="10812"/>
                      <a:pt x="5689" y="6801"/>
                    </a:cubicBezTo>
                    <a:cubicBezTo>
                      <a:pt x="6352" y="4526"/>
                      <a:pt x="6235" y="3066"/>
                      <a:pt x="6100" y="2376"/>
                    </a:cubicBezTo>
                    <a:cubicBezTo>
                      <a:pt x="7060" y="1998"/>
                      <a:pt x="7681" y="1378"/>
                      <a:pt x="7564" y="823"/>
                    </a:cubicBezTo>
                    <a:cubicBezTo>
                      <a:pt x="7452" y="310"/>
                      <a:pt x="6735" y="1"/>
                      <a:pt x="580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15;p7"/>
              <p:cNvSpPr/>
              <p:nvPr/>
            </p:nvSpPr>
            <p:spPr>
              <a:xfrm rot="-542939" flipH="1">
                <a:off x="8848214" y="4615326"/>
                <a:ext cx="226685" cy="100192"/>
              </a:xfrm>
              <a:custGeom>
                <a:avLst/>
                <a:gdLst/>
                <a:ahLst/>
                <a:cxnLst/>
                <a:rect l="l" t="t" r="r" b="b"/>
                <a:pathLst>
                  <a:path w="5154" h="2278" extrusionOk="0">
                    <a:moveTo>
                      <a:pt x="3359" y="1"/>
                    </a:moveTo>
                    <a:cubicBezTo>
                      <a:pt x="3046" y="1"/>
                      <a:pt x="2710" y="35"/>
                      <a:pt x="2365" y="109"/>
                    </a:cubicBezTo>
                    <a:cubicBezTo>
                      <a:pt x="994" y="403"/>
                      <a:pt x="1" y="1196"/>
                      <a:pt x="145" y="1886"/>
                    </a:cubicBezTo>
                    <a:cubicBezTo>
                      <a:pt x="183" y="2040"/>
                      <a:pt x="267" y="2180"/>
                      <a:pt x="388" y="2278"/>
                    </a:cubicBezTo>
                    <a:lnTo>
                      <a:pt x="5023" y="1359"/>
                    </a:lnTo>
                    <a:cubicBezTo>
                      <a:pt x="5121" y="1196"/>
                      <a:pt x="5154" y="1005"/>
                      <a:pt x="5121" y="823"/>
                    </a:cubicBezTo>
                    <a:cubicBezTo>
                      <a:pt x="5009" y="310"/>
                      <a:pt x="4289" y="1"/>
                      <a:pt x="335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p7"/>
              <p:cNvSpPr/>
              <p:nvPr/>
            </p:nvSpPr>
            <p:spPr>
              <a:xfrm rot="-542939" flipH="1">
                <a:off x="8928036" y="4717637"/>
                <a:ext cx="69272" cy="24982"/>
              </a:xfrm>
              <a:custGeom>
                <a:avLst/>
                <a:gdLst/>
                <a:ahLst/>
                <a:cxnLst/>
                <a:rect l="l" t="t" r="r" b="b"/>
                <a:pathLst>
                  <a:path w="1575" h="568" extrusionOk="0">
                    <a:moveTo>
                      <a:pt x="1326" y="0"/>
                    </a:moveTo>
                    <a:cubicBezTo>
                      <a:pt x="1316" y="0"/>
                      <a:pt x="1304" y="1"/>
                      <a:pt x="1292" y="3"/>
                    </a:cubicBezTo>
                    <a:lnTo>
                      <a:pt x="215" y="208"/>
                    </a:lnTo>
                    <a:cubicBezTo>
                      <a:pt x="1" y="250"/>
                      <a:pt x="29" y="567"/>
                      <a:pt x="248" y="567"/>
                    </a:cubicBezTo>
                    <a:cubicBezTo>
                      <a:pt x="262" y="563"/>
                      <a:pt x="271" y="563"/>
                      <a:pt x="285" y="563"/>
                    </a:cubicBezTo>
                    <a:lnTo>
                      <a:pt x="1358" y="358"/>
                    </a:lnTo>
                    <a:cubicBezTo>
                      <a:pt x="1574" y="309"/>
                      <a:pt x="1527" y="0"/>
                      <a:pt x="1326" y="0"/>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7"/>
              <p:cNvSpPr/>
              <p:nvPr/>
            </p:nvSpPr>
            <p:spPr>
              <a:xfrm rot="-542939" flipH="1">
                <a:off x="8706676" y="4753795"/>
                <a:ext cx="423814" cy="380360"/>
              </a:xfrm>
              <a:custGeom>
                <a:avLst/>
                <a:gdLst/>
                <a:ahLst/>
                <a:cxnLst/>
                <a:rect l="l" t="t" r="r" b="b"/>
                <a:pathLst>
                  <a:path w="9636" h="8648" extrusionOk="0">
                    <a:moveTo>
                      <a:pt x="7341" y="1"/>
                    </a:moveTo>
                    <a:cubicBezTo>
                      <a:pt x="6068" y="1"/>
                      <a:pt x="5042" y="518"/>
                      <a:pt x="5042" y="1153"/>
                    </a:cubicBezTo>
                    <a:cubicBezTo>
                      <a:pt x="5042" y="1600"/>
                      <a:pt x="5550" y="1987"/>
                      <a:pt x="6292" y="2178"/>
                    </a:cubicBezTo>
                    <a:cubicBezTo>
                      <a:pt x="6217" y="2575"/>
                      <a:pt x="5923" y="3577"/>
                      <a:pt x="4846" y="4995"/>
                    </a:cubicBezTo>
                    <a:cubicBezTo>
                      <a:pt x="3583" y="6656"/>
                      <a:pt x="2092" y="6857"/>
                      <a:pt x="1442" y="6857"/>
                    </a:cubicBezTo>
                    <a:cubicBezTo>
                      <a:pt x="1255" y="6857"/>
                      <a:pt x="1137" y="6840"/>
                      <a:pt x="1115" y="6837"/>
                    </a:cubicBezTo>
                    <a:cubicBezTo>
                      <a:pt x="1067" y="6829"/>
                      <a:pt x="1018" y="6825"/>
                      <a:pt x="970" y="6825"/>
                    </a:cubicBezTo>
                    <a:cubicBezTo>
                      <a:pt x="542" y="6825"/>
                      <a:pt x="165" y="7133"/>
                      <a:pt x="85" y="7565"/>
                    </a:cubicBezTo>
                    <a:cubicBezTo>
                      <a:pt x="1" y="8050"/>
                      <a:pt x="318" y="8511"/>
                      <a:pt x="803" y="8605"/>
                    </a:cubicBezTo>
                    <a:cubicBezTo>
                      <a:pt x="983" y="8633"/>
                      <a:pt x="1166" y="8647"/>
                      <a:pt x="1349" y="8647"/>
                    </a:cubicBezTo>
                    <a:cubicBezTo>
                      <a:pt x="1375" y="8647"/>
                      <a:pt x="1402" y="8647"/>
                      <a:pt x="1428" y="8647"/>
                    </a:cubicBezTo>
                    <a:cubicBezTo>
                      <a:pt x="2458" y="8647"/>
                      <a:pt x="4562" y="8334"/>
                      <a:pt x="6273" y="6082"/>
                    </a:cubicBezTo>
                    <a:cubicBezTo>
                      <a:pt x="7733" y="4160"/>
                      <a:pt x="8036" y="2775"/>
                      <a:pt x="8101" y="2239"/>
                    </a:cubicBezTo>
                    <a:cubicBezTo>
                      <a:pt x="8996" y="2081"/>
                      <a:pt x="9635" y="1652"/>
                      <a:pt x="9635" y="1153"/>
                    </a:cubicBezTo>
                    <a:cubicBezTo>
                      <a:pt x="9635" y="518"/>
                      <a:pt x="8609" y="1"/>
                      <a:pt x="734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7"/>
              <p:cNvSpPr/>
              <p:nvPr/>
            </p:nvSpPr>
            <p:spPr>
              <a:xfrm rot="-542939" flipH="1">
                <a:off x="8683603" y="4773167"/>
                <a:ext cx="202275" cy="71427"/>
              </a:xfrm>
              <a:custGeom>
                <a:avLst/>
                <a:gdLst/>
                <a:ahLst/>
                <a:cxnLst/>
                <a:rect l="l" t="t" r="r" b="b"/>
                <a:pathLst>
                  <a:path w="4599" h="1624" extrusionOk="0">
                    <a:moveTo>
                      <a:pt x="2300" y="1"/>
                    </a:moveTo>
                    <a:cubicBezTo>
                      <a:pt x="1032" y="1"/>
                      <a:pt x="1" y="518"/>
                      <a:pt x="1" y="1153"/>
                    </a:cubicBezTo>
                    <a:cubicBezTo>
                      <a:pt x="1" y="1264"/>
                      <a:pt x="34" y="1376"/>
                      <a:pt x="90" y="1474"/>
                    </a:cubicBezTo>
                    <a:lnTo>
                      <a:pt x="4394" y="1624"/>
                    </a:lnTo>
                    <a:cubicBezTo>
                      <a:pt x="4520" y="1498"/>
                      <a:pt x="4590" y="1330"/>
                      <a:pt x="4599" y="1153"/>
                    </a:cubicBezTo>
                    <a:cubicBezTo>
                      <a:pt x="4599" y="518"/>
                      <a:pt x="3568" y="1"/>
                      <a:pt x="230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19;p7"/>
              <p:cNvSpPr/>
              <p:nvPr/>
            </p:nvSpPr>
            <p:spPr>
              <a:xfrm rot="-542939" flipH="1">
                <a:off x="8765428" y="4860923"/>
                <a:ext cx="69404" cy="18912"/>
              </a:xfrm>
              <a:custGeom>
                <a:avLst/>
                <a:gdLst/>
                <a:ahLst/>
                <a:cxnLst/>
                <a:rect l="l" t="t" r="r" b="b"/>
                <a:pathLst>
                  <a:path w="1578" h="430" extrusionOk="0">
                    <a:moveTo>
                      <a:pt x="248" y="1"/>
                    </a:moveTo>
                    <a:cubicBezTo>
                      <a:pt x="19" y="1"/>
                      <a:pt x="1" y="346"/>
                      <a:pt x="239" y="360"/>
                    </a:cubicBezTo>
                    <a:lnTo>
                      <a:pt x="1330" y="430"/>
                    </a:lnTo>
                    <a:lnTo>
                      <a:pt x="1339" y="430"/>
                    </a:lnTo>
                    <a:cubicBezTo>
                      <a:pt x="1568" y="425"/>
                      <a:pt x="1577" y="90"/>
                      <a:pt x="1353" y="71"/>
                    </a:cubicBezTo>
                    <a:lnTo>
                      <a:pt x="262" y="1"/>
                    </a:lnTo>
                    <a:cubicBezTo>
                      <a:pt x="257" y="1"/>
                      <a:pt x="253" y="1"/>
                      <a:pt x="248" y="1"/>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0" name="Google Shape;120;p7"/>
            <p:cNvGrpSpPr/>
            <p:nvPr/>
          </p:nvGrpSpPr>
          <p:grpSpPr>
            <a:xfrm rot="10800000" flipH="1">
              <a:off x="-54504" y="2564409"/>
              <a:ext cx="598435" cy="616296"/>
              <a:chOff x="-4868013" y="-7472689"/>
              <a:chExt cx="439234" cy="452305"/>
            </a:xfrm>
          </p:grpSpPr>
          <p:sp>
            <p:nvSpPr>
              <p:cNvPr id="121" name="Google Shape;121;p7"/>
              <p:cNvSpPr/>
              <p:nvPr/>
            </p:nvSpPr>
            <p:spPr>
              <a:xfrm>
                <a:off x="-4868013" y="-7472689"/>
                <a:ext cx="439234" cy="452305"/>
              </a:xfrm>
              <a:custGeom>
                <a:avLst/>
                <a:gdLst/>
                <a:ahLst/>
                <a:cxnLst/>
                <a:rect l="l" t="t" r="r" b="b"/>
                <a:pathLst>
                  <a:path w="12669" h="13046" extrusionOk="0">
                    <a:moveTo>
                      <a:pt x="8418" y="0"/>
                    </a:moveTo>
                    <a:cubicBezTo>
                      <a:pt x="8089" y="0"/>
                      <a:pt x="7772" y="174"/>
                      <a:pt x="7604" y="480"/>
                    </a:cubicBezTo>
                    <a:lnTo>
                      <a:pt x="7327" y="987"/>
                    </a:lnTo>
                    <a:cubicBezTo>
                      <a:pt x="6529" y="677"/>
                      <a:pt x="5506" y="611"/>
                      <a:pt x="5121" y="597"/>
                    </a:cubicBezTo>
                    <a:cubicBezTo>
                      <a:pt x="5072" y="595"/>
                      <a:pt x="5023" y="595"/>
                      <a:pt x="4974" y="595"/>
                    </a:cubicBezTo>
                    <a:cubicBezTo>
                      <a:pt x="3840" y="595"/>
                      <a:pt x="2871" y="1002"/>
                      <a:pt x="2385" y="1254"/>
                    </a:cubicBezTo>
                    <a:cubicBezTo>
                      <a:pt x="1864" y="1522"/>
                      <a:pt x="1732" y="2202"/>
                      <a:pt x="2117" y="2643"/>
                    </a:cubicBezTo>
                    <a:cubicBezTo>
                      <a:pt x="1568" y="3155"/>
                      <a:pt x="1150" y="3789"/>
                      <a:pt x="897" y="4497"/>
                    </a:cubicBezTo>
                    <a:cubicBezTo>
                      <a:pt x="0" y="7032"/>
                      <a:pt x="911" y="11754"/>
                      <a:pt x="3952" y="12829"/>
                    </a:cubicBezTo>
                    <a:cubicBezTo>
                      <a:pt x="4362" y="12970"/>
                      <a:pt x="4790" y="13045"/>
                      <a:pt x="5223" y="13045"/>
                    </a:cubicBezTo>
                    <a:cubicBezTo>
                      <a:pt x="5236" y="13045"/>
                      <a:pt x="5249" y="13045"/>
                      <a:pt x="5262" y="13045"/>
                    </a:cubicBezTo>
                    <a:cubicBezTo>
                      <a:pt x="6328" y="13045"/>
                      <a:pt x="7482" y="12646"/>
                      <a:pt x="8613" y="11867"/>
                    </a:cubicBezTo>
                    <a:cubicBezTo>
                      <a:pt x="9979" y="10919"/>
                      <a:pt x="11106" y="9539"/>
                      <a:pt x="11561" y="8257"/>
                    </a:cubicBezTo>
                    <a:cubicBezTo>
                      <a:pt x="11805" y="7548"/>
                      <a:pt x="11880" y="6788"/>
                      <a:pt x="11768" y="6046"/>
                    </a:cubicBezTo>
                    <a:cubicBezTo>
                      <a:pt x="12345" y="5943"/>
                      <a:pt x="12669" y="5328"/>
                      <a:pt x="12434" y="4798"/>
                    </a:cubicBezTo>
                    <a:cubicBezTo>
                      <a:pt x="12199" y="4272"/>
                      <a:pt x="11669" y="3291"/>
                      <a:pt x="10712" y="2568"/>
                    </a:cubicBezTo>
                    <a:cubicBezTo>
                      <a:pt x="10458" y="2376"/>
                      <a:pt x="9796" y="1906"/>
                      <a:pt x="9092" y="1615"/>
                    </a:cubicBezTo>
                    <a:lnTo>
                      <a:pt x="9228" y="1371"/>
                    </a:lnTo>
                    <a:cubicBezTo>
                      <a:pt x="9472" y="921"/>
                      <a:pt x="9308" y="358"/>
                      <a:pt x="8862" y="113"/>
                    </a:cubicBezTo>
                    <a:cubicBezTo>
                      <a:pt x="8721" y="37"/>
                      <a:pt x="8568" y="0"/>
                      <a:pt x="8418" y="0"/>
                    </a:cubicBezTo>
                    <a:close/>
                  </a:path>
                </a:pathLst>
              </a:custGeom>
              <a:solidFill>
                <a:schemeClr val="accent5"/>
              </a:solidFill>
              <a:ln w="28575" cap="flat" cmpd="sng">
                <a:solidFill>
                  <a:schemeClr val="accent5"/>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22;p7"/>
              <p:cNvSpPr/>
              <p:nvPr/>
            </p:nvSpPr>
            <p:spPr>
              <a:xfrm>
                <a:off x="-4840521" y="-7404427"/>
                <a:ext cx="376932" cy="358522"/>
              </a:xfrm>
              <a:custGeom>
                <a:avLst/>
                <a:gdLst/>
                <a:ahLst/>
                <a:cxnLst/>
                <a:rect l="l" t="t" r="r" b="b"/>
                <a:pathLst>
                  <a:path w="10872" h="10341" extrusionOk="0">
                    <a:moveTo>
                      <a:pt x="5052" y="1"/>
                    </a:moveTo>
                    <a:cubicBezTo>
                      <a:pt x="3130" y="1"/>
                      <a:pt x="1402" y="1051"/>
                      <a:pt x="794" y="2773"/>
                    </a:cubicBezTo>
                    <a:cubicBezTo>
                      <a:pt x="1" y="5030"/>
                      <a:pt x="841" y="9264"/>
                      <a:pt x="3404" y="10165"/>
                    </a:cubicBezTo>
                    <a:cubicBezTo>
                      <a:pt x="3744" y="10285"/>
                      <a:pt x="4098" y="10340"/>
                      <a:pt x="4458" y="10340"/>
                    </a:cubicBezTo>
                    <a:cubicBezTo>
                      <a:pt x="6803" y="10340"/>
                      <a:pt x="9386" y="8002"/>
                      <a:pt x="10073" y="6044"/>
                    </a:cubicBezTo>
                    <a:cubicBezTo>
                      <a:pt x="10871" y="3786"/>
                      <a:pt x="9440" y="1219"/>
                      <a:pt x="6877" y="318"/>
                    </a:cubicBezTo>
                    <a:cubicBezTo>
                      <a:pt x="6268" y="103"/>
                      <a:pt x="5651" y="1"/>
                      <a:pt x="505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23;p7"/>
              <p:cNvSpPr/>
              <p:nvPr/>
            </p:nvSpPr>
            <p:spPr>
              <a:xfrm>
                <a:off x="-4667388" y="-7320426"/>
                <a:ext cx="61054" cy="54224"/>
              </a:xfrm>
              <a:custGeom>
                <a:avLst/>
                <a:gdLst/>
                <a:ahLst/>
                <a:cxnLst/>
                <a:rect l="l" t="t" r="r" b="b"/>
                <a:pathLst>
                  <a:path w="1761" h="1564" extrusionOk="0">
                    <a:moveTo>
                      <a:pt x="885" y="1"/>
                    </a:moveTo>
                    <a:cubicBezTo>
                      <a:pt x="564" y="1"/>
                      <a:pt x="261" y="200"/>
                      <a:pt x="146" y="523"/>
                    </a:cubicBezTo>
                    <a:cubicBezTo>
                      <a:pt x="1" y="932"/>
                      <a:pt x="217" y="1377"/>
                      <a:pt x="625" y="1518"/>
                    </a:cubicBezTo>
                    <a:cubicBezTo>
                      <a:pt x="711" y="1549"/>
                      <a:pt x="798" y="1564"/>
                      <a:pt x="884" y="1564"/>
                    </a:cubicBezTo>
                    <a:cubicBezTo>
                      <a:pt x="1204" y="1564"/>
                      <a:pt x="1505" y="1362"/>
                      <a:pt x="1620" y="1044"/>
                    </a:cubicBezTo>
                    <a:cubicBezTo>
                      <a:pt x="1761" y="636"/>
                      <a:pt x="1550" y="190"/>
                      <a:pt x="1141" y="44"/>
                    </a:cubicBezTo>
                    <a:cubicBezTo>
                      <a:pt x="1057" y="15"/>
                      <a:pt x="970" y="1"/>
                      <a:pt x="88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7"/>
              <p:cNvSpPr/>
              <p:nvPr/>
            </p:nvSpPr>
            <p:spPr>
              <a:xfrm>
                <a:off x="-4584219" y="-7291132"/>
                <a:ext cx="61054" cy="54155"/>
              </a:xfrm>
              <a:custGeom>
                <a:avLst/>
                <a:gdLst/>
                <a:ahLst/>
                <a:cxnLst/>
                <a:rect l="l" t="t" r="r" b="b"/>
                <a:pathLst>
                  <a:path w="1761" h="1562" extrusionOk="0">
                    <a:moveTo>
                      <a:pt x="880" y="1"/>
                    </a:moveTo>
                    <a:cubicBezTo>
                      <a:pt x="559" y="1"/>
                      <a:pt x="256" y="200"/>
                      <a:pt x="141" y="523"/>
                    </a:cubicBezTo>
                    <a:cubicBezTo>
                      <a:pt x="0" y="927"/>
                      <a:pt x="211" y="1373"/>
                      <a:pt x="620" y="1518"/>
                    </a:cubicBezTo>
                    <a:cubicBezTo>
                      <a:pt x="704" y="1548"/>
                      <a:pt x="791" y="1562"/>
                      <a:pt x="876" y="1562"/>
                    </a:cubicBezTo>
                    <a:cubicBezTo>
                      <a:pt x="1197" y="1562"/>
                      <a:pt x="1500" y="1362"/>
                      <a:pt x="1615" y="1039"/>
                    </a:cubicBezTo>
                    <a:cubicBezTo>
                      <a:pt x="1760" y="636"/>
                      <a:pt x="1545" y="190"/>
                      <a:pt x="1136" y="44"/>
                    </a:cubicBezTo>
                    <a:cubicBezTo>
                      <a:pt x="1052" y="15"/>
                      <a:pt x="965" y="1"/>
                      <a:pt x="88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25;p7"/>
              <p:cNvSpPr/>
              <p:nvPr/>
            </p:nvSpPr>
            <p:spPr>
              <a:xfrm>
                <a:off x="-4750383" y="-7349721"/>
                <a:ext cx="61089" cy="54224"/>
              </a:xfrm>
              <a:custGeom>
                <a:avLst/>
                <a:gdLst/>
                <a:ahLst/>
                <a:cxnLst/>
                <a:rect l="l" t="t" r="r" b="b"/>
                <a:pathLst>
                  <a:path w="1762" h="1564" extrusionOk="0">
                    <a:moveTo>
                      <a:pt x="883" y="1"/>
                    </a:moveTo>
                    <a:cubicBezTo>
                      <a:pt x="560" y="1"/>
                      <a:pt x="258" y="201"/>
                      <a:pt x="146" y="523"/>
                    </a:cubicBezTo>
                    <a:cubicBezTo>
                      <a:pt x="1" y="927"/>
                      <a:pt x="217" y="1378"/>
                      <a:pt x="621" y="1518"/>
                    </a:cubicBezTo>
                    <a:cubicBezTo>
                      <a:pt x="707" y="1549"/>
                      <a:pt x="795" y="1564"/>
                      <a:pt x="882" y="1564"/>
                    </a:cubicBezTo>
                    <a:cubicBezTo>
                      <a:pt x="1204" y="1564"/>
                      <a:pt x="1505" y="1362"/>
                      <a:pt x="1616" y="1044"/>
                    </a:cubicBezTo>
                    <a:cubicBezTo>
                      <a:pt x="1761" y="636"/>
                      <a:pt x="1550" y="190"/>
                      <a:pt x="1142" y="45"/>
                    </a:cubicBezTo>
                    <a:cubicBezTo>
                      <a:pt x="1056" y="15"/>
                      <a:pt x="969" y="1"/>
                      <a:pt x="88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126;p7"/>
              <p:cNvSpPr/>
              <p:nvPr/>
            </p:nvSpPr>
            <p:spPr>
              <a:xfrm>
                <a:off x="-4695850" y="-7239268"/>
                <a:ext cx="60881" cy="54224"/>
              </a:xfrm>
              <a:custGeom>
                <a:avLst/>
                <a:gdLst/>
                <a:ahLst/>
                <a:cxnLst/>
                <a:rect l="l" t="t" r="r" b="b"/>
                <a:pathLst>
                  <a:path w="1756" h="1564" extrusionOk="0">
                    <a:moveTo>
                      <a:pt x="877" y="0"/>
                    </a:moveTo>
                    <a:cubicBezTo>
                      <a:pt x="557" y="0"/>
                      <a:pt x="256" y="202"/>
                      <a:pt x="141" y="520"/>
                    </a:cubicBezTo>
                    <a:cubicBezTo>
                      <a:pt x="0" y="928"/>
                      <a:pt x="212" y="1374"/>
                      <a:pt x="620" y="1520"/>
                    </a:cubicBezTo>
                    <a:cubicBezTo>
                      <a:pt x="705" y="1549"/>
                      <a:pt x="791" y="1563"/>
                      <a:pt x="876" y="1563"/>
                    </a:cubicBezTo>
                    <a:cubicBezTo>
                      <a:pt x="1197" y="1563"/>
                      <a:pt x="1500" y="1363"/>
                      <a:pt x="1615" y="1041"/>
                    </a:cubicBezTo>
                    <a:cubicBezTo>
                      <a:pt x="1756" y="632"/>
                      <a:pt x="1545" y="186"/>
                      <a:pt x="1136" y="46"/>
                    </a:cubicBezTo>
                    <a:cubicBezTo>
                      <a:pt x="1051" y="15"/>
                      <a:pt x="963" y="0"/>
                      <a:pt x="87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27;p7"/>
              <p:cNvSpPr/>
              <p:nvPr/>
            </p:nvSpPr>
            <p:spPr>
              <a:xfrm>
                <a:off x="-4612855" y="-7209973"/>
                <a:ext cx="61054" cy="54189"/>
              </a:xfrm>
              <a:custGeom>
                <a:avLst/>
                <a:gdLst/>
                <a:ahLst/>
                <a:cxnLst/>
                <a:rect l="l" t="t" r="r" b="b"/>
                <a:pathLst>
                  <a:path w="1761" h="1563" extrusionOk="0">
                    <a:moveTo>
                      <a:pt x="879" y="0"/>
                    </a:moveTo>
                    <a:cubicBezTo>
                      <a:pt x="557" y="0"/>
                      <a:pt x="256" y="202"/>
                      <a:pt x="141" y="520"/>
                    </a:cubicBezTo>
                    <a:cubicBezTo>
                      <a:pt x="0" y="928"/>
                      <a:pt x="211" y="1374"/>
                      <a:pt x="620" y="1519"/>
                    </a:cubicBezTo>
                    <a:cubicBezTo>
                      <a:pt x="705" y="1549"/>
                      <a:pt x="793" y="1563"/>
                      <a:pt x="878" y="1563"/>
                    </a:cubicBezTo>
                    <a:cubicBezTo>
                      <a:pt x="1202" y="1563"/>
                      <a:pt x="1504" y="1363"/>
                      <a:pt x="1615" y="1041"/>
                    </a:cubicBezTo>
                    <a:cubicBezTo>
                      <a:pt x="1760" y="632"/>
                      <a:pt x="1544" y="186"/>
                      <a:pt x="1141" y="46"/>
                    </a:cubicBezTo>
                    <a:cubicBezTo>
                      <a:pt x="1054" y="15"/>
                      <a:pt x="966" y="0"/>
                      <a:pt x="87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28;p7"/>
              <p:cNvSpPr/>
              <p:nvPr/>
            </p:nvSpPr>
            <p:spPr>
              <a:xfrm>
                <a:off x="-4779019" y="-7268563"/>
                <a:ext cx="61054" cy="54224"/>
              </a:xfrm>
              <a:custGeom>
                <a:avLst/>
                <a:gdLst/>
                <a:ahLst/>
                <a:cxnLst/>
                <a:rect l="l" t="t" r="r" b="b"/>
                <a:pathLst>
                  <a:path w="1761" h="1564" extrusionOk="0">
                    <a:moveTo>
                      <a:pt x="882" y="0"/>
                    </a:moveTo>
                    <a:cubicBezTo>
                      <a:pt x="561" y="0"/>
                      <a:pt x="257" y="202"/>
                      <a:pt x="146" y="520"/>
                    </a:cubicBezTo>
                    <a:cubicBezTo>
                      <a:pt x="1" y="928"/>
                      <a:pt x="217" y="1374"/>
                      <a:pt x="620" y="1520"/>
                    </a:cubicBezTo>
                    <a:cubicBezTo>
                      <a:pt x="706" y="1549"/>
                      <a:pt x="793" y="1563"/>
                      <a:pt x="879" y="1563"/>
                    </a:cubicBezTo>
                    <a:cubicBezTo>
                      <a:pt x="1203" y="1563"/>
                      <a:pt x="1505" y="1364"/>
                      <a:pt x="1620" y="1041"/>
                    </a:cubicBezTo>
                    <a:cubicBezTo>
                      <a:pt x="1761" y="632"/>
                      <a:pt x="1550" y="187"/>
                      <a:pt x="1141" y="46"/>
                    </a:cubicBezTo>
                    <a:cubicBezTo>
                      <a:pt x="1056" y="15"/>
                      <a:pt x="968" y="0"/>
                      <a:pt x="88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p7"/>
              <p:cNvSpPr/>
              <p:nvPr/>
            </p:nvSpPr>
            <p:spPr>
              <a:xfrm>
                <a:off x="-4682988" y="-7143514"/>
                <a:ext cx="61054" cy="54189"/>
              </a:xfrm>
              <a:custGeom>
                <a:avLst/>
                <a:gdLst/>
                <a:ahLst/>
                <a:cxnLst/>
                <a:rect l="l" t="t" r="r" b="b"/>
                <a:pathLst>
                  <a:path w="1761" h="1563" extrusionOk="0">
                    <a:moveTo>
                      <a:pt x="882" y="0"/>
                    </a:moveTo>
                    <a:cubicBezTo>
                      <a:pt x="559" y="0"/>
                      <a:pt x="256" y="200"/>
                      <a:pt x="141" y="522"/>
                    </a:cubicBezTo>
                    <a:cubicBezTo>
                      <a:pt x="0" y="931"/>
                      <a:pt x="211" y="1377"/>
                      <a:pt x="620" y="1517"/>
                    </a:cubicBezTo>
                    <a:cubicBezTo>
                      <a:pt x="706" y="1548"/>
                      <a:pt x="795" y="1563"/>
                      <a:pt x="881" y="1563"/>
                    </a:cubicBezTo>
                    <a:cubicBezTo>
                      <a:pt x="1204" y="1563"/>
                      <a:pt x="1504" y="1361"/>
                      <a:pt x="1615" y="1043"/>
                    </a:cubicBezTo>
                    <a:cubicBezTo>
                      <a:pt x="1760" y="635"/>
                      <a:pt x="1544" y="189"/>
                      <a:pt x="1141" y="44"/>
                    </a:cubicBezTo>
                    <a:cubicBezTo>
                      <a:pt x="1055" y="14"/>
                      <a:pt x="968" y="0"/>
                      <a:pt x="88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30;p7"/>
              <p:cNvSpPr/>
              <p:nvPr/>
            </p:nvSpPr>
            <p:spPr>
              <a:xfrm>
                <a:off x="-4765984" y="-7172809"/>
                <a:ext cx="61054" cy="54224"/>
              </a:xfrm>
              <a:custGeom>
                <a:avLst/>
                <a:gdLst/>
                <a:ahLst/>
                <a:cxnLst/>
                <a:rect l="l" t="t" r="r" b="b"/>
                <a:pathLst>
                  <a:path w="1761" h="1564" extrusionOk="0">
                    <a:moveTo>
                      <a:pt x="880" y="0"/>
                    </a:moveTo>
                    <a:cubicBezTo>
                      <a:pt x="559" y="0"/>
                      <a:pt x="256" y="200"/>
                      <a:pt x="141" y="522"/>
                    </a:cubicBezTo>
                    <a:cubicBezTo>
                      <a:pt x="0" y="931"/>
                      <a:pt x="212" y="1377"/>
                      <a:pt x="620" y="1518"/>
                    </a:cubicBezTo>
                    <a:cubicBezTo>
                      <a:pt x="706" y="1548"/>
                      <a:pt x="793" y="1563"/>
                      <a:pt x="879" y="1563"/>
                    </a:cubicBezTo>
                    <a:cubicBezTo>
                      <a:pt x="1199" y="1563"/>
                      <a:pt x="1500" y="1362"/>
                      <a:pt x="1615" y="1044"/>
                    </a:cubicBezTo>
                    <a:cubicBezTo>
                      <a:pt x="1760" y="635"/>
                      <a:pt x="1545" y="189"/>
                      <a:pt x="1136" y="44"/>
                    </a:cubicBezTo>
                    <a:cubicBezTo>
                      <a:pt x="1052" y="14"/>
                      <a:pt x="965" y="0"/>
                      <a:pt x="88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131;p7"/>
              <p:cNvSpPr/>
              <p:nvPr/>
            </p:nvSpPr>
            <p:spPr>
              <a:xfrm>
                <a:off x="-4609596" y="-7399886"/>
                <a:ext cx="151231" cy="111880"/>
              </a:xfrm>
              <a:custGeom>
                <a:avLst/>
                <a:gdLst/>
                <a:ahLst/>
                <a:cxnLst/>
                <a:rect l="l" t="t" r="r" b="b"/>
                <a:pathLst>
                  <a:path w="4362" h="3227" extrusionOk="0">
                    <a:moveTo>
                      <a:pt x="594" y="1"/>
                    </a:moveTo>
                    <a:cubicBezTo>
                      <a:pt x="441" y="1"/>
                      <a:pt x="326" y="41"/>
                      <a:pt x="263" y="126"/>
                    </a:cubicBezTo>
                    <a:cubicBezTo>
                      <a:pt x="0" y="478"/>
                      <a:pt x="714" y="1459"/>
                      <a:pt x="1859" y="2322"/>
                    </a:cubicBezTo>
                    <a:cubicBezTo>
                      <a:pt x="2694" y="2951"/>
                      <a:pt x="3671" y="3158"/>
                      <a:pt x="4135" y="3224"/>
                    </a:cubicBezTo>
                    <a:cubicBezTo>
                      <a:pt x="4146" y="3225"/>
                      <a:pt x="4156" y="3226"/>
                      <a:pt x="4166" y="3226"/>
                    </a:cubicBezTo>
                    <a:cubicBezTo>
                      <a:pt x="4281" y="3226"/>
                      <a:pt x="4361" y="3106"/>
                      <a:pt x="4314" y="2994"/>
                    </a:cubicBezTo>
                    <a:cubicBezTo>
                      <a:pt x="4121" y="2562"/>
                      <a:pt x="3652" y="1684"/>
                      <a:pt x="2821" y="1060"/>
                    </a:cubicBezTo>
                    <a:cubicBezTo>
                      <a:pt x="1948" y="400"/>
                      <a:pt x="1077" y="1"/>
                      <a:pt x="59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32;p7"/>
              <p:cNvSpPr/>
              <p:nvPr/>
            </p:nvSpPr>
            <p:spPr>
              <a:xfrm>
                <a:off x="-4777875" y="-7426546"/>
                <a:ext cx="176436" cy="55264"/>
              </a:xfrm>
              <a:custGeom>
                <a:avLst/>
                <a:gdLst/>
                <a:ahLst/>
                <a:cxnLst/>
                <a:rect l="l" t="t" r="r" b="b"/>
                <a:pathLst>
                  <a:path w="5089" h="1594" extrusionOk="0">
                    <a:moveTo>
                      <a:pt x="2362" y="0"/>
                    </a:moveTo>
                    <a:cubicBezTo>
                      <a:pt x="1375" y="0"/>
                      <a:pt x="522" y="369"/>
                      <a:pt x="123" y="575"/>
                    </a:cubicBezTo>
                    <a:cubicBezTo>
                      <a:pt x="5" y="632"/>
                      <a:pt x="1" y="796"/>
                      <a:pt x="113" y="862"/>
                    </a:cubicBezTo>
                    <a:cubicBezTo>
                      <a:pt x="517" y="1106"/>
                      <a:pt x="1404" y="1556"/>
                      <a:pt x="2451" y="1589"/>
                    </a:cubicBezTo>
                    <a:cubicBezTo>
                      <a:pt x="2545" y="1592"/>
                      <a:pt x="2637" y="1594"/>
                      <a:pt x="2729" y="1594"/>
                    </a:cubicBezTo>
                    <a:cubicBezTo>
                      <a:pt x="4032" y="1594"/>
                      <a:pt x="5061" y="1288"/>
                      <a:pt x="5075" y="881"/>
                    </a:cubicBezTo>
                    <a:cubicBezTo>
                      <a:pt x="5089" y="439"/>
                      <a:pt x="3934" y="50"/>
                      <a:pt x="2502" y="3"/>
                    </a:cubicBezTo>
                    <a:cubicBezTo>
                      <a:pt x="2455" y="1"/>
                      <a:pt x="2409" y="0"/>
                      <a:pt x="236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133;p7"/>
              <p:cNvSpPr/>
              <p:nvPr/>
            </p:nvSpPr>
            <p:spPr>
              <a:xfrm>
                <a:off x="-4767579" y="-7447347"/>
                <a:ext cx="300000" cy="151300"/>
              </a:xfrm>
              <a:custGeom>
                <a:avLst/>
                <a:gdLst/>
                <a:ahLst/>
                <a:cxnLst/>
                <a:rect l="l" t="t" r="r" b="b"/>
                <a:pathLst>
                  <a:path w="8653" h="4364" extrusionOk="0">
                    <a:moveTo>
                      <a:pt x="5511" y="1"/>
                    </a:moveTo>
                    <a:cubicBezTo>
                      <a:pt x="5450" y="1"/>
                      <a:pt x="5389" y="30"/>
                      <a:pt x="5350" y="101"/>
                    </a:cubicBezTo>
                    <a:lnTo>
                      <a:pt x="4703" y="1283"/>
                    </a:lnTo>
                    <a:lnTo>
                      <a:pt x="262" y="1143"/>
                    </a:lnTo>
                    <a:cubicBezTo>
                      <a:pt x="261" y="1143"/>
                      <a:pt x="259" y="1143"/>
                      <a:pt x="258" y="1143"/>
                    </a:cubicBezTo>
                    <a:cubicBezTo>
                      <a:pt x="4" y="1143"/>
                      <a:pt x="1" y="1523"/>
                      <a:pt x="253" y="1528"/>
                    </a:cubicBezTo>
                    <a:lnTo>
                      <a:pt x="4618" y="1664"/>
                    </a:lnTo>
                    <a:cubicBezTo>
                      <a:pt x="4632" y="1692"/>
                      <a:pt x="4656" y="1711"/>
                      <a:pt x="4684" y="1725"/>
                    </a:cubicBezTo>
                    <a:cubicBezTo>
                      <a:pt x="4710" y="1739"/>
                      <a:pt x="4740" y="1747"/>
                      <a:pt x="4772" y="1747"/>
                    </a:cubicBezTo>
                    <a:cubicBezTo>
                      <a:pt x="4791" y="1747"/>
                      <a:pt x="4810" y="1744"/>
                      <a:pt x="4829" y="1739"/>
                    </a:cubicBezTo>
                    <a:lnTo>
                      <a:pt x="8256" y="4320"/>
                    </a:lnTo>
                    <a:cubicBezTo>
                      <a:pt x="8295" y="4350"/>
                      <a:pt x="8335" y="4363"/>
                      <a:pt x="8373" y="4363"/>
                    </a:cubicBezTo>
                    <a:cubicBezTo>
                      <a:pt x="8532" y="4363"/>
                      <a:pt x="8652" y="4140"/>
                      <a:pt x="8486" y="4015"/>
                    </a:cubicBezTo>
                    <a:lnTo>
                      <a:pt x="5059" y="1434"/>
                    </a:lnTo>
                    <a:lnTo>
                      <a:pt x="5688" y="288"/>
                    </a:lnTo>
                    <a:cubicBezTo>
                      <a:pt x="5771" y="135"/>
                      <a:pt x="5641" y="1"/>
                      <a:pt x="55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4" name="Google Shape;134;p7"/>
            <p:cNvGrpSpPr/>
            <p:nvPr/>
          </p:nvGrpSpPr>
          <p:grpSpPr>
            <a:xfrm rot="-1799957">
              <a:off x="167936" y="1892259"/>
              <a:ext cx="559190" cy="463820"/>
              <a:chOff x="672195" y="-1729204"/>
              <a:chExt cx="406852" cy="337408"/>
            </a:xfrm>
          </p:grpSpPr>
          <p:sp>
            <p:nvSpPr>
              <p:cNvPr id="135" name="Google Shape;135;p7"/>
              <p:cNvSpPr/>
              <p:nvPr/>
            </p:nvSpPr>
            <p:spPr>
              <a:xfrm>
                <a:off x="672195" y="-1729204"/>
                <a:ext cx="406852" cy="337408"/>
              </a:xfrm>
              <a:custGeom>
                <a:avLst/>
                <a:gdLst/>
                <a:ahLst/>
                <a:cxnLst/>
                <a:rect l="l" t="t" r="r" b="b"/>
                <a:pathLst>
                  <a:path w="11735" h="9732" extrusionOk="0">
                    <a:moveTo>
                      <a:pt x="6617" y="1"/>
                    </a:moveTo>
                    <a:cubicBezTo>
                      <a:pt x="6334" y="1"/>
                      <a:pt x="6047" y="26"/>
                      <a:pt x="5759" y="79"/>
                    </a:cubicBezTo>
                    <a:lnTo>
                      <a:pt x="5764" y="83"/>
                    </a:lnTo>
                    <a:lnTo>
                      <a:pt x="5759" y="83"/>
                    </a:lnTo>
                    <a:lnTo>
                      <a:pt x="4304" y="346"/>
                    </a:lnTo>
                    <a:lnTo>
                      <a:pt x="4285" y="351"/>
                    </a:lnTo>
                    <a:lnTo>
                      <a:pt x="4271" y="356"/>
                    </a:lnTo>
                    <a:cubicBezTo>
                      <a:pt x="1699" y="825"/>
                      <a:pt x="0" y="3285"/>
                      <a:pt x="469" y="5852"/>
                    </a:cubicBezTo>
                    <a:cubicBezTo>
                      <a:pt x="886" y="8133"/>
                      <a:pt x="2877" y="9732"/>
                      <a:pt x="5116" y="9732"/>
                    </a:cubicBezTo>
                    <a:cubicBezTo>
                      <a:pt x="5398" y="9732"/>
                      <a:pt x="5684" y="9706"/>
                      <a:pt x="5971" y="9654"/>
                    </a:cubicBezTo>
                    <a:cubicBezTo>
                      <a:pt x="5994" y="9649"/>
                      <a:pt x="6013" y="9645"/>
                      <a:pt x="6036" y="9640"/>
                    </a:cubicBezTo>
                    <a:cubicBezTo>
                      <a:pt x="6088" y="9631"/>
                      <a:pt x="6140" y="9621"/>
                      <a:pt x="6191" y="9612"/>
                    </a:cubicBezTo>
                    <a:lnTo>
                      <a:pt x="7463" y="9377"/>
                    </a:lnTo>
                    <a:lnTo>
                      <a:pt x="7468" y="9377"/>
                    </a:lnTo>
                    <a:cubicBezTo>
                      <a:pt x="10035" y="8908"/>
                      <a:pt x="11735" y="6443"/>
                      <a:pt x="11265" y="3876"/>
                    </a:cubicBezTo>
                    <a:cubicBezTo>
                      <a:pt x="10844" y="1596"/>
                      <a:pt x="8857" y="1"/>
                      <a:pt x="6617" y="1"/>
                    </a:cubicBezTo>
                    <a:close/>
                  </a:path>
                </a:pathLst>
              </a:custGeom>
              <a:solidFill>
                <a:schemeClr val="accent5"/>
              </a:solidFill>
              <a:ln w="28575" cap="flat" cmpd="sng">
                <a:solidFill>
                  <a:schemeClr val="accent5"/>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136;p7"/>
              <p:cNvSpPr/>
              <p:nvPr/>
            </p:nvSpPr>
            <p:spPr>
              <a:xfrm>
                <a:off x="697710" y="-1701435"/>
                <a:ext cx="228857" cy="284537"/>
              </a:xfrm>
              <a:custGeom>
                <a:avLst/>
                <a:gdLst/>
                <a:ahLst/>
                <a:cxnLst/>
                <a:rect l="l" t="t" r="r" b="b"/>
                <a:pathLst>
                  <a:path w="6601" h="8207" extrusionOk="0">
                    <a:moveTo>
                      <a:pt x="5159" y="0"/>
                    </a:moveTo>
                    <a:lnTo>
                      <a:pt x="3700" y="268"/>
                    </a:lnTo>
                    <a:cubicBezTo>
                      <a:pt x="3690" y="273"/>
                      <a:pt x="3676" y="273"/>
                      <a:pt x="3667" y="273"/>
                    </a:cubicBezTo>
                    <a:cubicBezTo>
                      <a:pt x="1470" y="644"/>
                      <a:pt x="1" y="2742"/>
                      <a:pt x="405" y="4934"/>
                    </a:cubicBezTo>
                    <a:cubicBezTo>
                      <a:pt x="756" y="6859"/>
                      <a:pt x="2439" y="8207"/>
                      <a:pt x="4326" y="8207"/>
                    </a:cubicBezTo>
                    <a:cubicBezTo>
                      <a:pt x="4582" y="8207"/>
                      <a:pt x="4842" y="8182"/>
                      <a:pt x="5103" y="8130"/>
                    </a:cubicBezTo>
                    <a:lnTo>
                      <a:pt x="5136" y="8121"/>
                    </a:lnTo>
                    <a:lnTo>
                      <a:pt x="6600" y="7858"/>
                    </a:lnTo>
                    <a:lnTo>
                      <a:pt x="5159"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137;p7"/>
              <p:cNvSpPr/>
              <p:nvPr/>
            </p:nvSpPr>
            <p:spPr>
              <a:xfrm>
                <a:off x="753387" y="-1703619"/>
                <a:ext cx="297503" cy="276944"/>
              </a:xfrm>
              <a:custGeom>
                <a:avLst/>
                <a:gdLst/>
                <a:ahLst/>
                <a:cxnLst/>
                <a:rect l="l" t="t" r="r" b="b"/>
                <a:pathLst>
                  <a:path w="8581" h="7988" extrusionOk="0">
                    <a:moveTo>
                      <a:pt x="4272" y="0"/>
                    </a:moveTo>
                    <a:cubicBezTo>
                      <a:pt x="3785" y="0"/>
                      <a:pt x="3293" y="90"/>
                      <a:pt x="2821" y="275"/>
                    </a:cubicBezTo>
                    <a:cubicBezTo>
                      <a:pt x="1038" y="969"/>
                      <a:pt x="0" y="2828"/>
                      <a:pt x="343" y="4710"/>
                    </a:cubicBezTo>
                    <a:cubicBezTo>
                      <a:pt x="648" y="6372"/>
                      <a:pt x="1958" y="7658"/>
                      <a:pt x="3619" y="7935"/>
                    </a:cubicBezTo>
                    <a:cubicBezTo>
                      <a:pt x="3836" y="7970"/>
                      <a:pt x="4052" y="7988"/>
                      <a:pt x="4267" y="7988"/>
                    </a:cubicBezTo>
                    <a:cubicBezTo>
                      <a:pt x="5699" y="7988"/>
                      <a:pt x="7045" y="7218"/>
                      <a:pt x="7759" y="5940"/>
                    </a:cubicBezTo>
                    <a:cubicBezTo>
                      <a:pt x="8581" y="4466"/>
                      <a:pt x="8388" y="2640"/>
                      <a:pt x="7280" y="1368"/>
                    </a:cubicBezTo>
                    <a:cubicBezTo>
                      <a:pt x="6509" y="482"/>
                      <a:pt x="5403" y="0"/>
                      <a:pt x="42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138;p7"/>
              <p:cNvSpPr/>
              <p:nvPr/>
            </p:nvSpPr>
            <p:spPr>
              <a:xfrm>
                <a:off x="794539" y="-1669817"/>
                <a:ext cx="213879" cy="209233"/>
              </a:xfrm>
              <a:custGeom>
                <a:avLst/>
                <a:gdLst/>
                <a:ahLst/>
                <a:cxnLst/>
                <a:rect l="l" t="t" r="r" b="b"/>
                <a:pathLst>
                  <a:path w="6169" h="6035" extrusionOk="0">
                    <a:moveTo>
                      <a:pt x="2681" y="0"/>
                    </a:moveTo>
                    <a:cubicBezTo>
                      <a:pt x="2633" y="0"/>
                      <a:pt x="2584" y="4"/>
                      <a:pt x="2535" y="13"/>
                    </a:cubicBezTo>
                    <a:cubicBezTo>
                      <a:pt x="2085" y="98"/>
                      <a:pt x="1789" y="525"/>
                      <a:pt x="1874" y="975"/>
                    </a:cubicBezTo>
                    <a:lnTo>
                      <a:pt x="2127" y="2355"/>
                    </a:lnTo>
                    <a:lnTo>
                      <a:pt x="742" y="2609"/>
                    </a:lnTo>
                    <a:cubicBezTo>
                      <a:pt x="297" y="2689"/>
                      <a:pt x="1" y="3120"/>
                      <a:pt x="81" y="3566"/>
                    </a:cubicBezTo>
                    <a:cubicBezTo>
                      <a:pt x="156" y="3967"/>
                      <a:pt x="503" y="4246"/>
                      <a:pt x="896" y="4246"/>
                    </a:cubicBezTo>
                    <a:cubicBezTo>
                      <a:pt x="944" y="4246"/>
                      <a:pt x="993" y="4242"/>
                      <a:pt x="1043" y="4233"/>
                    </a:cubicBezTo>
                    <a:lnTo>
                      <a:pt x="2423" y="3979"/>
                    </a:lnTo>
                    <a:lnTo>
                      <a:pt x="2676" y="5359"/>
                    </a:lnTo>
                    <a:cubicBezTo>
                      <a:pt x="2747" y="5756"/>
                      <a:pt x="3097" y="6034"/>
                      <a:pt x="3488" y="6034"/>
                    </a:cubicBezTo>
                    <a:cubicBezTo>
                      <a:pt x="3536" y="6034"/>
                      <a:pt x="3585" y="6030"/>
                      <a:pt x="3634" y="6021"/>
                    </a:cubicBezTo>
                    <a:cubicBezTo>
                      <a:pt x="4084" y="5937"/>
                      <a:pt x="4380" y="5510"/>
                      <a:pt x="4296" y="5064"/>
                    </a:cubicBezTo>
                    <a:lnTo>
                      <a:pt x="4047" y="3679"/>
                    </a:lnTo>
                    <a:lnTo>
                      <a:pt x="5427" y="3430"/>
                    </a:lnTo>
                    <a:cubicBezTo>
                      <a:pt x="5873" y="3346"/>
                      <a:pt x="6168" y="2919"/>
                      <a:pt x="6089" y="2468"/>
                    </a:cubicBezTo>
                    <a:cubicBezTo>
                      <a:pt x="6014" y="2073"/>
                      <a:pt x="5670" y="1792"/>
                      <a:pt x="5279" y="1792"/>
                    </a:cubicBezTo>
                    <a:cubicBezTo>
                      <a:pt x="5229" y="1792"/>
                      <a:pt x="5178" y="1797"/>
                      <a:pt x="5126" y="1806"/>
                    </a:cubicBezTo>
                    <a:lnTo>
                      <a:pt x="3746" y="2060"/>
                    </a:lnTo>
                    <a:lnTo>
                      <a:pt x="3493" y="680"/>
                    </a:lnTo>
                    <a:cubicBezTo>
                      <a:pt x="3422" y="279"/>
                      <a:pt x="3072" y="0"/>
                      <a:pt x="268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39;p7"/>
              <p:cNvSpPr/>
              <p:nvPr/>
            </p:nvSpPr>
            <p:spPr>
              <a:xfrm>
                <a:off x="869075" y="-1653731"/>
                <a:ext cx="38934" cy="46354"/>
              </a:xfrm>
              <a:custGeom>
                <a:avLst/>
                <a:gdLst/>
                <a:ahLst/>
                <a:cxnLst/>
                <a:rect l="l" t="t" r="r" b="b"/>
                <a:pathLst>
                  <a:path w="1123" h="1337" extrusionOk="0">
                    <a:moveTo>
                      <a:pt x="565" y="0"/>
                    </a:moveTo>
                    <a:cubicBezTo>
                      <a:pt x="534" y="0"/>
                      <a:pt x="502" y="3"/>
                      <a:pt x="470" y="9"/>
                    </a:cubicBezTo>
                    <a:cubicBezTo>
                      <a:pt x="188" y="61"/>
                      <a:pt x="1" y="328"/>
                      <a:pt x="52" y="610"/>
                    </a:cubicBezTo>
                    <a:cubicBezTo>
                      <a:pt x="101" y="878"/>
                      <a:pt x="397" y="1337"/>
                      <a:pt x="672" y="1337"/>
                    </a:cubicBezTo>
                    <a:cubicBezTo>
                      <a:pt x="686" y="1337"/>
                      <a:pt x="700" y="1335"/>
                      <a:pt x="714" y="1333"/>
                    </a:cubicBezTo>
                    <a:cubicBezTo>
                      <a:pt x="996" y="1281"/>
                      <a:pt x="1122" y="704"/>
                      <a:pt x="1075" y="422"/>
                    </a:cubicBezTo>
                    <a:cubicBezTo>
                      <a:pt x="1026" y="173"/>
                      <a:pt x="810" y="0"/>
                      <a:pt x="56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140;p7"/>
              <p:cNvSpPr/>
              <p:nvPr/>
            </p:nvSpPr>
            <p:spPr>
              <a:xfrm>
                <a:off x="894938" y="-1522928"/>
                <a:ext cx="38934" cy="46388"/>
              </a:xfrm>
              <a:custGeom>
                <a:avLst/>
                <a:gdLst/>
                <a:ahLst/>
                <a:cxnLst/>
                <a:rect l="l" t="t" r="r" b="b"/>
                <a:pathLst>
                  <a:path w="1123" h="1338" extrusionOk="0">
                    <a:moveTo>
                      <a:pt x="459" y="1"/>
                    </a:moveTo>
                    <a:cubicBezTo>
                      <a:pt x="444" y="1"/>
                      <a:pt x="429" y="2"/>
                      <a:pt x="414" y="5"/>
                    </a:cubicBezTo>
                    <a:cubicBezTo>
                      <a:pt x="132" y="57"/>
                      <a:pt x="1" y="630"/>
                      <a:pt x="52" y="911"/>
                    </a:cubicBezTo>
                    <a:cubicBezTo>
                      <a:pt x="98" y="1161"/>
                      <a:pt x="318" y="1337"/>
                      <a:pt x="564" y="1337"/>
                    </a:cubicBezTo>
                    <a:cubicBezTo>
                      <a:pt x="595" y="1337"/>
                      <a:pt x="627" y="1335"/>
                      <a:pt x="658" y="1329"/>
                    </a:cubicBezTo>
                    <a:cubicBezTo>
                      <a:pt x="935" y="1277"/>
                      <a:pt x="1123" y="1005"/>
                      <a:pt x="1076" y="723"/>
                    </a:cubicBezTo>
                    <a:cubicBezTo>
                      <a:pt x="1022" y="457"/>
                      <a:pt x="729" y="1"/>
                      <a:pt x="45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141;p7"/>
              <p:cNvSpPr/>
              <p:nvPr/>
            </p:nvSpPr>
            <p:spPr>
              <a:xfrm>
                <a:off x="942156" y="-1596113"/>
                <a:ext cx="49474" cy="36022"/>
              </a:xfrm>
              <a:custGeom>
                <a:avLst/>
                <a:gdLst/>
                <a:ahLst/>
                <a:cxnLst/>
                <a:rect l="l" t="t" r="r" b="b"/>
                <a:pathLst>
                  <a:path w="1427" h="1039" extrusionOk="0">
                    <a:moveTo>
                      <a:pt x="864" y="0"/>
                    </a:moveTo>
                    <a:cubicBezTo>
                      <a:pt x="833" y="0"/>
                      <a:pt x="801" y="3"/>
                      <a:pt x="770" y="9"/>
                    </a:cubicBezTo>
                    <a:cubicBezTo>
                      <a:pt x="488" y="60"/>
                      <a:pt x="0" y="384"/>
                      <a:pt x="52" y="666"/>
                    </a:cubicBezTo>
                    <a:cubicBezTo>
                      <a:pt x="96" y="907"/>
                      <a:pt x="523" y="1038"/>
                      <a:pt x="821" y="1038"/>
                    </a:cubicBezTo>
                    <a:cubicBezTo>
                      <a:pt x="871" y="1038"/>
                      <a:pt x="917" y="1035"/>
                      <a:pt x="958" y="1027"/>
                    </a:cubicBezTo>
                    <a:cubicBezTo>
                      <a:pt x="1239" y="976"/>
                      <a:pt x="1427" y="708"/>
                      <a:pt x="1375" y="427"/>
                    </a:cubicBezTo>
                    <a:cubicBezTo>
                      <a:pt x="1329" y="176"/>
                      <a:pt x="1109" y="0"/>
                      <a:pt x="86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142;p7"/>
              <p:cNvSpPr/>
              <p:nvPr/>
            </p:nvSpPr>
            <p:spPr>
              <a:xfrm>
                <a:off x="811318" y="-1570320"/>
                <a:ext cx="49647" cy="36057"/>
              </a:xfrm>
              <a:custGeom>
                <a:avLst/>
                <a:gdLst/>
                <a:ahLst/>
                <a:cxnLst/>
                <a:rect l="l" t="t" r="r" b="b"/>
                <a:pathLst>
                  <a:path w="1432" h="1040" extrusionOk="0">
                    <a:moveTo>
                      <a:pt x="606" y="0"/>
                    </a:moveTo>
                    <a:cubicBezTo>
                      <a:pt x="556" y="0"/>
                      <a:pt x="510" y="4"/>
                      <a:pt x="470" y="11"/>
                    </a:cubicBezTo>
                    <a:cubicBezTo>
                      <a:pt x="188" y="63"/>
                      <a:pt x="0" y="330"/>
                      <a:pt x="52" y="617"/>
                    </a:cubicBezTo>
                    <a:cubicBezTo>
                      <a:pt x="97" y="864"/>
                      <a:pt x="314" y="1040"/>
                      <a:pt x="557" y="1040"/>
                    </a:cubicBezTo>
                    <a:cubicBezTo>
                      <a:pt x="590" y="1040"/>
                      <a:pt x="624" y="1036"/>
                      <a:pt x="657" y="1030"/>
                    </a:cubicBezTo>
                    <a:cubicBezTo>
                      <a:pt x="939" y="978"/>
                      <a:pt x="1432" y="654"/>
                      <a:pt x="1380" y="372"/>
                    </a:cubicBezTo>
                    <a:cubicBezTo>
                      <a:pt x="1336" y="131"/>
                      <a:pt x="905" y="0"/>
                      <a:pt x="60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43" name="Google Shape;143;p7"/>
            <p:cNvSpPr/>
            <p:nvPr/>
          </p:nvSpPr>
          <p:spPr>
            <a:xfrm>
              <a:off x="-109873" y="4814161"/>
              <a:ext cx="753070" cy="337076"/>
            </a:xfrm>
            <a:custGeom>
              <a:avLst/>
              <a:gdLst/>
              <a:ahLst/>
              <a:cxnLst/>
              <a:rect l="l" t="t" r="r" b="b"/>
              <a:pathLst>
                <a:path w="18264" h="8175" extrusionOk="0">
                  <a:moveTo>
                    <a:pt x="10345" y="0"/>
                  </a:moveTo>
                  <a:cubicBezTo>
                    <a:pt x="6055" y="0"/>
                    <a:pt x="5503" y="6370"/>
                    <a:pt x="5503" y="6370"/>
                  </a:cubicBezTo>
                  <a:cubicBezTo>
                    <a:pt x="5503" y="6370"/>
                    <a:pt x="5421" y="2755"/>
                    <a:pt x="3443" y="2755"/>
                  </a:cubicBezTo>
                  <a:cubicBezTo>
                    <a:pt x="3371" y="2755"/>
                    <a:pt x="3296" y="2760"/>
                    <a:pt x="3218" y="2770"/>
                  </a:cubicBezTo>
                  <a:cubicBezTo>
                    <a:pt x="691" y="3097"/>
                    <a:pt x="0" y="8170"/>
                    <a:pt x="0" y="8170"/>
                  </a:cubicBezTo>
                  <a:lnTo>
                    <a:pt x="17964" y="8175"/>
                  </a:lnTo>
                  <a:cubicBezTo>
                    <a:pt x="17964" y="8175"/>
                    <a:pt x="18264" y="4248"/>
                    <a:pt x="15770" y="4248"/>
                  </a:cubicBezTo>
                  <a:cubicBezTo>
                    <a:pt x="15719" y="4248"/>
                    <a:pt x="15667" y="4250"/>
                    <a:pt x="15613" y="4253"/>
                  </a:cubicBezTo>
                  <a:cubicBezTo>
                    <a:pt x="13062" y="4407"/>
                    <a:pt x="12475" y="6370"/>
                    <a:pt x="12475" y="6370"/>
                  </a:cubicBezTo>
                  <a:cubicBezTo>
                    <a:pt x="12475" y="6370"/>
                    <a:pt x="14177" y="173"/>
                    <a:pt x="10549" y="5"/>
                  </a:cubicBezTo>
                  <a:cubicBezTo>
                    <a:pt x="10480" y="2"/>
                    <a:pt x="10412" y="0"/>
                    <a:pt x="1034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transition spd="slow">
    <p:push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144"/>
        <p:cNvGrpSpPr/>
        <p:nvPr/>
      </p:nvGrpSpPr>
      <p:grpSpPr>
        <a:xfrm>
          <a:off x="0" y="0"/>
          <a:ext cx="0" cy="0"/>
          <a:chOff x="0" y="0"/>
          <a:chExt cx="0" cy="0"/>
        </a:xfrm>
      </p:grpSpPr>
      <p:sp>
        <p:nvSpPr>
          <p:cNvPr id="145" name="Google Shape;145;p8"/>
          <p:cNvSpPr/>
          <p:nvPr/>
        </p:nvSpPr>
        <p:spPr>
          <a:xfrm>
            <a:off x="539700" y="539400"/>
            <a:ext cx="8064600" cy="4064700"/>
          </a:xfrm>
          <a:prstGeom prst="rect">
            <a:avLst/>
          </a:prstGeom>
          <a:solidFill>
            <a:schemeClr val="lt1"/>
          </a:solidFill>
          <a:ln w="28575" cap="flat" cmpd="sng">
            <a:solidFill>
              <a:schemeClr val="dk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46" name="Google Shape;146;p8"/>
          <p:cNvGrpSpPr/>
          <p:nvPr/>
        </p:nvGrpSpPr>
        <p:grpSpPr>
          <a:xfrm>
            <a:off x="12" y="-118356"/>
            <a:ext cx="9129748" cy="2771261"/>
            <a:chOff x="12" y="-118356"/>
            <a:chExt cx="9129748" cy="2771261"/>
          </a:xfrm>
        </p:grpSpPr>
        <p:grpSp>
          <p:nvGrpSpPr>
            <p:cNvPr id="147" name="Google Shape;147;p8"/>
            <p:cNvGrpSpPr/>
            <p:nvPr/>
          </p:nvGrpSpPr>
          <p:grpSpPr>
            <a:xfrm rot="10800000">
              <a:off x="8413604" y="-118356"/>
              <a:ext cx="716156" cy="716156"/>
              <a:chOff x="8133572" y="1009826"/>
              <a:chExt cx="594419" cy="594419"/>
            </a:xfrm>
          </p:grpSpPr>
          <p:sp>
            <p:nvSpPr>
              <p:cNvPr id="148" name="Google Shape;148;p8"/>
              <p:cNvSpPr/>
              <p:nvPr/>
            </p:nvSpPr>
            <p:spPr>
              <a:xfrm rot="-2700000">
                <a:off x="8216950" y="1100550"/>
                <a:ext cx="427664" cy="412972"/>
              </a:xfrm>
              <a:custGeom>
                <a:avLst/>
                <a:gdLst/>
                <a:ahLst/>
                <a:cxnLst/>
                <a:rect l="l" t="t" r="r" b="b"/>
                <a:pathLst>
                  <a:path w="14438" h="13942" extrusionOk="0">
                    <a:moveTo>
                      <a:pt x="774" y="0"/>
                    </a:moveTo>
                    <a:cubicBezTo>
                      <a:pt x="342" y="0"/>
                      <a:pt x="0" y="347"/>
                      <a:pt x="0" y="778"/>
                    </a:cubicBezTo>
                    <a:cubicBezTo>
                      <a:pt x="0" y="4297"/>
                      <a:pt x="1423" y="7608"/>
                      <a:pt x="4010" y="10096"/>
                    </a:cubicBezTo>
                    <a:cubicBezTo>
                      <a:pt x="6597" y="12584"/>
                      <a:pt x="10022" y="13942"/>
                      <a:pt x="13659" y="13942"/>
                    </a:cubicBezTo>
                    <a:cubicBezTo>
                      <a:pt x="14090" y="13942"/>
                      <a:pt x="14437" y="13595"/>
                      <a:pt x="14437" y="13168"/>
                    </a:cubicBezTo>
                    <a:lnTo>
                      <a:pt x="14437" y="778"/>
                    </a:lnTo>
                    <a:cubicBezTo>
                      <a:pt x="14437" y="347"/>
                      <a:pt x="14085" y="0"/>
                      <a:pt x="13659" y="0"/>
                    </a:cubicBezTo>
                    <a:close/>
                  </a:path>
                </a:pathLst>
              </a:custGeom>
              <a:solidFill>
                <a:schemeClr val="accent5"/>
              </a:solidFill>
              <a:ln w="19050" cap="flat" cmpd="sng">
                <a:solidFill>
                  <a:schemeClr val="accent5"/>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149;p8"/>
              <p:cNvSpPr/>
              <p:nvPr/>
            </p:nvSpPr>
            <p:spPr>
              <a:xfrm rot="-2700000">
                <a:off x="8239918" y="1123625"/>
                <a:ext cx="381722" cy="367030"/>
              </a:xfrm>
              <a:custGeom>
                <a:avLst/>
                <a:gdLst/>
                <a:ahLst/>
                <a:cxnLst/>
                <a:rect l="l" t="t" r="r" b="b"/>
                <a:pathLst>
                  <a:path w="12887" h="12391" extrusionOk="0">
                    <a:moveTo>
                      <a:pt x="1" y="0"/>
                    </a:moveTo>
                    <a:cubicBezTo>
                      <a:pt x="1" y="6840"/>
                      <a:pt x="5764" y="12390"/>
                      <a:pt x="12886" y="12390"/>
                    </a:cubicBezTo>
                    <a:lnTo>
                      <a:pt x="12886" y="11374"/>
                    </a:lnTo>
                    <a:cubicBezTo>
                      <a:pt x="6349" y="11374"/>
                      <a:pt x="1056" y="6280"/>
                      <a:pt x="105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150;p8"/>
              <p:cNvSpPr/>
              <p:nvPr/>
            </p:nvSpPr>
            <p:spPr>
              <a:xfrm rot="-2700000">
                <a:off x="8255848" y="1117028"/>
                <a:ext cx="350591" cy="336935"/>
              </a:xfrm>
              <a:custGeom>
                <a:avLst/>
                <a:gdLst/>
                <a:ahLst/>
                <a:cxnLst/>
                <a:rect l="l" t="t" r="r" b="b"/>
                <a:pathLst>
                  <a:path w="11836" h="11375" extrusionOk="0">
                    <a:moveTo>
                      <a:pt x="0" y="0"/>
                    </a:moveTo>
                    <a:cubicBezTo>
                      <a:pt x="0" y="6280"/>
                      <a:pt x="5298" y="11374"/>
                      <a:pt x="11835" y="11374"/>
                    </a:cubicBezTo>
                    <a:lnTo>
                      <a:pt x="11835" y="10527"/>
                    </a:lnTo>
                    <a:cubicBezTo>
                      <a:pt x="5789" y="10527"/>
                      <a:pt x="882" y="5809"/>
                      <a:pt x="88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151;p8"/>
              <p:cNvSpPr/>
              <p:nvPr/>
            </p:nvSpPr>
            <p:spPr>
              <a:xfrm rot="-2700000">
                <a:off x="8269265" y="1111471"/>
                <a:ext cx="324465" cy="311817"/>
              </a:xfrm>
              <a:custGeom>
                <a:avLst/>
                <a:gdLst/>
                <a:ahLst/>
                <a:cxnLst/>
                <a:rect l="l" t="t" r="r" b="b"/>
                <a:pathLst>
                  <a:path w="10954" h="10527" extrusionOk="0">
                    <a:moveTo>
                      <a:pt x="0" y="0"/>
                    </a:moveTo>
                    <a:cubicBezTo>
                      <a:pt x="0" y="5809"/>
                      <a:pt x="4907" y="10527"/>
                      <a:pt x="10953" y="10527"/>
                    </a:cubicBezTo>
                    <a:lnTo>
                      <a:pt x="10953"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152;p8"/>
              <p:cNvSpPr/>
              <p:nvPr/>
            </p:nvSpPr>
            <p:spPr>
              <a:xfrm rot="-2700000">
                <a:off x="8371733" y="1143292"/>
                <a:ext cx="35574" cy="47186"/>
              </a:xfrm>
              <a:custGeom>
                <a:avLst/>
                <a:gdLst/>
                <a:ahLst/>
                <a:cxnLst/>
                <a:rect l="l" t="t" r="r" b="b"/>
                <a:pathLst>
                  <a:path w="1201" h="1593" extrusionOk="0">
                    <a:moveTo>
                      <a:pt x="884" y="1"/>
                    </a:moveTo>
                    <a:cubicBezTo>
                      <a:pt x="619" y="1"/>
                      <a:pt x="202" y="594"/>
                      <a:pt x="105" y="867"/>
                    </a:cubicBezTo>
                    <a:cubicBezTo>
                      <a:pt x="1" y="1160"/>
                      <a:pt x="130" y="1472"/>
                      <a:pt x="387" y="1566"/>
                    </a:cubicBezTo>
                    <a:cubicBezTo>
                      <a:pt x="438" y="1584"/>
                      <a:pt x="489" y="1593"/>
                      <a:pt x="541" y="1593"/>
                    </a:cubicBezTo>
                    <a:cubicBezTo>
                      <a:pt x="757" y="1593"/>
                      <a:pt x="966" y="1441"/>
                      <a:pt x="1046" y="1204"/>
                    </a:cubicBezTo>
                    <a:cubicBezTo>
                      <a:pt x="1151" y="912"/>
                      <a:pt x="1200" y="99"/>
                      <a:pt x="937" y="10"/>
                    </a:cubicBezTo>
                    <a:cubicBezTo>
                      <a:pt x="921" y="4"/>
                      <a:pt x="903" y="1"/>
                      <a:pt x="88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153;p8"/>
              <p:cNvSpPr/>
              <p:nvPr/>
            </p:nvSpPr>
            <p:spPr>
              <a:xfrm rot="-2700000">
                <a:off x="8464274" y="1148678"/>
                <a:ext cx="32612" cy="48311"/>
              </a:xfrm>
              <a:custGeom>
                <a:avLst/>
                <a:gdLst/>
                <a:ahLst/>
                <a:cxnLst/>
                <a:rect l="l" t="t" r="r" b="b"/>
                <a:pathLst>
                  <a:path w="1101" h="1631" extrusionOk="0">
                    <a:moveTo>
                      <a:pt x="721" y="0"/>
                    </a:moveTo>
                    <a:cubicBezTo>
                      <a:pt x="453" y="0"/>
                      <a:pt x="112" y="687"/>
                      <a:pt x="60" y="984"/>
                    </a:cubicBezTo>
                    <a:cubicBezTo>
                      <a:pt x="0" y="1286"/>
                      <a:pt x="179" y="1574"/>
                      <a:pt x="451" y="1623"/>
                    </a:cubicBezTo>
                    <a:cubicBezTo>
                      <a:pt x="479" y="1628"/>
                      <a:pt x="506" y="1631"/>
                      <a:pt x="533" y="1631"/>
                    </a:cubicBezTo>
                    <a:cubicBezTo>
                      <a:pt x="775" y="1631"/>
                      <a:pt x="992" y="1438"/>
                      <a:pt x="1041" y="1162"/>
                    </a:cubicBezTo>
                    <a:cubicBezTo>
                      <a:pt x="1101" y="855"/>
                      <a:pt x="1021" y="52"/>
                      <a:pt x="749" y="3"/>
                    </a:cubicBezTo>
                    <a:cubicBezTo>
                      <a:pt x="740" y="1"/>
                      <a:pt x="731" y="0"/>
                      <a:pt x="72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154;p8"/>
              <p:cNvSpPr/>
              <p:nvPr/>
            </p:nvSpPr>
            <p:spPr>
              <a:xfrm rot="-2700000">
                <a:off x="8414922" y="1099251"/>
                <a:ext cx="32612" cy="48459"/>
              </a:xfrm>
              <a:custGeom>
                <a:avLst/>
                <a:gdLst/>
                <a:ahLst/>
                <a:cxnLst/>
                <a:rect l="l" t="t" r="r" b="b"/>
                <a:pathLst>
                  <a:path w="1101" h="1636" extrusionOk="0">
                    <a:moveTo>
                      <a:pt x="722" y="0"/>
                    </a:moveTo>
                    <a:cubicBezTo>
                      <a:pt x="453" y="0"/>
                      <a:pt x="112" y="691"/>
                      <a:pt x="60" y="984"/>
                    </a:cubicBezTo>
                    <a:cubicBezTo>
                      <a:pt x="0" y="1291"/>
                      <a:pt x="179" y="1578"/>
                      <a:pt x="451" y="1628"/>
                    </a:cubicBezTo>
                    <a:cubicBezTo>
                      <a:pt x="478" y="1633"/>
                      <a:pt x="505" y="1635"/>
                      <a:pt x="532" y="1635"/>
                    </a:cubicBezTo>
                    <a:cubicBezTo>
                      <a:pt x="774" y="1635"/>
                      <a:pt x="992" y="1439"/>
                      <a:pt x="1041" y="1167"/>
                    </a:cubicBezTo>
                    <a:cubicBezTo>
                      <a:pt x="1101" y="860"/>
                      <a:pt x="1021" y="52"/>
                      <a:pt x="749" y="2"/>
                    </a:cubicBezTo>
                    <a:cubicBezTo>
                      <a:pt x="740" y="1"/>
                      <a:pt x="731" y="0"/>
                      <a:pt x="72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155;p8"/>
              <p:cNvSpPr/>
              <p:nvPr/>
            </p:nvSpPr>
            <p:spPr>
              <a:xfrm rot="-2700000">
                <a:off x="8421043" y="1192618"/>
                <a:ext cx="35574" cy="47156"/>
              </a:xfrm>
              <a:custGeom>
                <a:avLst/>
                <a:gdLst/>
                <a:ahLst/>
                <a:cxnLst/>
                <a:rect l="l" t="t" r="r" b="b"/>
                <a:pathLst>
                  <a:path w="1201" h="1592" extrusionOk="0">
                    <a:moveTo>
                      <a:pt x="887" y="1"/>
                    </a:moveTo>
                    <a:cubicBezTo>
                      <a:pt x="622" y="1"/>
                      <a:pt x="202" y="597"/>
                      <a:pt x="105" y="871"/>
                    </a:cubicBezTo>
                    <a:cubicBezTo>
                      <a:pt x="1" y="1164"/>
                      <a:pt x="130" y="1476"/>
                      <a:pt x="387" y="1565"/>
                    </a:cubicBezTo>
                    <a:cubicBezTo>
                      <a:pt x="438" y="1583"/>
                      <a:pt x="489" y="1592"/>
                      <a:pt x="541" y="1592"/>
                    </a:cubicBezTo>
                    <a:cubicBezTo>
                      <a:pt x="757" y="1592"/>
                      <a:pt x="966" y="1440"/>
                      <a:pt x="1046" y="1203"/>
                    </a:cubicBezTo>
                    <a:cubicBezTo>
                      <a:pt x="1151" y="911"/>
                      <a:pt x="1200" y="103"/>
                      <a:pt x="937" y="9"/>
                    </a:cubicBezTo>
                    <a:cubicBezTo>
                      <a:pt x="921" y="3"/>
                      <a:pt x="904" y="1"/>
                      <a:pt x="88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6" name="Google Shape;156;p8"/>
            <p:cNvGrpSpPr/>
            <p:nvPr/>
          </p:nvGrpSpPr>
          <p:grpSpPr>
            <a:xfrm rot="10800000" flipH="1">
              <a:off x="12" y="709570"/>
              <a:ext cx="598457" cy="616311"/>
              <a:chOff x="-4868013" y="-7472689"/>
              <a:chExt cx="439234" cy="452305"/>
            </a:xfrm>
          </p:grpSpPr>
          <p:sp>
            <p:nvSpPr>
              <p:cNvPr id="157" name="Google Shape;157;p8"/>
              <p:cNvSpPr/>
              <p:nvPr/>
            </p:nvSpPr>
            <p:spPr>
              <a:xfrm>
                <a:off x="-4868013" y="-7472689"/>
                <a:ext cx="439234" cy="452305"/>
              </a:xfrm>
              <a:custGeom>
                <a:avLst/>
                <a:gdLst/>
                <a:ahLst/>
                <a:cxnLst/>
                <a:rect l="l" t="t" r="r" b="b"/>
                <a:pathLst>
                  <a:path w="12669" h="13046" extrusionOk="0">
                    <a:moveTo>
                      <a:pt x="8418" y="0"/>
                    </a:moveTo>
                    <a:cubicBezTo>
                      <a:pt x="8089" y="0"/>
                      <a:pt x="7772" y="174"/>
                      <a:pt x="7604" y="480"/>
                    </a:cubicBezTo>
                    <a:lnTo>
                      <a:pt x="7327" y="987"/>
                    </a:lnTo>
                    <a:cubicBezTo>
                      <a:pt x="6529" y="677"/>
                      <a:pt x="5506" y="611"/>
                      <a:pt x="5121" y="597"/>
                    </a:cubicBezTo>
                    <a:cubicBezTo>
                      <a:pt x="5072" y="595"/>
                      <a:pt x="5023" y="595"/>
                      <a:pt x="4974" y="595"/>
                    </a:cubicBezTo>
                    <a:cubicBezTo>
                      <a:pt x="3840" y="595"/>
                      <a:pt x="2871" y="1002"/>
                      <a:pt x="2385" y="1254"/>
                    </a:cubicBezTo>
                    <a:cubicBezTo>
                      <a:pt x="1864" y="1522"/>
                      <a:pt x="1732" y="2202"/>
                      <a:pt x="2117" y="2643"/>
                    </a:cubicBezTo>
                    <a:cubicBezTo>
                      <a:pt x="1568" y="3155"/>
                      <a:pt x="1150" y="3789"/>
                      <a:pt x="897" y="4497"/>
                    </a:cubicBezTo>
                    <a:cubicBezTo>
                      <a:pt x="0" y="7032"/>
                      <a:pt x="911" y="11754"/>
                      <a:pt x="3952" y="12829"/>
                    </a:cubicBezTo>
                    <a:cubicBezTo>
                      <a:pt x="4362" y="12970"/>
                      <a:pt x="4790" y="13045"/>
                      <a:pt x="5223" y="13045"/>
                    </a:cubicBezTo>
                    <a:cubicBezTo>
                      <a:pt x="5236" y="13045"/>
                      <a:pt x="5249" y="13045"/>
                      <a:pt x="5262" y="13045"/>
                    </a:cubicBezTo>
                    <a:cubicBezTo>
                      <a:pt x="6328" y="13045"/>
                      <a:pt x="7482" y="12646"/>
                      <a:pt x="8613" y="11867"/>
                    </a:cubicBezTo>
                    <a:cubicBezTo>
                      <a:pt x="9979" y="10919"/>
                      <a:pt x="11106" y="9539"/>
                      <a:pt x="11561" y="8257"/>
                    </a:cubicBezTo>
                    <a:cubicBezTo>
                      <a:pt x="11805" y="7548"/>
                      <a:pt x="11880" y="6788"/>
                      <a:pt x="11768" y="6046"/>
                    </a:cubicBezTo>
                    <a:cubicBezTo>
                      <a:pt x="12345" y="5943"/>
                      <a:pt x="12669" y="5328"/>
                      <a:pt x="12434" y="4798"/>
                    </a:cubicBezTo>
                    <a:cubicBezTo>
                      <a:pt x="12199" y="4272"/>
                      <a:pt x="11669" y="3291"/>
                      <a:pt x="10712" y="2568"/>
                    </a:cubicBezTo>
                    <a:cubicBezTo>
                      <a:pt x="10458" y="2376"/>
                      <a:pt x="9796" y="1906"/>
                      <a:pt x="9092" y="1615"/>
                    </a:cubicBezTo>
                    <a:lnTo>
                      <a:pt x="9228" y="1371"/>
                    </a:lnTo>
                    <a:cubicBezTo>
                      <a:pt x="9472" y="921"/>
                      <a:pt x="9308" y="358"/>
                      <a:pt x="8862" y="113"/>
                    </a:cubicBezTo>
                    <a:cubicBezTo>
                      <a:pt x="8721" y="37"/>
                      <a:pt x="8568" y="0"/>
                      <a:pt x="8418" y="0"/>
                    </a:cubicBezTo>
                    <a:close/>
                  </a:path>
                </a:pathLst>
              </a:custGeom>
              <a:solidFill>
                <a:schemeClr val="accent5"/>
              </a:solidFill>
              <a:ln w="19050" cap="flat" cmpd="sng">
                <a:solidFill>
                  <a:schemeClr val="accent5"/>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158;p8"/>
              <p:cNvSpPr/>
              <p:nvPr/>
            </p:nvSpPr>
            <p:spPr>
              <a:xfrm>
                <a:off x="-4840521" y="-7404427"/>
                <a:ext cx="376932" cy="358522"/>
              </a:xfrm>
              <a:custGeom>
                <a:avLst/>
                <a:gdLst/>
                <a:ahLst/>
                <a:cxnLst/>
                <a:rect l="l" t="t" r="r" b="b"/>
                <a:pathLst>
                  <a:path w="10872" h="10341" extrusionOk="0">
                    <a:moveTo>
                      <a:pt x="5052" y="1"/>
                    </a:moveTo>
                    <a:cubicBezTo>
                      <a:pt x="3130" y="1"/>
                      <a:pt x="1402" y="1051"/>
                      <a:pt x="794" y="2773"/>
                    </a:cubicBezTo>
                    <a:cubicBezTo>
                      <a:pt x="1" y="5030"/>
                      <a:pt x="841" y="9264"/>
                      <a:pt x="3404" y="10165"/>
                    </a:cubicBezTo>
                    <a:cubicBezTo>
                      <a:pt x="3744" y="10285"/>
                      <a:pt x="4098" y="10340"/>
                      <a:pt x="4458" y="10340"/>
                    </a:cubicBezTo>
                    <a:cubicBezTo>
                      <a:pt x="6803" y="10340"/>
                      <a:pt x="9386" y="8002"/>
                      <a:pt x="10073" y="6044"/>
                    </a:cubicBezTo>
                    <a:cubicBezTo>
                      <a:pt x="10871" y="3786"/>
                      <a:pt x="9440" y="1219"/>
                      <a:pt x="6877" y="318"/>
                    </a:cubicBezTo>
                    <a:cubicBezTo>
                      <a:pt x="6268" y="103"/>
                      <a:pt x="5651" y="1"/>
                      <a:pt x="505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159;p8"/>
              <p:cNvSpPr/>
              <p:nvPr/>
            </p:nvSpPr>
            <p:spPr>
              <a:xfrm>
                <a:off x="-4667388" y="-7320426"/>
                <a:ext cx="61054" cy="54224"/>
              </a:xfrm>
              <a:custGeom>
                <a:avLst/>
                <a:gdLst/>
                <a:ahLst/>
                <a:cxnLst/>
                <a:rect l="l" t="t" r="r" b="b"/>
                <a:pathLst>
                  <a:path w="1761" h="1564" extrusionOk="0">
                    <a:moveTo>
                      <a:pt x="885" y="1"/>
                    </a:moveTo>
                    <a:cubicBezTo>
                      <a:pt x="564" y="1"/>
                      <a:pt x="261" y="200"/>
                      <a:pt x="146" y="523"/>
                    </a:cubicBezTo>
                    <a:cubicBezTo>
                      <a:pt x="1" y="932"/>
                      <a:pt x="217" y="1377"/>
                      <a:pt x="625" y="1518"/>
                    </a:cubicBezTo>
                    <a:cubicBezTo>
                      <a:pt x="711" y="1549"/>
                      <a:pt x="798" y="1564"/>
                      <a:pt x="884" y="1564"/>
                    </a:cubicBezTo>
                    <a:cubicBezTo>
                      <a:pt x="1204" y="1564"/>
                      <a:pt x="1505" y="1362"/>
                      <a:pt x="1620" y="1044"/>
                    </a:cubicBezTo>
                    <a:cubicBezTo>
                      <a:pt x="1761" y="636"/>
                      <a:pt x="1550" y="190"/>
                      <a:pt x="1141" y="44"/>
                    </a:cubicBezTo>
                    <a:cubicBezTo>
                      <a:pt x="1057" y="15"/>
                      <a:pt x="970" y="1"/>
                      <a:pt x="88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160;p8"/>
              <p:cNvSpPr/>
              <p:nvPr/>
            </p:nvSpPr>
            <p:spPr>
              <a:xfrm>
                <a:off x="-4584219" y="-7291132"/>
                <a:ext cx="61054" cy="54155"/>
              </a:xfrm>
              <a:custGeom>
                <a:avLst/>
                <a:gdLst/>
                <a:ahLst/>
                <a:cxnLst/>
                <a:rect l="l" t="t" r="r" b="b"/>
                <a:pathLst>
                  <a:path w="1761" h="1562" extrusionOk="0">
                    <a:moveTo>
                      <a:pt x="880" y="1"/>
                    </a:moveTo>
                    <a:cubicBezTo>
                      <a:pt x="559" y="1"/>
                      <a:pt x="256" y="200"/>
                      <a:pt x="141" y="523"/>
                    </a:cubicBezTo>
                    <a:cubicBezTo>
                      <a:pt x="0" y="927"/>
                      <a:pt x="211" y="1373"/>
                      <a:pt x="620" y="1518"/>
                    </a:cubicBezTo>
                    <a:cubicBezTo>
                      <a:pt x="704" y="1548"/>
                      <a:pt x="791" y="1562"/>
                      <a:pt x="876" y="1562"/>
                    </a:cubicBezTo>
                    <a:cubicBezTo>
                      <a:pt x="1197" y="1562"/>
                      <a:pt x="1500" y="1362"/>
                      <a:pt x="1615" y="1039"/>
                    </a:cubicBezTo>
                    <a:cubicBezTo>
                      <a:pt x="1760" y="636"/>
                      <a:pt x="1545" y="190"/>
                      <a:pt x="1136" y="44"/>
                    </a:cubicBezTo>
                    <a:cubicBezTo>
                      <a:pt x="1052" y="15"/>
                      <a:pt x="965" y="1"/>
                      <a:pt x="88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161;p8"/>
              <p:cNvSpPr/>
              <p:nvPr/>
            </p:nvSpPr>
            <p:spPr>
              <a:xfrm>
                <a:off x="-4750383" y="-7349721"/>
                <a:ext cx="61089" cy="54224"/>
              </a:xfrm>
              <a:custGeom>
                <a:avLst/>
                <a:gdLst/>
                <a:ahLst/>
                <a:cxnLst/>
                <a:rect l="l" t="t" r="r" b="b"/>
                <a:pathLst>
                  <a:path w="1762" h="1564" extrusionOk="0">
                    <a:moveTo>
                      <a:pt x="883" y="1"/>
                    </a:moveTo>
                    <a:cubicBezTo>
                      <a:pt x="560" y="1"/>
                      <a:pt x="258" y="201"/>
                      <a:pt x="146" y="523"/>
                    </a:cubicBezTo>
                    <a:cubicBezTo>
                      <a:pt x="1" y="927"/>
                      <a:pt x="217" y="1378"/>
                      <a:pt x="621" y="1518"/>
                    </a:cubicBezTo>
                    <a:cubicBezTo>
                      <a:pt x="707" y="1549"/>
                      <a:pt x="795" y="1564"/>
                      <a:pt x="882" y="1564"/>
                    </a:cubicBezTo>
                    <a:cubicBezTo>
                      <a:pt x="1204" y="1564"/>
                      <a:pt x="1505" y="1362"/>
                      <a:pt x="1616" y="1044"/>
                    </a:cubicBezTo>
                    <a:cubicBezTo>
                      <a:pt x="1761" y="636"/>
                      <a:pt x="1550" y="190"/>
                      <a:pt x="1142" y="45"/>
                    </a:cubicBezTo>
                    <a:cubicBezTo>
                      <a:pt x="1056" y="15"/>
                      <a:pt x="969" y="1"/>
                      <a:pt x="88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162;p8"/>
              <p:cNvSpPr/>
              <p:nvPr/>
            </p:nvSpPr>
            <p:spPr>
              <a:xfrm>
                <a:off x="-4695850" y="-7239268"/>
                <a:ext cx="60881" cy="54224"/>
              </a:xfrm>
              <a:custGeom>
                <a:avLst/>
                <a:gdLst/>
                <a:ahLst/>
                <a:cxnLst/>
                <a:rect l="l" t="t" r="r" b="b"/>
                <a:pathLst>
                  <a:path w="1756" h="1564" extrusionOk="0">
                    <a:moveTo>
                      <a:pt x="877" y="0"/>
                    </a:moveTo>
                    <a:cubicBezTo>
                      <a:pt x="557" y="0"/>
                      <a:pt x="256" y="202"/>
                      <a:pt x="141" y="520"/>
                    </a:cubicBezTo>
                    <a:cubicBezTo>
                      <a:pt x="0" y="928"/>
                      <a:pt x="212" y="1374"/>
                      <a:pt x="620" y="1520"/>
                    </a:cubicBezTo>
                    <a:cubicBezTo>
                      <a:pt x="705" y="1549"/>
                      <a:pt x="791" y="1563"/>
                      <a:pt x="876" y="1563"/>
                    </a:cubicBezTo>
                    <a:cubicBezTo>
                      <a:pt x="1197" y="1563"/>
                      <a:pt x="1500" y="1363"/>
                      <a:pt x="1615" y="1041"/>
                    </a:cubicBezTo>
                    <a:cubicBezTo>
                      <a:pt x="1756" y="632"/>
                      <a:pt x="1545" y="186"/>
                      <a:pt x="1136" y="46"/>
                    </a:cubicBezTo>
                    <a:cubicBezTo>
                      <a:pt x="1051" y="15"/>
                      <a:pt x="963" y="0"/>
                      <a:pt x="87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163;p8"/>
              <p:cNvSpPr/>
              <p:nvPr/>
            </p:nvSpPr>
            <p:spPr>
              <a:xfrm>
                <a:off x="-4612855" y="-7209973"/>
                <a:ext cx="61054" cy="54189"/>
              </a:xfrm>
              <a:custGeom>
                <a:avLst/>
                <a:gdLst/>
                <a:ahLst/>
                <a:cxnLst/>
                <a:rect l="l" t="t" r="r" b="b"/>
                <a:pathLst>
                  <a:path w="1761" h="1563" extrusionOk="0">
                    <a:moveTo>
                      <a:pt x="879" y="0"/>
                    </a:moveTo>
                    <a:cubicBezTo>
                      <a:pt x="557" y="0"/>
                      <a:pt x="256" y="202"/>
                      <a:pt x="141" y="520"/>
                    </a:cubicBezTo>
                    <a:cubicBezTo>
                      <a:pt x="0" y="928"/>
                      <a:pt x="211" y="1374"/>
                      <a:pt x="620" y="1519"/>
                    </a:cubicBezTo>
                    <a:cubicBezTo>
                      <a:pt x="705" y="1549"/>
                      <a:pt x="793" y="1563"/>
                      <a:pt x="878" y="1563"/>
                    </a:cubicBezTo>
                    <a:cubicBezTo>
                      <a:pt x="1202" y="1563"/>
                      <a:pt x="1504" y="1363"/>
                      <a:pt x="1615" y="1041"/>
                    </a:cubicBezTo>
                    <a:cubicBezTo>
                      <a:pt x="1760" y="632"/>
                      <a:pt x="1544" y="186"/>
                      <a:pt x="1141" y="46"/>
                    </a:cubicBezTo>
                    <a:cubicBezTo>
                      <a:pt x="1054" y="15"/>
                      <a:pt x="966" y="0"/>
                      <a:pt x="87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164;p8"/>
              <p:cNvSpPr/>
              <p:nvPr/>
            </p:nvSpPr>
            <p:spPr>
              <a:xfrm>
                <a:off x="-4779019" y="-7268563"/>
                <a:ext cx="61054" cy="54224"/>
              </a:xfrm>
              <a:custGeom>
                <a:avLst/>
                <a:gdLst/>
                <a:ahLst/>
                <a:cxnLst/>
                <a:rect l="l" t="t" r="r" b="b"/>
                <a:pathLst>
                  <a:path w="1761" h="1564" extrusionOk="0">
                    <a:moveTo>
                      <a:pt x="882" y="0"/>
                    </a:moveTo>
                    <a:cubicBezTo>
                      <a:pt x="561" y="0"/>
                      <a:pt x="257" y="202"/>
                      <a:pt x="146" y="520"/>
                    </a:cubicBezTo>
                    <a:cubicBezTo>
                      <a:pt x="1" y="928"/>
                      <a:pt x="217" y="1374"/>
                      <a:pt x="620" y="1520"/>
                    </a:cubicBezTo>
                    <a:cubicBezTo>
                      <a:pt x="706" y="1549"/>
                      <a:pt x="793" y="1563"/>
                      <a:pt x="879" y="1563"/>
                    </a:cubicBezTo>
                    <a:cubicBezTo>
                      <a:pt x="1203" y="1563"/>
                      <a:pt x="1505" y="1364"/>
                      <a:pt x="1620" y="1041"/>
                    </a:cubicBezTo>
                    <a:cubicBezTo>
                      <a:pt x="1761" y="632"/>
                      <a:pt x="1550" y="187"/>
                      <a:pt x="1141" y="46"/>
                    </a:cubicBezTo>
                    <a:cubicBezTo>
                      <a:pt x="1056" y="15"/>
                      <a:pt x="968" y="0"/>
                      <a:pt x="88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165;p8"/>
              <p:cNvSpPr/>
              <p:nvPr/>
            </p:nvSpPr>
            <p:spPr>
              <a:xfrm>
                <a:off x="-4682988" y="-7143514"/>
                <a:ext cx="61054" cy="54189"/>
              </a:xfrm>
              <a:custGeom>
                <a:avLst/>
                <a:gdLst/>
                <a:ahLst/>
                <a:cxnLst/>
                <a:rect l="l" t="t" r="r" b="b"/>
                <a:pathLst>
                  <a:path w="1761" h="1563" extrusionOk="0">
                    <a:moveTo>
                      <a:pt x="882" y="0"/>
                    </a:moveTo>
                    <a:cubicBezTo>
                      <a:pt x="559" y="0"/>
                      <a:pt x="256" y="200"/>
                      <a:pt x="141" y="522"/>
                    </a:cubicBezTo>
                    <a:cubicBezTo>
                      <a:pt x="0" y="931"/>
                      <a:pt x="211" y="1377"/>
                      <a:pt x="620" y="1517"/>
                    </a:cubicBezTo>
                    <a:cubicBezTo>
                      <a:pt x="706" y="1548"/>
                      <a:pt x="795" y="1563"/>
                      <a:pt x="881" y="1563"/>
                    </a:cubicBezTo>
                    <a:cubicBezTo>
                      <a:pt x="1204" y="1563"/>
                      <a:pt x="1504" y="1361"/>
                      <a:pt x="1615" y="1043"/>
                    </a:cubicBezTo>
                    <a:cubicBezTo>
                      <a:pt x="1760" y="635"/>
                      <a:pt x="1544" y="189"/>
                      <a:pt x="1141" y="44"/>
                    </a:cubicBezTo>
                    <a:cubicBezTo>
                      <a:pt x="1055" y="14"/>
                      <a:pt x="968" y="0"/>
                      <a:pt x="88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166;p8"/>
              <p:cNvSpPr/>
              <p:nvPr/>
            </p:nvSpPr>
            <p:spPr>
              <a:xfrm>
                <a:off x="-4765984" y="-7172809"/>
                <a:ext cx="61054" cy="54224"/>
              </a:xfrm>
              <a:custGeom>
                <a:avLst/>
                <a:gdLst/>
                <a:ahLst/>
                <a:cxnLst/>
                <a:rect l="l" t="t" r="r" b="b"/>
                <a:pathLst>
                  <a:path w="1761" h="1564" extrusionOk="0">
                    <a:moveTo>
                      <a:pt x="880" y="0"/>
                    </a:moveTo>
                    <a:cubicBezTo>
                      <a:pt x="559" y="0"/>
                      <a:pt x="256" y="200"/>
                      <a:pt x="141" y="522"/>
                    </a:cubicBezTo>
                    <a:cubicBezTo>
                      <a:pt x="0" y="931"/>
                      <a:pt x="212" y="1377"/>
                      <a:pt x="620" y="1518"/>
                    </a:cubicBezTo>
                    <a:cubicBezTo>
                      <a:pt x="706" y="1548"/>
                      <a:pt x="793" y="1563"/>
                      <a:pt x="879" y="1563"/>
                    </a:cubicBezTo>
                    <a:cubicBezTo>
                      <a:pt x="1199" y="1563"/>
                      <a:pt x="1500" y="1362"/>
                      <a:pt x="1615" y="1044"/>
                    </a:cubicBezTo>
                    <a:cubicBezTo>
                      <a:pt x="1760" y="635"/>
                      <a:pt x="1545" y="189"/>
                      <a:pt x="1136" y="44"/>
                    </a:cubicBezTo>
                    <a:cubicBezTo>
                      <a:pt x="1052" y="14"/>
                      <a:pt x="965" y="0"/>
                      <a:pt x="88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167;p8"/>
              <p:cNvSpPr/>
              <p:nvPr/>
            </p:nvSpPr>
            <p:spPr>
              <a:xfrm>
                <a:off x="-4609596" y="-7399886"/>
                <a:ext cx="151231" cy="111880"/>
              </a:xfrm>
              <a:custGeom>
                <a:avLst/>
                <a:gdLst/>
                <a:ahLst/>
                <a:cxnLst/>
                <a:rect l="l" t="t" r="r" b="b"/>
                <a:pathLst>
                  <a:path w="4362" h="3227" extrusionOk="0">
                    <a:moveTo>
                      <a:pt x="594" y="1"/>
                    </a:moveTo>
                    <a:cubicBezTo>
                      <a:pt x="441" y="1"/>
                      <a:pt x="326" y="41"/>
                      <a:pt x="263" y="126"/>
                    </a:cubicBezTo>
                    <a:cubicBezTo>
                      <a:pt x="0" y="478"/>
                      <a:pt x="714" y="1459"/>
                      <a:pt x="1859" y="2322"/>
                    </a:cubicBezTo>
                    <a:cubicBezTo>
                      <a:pt x="2694" y="2951"/>
                      <a:pt x="3671" y="3158"/>
                      <a:pt x="4135" y="3224"/>
                    </a:cubicBezTo>
                    <a:cubicBezTo>
                      <a:pt x="4146" y="3225"/>
                      <a:pt x="4156" y="3226"/>
                      <a:pt x="4166" y="3226"/>
                    </a:cubicBezTo>
                    <a:cubicBezTo>
                      <a:pt x="4281" y="3226"/>
                      <a:pt x="4361" y="3106"/>
                      <a:pt x="4314" y="2994"/>
                    </a:cubicBezTo>
                    <a:cubicBezTo>
                      <a:pt x="4121" y="2562"/>
                      <a:pt x="3652" y="1684"/>
                      <a:pt x="2821" y="1060"/>
                    </a:cubicBezTo>
                    <a:cubicBezTo>
                      <a:pt x="1948" y="400"/>
                      <a:pt x="1077" y="1"/>
                      <a:pt x="59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168;p8"/>
              <p:cNvSpPr/>
              <p:nvPr/>
            </p:nvSpPr>
            <p:spPr>
              <a:xfrm>
                <a:off x="-4777875" y="-7426546"/>
                <a:ext cx="176436" cy="55264"/>
              </a:xfrm>
              <a:custGeom>
                <a:avLst/>
                <a:gdLst/>
                <a:ahLst/>
                <a:cxnLst/>
                <a:rect l="l" t="t" r="r" b="b"/>
                <a:pathLst>
                  <a:path w="5089" h="1594" extrusionOk="0">
                    <a:moveTo>
                      <a:pt x="2362" y="0"/>
                    </a:moveTo>
                    <a:cubicBezTo>
                      <a:pt x="1375" y="0"/>
                      <a:pt x="522" y="369"/>
                      <a:pt x="123" y="575"/>
                    </a:cubicBezTo>
                    <a:cubicBezTo>
                      <a:pt x="5" y="632"/>
                      <a:pt x="1" y="796"/>
                      <a:pt x="113" y="862"/>
                    </a:cubicBezTo>
                    <a:cubicBezTo>
                      <a:pt x="517" y="1106"/>
                      <a:pt x="1404" y="1556"/>
                      <a:pt x="2451" y="1589"/>
                    </a:cubicBezTo>
                    <a:cubicBezTo>
                      <a:pt x="2545" y="1592"/>
                      <a:pt x="2637" y="1594"/>
                      <a:pt x="2729" y="1594"/>
                    </a:cubicBezTo>
                    <a:cubicBezTo>
                      <a:pt x="4032" y="1594"/>
                      <a:pt x="5061" y="1288"/>
                      <a:pt x="5075" y="881"/>
                    </a:cubicBezTo>
                    <a:cubicBezTo>
                      <a:pt x="5089" y="439"/>
                      <a:pt x="3934" y="50"/>
                      <a:pt x="2502" y="3"/>
                    </a:cubicBezTo>
                    <a:cubicBezTo>
                      <a:pt x="2455" y="1"/>
                      <a:pt x="2409" y="0"/>
                      <a:pt x="236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169;p8"/>
              <p:cNvSpPr/>
              <p:nvPr/>
            </p:nvSpPr>
            <p:spPr>
              <a:xfrm>
                <a:off x="-4767579" y="-7447347"/>
                <a:ext cx="300000" cy="151300"/>
              </a:xfrm>
              <a:custGeom>
                <a:avLst/>
                <a:gdLst/>
                <a:ahLst/>
                <a:cxnLst/>
                <a:rect l="l" t="t" r="r" b="b"/>
                <a:pathLst>
                  <a:path w="8653" h="4364" extrusionOk="0">
                    <a:moveTo>
                      <a:pt x="5511" y="1"/>
                    </a:moveTo>
                    <a:cubicBezTo>
                      <a:pt x="5450" y="1"/>
                      <a:pt x="5389" y="30"/>
                      <a:pt x="5350" y="101"/>
                    </a:cubicBezTo>
                    <a:lnTo>
                      <a:pt x="4703" y="1283"/>
                    </a:lnTo>
                    <a:lnTo>
                      <a:pt x="262" y="1143"/>
                    </a:lnTo>
                    <a:cubicBezTo>
                      <a:pt x="261" y="1143"/>
                      <a:pt x="259" y="1143"/>
                      <a:pt x="258" y="1143"/>
                    </a:cubicBezTo>
                    <a:cubicBezTo>
                      <a:pt x="4" y="1143"/>
                      <a:pt x="1" y="1523"/>
                      <a:pt x="253" y="1528"/>
                    </a:cubicBezTo>
                    <a:lnTo>
                      <a:pt x="4618" y="1664"/>
                    </a:lnTo>
                    <a:cubicBezTo>
                      <a:pt x="4632" y="1692"/>
                      <a:pt x="4656" y="1711"/>
                      <a:pt x="4684" y="1725"/>
                    </a:cubicBezTo>
                    <a:cubicBezTo>
                      <a:pt x="4710" y="1739"/>
                      <a:pt x="4740" y="1747"/>
                      <a:pt x="4772" y="1747"/>
                    </a:cubicBezTo>
                    <a:cubicBezTo>
                      <a:pt x="4791" y="1747"/>
                      <a:pt x="4810" y="1744"/>
                      <a:pt x="4829" y="1739"/>
                    </a:cubicBezTo>
                    <a:lnTo>
                      <a:pt x="8256" y="4320"/>
                    </a:lnTo>
                    <a:cubicBezTo>
                      <a:pt x="8295" y="4350"/>
                      <a:pt x="8335" y="4363"/>
                      <a:pt x="8373" y="4363"/>
                    </a:cubicBezTo>
                    <a:cubicBezTo>
                      <a:pt x="8532" y="4363"/>
                      <a:pt x="8652" y="4140"/>
                      <a:pt x="8486" y="4015"/>
                    </a:cubicBezTo>
                    <a:lnTo>
                      <a:pt x="5059" y="1434"/>
                    </a:lnTo>
                    <a:lnTo>
                      <a:pt x="5688" y="288"/>
                    </a:lnTo>
                    <a:cubicBezTo>
                      <a:pt x="5771" y="135"/>
                      <a:pt x="5641" y="1"/>
                      <a:pt x="55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0" name="Google Shape;170;p8"/>
            <p:cNvGrpSpPr/>
            <p:nvPr/>
          </p:nvGrpSpPr>
          <p:grpSpPr>
            <a:xfrm rot="-1799957">
              <a:off x="167936" y="2080359"/>
              <a:ext cx="559190" cy="463820"/>
              <a:chOff x="672195" y="-1729204"/>
              <a:chExt cx="406852" cy="337408"/>
            </a:xfrm>
          </p:grpSpPr>
          <p:sp>
            <p:nvSpPr>
              <p:cNvPr id="171" name="Google Shape;171;p8"/>
              <p:cNvSpPr/>
              <p:nvPr/>
            </p:nvSpPr>
            <p:spPr>
              <a:xfrm>
                <a:off x="672195" y="-1729204"/>
                <a:ext cx="406852" cy="337408"/>
              </a:xfrm>
              <a:custGeom>
                <a:avLst/>
                <a:gdLst/>
                <a:ahLst/>
                <a:cxnLst/>
                <a:rect l="l" t="t" r="r" b="b"/>
                <a:pathLst>
                  <a:path w="11735" h="9732" extrusionOk="0">
                    <a:moveTo>
                      <a:pt x="6617" y="1"/>
                    </a:moveTo>
                    <a:cubicBezTo>
                      <a:pt x="6334" y="1"/>
                      <a:pt x="6047" y="26"/>
                      <a:pt x="5759" y="79"/>
                    </a:cubicBezTo>
                    <a:lnTo>
                      <a:pt x="5764" y="83"/>
                    </a:lnTo>
                    <a:lnTo>
                      <a:pt x="5759" y="83"/>
                    </a:lnTo>
                    <a:lnTo>
                      <a:pt x="4304" y="346"/>
                    </a:lnTo>
                    <a:lnTo>
                      <a:pt x="4285" y="351"/>
                    </a:lnTo>
                    <a:lnTo>
                      <a:pt x="4271" y="356"/>
                    </a:lnTo>
                    <a:cubicBezTo>
                      <a:pt x="1699" y="825"/>
                      <a:pt x="0" y="3285"/>
                      <a:pt x="469" y="5852"/>
                    </a:cubicBezTo>
                    <a:cubicBezTo>
                      <a:pt x="886" y="8133"/>
                      <a:pt x="2877" y="9732"/>
                      <a:pt x="5116" y="9732"/>
                    </a:cubicBezTo>
                    <a:cubicBezTo>
                      <a:pt x="5398" y="9732"/>
                      <a:pt x="5684" y="9706"/>
                      <a:pt x="5971" y="9654"/>
                    </a:cubicBezTo>
                    <a:cubicBezTo>
                      <a:pt x="5994" y="9649"/>
                      <a:pt x="6013" y="9645"/>
                      <a:pt x="6036" y="9640"/>
                    </a:cubicBezTo>
                    <a:cubicBezTo>
                      <a:pt x="6088" y="9631"/>
                      <a:pt x="6140" y="9621"/>
                      <a:pt x="6191" y="9612"/>
                    </a:cubicBezTo>
                    <a:lnTo>
                      <a:pt x="7463" y="9377"/>
                    </a:lnTo>
                    <a:lnTo>
                      <a:pt x="7468" y="9377"/>
                    </a:lnTo>
                    <a:cubicBezTo>
                      <a:pt x="10035" y="8908"/>
                      <a:pt x="11735" y="6443"/>
                      <a:pt x="11265" y="3876"/>
                    </a:cubicBezTo>
                    <a:cubicBezTo>
                      <a:pt x="10844" y="1596"/>
                      <a:pt x="8857" y="1"/>
                      <a:pt x="6617" y="1"/>
                    </a:cubicBezTo>
                    <a:close/>
                  </a:path>
                </a:pathLst>
              </a:custGeom>
              <a:solidFill>
                <a:schemeClr val="accent5"/>
              </a:solidFill>
              <a:ln w="19050" cap="flat" cmpd="sng">
                <a:solidFill>
                  <a:schemeClr val="accent5"/>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172;p8"/>
              <p:cNvSpPr/>
              <p:nvPr/>
            </p:nvSpPr>
            <p:spPr>
              <a:xfrm>
                <a:off x="697710" y="-1701435"/>
                <a:ext cx="228857" cy="284537"/>
              </a:xfrm>
              <a:custGeom>
                <a:avLst/>
                <a:gdLst/>
                <a:ahLst/>
                <a:cxnLst/>
                <a:rect l="l" t="t" r="r" b="b"/>
                <a:pathLst>
                  <a:path w="6601" h="8207" extrusionOk="0">
                    <a:moveTo>
                      <a:pt x="5159" y="0"/>
                    </a:moveTo>
                    <a:lnTo>
                      <a:pt x="3700" y="268"/>
                    </a:lnTo>
                    <a:cubicBezTo>
                      <a:pt x="3690" y="273"/>
                      <a:pt x="3676" y="273"/>
                      <a:pt x="3667" y="273"/>
                    </a:cubicBezTo>
                    <a:cubicBezTo>
                      <a:pt x="1470" y="644"/>
                      <a:pt x="1" y="2742"/>
                      <a:pt x="405" y="4934"/>
                    </a:cubicBezTo>
                    <a:cubicBezTo>
                      <a:pt x="756" y="6859"/>
                      <a:pt x="2439" y="8207"/>
                      <a:pt x="4326" y="8207"/>
                    </a:cubicBezTo>
                    <a:cubicBezTo>
                      <a:pt x="4582" y="8207"/>
                      <a:pt x="4842" y="8182"/>
                      <a:pt x="5103" y="8130"/>
                    </a:cubicBezTo>
                    <a:lnTo>
                      <a:pt x="5136" y="8121"/>
                    </a:lnTo>
                    <a:lnTo>
                      <a:pt x="6600" y="7858"/>
                    </a:lnTo>
                    <a:lnTo>
                      <a:pt x="5159"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173;p8"/>
              <p:cNvSpPr/>
              <p:nvPr/>
            </p:nvSpPr>
            <p:spPr>
              <a:xfrm>
                <a:off x="753387" y="-1703619"/>
                <a:ext cx="297503" cy="276944"/>
              </a:xfrm>
              <a:custGeom>
                <a:avLst/>
                <a:gdLst/>
                <a:ahLst/>
                <a:cxnLst/>
                <a:rect l="l" t="t" r="r" b="b"/>
                <a:pathLst>
                  <a:path w="8581" h="7988" extrusionOk="0">
                    <a:moveTo>
                      <a:pt x="4272" y="0"/>
                    </a:moveTo>
                    <a:cubicBezTo>
                      <a:pt x="3785" y="0"/>
                      <a:pt x="3293" y="90"/>
                      <a:pt x="2821" y="275"/>
                    </a:cubicBezTo>
                    <a:cubicBezTo>
                      <a:pt x="1038" y="969"/>
                      <a:pt x="0" y="2828"/>
                      <a:pt x="343" y="4710"/>
                    </a:cubicBezTo>
                    <a:cubicBezTo>
                      <a:pt x="648" y="6372"/>
                      <a:pt x="1958" y="7658"/>
                      <a:pt x="3619" y="7935"/>
                    </a:cubicBezTo>
                    <a:cubicBezTo>
                      <a:pt x="3836" y="7970"/>
                      <a:pt x="4052" y="7988"/>
                      <a:pt x="4267" y="7988"/>
                    </a:cubicBezTo>
                    <a:cubicBezTo>
                      <a:pt x="5699" y="7988"/>
                      <a:pt x="7045" y="7218"/>
                      <a:pt x="7759" y="5940"/>
                    </a:cubicBezTo>
                    <a:cubicBezTo>
                      <a:pt x="8581" y="4466"/>
                      <a:pt x="8388" y="2640"/>
                      <a:pt x="7280" y="1368"/>
                    </a:cubicBezTo>
                    <a:cubicBezTo>
                      <a:pt x="6509" y="482"/>
                      <a:pt x="5403" y="0"/>
                      <a:pt x="42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174;p8"/>
              <p:cNvSpPr/>
              <p:nvPr/>
            </p:nvSpPr>
            <p:spPr>
              <a:xfrm>
                <a:off x="794539" y="-1669817"/>
                <a:ext cx="213879" cy="209233"/>
              </a:xfrm>
              <a:custGeom>
                <a:avLst/>
                <a:gdLst/>
                <a:ahLst/>
                <a:cxnLst/>
                <a:rect l="l" t="t" r="r" b="b"/>
                <a:pathLst>
                  <a:path w="6169" h="6035" extrusionOk="0">
                    <a:moveTo>
                      <a:pt x="2681" y="0"/>
                    </a:moveTo>
                    <a:cubicBezTo>
                      <a:pt x="2633" y="0"/>
                      <a:pt x="2584" y="4"/>
                      <a:pt x="2535" y="13"/>
                    </a:cubicBezTo>
                    <a:cubicBezTo>
                      <a:pt x="2085" y="98"/>
                      <a:pt x="1789" y="525"/>
                      <a:pt x="1874" y="975"/>
                    </a:cubicBezTo>
                    <a:lnTo>
                      <a:pt x="2127" y="2355"/>
                    </a:lnTo>
                    <a:lnTo>
                      <a:pt x="742" y="2609"/>
                    </a:lnTo>
                    <a:cubicBezTo>
                      <a:pt x="297" y="2689"/>
                      <a:pt x="1" y="3120"/>
                      <a:pt x="81" y="3566"/>
                    </a:cubicBezTo>
                    <a:cubicBezTo>
                      <a:pt x="156" y="3967"/>
                      <a:pt x="503" y="4246"/>
                      <a:pt x="896" y="4246"/>
                    </a:cubicBezTo>
                    <a:cubicBezTo>
                      <a:pt x="944" y="4246"/>
                      <a:pt x="993" y="4242"/>
                      <a:pt x="1043" y="4233"/>
                    </a:cubicBezTo>
                    <a:lnTo>
                      <a:pt x="2423" y="3979"/>
                    </a:lnTo>
                    <a:lnTo>
                      <a:pt x="2676" y="5359"/>
                    </a:lnTo>
                    <a:cubicBezTo>
                      <a:pt x="2747" y="5756"/>
                      <a:pt x="3097" y="6034"/>
                      <a:pt x="3488" y="6034"/>
                    </a:cubicBezTo>
                    <a:cubicBezTo>
                      <a:pt x="3536" y="6034"/>
                      <a:pt x="3585" y="6030"/>
                      <a:pt x="3634" y="6021"/>
                    </a:cubicBezTo>
                    <a:cubicBezTo>
                      <a:pt x="4084" y="5937"/>
                      <a:pt x="4380" y="5510"/>
                      <a:pt x="4296" y="5064"/>
                    </a:cubicBezTo>
                    <a:lnTo>
                      <a:pt x="4047" y="3679"/>
                    </a:lnTo>
                    <a:lnTo>
                      <a:pt x="5427" y="3430"/>
                    </a:lnTo>
                    <a:cubicBezTo>
                      <a:pt x="5873" y="3346"/>
                      <a:pt x="6168" y="2919"/>
                      <a:pt x="6089" y="2468"/>
                    </a:cubicBezTo>
                    <a:cubicBezTo>
                      <a:pt x="6014" y="2073"/>
                      <a:pt x="5670" y="1792"/>
                      <a:pt x="5279" y="1792"/>
                    </a:cubicBezTo>
                    <a:cubicBezTo>
                      <a:pt x="5229" y="1792"/>
                      <a:pt x="5178" y="1797"/>
                      <a:pt x="5126" y="1806"/>
                    </a:cubicBezTo>
                    <a:lnTo>
                      <a:pt x="3746" y="2060"/>
                    </a:lnTo>
                    <a:lnTo>
                      <a:pt x="3493" y="680"/>
                    </a:lnTo>
                    <a:cubicBezTo>
                      <a:pt x="3422" y="279"/>
                      <a:pt x="3072" y="0"/>
                      <a:pt x="268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175;p8"/>
              <p:cNvSpPr/>
              <p:nvPr/>
            </p:nvSpPr>
            <p:spPr>
              <a:xfrm>
                <a:off x="869075" y="-1653731"/>
                <a:ext cx="38934" cy="46354"/>
              </a:xfrm>
              <a:custGeom>
                <a:avLst/>
                <a:gdLst/>
                <a:ahLst/>
                <a:cxnLst/>
                <a:rect l="l" t="t" r="r" b="b"/>
                <a:pathLst>
                  <a:path w="1123" h="1337" extrusionOk="0">
                    <a:moveTo>
                      <a:pt x="565" y="0"/>
                    </a:moveTo>
                    <a:cubicBezTo>
                      <a:pt x="534" y="0"/>
                      <a:pt x="502" y="3"/>
                      <a:pt x="470" y="9"/>
                    </a:cubicBezTo>
                    <a:cubicBezTo>
                      <a:pt x="188" y="61"/>
                      <a:pt x="1" y="328"/>
                      <a:pt x="52" y="610"/>
                    </a:cubicBezTo>
                    <a:cubicBezTo>
                      <a:pt x="101" y="878"/>
                      <a:pt x="397" y="1337"/>
                      <a:pt x="672" y="1337"/>
                    </a:cubicBezTo>
                    <a:cubicBezTo>
                      <a:pt x="686" y="1337"/>
                      <a:pt x="700" y="1335"/>
                      <a:pt x="714" y="1333"/>
                    </a:cubicBezTo>
                    <a:cubicBezTo>
                      <a:pt x="996" y="1281"/>
                      <a:pt x="1122" y="704"/>
                      <a:pt x="1075" y="422"/>
                    </a:cubicBezTo>
                    <a:cubicBezTo>
                      <a:pt x="1026" y="173"/>
                      <a:pt x="810" y="0"/>
                      <a:pt x="56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176;p8"/>
              <p:cNvSpPr/>
              <p:nvPr/>
            </p:nvSpPr>
            <p:spPr>
              <a:xfrm>
                <a:off x="894938" y="-1522928"/>
                <a:ext cx="38934" cy="46388"/>
              </a:xfrm>
              <a:custGeom>
                <a:avLst/>
                <a:gdLst/>
                <a:ahLst/>
                <a:cxnLst/>
                <a:rect l="l" t="t" r="r" b="b"/>
                <a:pathLst>
                  <a:path w="1123" h="1338" extrusionOk="0">
                    <a:moveTo>
                      <a:pt x="459" y="1"/>
                    </a:moveTo>
                    <a:cubicBezTo>
                      <a:pt x="444" y="1"/>
                      <a:pt x="429" y="2"/>
                      <a:pt x="414" y="5"/>
                    </a:cubicBezTo>
                    <a:cubicBezTo>
                      <a:pt x="132" y="57"/>
                      <a:pt x="1" y="630"/>
                      <a:pt x="52" y="911"/>
                    </a:cubicBezTo>
                    <a:cubicBezTo>
                      <a:pt x="98" y="1161"/>
                      <a:pt x="318" y="1337"/>
                      <a:pt x="564" y="1337"/>
                    </a:cubicBezTo>
                    <a:cubicBezTo>
                      <a:pt x="595" y="1337"/>
                      <a:pt x="627" y="1335"/>
                      <a:pt x="658" y="1329"/>
                    </a:cubicBezTo>
                    <a:cubicBezTo>
                      <a:pt x="935" y="1277"/>
                      <a:pt x="1123" y="1005"/>
                      <a:pt x="1076" y="723"/>
                    </a:cubicBezTo>
                    <a:cubicBezTo>
                      <a:pt x="1022" y="457"/>
                      <a:pt x="729" y="1"/>
                      <a:pt x="45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177;p8"/>
              <p:cNvSpPr/>
              <p:nvPr/>
            </p:nvSpPr>
            <p:spPr>
              <a:xfrm>
                <a:off x="942156" y="-1596113"/>
                <a:ext cx="49474" cy="36022"/>
              </a:xfrm>
              <a:custGeom>
                <a:avLst/>
                <a:gdLst/>
                <a:ahLst/>
                <a:cxnLst/>
                <a:rect l="l" t="t" r="r" b="b"/>
                <a:pathLst>
                  <a:path w="1427" h="1039" extrusionOk="0">
                    <a:moveTo>
                      <a:pt x="864" y="0"/>
                    </a:moveTo>
                    <a:cubicBezTo>
                      <a:pt x="833" y="0"/>
                      <a:pt x="801" y="3"/>
                      <a:pt x="770" y="9"/>
                    </a:cubicBezTo>
                    <a:cubicBezTo>
                      <a:pt x="488" y="60"/>
                      <a:pt x="0" y="384"/>
                      <a:pt x="52" y="666"/>
                    </a:cubicBezTo>
                    <a:cubicBezTo>
                      <a:pt x="96" y="907"/>
                      <a:pt x="523" y="1038"/>
                      <a:pt x="821" y="1038"/>
                    </a:cubicBezTo>
                    <a:cubicBezTo>
                      <a:pt x="871" y="1038"/>
                      <a:pt x="917" y="1035"/>
                      <a:pt x="958" y="1027"/>
                    </a:cubicBezTo>
                    <a:cubicBezTo>
                      <a:pt x="1239" y="976"/>
                      <a:pt x="1427" y="708"/>
                      <a:pt x="1375" y="427"/>
                    </a:cubicBezTo>
                    <a:cubicBezTo>
                      <a:pt x="1329" y="176"/>
                      <a:pt x="1109" y="0"/>
                      <a:pt x="86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178;p8"/>
              <p:cNvSpPr/>
              <p:nvPr/>
            </p:nvSpPr>
            <p:spPr>
              <a:xfrm>
                <a:off x="811318" y="-1570320"/>
                <a:ext cx="49647" cy="36057"/>
              </a:xfrm>
              <a:custGeom>
                <a:avLst/>
                <a:gdLst/>
                <a:ahLst/>
                <a:cxnLst/>
                <a:rect l="l" t="t" r="r" b="b"/>
                <a:pathLst>
                  <a:path w="1432" h="1040" extrusionOk="0">
                    <a:moveTo>
                      <a:pt x="606" y="0"/>
                    </a:moveTo>
                    <a:cubicBezTo>
                      <a:pt x="556" y="0"/>
                      <a:pt x="510" y="4"/>
                      <a:pt x="470" y="11"/>
                    </a:cubicBezTo>
                    <a:cubicBezTo>
                      <a:pt x="188" y="63"/>
                      <a:pt x="0" y="330"/>
                      <a:pt x="52" y="617"/>
                    </a:cubicBezTo>
                    <a:cubicBezTo>
                      <a:pt x="97" y="864"/>
                      <a:pt x="314" y="1040"/>
                      <a:pt x="557" y="1040"/>
                    </a:cubicBezTo>
                    <a:cubicBezTo>
                      <a:pt x="590" y="1040"/>
                      <a:pt x="624" y="1036"/>
                      <a:pt x="657" y="1030"/>
                    </a:cubicBezTo>
                    <a:cubicBezTo>
                      <a:pt x="939" y="978"/>
                      <a:pt x="1432" y="654"/>
                      <a:pt x="1380" y="372"/>
                    </a:cubicBezTo>
                    <a:cubicBezTo>
                      <a:pt x="1336" y="131"/>
                      <a:pt x="905" y="0"/>
                      <a:pt x="60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79" name="Google Shape;179;p8"/>
          <p:cNvSpPr txBox="1">
            <a:spLocks noGrp="1"/>
          </p:cNvSpPr>
          <p:nvPr>
            <p:ph type="title"/>
          </p:nvPr>
        </p:nvSpPr>
        <p:spPr>
          <a:xfrm>
            <a:off x="2657575" y="1672125"/>
            <a:ext cx="3828900" cy="17994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4800"/>
              <a:buNone/>
              <a:defRPr sz="60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Tree>
  </p:cSld>
  <p:clrMapOvr>
    <a:masterClrMapping/>
  </p:clrMapOvr>
  <p:transition spd="slow">
    <p:push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180"/>
        <p:cNvGrpSpPr/>
        <p:nvPr/>
      </p:nvGrpSpPr>
      <p:grpSpPr>
        <a:xfrm>
          <a:off x="0" y="0"/>
          <a:ext cx="0" cy="0"/>
          <a:chOff x="0" y="0"/>
          <a:chExt cx="0" cy="0"/>
        </a:xfrm>
      </p:grpSpPr>
      <p:sp>
        <p:nvSpPr>
          <p:cNvPr id="181" name="Google Shape;181;p9"/>
          <p:cNvSpPr/>
          <p:nvPr/>
        </p:nvSpPr>
        <p:spPr>
          <a:xfrm>
            <a:off x="539700" y="539400"/>
            <a:ext cx="8064600" cy="4064700"/>
          </a:xfrm>
          <a:prstGeom prst="rect">
            <a:avLst/>
          </a:prstGeom>
          <a:solidFill>
            <a:schemeClr val="lt1"/>
          </a:solidFill>
          <a:ln w="28575" cap="flat" cmpd="sng">
            <a:solidFill>
              <a:schemeClr val="dk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182;p9"/>
          <p:cNvSpPr txBox="1">
            <a:spLocks noGrp="1"/>
          </p:cNvSpPr>
          <p:nvPr>
            <p:ph type="title"/>
          </p:nvPr>
        </p:nvSpPr>
        <p:spPr>
          <a:xfrm>
            <a:off x="2135550" y="1655475"/>
            <a:ext cx="4872900" cy="11613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3500"/>
              <a:buNone/>
              <a:defRPr sz="6500"/>
            </a:lvl1pPr>
            <a:lvl2pPr lvl="1" algn="ctr" rtl="0">
              <a:spcBef>
                <a:spcPts val="0"/>
              </a:spcBef>
              <a:spcAft>
                <a:spcPts val="0"/>
              </a:spcAft>
              <a:buSzPts val="3500"/>
              <a:buNone/>
              <a:defRPr/>
            </a:lvl2pPr>
            <a:lvl3pPr lvl="2" algn="ctr" rtl="0">
              <a:spcBef>
                <a:spcPts val="0"/>
              </a:spcBef>
              <a:spcAft>
                <a:spcPts val="0"/>
              </a:spcAft>
              <a:buSzPts val="3500"/>
              <a:buNone/>
              <a:defRPr/>
            </a:lvl3pPr>
            <a:lvl4pPr lvl="3" algn="ctr" rtl="0">
              <a:spcBef>
                <a:spcPts val="0"/>
              </a:spcBef>
              <a:spcAft>
                <a:spcPts val="0"/>
              </a:spcAft>
              <a:buSzPts val="3500"/>
              <a:buNone/>
              <a:defRPr/>
            </a:lvl4pPr>
            <a:lvl5pPr lvl="4" algn="ctr" rtl="0">
              <a:spcBef>
                <a:spcPts val="0"/>
              </a:spcBef>
              <a:spcAft>
                <a:spcPts val="0"/>
              </a:spcAft>
              <a:buSzPts val="3500"/>
              <a:buNone/>
              <a:defRPr/>
            </a:lvl5pPr>
            <a:lvl6pPr lvl="5" algn="ctr" rtl="0">
              <a:spcBef>
                <a:spcPts val="0"/>
              </a:spcBef>
              <a:spcAft>
                <a:spcPts val="0"/>
              </a:spcAft>
              <a:buSzPts val="3500"/>
              <a:buNone/>
              <a:defRPr/>
            </a:lvl6pPr>
            <a:lvl7pPr lvl="6" algn="ctr" rtl="0">
              <a:spcBef>
                <a:spcPts val="0"/>
              </a:spcBef>
              <a:spcAft>
                <a:spcPts val="0"/>
              </a:spcAft>
              <a:buSzPts val="3500"/>
              <a:buNone/>
              <a:defRPr/>
            </a:lvl7pPr>
            <a:lvl8pPr lvl="7" algn="ctr" rtl="0">
              <a:spcBef>
                <a:spcPts val="0"/>
              </a:spcBef>
              <a:spcAft>
                <a:spcPts val="0"/>
              </a:spcAft>
              <a:buSzPts val="3500"/>
              <a:buNone/>
              <a:defRPr/>
            </a:lvl8pPr>
            <a:lvl9pPr lvl="8" algn="ctr" rtl="0">
              <a:spcBef>
                <a:spcPts val="0"/>
              </a:spcBef>
              <a:spcAft>
                <a:spcPts val="0"/>
              </a:spcAft>
              <a:buSzPts val="3500"/>
              <a:buNone/>
              <a:defRPr/>
            </a:lvl9pPr>
          </a:lstStyle>
          <a:p>
            <a:endParaRPr/>
          </a:p>
        </p:txBody>
      </p:sp>
      <p:sp>
        <p:nvSpPr>
          <p:cNvPr id="183" name="Google Shape;183;p9"/>
          <p:cNvSpPr txBox="1">
            <a:spLocks noGrp="1"/>
          </p:cNvSpPr>
          <p:nvPr>
            <p:ph type="subTitle" idx="1"/>
          </p:nvPr>
        </p:nvSpPr>
        <p:spPr>
          <a:xfrm>
            <a:off x="2135550" y="2816900"/>
            <a:ext cx="4872900" cy="6711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400"/>
              <a:buNone/>
              <a:defRPr sz="16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grpSp>
        <p:nvGrpSpPr>
          <p:cNvPr id="184" name="Google Shape;184;p9"/>
          <p:cNvGrpSpPr/>
          <p:nvPr/>
        </p:nvGrpSpPr>
        <p:grpSpPr>
          <a:xfrm rot="-3514162" flipH="1">
            <a:off x="8406322" y="-131440"/>
            <a:ext cx="653563" cy="963425"/>
            <a:chOff x="-6219455" y="5776789"/>
            <a:chExt cx="232081" cy="342124"/>
          </a:xfrm>
        </p:grpSpPr>
        <p:sp>
          <p:nvSpPr>
            <p:cNvPr id="185" name="Google Shape;185;p9"/>
            <p:cNvSpPr/>
            <p:nvPr/>
          </p:nvSpPr>
          <p:spPr>
            <a:xfrm>
              <a:off x="-6219455" y="5776789"/>
              <a:ext cx="232081" cy="342124"/>
            </a:xfrm>
            <a:custGeom>
              <a:avLst/>
              <a:gdLst/>
              <a:ahLst/>
              <a:cxnLst/>
              <a:rect l="l" t="t" r="r" b="b"/>
              <a:pathLst>
                <a:path w="6694" h="9868" extrusionOk="0">
                  <a:moveTo>
                    <a:pt x="4293" y="1"/>
                  </a:moveTo>
                  <a:cubicBezTo>
                    <a:pt x="4264" y="1"/>
                    <a:pt x="4231" y="8"/>
                    <a:pt x="4196" y="24"/>
                  </a:cubicBezTo>
                  <a:cubicBezTo>
                    <a:pt x="3614" y="301"/>
                    <a:pt x="2164" y="1090"/>
                    <a:pt x="1211" y="2517"/>
                  </a:cubicBezTo>
                  <a:cubicBezTo>
                    <a:pt x="718" y="3254"/>
                    <a:pt x="394" y="4099"/>
                    <a:pt x="211" y="4962"/>
                  </a:cubicBezTo>
                  <a:cubicBezTo>
                    <a:pt x="160" y="5197"/>
                    <a:pt x="122" y="5432"/>
                    <a:pt x="75" y="5666"/>
                  </a:cubicBezTo>
                  <a:cubicBezTo>
                    <a:pt x="0" y="6056"/>
                    <a:pt x="150" y="6370"/>
                    <a:pt x="352" y="6685"/>
                  </a:cubicBezTo>
                  <a:cubicBezTo>
                    <a:pt x="554" y="6999"/>
                    <a:pt x="775" y="7295"/>
                    <a:pt x="1019" y="7577"/>
                  </a:cubicBezTo>
                  <a:cubicBezTo>
                    <a:pt x="1394" y="8013"/>
                    <a:pt x="1821" y="8403"/>
                    <a:pt x="2300" y="8722"/>
                  </a:cubicBezTo>
                  <a:cubicBezTo>
                    <a:pt x="3699" y="9661"/>
                    <a:pt x="5309" y="9834"/>
                    <a:pt x="5938" y="9867"/>
                  </a:cubicBezTo>
                  <a:cubicBezTo>
                    <a:pt x="5944" y="9868"/>
                    <a:pt x="5950" y="9868"/>
                    <a:pt x="5956" y="9868"/>
                  </a:cubicBezTo>
                  <a:cubicBezTo>
                    <a:pt x="6094" y="9868"/>
                    <a:pt x="6160" y="9763"/>
                    <a:pt x="6097" y="9628"/>
                  </a:cubicBezTo>
                  <a:cubicBezTo>
                    <a:pt x="5839" y="9079"/>
                    <a:pt x="5102" y="7736"/>
                    <a:pt x="3788" y="6798"/>
                  </a:cubicBezTo>
                  <a:cubicBezTo>
                    <a:pt x="5187" y="6422"/>
                    <a:pt x="6201" y="5357"/>
                    <a:pt x="6590" y="4897"/>
                  </a:cubicBezTo>
                  <a:cubicBezTo>
                    <a:pt x="6693" y="4784"/>
                    <a:pt x="6656" y="4606"/>
                    <a:pt x="6520" y="4545"/>
                  </a:cubicBezTo>
                  <a:cubicBezTo>
                    <a:pt x="6056" y="4302"/>
                    <a:pt x="4977" y="3817"/>
                    <a:pt x="3761" y="3817"/>
                  </a:cubicBezTo>
                  <a:cubicBezTo>
                    <a:pt x="3612" y="3817"/>
                    <a:pt x="3461" y="3825"/>
                    <a:pt x="3309" y="3840"/>
                  </a:cubicBezTo>
                  <a:cubicBezTo>
                    <a:pt x="4234" y="2423"/>
                    <a:pt x="4408" y="818"/>
                    <a:pt x="4440" y="189"/>
                  </a:cubicBezTo>
                  <a:cubicBezTo>
                    <a:pt x="4444" y="72"/>
                    <a:pt x="4384" y="1"/>
                    <a:pt x="429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186;p9"/>
            <p:cNvSpPr/>
            <p:nvPr/>
          </p:nvSpPr>
          <p:spPr>
            <a:xfrm>
              <a:off x="-6212140" y="5796515"/>
              <a:ext cx="210031" cy="313001"/>
            </a:xfrm>
            <a:custGeom>
              <a:avLst/>
              <a:gdLst/>
              <a:ahLst/>
              <a:cxnLst/>
              <a:rect l="l" t="t" r="r" b="b"/>
              <a:pathLst>
                <a:path w="6058" h="9028" extrusionOk="0">
                  <a:moveTo>
                    <a:pt x="3627" y="0"/>
                  </a:moveTo>
                  <a:cubicBezTo>
                    <a:pt x="3583" y="0"/>
                    <a:pt x="3538" y="21"/>
                    <a:pt x="3507" y="70"/>
                  </a:cubicBezTo>
                  <a:lnTo>
                    <a:pt x="2488" y="1586"/>
                  </a:lnTo>
                  <a:lnTo>
                    <a:pt x="2535" y="826"/>
                  </a:lnTo>
                  <a:cubicBezTo>
                    <a:pt x="2540" y="742"/>
                    <a:pt x="2479" y="671"/>
                    <a:pt x="2394" y="666"/>
                  </a:cubicBezTo>
                  <a:cubicBezTo>
                    <a:pt x="2391" y="666"/>
                    <a:pt x="2388" y="666"/>
                    <a:pt x="2385" y="666"/>
                  </a:cubicBezTo>
                  <a:cubicBezTo>
                    <a:pt x="2305" y="666"/>
                    <a:pt x="2239" y="726"/>
                    <a:pt x="2235" y="807"/>
                  </a:cubicBezTo>
                  <a:lnTo>
                    <a:pt x="2159" y="2079"/>
                  </a:lnTo>
                  <a:lnTo>
                    <a:pt x="1296" y="3365"/>
                  </a:lnTo>
                  <a:lnTo>
                    <a:pt x="1385" y="1924"/>
                  </a:lnTo>
                  <a:cubicBezTo>
                    <a:pt x="1397" y="1814"/>
                    <a:pt x="1313" y="1756"/>
                    <a:pt x="1231" y="1756"/>
                  </a:cubicBezTo>
                  <a:cubicBezTo>
                    <a:pt x="1156" y="1756"/>
                    <a:pt x="1082" y="1805"/>
                    <a:pt x="1085" y="1906"/>
                  </a:cubicBezTo>
                  <a:lnTo>
                    <a:pt x="967" y="3863"/>
                  </a:lnTo>
                  <a:lnTo>
                    <a:pt x="33" y="5252"/>
                  </a:lnTo>
                  <a:cubicBezTo>
                    <a:pt x="0" y="5346"/>
                    <a:pt x="24" y="5454"/>
                    <a:pt x="89" y="5529"/>
                  </a:cubicBezTo>
                  <a:lnTo>
                    <a:pt x="1479" y="6463"/>
                  </a:lnTo>
                  <a:lnTo>
                    <a:pt x="2333" y="8223"/>
                  </a:lnTo>
                  <a:cubicBezTo>
                    <a:pt x="2363" y="8280"/>
                    <a:pt x="2411" y="8303"/>
                    <a:pt x="2459" y="8303"/>
                  </a:cubicBezTo>
                  <a:cubicBezTo>
                    <a:pt x="2557" y="8303"/>
                    <a:pt x="2655" y="8208"/>
                    <a:pt x="2605" y="8092"/>
                  </a:cubicBezTo>
                  <a:lnTo>
                    <a:pt x="1976" y="6792"/>
                  </a:lnTo>
                  <a:lnTo>
                    <a:pt x="3262" y="7655"/>
                  </a:lnTo>
                  <a:lnTo>
                    <a:pt x="3816" y="8801"/>
                  </a:lnTo>
                  <a:cubicBezTo>
                    <a:pt x="3848" y="8858"/>
                    <a:pt x="3897" y="8881"/>
                    <a:pt x="3946" y="8881"/>
                  </a:cubicBezTo>
                  <a:cubicBezTo>
                    <a:pt x="4043" y="8881"/>
                    <a:pt x="4138" y="8788"/>
                    <a:pt x="4089" y="8669"/>
                  </a:cubicBezTo>
                  <a:lnTo>
                    <a:pt x="3755" y="7984"/>
                  </a:lnTo>
                  <a:lnTo>
                    <a:pt x="5271" y="9003"/>
                  </a:lnTo>
                  <a:cubicBezTo>
                    <a:pt x="5300" y="9020"/>
                    <a:pt x="5328" y="9028"/>
                    <a:pt x="5355" y="9028"/>
                  </a:cubicBezTo>
                  <a:cubicBezTo>
                    <a:pt x="5486" y="9028"/>
                    <a:pt x="5577" y="8843"/>
                    <a:pt x="5440" y="8749"/>
                  </a:cubicBezTo>
                  <a:lnTo>
                    <a:pt x="3924" y="7735"/>
                  </a:lnTo>
                  <a:lnTo>
                    <a:pt x="4685" y="7778"/>
                  </a:lnTo>
                  <a:lnTo>
                    <a:pt x="4694" y="7778"/>
                  </a:lnTo>
                  <a:cubicBezTo>
                    <a:pt x="4887" y="7773"/>
                    <a:pt x="4891" y="7496"/>
                    <a:pt x="4703" y="7477"/>
                  </a:cubicBezTo>
                  <a:lnTo>
                    <a:pt x="3431" y="7402"/>
                  </a:lnTo>
                  <a:lnTo>
                    <a:pt x="2141" y="6543"/>
                  </a:lnTo>
                  <a:lnTo>
                    <a:pt x="3563" y="6628"/>
                  </a:lnTo>
                  <a:lnTo>
                    <a:pt x="3572" y="6628"/>
                  </a:lnTo>
                  <a:cubicBezTo>
                    <a:pt x="3765" y="6623"/>
                    <a:pt x="3774" y="6346"/>
                    <a:pt x="3582" y="6327"/>
                  </a:cubicBezTo>
                  <a:lnTo>
                    <a:pt x="1648" y="6210"/>
                  </a:lnTo>
                  <a:lnTo>
                    <a:pt x="517" y="5454"/>
                  </a:lnTo>
                  <a:lnTo>
                    <a:pt x="1723" y="5215"/>
                  </a:lnTo>
                  <a:lnTo>
                    <a:pt x="3497" y="6121"/>
                  </a:lnTo>
                  <a:cubicBezTo>
                    <a:pt x="3525" y="6137"/>
                    <a:pt x="3552" y="6144"/>
                    <a:pt x="3578" y="6144"/>
                  </a:cubicBezTo>
                  <a:cubicBezTo>
                    <a:pt x="3718" y="6144"/>
                    <a:pt x="3800" y="5925"/>
                    <a:pt x="3633" y="5853"/>
                  </a:cubicBezTo>
                  <a:lnTo>
                    <a:pt x="2202" y="5121"/>
                  </a:lnTo>
                  <a:lnTo>
                    <a:pt x="3680" y="4830"/>
                  </a:lnTo>
                  <a:lnTo>
                    <a:pt x="4830" y="5417"/>
                  </a:lnTo>
                  <a:cubicBezTo>
                    <a:pt x="4858" y="5433"/>
                    <a:pt x="4885" y="5440"/>
                    <a:pt x="4911" y="5440"/>
                  </a:cubicBezTo>
                  <a:cubicBezTo>
                    <a:pt x="5051" y="5440"/>
                    <a:pt x="5133" y="5221"/>
                    <a:pt x="4966" y="5149"/>
                  </a:cubicBezTo>
                  <a:lnTo>
                    <a:pt x="4154" y="4736"/>
                  </a:lnTo>
                  <a:lnTo>
                    <a:pt x="5900" y="4393"/>
                  </a:lnTo>
                  <a:cubicBezTo>
                    <a:pt x="6057" y="4380"/>
                    <a:pt x="6012" y="4092"/>
                    <a:pt x="5873" y="4092"/>
                  </a:cubicBezTo>
                  <a:cubicBezTo>
                    <a:pt x="5862" y="4092"/>
                    <a:pt x="5851" y="4094"/>
                    <a:pt x="5839" y="4098"/>
                  </a:cubicBezTo>
                  <a:lnTo>
                    <a:pt x="5844" y="4093"/>
                  </a:lnTo>
                  <a:lnTo>
                    <a:pt x="4098" y="4440"/>
                  </a:lnTo>
                  <a:lnTo>
                    <a:pt x="4098" y="4440"/>
                  </a:lnTo>
                  <a:lnTo>
                    <a:pt x="4689" y="3746"/>
                  </a:lnTo>
                  <a:cubicBezTo>
                    <a:pt x="4777" y="3633"/>
                    <a:pt x="4679" y="3503"/>
                    <a:pt x="4568" y="3503"/>
                  </a:cubicBezTo>
                  <a:cubicBezTo>
                    <a:pt x="4531" y="3503"/>
                    <a:pt x="4493" y="3518"/>
                    <a:pt x="4459" y="3553"/>
                  </a:cubicBezTo>
                  <a:lnTo>
                    <a:pt x="3619" y="4534"/>
                  </a:lnTo>
                  <a:lnTo>
                    <a:pt x="2145" y="4825"/>
                  </a:lnTo>
                  <a:lnTo>
                    <a:pt x="3178" y="3624"/>
                  </a:lnTo>
                  <a:cubicBezTo>
                    <a:pt x="3266" y="3511"/>
                    <a:pt x="3166" y="3377"/>
                    <a:pt x="3055" y="3377"/>
                  </a:cubicBezTo>
                  <a:cubicBezTo>
                    <a:pt x="3019" y="3377"/>
                    <a:pt x="2981" y="3391"/>
                    <a:pt x="2948" y="3426"/>
                  </a:cubicBezTo>
                  <a:lnTo>
                    <a:pt x="1667" y="4924"/>
                  </a:lnTo>
                  <a:lnTo>
                    <a:pt x="460" y="5163"/>
                  </a:lnTo>
                  <a:lnTo>
                    <a:pt x="1216" y="4037"/>
                  </a:lnTo>
                  <a:lnTo>
                    <a:pt x="2962" y="3192"/>
                  </a:lnTo>
                  <a:cubicBezTo>
                    <a:pt x="3126" y="3120"/>
                    <a:pt x="3048" y="2898"/>
                    <a:pt x="2908" y="2898"/>
                  </a:cubicBezTo>
                  <a:cubicBezTo>
                    <a:pt x="2884" y="2898"/>
                    <a:pt x="2858" y="2904"/>
                    <a:pt x="2831" y="2919"/>
                  </a:cubicBezTo>
                  <a:lnTo>
                    <a:pt x="1549" y="3539"/>
                  </a:lnTo>
                  <a:lnTo>
                    <a:pt x="2408" y="2253"/>
                  </a:lnTo>
                  <a:lnTo>
                    <a:pt x="3558" y="1694"/>
                  </a:lnTo>
                  <a:cubicBezTo>
                    <a:pt x="3722" y="1626"/>
                    <a:pt x="3644" y="1405"/>
                    <a:pt x="3504" y="1405"/>
                  </a:cubicBezTo>
                  <a:cubicBezTo>
                    <a:pt x="3480" y="1405"/>
                    <a:pt x="3454" y="1412"/>
                    <a:pt x="3427" y="1427"/>
                  </a:cubicBezTo>
                  <a:lnTo>
                    <a:pt x="2737" y="1755"/>
                  </a:lnTo>
                  <a:lnTo>
                    <a:pt x="2737" y="1755"/>
                  </a:lnTo>
                  <a:lnTo>
                    <a:pt x="3755" y="239"/>
                  </a:lnTo>
                  <a:cubicBezTo>
                    <a:pt x="3838" y="120"/>
                    <a:pt x="3734" y="0"/>
                    <a:pt x="3627" y="0"/>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transition spd="slow">
    <p:push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bg>
      <p:bgPr>
        <a:noFill/>
        <a:effectLst/>
      </p:bgPr>
    </p:bg>
    <p:spTree>
      <p:nvGrpSpPr>
        <p:cNvPr id="1" name="Shape 195"/>
        <p:cNvGrpSpPr/>
        <p:nvPr/>
      </p:nvGrpSpPr>
      <p:grpSpPr>
        <a:xfrm>
          <a:off x="0" y="0"/>
          <a:ext cx="0" cy="0"/>
          <a:chOff x="0" y="0"/>
          <a:chExt cx="0" cy="0"/>
        </a:xfrm>
      </p:grpSpPr>
    </p:spTree>
  </p:cSld>
  <p:clrMapOvr>
    <a:masterClrMapping/>
  </p:clrMapOvr>
  <p:transition spd="slow">
    <p:push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able of contents">
  <p:cSld name="BLANK_1_1_1_1_1_1">
    <p:spTree>
      <p:nvGrpSpPr>
        <p:cNvPr id="1" name="Shape 196"/>
        <p:cNvGrpSpPr/>
        <p:nvPr/>
      </p:nvGrpSpPr>
      <p:grpSpPr>
        <a:xfrm>
          <a:off x="0" y="0"/>
          <a:ext cx="0" cy="0"/>
          <a:chOff x="0" y="0"/>
          <a:chExt cx="0" cy="0"/>
        </a:xfrm>
      </p:grpSpPr>
      <p:sp>
        <p:nvSpPr>
          <p:cNvPr id="197" name="Google Shape;197;p13"/>
          <p:cNvSpPr/>
          <p:nvPr/>
        </p:nvSpPr>
        <p:spPr>
          <a:xfrm>
            <a:off x="146050" y="127375"/>
            <a:ext cx="8851800" cy="4888800"/>
          </a:xfrm>
          <a:prstGeom prst="rect">
            <a:avLst/>
          </a:prstGeom>
          <a:solidFill>
            <a:schemeClr val="lt1"/>
          </a:solidFill>
          <a:ln w="28575" cap="flat" cmpd="sng">
            <a:solidFill>
              <a:schemeClr val="dk1"/>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98" name="Google Shape;198;p13"/>
          <p:cNvGrpSpPr/>
          <p:nvPr/>
        </p:nvGrpSpPr>
        <p:grpSpPr>
          <a:xfrm>
            <a:off x="-260734" y="-98539"/>
            <a:ext cx="9710309" cy="5332588"/>
            <a:chOff x="-260734" y="-98539"/>
            <a:chExt cx="9710309" cy="5332588"/>
          </a:xfrm>
        </p:grpSpPr>
        <p:grpSp>
          <p:nvGrpSpPr>
            <p:cNvPr id="199" name="Google Shape;199;p13"/>
            <p:cNvGrpSpPr/>
            <p:nvPr/>
          </p:nvGrpSpPr>
          <p:grpSpPr>
            <a:xfrm>
              <a:off x="-260734" y="3767193"/>
              <a:ext cx="1083844" cy="1330619"/>
              <a:chOff x="-472880" y="3936850"/>
              <a:chExt cx="945763" cy="1161098"/>
            </a:xfrm>
          </p:grpSpPr>
          <p:sp>
            <p:nvSpPr>
              <p:cNvPr id="200" name="Google Shape;200;p13"/>
              <p:cNvSpPr/>
              <p:nvPr/>
            </p:nvSpPr>
            <p:spPr>
              <a:xfrm>
                <a:off x="-472880" y="3936850"/>
                <a:ext cx="945763" cy="1161098"/>
              </a:xfrm>
              <a:custGeom>
                <a:avLst/>
                <a:gdLst/>
                <a:ahLst/>
                <a:cxnLst/>
                <a:rect l="l" t="t" r="r" b="b"/>
                <a:pathLst>
                  <a:path w="27279" h="33490" extrusionOk="0">
                    <a:moveTo>
                      <a:pt x="10369" y="0"/>
                    </a:moveTo>
                    <a:cubicBezTo>
                      <a:pt x="10332" y="0"/>
                      <a:pt x="10294" y="14"/>
                      <a:pt x="10265" y="41"/>
                    </a:cubicBezTo>
                    <a:lnTo>
                      <a:pt x="9848" y="427"/>
                    </a:lnTo>
                    <a:cubicBezTo>
                      <a:pt x="9794" y="472"/>
                      <a:pt x="8594" y="1587"/>
                      <a:pt x="8223" y="3133"/>
                    </a:cubicBezTo>
                    <a:cubicBezTo>
                      <a:pt x="7547" y="2894"/>
                      <a:pt x="6841" y="2770"/>
                      <a:pt x="6129" y="2770"/>
                    </a:cubicBezTo>
                    <a:cubicBezTo>
                      <a:pt x="6088" y="2770"/>
                      <a:pt x="6048" y="2771"/>
                      <a:pt x="6007" y="2772"/>
                    </a:cubicBezTo>
                    <a:lnTo>
                      <a:pt x="5438" y="2796"/>
                    </a:lnTo>
                    <a:cubicBezTo>
                      <a:pt x="5358" y="2796"/>
                      <a:pt x="5294" y="2861"/>
                      <a:pt x="5289" y="2945"/>
                    </a:cubicBezTo>
                    <a:lnTo>
                      <a:pt x="5264" y="3510"/>
                    </a:lnTo>
                    <a:cubicBezTo>
                      <a:pt x="5254" y="4278"/>
                      <a:pt x="5378" y="5046"/>
                      <a:pt x="5641" y="5770"/>
                    </a:cubicBezTo>
                    <a:cubicBezTo>
                      <a:pt x="5400" y="5745"/>
                      <a:pt x="5159" y="5734"/>
                      <a:pt x="4918" y="5734"/>
                    </a:cubicBezTo>
                    <a:cubicBezTo>
                      <a:pt x="4872" y="5734"/>
                      <a:pt x="4825" y="5735"/>
                      <a:pt x="4778" y="5735"/>
                    </a:cubicBezTo>
                    <a:lnTo>
                      <a:pt x="4208" y="5760"/>
                    </a:lnTo>
                    <a:cubicBezTo>
                      <a:pt x="4129" y="5765"/>
                      <a:pt x="4065" y="5830"/>
                      <a:pt x="4065" y="5909"/>
                    </a:cubicBezTo>
                    <a:lnTo>
                      <a:pt x="4040" y="6474"/>
                    </a:lnTo>
                    <a:cubicBezTo>
                      <a:pt x="4025" y="7078"/>
                      <a:pt x="4085" y="7683"/>
                      <a:pt x="4213" y="8273"/>
                    </a:cubicBezTo>
                    <a:cubicBezTo>
                      <a:pt x="3876" y="8236"/>
                      <a:pt x="3538" y="8216"/>
                      <a:pt x="3200" y="8216"/>
                    </a:cubicBezTo>
                    <a:cubicBezTo>
                      <a:pt x="3132" y="8216"/>
                      <a:pt x="3063" y="8217"/>
                      <a:pt x="2994" y="8218"/>
                    </a:cubicBezTo>
                    <a:lnTo>
                      <a:pt x="2424" y="8243"/>
                    </a:lnTo>
                    <a:cubicBezTo>
                      <a:pt x="2345" y="8243"/>
                      <a:pt x="2281" y="8308"/>
                      <a:pt x="2276" y="8392"/>
                    </a:cubicBezTo>
                    <a:lnTo>
                      <a:pt x="2251" y="8957"/>
                    </a:lnTo>
                    <a:cubicBezTo>
                      <a:pt x="2246" y="9086"/>
                      <a:pt x="2137" y="12079"/>
                      <a:pt x="3772" y="14299"/>
                    </a:cubicBezTo>
                    <a:cubicBezTo>
                      <a:pt x="3351" y="14651"/>
                      <a:pt x="2960" y="15033"/>
                      <a:pt x="2593" y="15439"/>
                    </a:cubicBezTo>
                    <a:cubicBezTo>
                      <a:pt x="977" y="17268"/>
                      <a:pt x="60" y="19612"/>
                      <a:pt x="1" y="22051"/>
                    </a:cubicBezTo>
                    <a:cubicBezTo>
                      <a:pt x="1" y="22135"/>
                      <a:pt x="1" y="22224"/>
                      <a:pt x="1" y="22308"/>
                    </a:cubicBezTo>
                    <a:lnTo>
                      <a:pt x="1" y="28989"/>
                    </a:lnTo>
                    <a:cubicBezTo>
                      <a:pt x="1" y="31412"/>
                      <a:pt x="1963" y="33375"/>
                      <a:pt x="4382" y="33375"/>
                    </a:cubicBezTo>
                    <a:lnTo>
                      <a:pt x="16559" y="33375"/>
                    </a:lnTo>
                    <a:cubicBezTo>
                      <a:pt x="16876" y="33449"/>
                      <a:pt x="17193" y="33489"/>
                      <a:pt x="17515" y="33489"/>
                    </a:cubicBezTo>
                    <a:lnTo>
                      <a:pt x="22461" y="33489"/>
                    </a:lnTo>
                    <a:cubicBezTo>
                      <a:pt x="23606" y="33489"/>
                      <a:pt x="24697" y="33003"/>
                      <a:pt x="25534" y="32116"/>
                    </a:cubicBezTo>
                    <a:cubicBezTo>
                      <a:pt x="26337" y="31264"/>
                      <a:pt x="26838" y="30104"/>
                      <a:pt x="26937" y="28855"/>
                    </a:cubicBezTo>
                    <a:lnTo>
                      <a:pt x="27150" y="26144"/>
                    </a:lnTo>
                    <a:cubicBezTo>
                      <a:pt x="27279" y="24484"/>
                      <a:pt x="26684" y="22858"/>
                      <a:pt x="25554" y="21788"/>
                    </a:cubicBezTo>
                    <a:cubicBezTo>
                      <a:pt x="24994" y="21253"/>
                      <a:pt x="24300" y="20876"/>
                      <a:pt x="23547" y="20703"/>
                    </a:cubicBezTo>
                    <a:cubicBezTo>
                      <a:pt x="24196" y="19825"/>
                      <a:pt x="24310" y="18755"/>
                      <a:pt x="24315" y="18705"/>
                    </a:cubicBezTo>
                    <a:lnTo>
                      <a:pt x="24374" y="18140"/>
                    </a:lnTo>
                    <a:cubicBezTo>
                      <a:pt x="24379" y="18061"/>
                      <a:pt x="24330" y="17987"/>
                      <a:pt x="24250" y="17972"/>
                    </a:cubicBezTo>
                    <a:lnTo>
                      <a:pt x="23690" y="17868"/>
                    </a:lnTo>
                    <a:cubicBezTo>
                      <a:pt x="23665" y="17863"/>
                      <a:pt x="23370" y="17808"/>
                      <a:pt x="22949" y="17808"/>
                    </a:cubicBezTo>
                    <a:cubicBezTo>
                      <a:pt x="22482" y="17808"/>
                      <a:pt x="21859" y="17876"/>
                      <a:pt x="21277" y="18155"/>
                    </a:cubicBezTo>
                    <a:lnTo>
                      <a:pt x="21321" y="17575"/>
                    </a:lnTo>
                    <a:cubicBezTo>
                      <a:pt x="21356" y="17090"/>
                      <a:pt x="21009" y="16653"/>
                      <a:pt x="20529" y="16579"/>
                    </a:cubicBezTo>
                    <a:cubicBezTo>
                      <a:pt x="20480" y="16572"/>
                      <a:pt x="20431" y="16568"/>
                      <a:pt x="20383" y="16568"/>
                    </a:cubicBezTo>
                    <a:cubicBezTo>
                      <a:pt x="19958" y="16568"/>
                      <a:pt x="19575" y="16855"/>
                      <a:pt x="19468" y="17283"/>
                    </a:cubicBezTo>
                    <a:cubicBezTo>
                      <a:pt x="19359" y="17085"/>
                      <a:pt x="19245" y="16896"/>
                      <a:pt x="19126" y="16708"/>
                    </a:cubicBezTo>
                    <a:cubicBezTo>
                      <a:pt x="19057" y="16599"/>
                      <a:pt x="18982" y="16485"/>
                      <a:pt x="18903" y="16376"/>
                    </a:cubicBezTo>
                    <a:cubicBezTo>
                      <a:pt x="18358" y="15588"/>
                      <a:pt x="17704" y="14884"/>
                      <a:pt x="16960" y="14275"/>
                    </a:cubicBezTo>
                    <a:cubicBezTo>
                      <a:pt x="18576" y="12054"/>
                      <a:pt x="18467" y="9086"/>
                      <a:pt x="18457" y="8957"/>
                    </a:cubicBezTo>
                    <a:lnTo>
                      <a:pt x="18432" y="8392"/>
                    </a:lnTo>
                    <a:cubicBezTo>
                      <a:pt x="18432" y="8312"/>
                      <a:pt x="18368" y="8248"/>
                      <a:pt x="18283" y="8243"/>
                    </a:cubicBezTo>
                    <a:lnTo>
                      <a:pt x="17718" y="8218"/>
                    </a:lnTo>
                    <a:cubicBezTo>
                      <a:pt x="17650" y="8217"/>
                      <a:pt x="17581" y="8216"/>
                      <a:pt x="17512" y="8216"/>
                    </a:cubicBezTo>
                    <a:cubicBezTo>
                      <a:pt x="17175" y="8216"/>
                      <a:pt x="16837" y="8236"/>
                      <a:pt x="16499" y="8273"/>
                    </a:cubicBezTo>
                    <a:cubicBezTo>
                      <a:pt x="16628" y="7683"/>
                      <a:pt x="16683" y="7078"/>
                      <a:pt x="16673" y="6474"/>
                    </a:cubicBezTo>
                    <a:lnTo>
                      <a:pt x="16648" y="5909"/>
                    </a:lnTo>
                    <a:cubicBezTo>
                      <a:pt x="16648" y="5830"/>
                      <a:pt x="16584" y="5765"/>
                      <a:pt x="16499" y="5760"/>
                    </a:cubicBezTo>
                    <a:lnTo>
                      <a:pt x="15934" y="5735"/>
                    </a:lnTo>
                    <a:cubicBezTo>
                      <a:pt x="15888" y="5735"/>
                      <a:pt x="15841" y="5734"/>
                      <a:pt x="15794" y="5734"/>
                    </a:cubicBezTo>
                    <a:cubicBezTo>
                      <a:pt x="15554" y="5734"/>
                      <a:pt x="15313" y="5745"/>
                      <a:pt x="15072" y="5770"/>
                    </a:cubicBezTo>
                    <a:cubicBezTo>
                      <a:pt x="15330" y="5046"/>
                      <a:pt x="15459" y="4278"/>
                      <a:pt x="15449" y="3510"/>
                    </a:cubicBezTo>
                    <a:lnTo>
                      <a:pt x="15424" y="2945"/>
                    </a:lnTo>
                    <a:cubicBezTo>
                      <a:pt x="15419" y="2861"/>
                      <a:pt x="15354" y="2796"/>
                      <a:pt x="15275" y="2796"/>
                    </a:cubicBezTo>
                    <a:lnTo>
                      <a:pt x="14705" y="2772"/>
                    </a:lnTo>
                    <a:cubicBezTo>
                      <a:pt x="14664" y="2771"/>
                      <a:pt x="14623" y="2770"/>
                      <a:pt x="14581" y="2770"/>
                    </a:cubicBezTo>
                    <a:cubicBezTo>
                      <a:pt x="13879" y="2770"/>
                      <a:pt x="13179" y="2890"/>
                      <a:pt x="12515" y="3124"/>
                    </a:cubicBezTo>
                    <a:cubicBezTo>
                      <a:pt x="12138" y="1582"/>
                      <a:pt x="10944" y="472"/>
                      <a:pt x="10894" y="427"/>
                    </a:cubicBezTo>
                    <a:lnTo>
                      <a:pt x="10473" y="41"/>
                    </a:lnTo>
                    <a:cubicBezTo>
                      <a:pt x="10443" y="14"/>
                      <a:pt x="10406" y="0"/>
                      <a:pt x="10369" y="0"/>
                    </a:cubicBezTo>
                    <a:close/>
                  </a:path>
                </a:pathLst>
              </a:custGeom>
              <a:solidFill>
                <a:schemeClr val="accent5"/>
              </a:solidFill>
              <a:ln w="28575" cap="flat" cmpd="sng">
                <a:solidFill>
                  <a:schemeClr val="accent5"/>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201;p13"/>
              <p:cNvSpPr/>
              <p:nvPr/>
            </p:nvSpPr>
            <p:spPr>
              <a:xfrm>
                <a:off x="-266708" y="3967462"/>
                <a:ext cx="305547" cy="237698"/>
              </a:xfrm>
              <a:custGeom>
                <a:avLst/>
                <a:gdLst/>
                <a:ahLst/>
                <a:cxnLst/>
                <a:rect l="l" t="t" r="r" b="b"/>
                <a:pathLst>
                  <a:path w="8813" h="6856" extrusionOk="0">
                    <a:moveTo>
                      <a:pt x="4422" y="0"/>
                    </a:moveTo>
                    <a:cubicBezTo>
                      <a:pt x="4422" y="0"/>
                      <a:pt x="2935" y="1363"/>
                      <a:pt x="2935" y="3043"/>
                    </a:cubicBezTo>
                    <a:cubicBezTo>
                      <a:pt x="2935" y="3147"/>
                      <a:pt x="2940" y="3257"/>
                      <a:pt x="2955" y="3361"/>
                    </a:cubicBezTo>
                    <a:cubicBezTo>
                      <a:pt x="1928" y="2606"/>
                      <a:pt x="561" y="2551"/>
                      <a:pt x="188" y="2551"/>
                    </a:cubicBezTo>
                    <a:cubicBezTo>
                      <a:pt x="125" y="2551"/>
                      <a:pt x="90" y="2553"/>
                      <a:pt x="90" y="2553"/>
                    </a:cubicBezTo>
                    <a:cubicBezTo>
                      <a:pt x="90" y="2553"/>
                      <a:pt x="1" y="4565"/>
                      <a:pt x="1190" y="5749"/>
                    </a:cubicBezTo>
                    <a:cubicBezTo>
                      <a:pt x="2232" y="6791"/>
                      <a:pt x="3905" y="6856"/>
                      <a:pt x="4304" y="6856"/>
                    </a:cubicBezTo>
                    <a:cubicBezTo>
                      <a:pt x="4361" y="6856"/>
                      <a:pt x="4392" y="6855"/>
                      <a:pt x="4392" y="6855"/>
                    </a:cubicBezTo>
                    <a:lnTo>
                      <a:pt x="4422" y="6855"/>
                    </a:lnTo>
                    <a:cubicBezTo>
                      <a:pt x="4422" y="6855"/>
                      <a:pt x="4453" y="6856"/>
                      <a:pt x="4509" y="6856"/>
                    </a:cubicBezTo>
                    <a:cubicBezTo>
                      <a:pt x="4908" y="6856"/>
                      <a:pt x="6581" y="6791"/>
                      <a:pt x="7623" y="5749"/>
                    </a:cubicBezTo>
                    <a:cubicBezTo>
                      <a:pt x="8813" y="4565"/>
                      <a:pt x="8724" y="2553"/>
                      <a:pt x="8724" y="2553"/>
                    </a:cubicBezTo>
                    <a:cubicBezTo>
                      <a:pt x="8724" y="2553"/>
                      <a:pt x="8688" y="2551"/>
                      <a:pt x="8624" y="2551"/>
                    </a:cubicBezTo>
                    <a:cubicBezTo>
                      <a:pt x="8251" y="2551"/>
                      <a:pt x="6908" y="2605"/>
                      <a:pt x="5894" y="3341"/>
                    </a:cubicBezTo>
                    <a:cubicBezTo>
                      <a:pt x="5904" y="3242"/>
                      <a:pt x="5909" y="3143"/>
                      <a:pt x="5909" y="3043"/>
                    </a:cubicBezTo>
                    <a:cubicBezTo>
                      <a:pt x="5909" y="1363"/>
                      <a:pt x="4422" y="0"/>
                      <a:pt x="442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202;p13"/>
              <p:cNvSpPr/>
              <p:nvPr/>
            </p:nvSpPr>
            <p:spPr>
              <a:xfrm>
                <a:off x="-309974" y="4045119"/>
                <a:ext cx="392118" cy="305096"/>
              </a:xfrm>
              <a:custGeom>
                <a:avLst/>
                <a:gdLst/>
                <a:ahLst/>
                <a:cxnLst/>
                <a:rect l="l" t="t" r="r" b="b"/>
                <a:pathLst>
                  <a:path w="11310" h="8800" extrusionOk="0">
                    <a:moveTo>
                      <a:pt x="5675" y="1"/>
                    </a:moveTo>
                    <a:cubicBezTo>
                      <a:pt x="5675" y="1"/>
                      <a:pt x="3767" y="1750"/>
                      <a:pt x="3767" y="3906"/>
                    </a:cubicBezTo>
                    <a:cubicBezTo>
                      <a:pt x="3767" y="4045"/>
                      <a:pt x="3777" y="4183"/>
                      <a:pt x="3791" y="4317"/>
                    </a:cubicBezTo>
                    <a:cubicBezTo>
                      <a:pt x="2474" y="3344"/>
                      <a:pt x="711" y="3275"/>
                      <a:pt x="236" y="3275"/>
                    </a:cubicBezTo>
                    <a:cubicBezTo>
                      <a:pt x="157" y="3275"/>
                      <a:pt x="114" y="3276"/>
                      <a:pt x="114" y="3276"/>
                    </a:cubicBezTo>
                    <a:cubicBezTo>
                      <a:pt x="114" y="3276"/>
                      <a:pt x="0" y="5859"/>
                      <a:pt x="1527" y="7385"/>
                    </a:cubicBezTo>
                    <a:cubicBezTo>
                      <a:pt x="2855" y="8713"/>
                      <a:pt x="4982" y="8799"/>
                      <a:pt x="5512" y="8799"/>
                    </a:cubicBezTo>
                    <a:cubicBezTo>
                      <a:pt x="5591" y="8799"/>
                      <a:pt x="5635" y="8797"/>
                      <a:pt x="5635" y="8797"/>
                    </a:cubicBezTo>
                    <a:lnTo>
                      <a:pt x="5675" y="8797"/>
                    </a:lnTo>
                    <a:cubicBezTo>
                      <a:pt x="5675" y="8797"/>
                      <a:pt x="5718" y="8799"/>
                      <a:pt x="5798" y="8799"/>
                    </a:cubicBezTo>
                    <a:cubicBezTo>
                      <a:pt x="6329" y="8799"/>
                      <a:pt x="8460" y="8713"/>
                      <a:pt x="9788" y="7385"/>
                    </a:cubicBezTo>
                    <a:cubicBezTo>
                      <a:pt x="11310" y="5859"/>
                      <a:pt x="11201" y="3276"/>
                      <a:pt x="11201" y="3276"/>
                    </a:cubicBezTo>
                    <a:cubicBezTo>
                      <a:pt x="11201" y="3276"/>
                      <a:pt x="11156" y="3274"/>
                      <a:pt x="11075" y="3274"/>
                    </a:cubicBezTo>
                    <a:cubicBezTo>
                      <a:pt x="10599" y="3274"/>
                      <a:pt x="8871" y="3343"/>
                      <a:pt x="7563" y="4287"/>
                    </a:cubicBezTo>
                    <a:cubicBezTo>
                      <a:pt x="7573" y="4164"/>
                      <a:pt x="7583" y="4035"/>
                      <a:pt x="7583" y="3906"/>
                    </a:cubicBezTo>
                    <a:cubicBezTo>
                      <a:pt x="7583" y="1750"/>
                      <a:pt x="5675" y="1"/>
                      <a:pt x="567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 name="Google Shape;203;p13"/>
              <p:cNvSpPr/>
              <p:nvPr/>
            </p:nvSpPr>
            <p:spPr>
              <a:xfrm>
                <a:off x="-373035" y="4139971"/>
                <a:ext cx="518074" cy="358037"/>
              </a:xfrm>
              <a:custGeom>
                <a:avLst/>
                <a:gdLst/>
                <a:ahLst/>
                <a:cxnLst/>
                <a:rect l="l" t="t" r="r" b="b"/>
                <a:pathLst>
                  <a:path w="14943" h="10327" extrusionOk="0">
                    <a:moveTo>
                      <a:pt x="7499" y="0"/>
                    </a:moveTo>
                    <a:cubicBezTo>
                      <a:pt x="7499" y="0"/>
                      <a:pt x="5407" y="1918"/>
                      <a:pt x="5036" y="4416"/>
                    </a:cubicBezTo>
                    <a:cubicBezTo>
                      <a:pt x="3279" y="3105"/>
                      <a:pt x="908" y="3016"/>
                      <a:pt x="297" y="3016"/>
                    </a:cubicBezTo>
                    <a:cubicBezTo>
                      <a:pt x="201" y="3016"/>
                      <a:pt x="149" y="3018"/>
                      <a:pt x="149" y="3018"/>
                    </a:cubicBezTo>
                    <a:cubicBezTo>
                      <a:pt x="149" y="3018"/>
                      <a:pt x="0" y="6438"/>
                      <a:pt x="2017" y="8455"/>
                    </a:cubicBezTo>
                    <a:cubicBezTo>
                      <a:pt x="3775" y="10213"/>
                      <a:pt x="6595" y="10326"/>
                      <a:pt x="7290" y="10326"/>
                    </a:cubicBezTo>
                    <a:cubicBezTo>
                      <a:pt x="7393" y="10326"/>
                      <a:pt x="7449" y="10324"/>
                      <a:pt x="7449" y="10324"/>
                    </a:cubicBezTo>
                    <a:lnTo>
                      <a:pt x="7449" y="10279"/>
                    </a:lnTo>
                    <a:lnTo>
                      <a:pt x="7499" y="10324"/>
                    </a:lnTo>
                    <a:cubicBezTo>
                      <a:pt x="7499" y="10324"/>
                      <a:pt x="7556" y="10326"/>
                      <a:pt x="7659" y="10326"/>
                    </a:cubicBezTo>
                    <a:cubicBezTo>
                      <a:pt x="8358" y="10326"/>
                      <a:pt x="11177" y="10213"/>
                      <a:pt x="12930" y="8455"/>
                    </a:cubicBezTo>
                    <a:cubicBezTo>
                      <a:pt x="14943" y="6443"/>
                      <a:pt x="14804" y="3023"/>
                      <a:pt x="14804" y="3023"/>
                    </a:cubicBezTo>
                    <a:cubicBezTo>
                      <a:pt x="14804" y="3023"/>
                      <a:pt x="14746" y="3021"/>
                      <a:pt x="14642" y="3021"/>
                    </a:cubicBezTo>
                    <a:cubicBezTo>
                      <a:pt x="14015" y="3021"/>
                      <a:pt x="11699" y="3112"/>
                      <a:pt x="9957" y="4386"/>
                    </a:cubicBezTo>
                    <a:cubicBezTo>
                      <a:pt x="9575" y="1903"/>
                      <a:pt x="7499" y="0"/>
                      <a:pt x="749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 name="Google Shape;204;p13"/>
              <p:cNvSpPr/>
              <p:nvPr/>
            </p:nvSpPr>
            <p:spPr>
              <a:xfrm>
                <a:off x="-205692" y="4299375"/>
                <a:ext cx="69617" cy="181012"/>
              </a:xfrm>
              <a:custGeom>
                <a:avLst/>
                <a:gdLst/>
                <a:ahLst/>
                <a:cxnLst/>
                <a:rect l="l" t="t" r="r" b="b"/>
                <a:pathLst>
                  <a:path w="2008" h="5221" extrusionOk="0">
                    <a:moveTo>
                      <a:pt x="214" y="1"/>
                    </a:moveTo>
                    <a:cubicBezTo>
                      <a:pt x="108" y="1"/>
                      <a:pt x="0" y="95"/>
                      <a:pt x="55" y="229"/>
                    </a:cubicBezTo>
                    <a:lnTo>
                      <a:pt x="1666" y="5106"/>
                    </a:lnTo>
                    <a:cubicBezTo>
                      <a:pt x="1685" y="5176"/>
                      <a:pt x="1750" y="5220"/>
                      <a:pt x="1819" y="5220"/>
                    </a:cubicBezTo>
                    <a:cubicBezTo>
                      <a:pt x="1839" y="5220"/>
                      <a:pt x="1854" y="5220"/>
                      <a:pt x="1874" y="5210"/>
                    </a:cubicBezTo>
                    <a:cubicBezTo>
                      <a:pt x="1958" y="5185"/>
                      <a:pt x="2008" y="5091"/>
                      <a:pt x="1978" y="5002"/>
                    </a:cubicBezTo>
                    <a:lnTo>
                      <a:pt x="367" y="125"/>
                    </a:lnTo>
                    <a:cubicBezTo>
                      <a:pt x="344" y="38"/>
                      <a:pt x="280" y="1"/>
                      <a:pt x="214" y="1"/>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 name="Google Shape;205;p13"/>
              <p:cNvSpPr/>
              <p:nvPr/>
            </p:nvSpPr>
            <p:spPr>
              <a:xfrm>
                <a:off x="-91599" y="4299375"/>
                <a:ext cx="69617" cy="181012"/>
              </a:xfrm>
              <a:custGeom>
                <a:avLst/>
                <a:gdLst/>
                <a:ahLst/>
                <a:cxnLst/>
                <a:rect l="l" t="t" r="r" b="b"/>
                <a:pathLst>
                  <a:path w="2008" h="5221" extrusionOk="0">
                    <a:moveTo>
                      <a:pt x="1794" y="1"/>
                    </a:moveTo>
                    <a:cubicBezTo>
                      <a:pt x="1728" y="1"/>
                      <a:pt x="1663" y="38"/>
                      <a:pt x="1641" y="125"/>
                    </a:cubicBezTo>
                    <a:lnTo>
                      <a:pt x="30" y="5002"/>
                    </a:lnTo>
                    <a:cubicBezTo>
                      <a:pt x="0" y="5091"/>
                      <a:pt x="45" y="5185"/>
                      <a:pt x="134" y="5210"/>
                    </a:cubicBezTo>
                    <a:cubicBezTo>
                      <a:pt x="149" y="5220"/>
                      <a:pt x="169" y="5220"/>
                      <a:pt x="188" y="5220"/>
                    </a:cubicBezTo>
                    <a:cubicBezTo>
                      <a:pt x="258" y="5220"/>
                      <a:pt x="322" y="5176"/>
                      <a:pt x="342" y="5106"/>
                    </a:cubicBezTo>
                    <a:lnTo>
                      <a:pt x="1953" y="229"/>
                    </a:lnTo>
                    <a:cubicBezTo>
                      <a:pt x="2008" y="95"/>
                      <a:pt x="1899" y="1"/>
                      <a:pt x="1794" y="1"/>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 name="Google Shape;206;p13"/>
              <p:cNvSpPr/>
              <p:nvPr/>
            </p:nvSpPr>
            <p:spPr>
              <a:xfrm>
                <a:off x="-445908" y="4374154"/>
                <a:ext cx="666219" cy="689205"/>
              </a:xfrm>
              <a:custGeom>
                <a:avLst/>
                <a:gdLst/>
                <a:ahLst/>
                <a:cxnLst/>
                <a:rect l="l" t="t" r="r" b="b"/>
                <a:pathLst>
                  <a:path w="19216" h="19879" extrusionOk="0">
                    <a:moveTo>
                      <a:pt x="9606" y="0"/>
                    </a:moveTo>
                    <a:cubicBezTo>
                      <a:pt x="4407" y="0"/>
                      <a:pt x="150" y="4139"/>
                      <a:pt x="6" y="9342"/>
                    </a:cubicBezTo>
                    <a:cubicBezTo>
                      <a:pt x="6" y="9422"/>
                      <a:pt x="1" y="9501"/>
                      <a:pt x="1" y="9580"/>
                    </a:cubicBezTo>
                    <a:lnTo>
                      <a:pt x="1" y="16266"/>
                    </a:lnTo>
                    <a:cubicBezTo>
                      <a:pt x="1" y="18258"/>
                      <a:pt x="1617" y="19879"/>
                      <a:pt x="3609" y="19879"/>
                    </a:cubicBezTo>
                    <a:lnTo>
                      <a:pt x="15602" y="19879"/>
                    </a:lnTo>
                    <a:cubicBezTo>
                      <a:pt x="17595" y="19879"/>
                      <a:pt x="19215" y="18263"/>
                      <a:pt x="19215" y="16266"/>
                    </a:cubicBezTo>
                    <a:lnTo>
                      <a:pt x="19215" y="9580"/>
                    </a:lnTo>
                    <a:cubicBezTo>
                      <a:pt x="19210" y="9501"/>
                      <a:pt x="19210" y="9422"/>
                      <a:pt x="19210" y="9342"/>
                    </a:cubicBezTo>
                    <a:cubicBezTo>
                      <a:pt x="19062" y="4139"/>
                      <a:pt x="14804" y="0"/>
                      <a:pt x="960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207;p13"/>
              <p:cNvSpPr/>
              <p:nvPr/>
            </p:nvSpPr>
            <p:spPr>
              <a:xfrm>
                <a:off x="-393316" y="4439435"/>
                <a:ext cx="560857" cy="163781"/>
              </a:xfrm>
              <a:custGeom>
                <a:avLst/>
                <a:gdLst/>
                <a:ahLst/>
                <a:cxnLst/>
                <a:rect l="l" t="t" r="r" b="b"/>
                <a:pathLst>
                  <a:path w="16177" h="4724" extrusionOk="0">
                    <a:moveTo>
                      <a:pt x="8089" y="1"/>
                    </a:moveTo>
                    <a:cubicBezTo>
                      <a:pt x="5690" y="1"/>
                      <a:pt x="5690" y="2692"/>
                      <a:pt x="3286" y="2692"/>
                    </a:cubicBezTo>
                    <a:cubicBezTo>
                      <a:pt x="2087" y="2692"/>
                      <a:pt x="1487" y="2023"/>
                      <a:pt x="888" y="1344"/>
                    </a:cubicBezTo>
                    <a:cubicBezTo>
                      <a:pt x="560" y="1710"/>
                      <a:pt x="268" y="2102"/>
                      <a:pt x="0" y="2513"/>
                    </a:cubicBezTo>
                    <a:cubicBezTo>
                      <a:pt x="1061" y="3291"/>
                      <a:pt x="1537" y="4724"/>
                      <a:pt x="3286" y="4724"/>
                    </a:cubicBezTo>
                    <a:cubicBezTo>
                      <a:pt x="5690" y="4724"/>
                      <a:pt x="5685" y="2033"/>
                      <a:pt x="8089" y="2033"/>
                    </a:cubicBezTo>
                    <a:cubicBezTo>
                      <a:pt x="10492" y="2033"/>
                      <a:pt x="10492" y="4724"/>
                      <a:pt x="12896" y="4724"/>
                    </a:cubicBezTo>
                    <a:cubicBezTo>
                      <a:pt x="14645" y="4724"/>
                      <a:pt x="15116" y="3291"/>
                      <a:pt x="16177" y="2518"/>
                    </a:cubicBezTo>
                    <a:cubicBezTo>
                      <a:pt x="15914" y="2102"/>
                      <a:pt x="15622" y="1710"/>
                      <a:pt x="15295" y="1344"/>
                    </a:cubicBezTo>
                    <a:cubicBezTo>
                      <a:pt x="14695" y="2023"/>
                      <a:pt x="14095" y="2692"/>
                      <a:pt x="12896" y="2692"/>
                    </a:cubicBezTo>
                    <a:cubicBezTo>
                      <a:pt x="10492" y="2692"/>
                      <a:pt x="10492" y="1"/>
                      <a:pt x="808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 name="Google Shape;208;p13"/>
              <p:cNvSpPr/>
              <p:nvPr/>
            </p:nvSpPr>
            <p:spPr>
              <a:xfrm>
                <a:off x="-445908" y="4627579"/>
                <a:ext cx="666045" cy="163781"/>
              </a:xfrm>
              <a:custGeom>
                <a:avLst/>
                <a:gdLst/>
                <a:ahLst/>
                <a:cxnLst/>
                <a:rect l="l" t="t" r="r" b="b"/>
                <a:pathLst>
                  <a:path w="19211" h="4724" extrusionOk="0">
                    <a:moveTo>
                      <a:pt x="9606" y="0"/>
                    </a:moveTo>
                    <a:cubicBezTo>
                      <a:pt x="7202" y="0"/>
                      <a:pt x="7202" y="2692"/>
                      <a:pt x="4803" y="2692"/>
                    </a:cubicBezTo>
                    <a:cubicBezTo>
                      <a:pt x="2494" y="2692"/>
                      <a:pt x="2405" y="204"/>
                      <a:pt x="269" y="10"/>
                    </a:cubicBezTo>
                    <a:cubicBezTo>
                      <a:pt x="105" y="669"/>
                      <a:pt x="16" y="1348"/>
                      <a:pt x="1" y="2032"/>
                    </a:cubicBezTo>
                    <a:cubicBezTo>
                      <a:pt x="2400" y="2032"/>
                      <a:pt x="2400" y="4723"/>
                      <a:pt x="4803" y="4723"/>
                    </a:cubicBezTo>
                    <a:cubicBezTo>
                      <a:pt x="7202" y="4723"/>
                      <a:pt x="7202" y="2032"/>
                      <a:pt x="9606" y="2032"/>
                    </a:cubicBezTo>
                    <a:cubicBezTo>
                      <a:pt x="12004" y="2032"/>
                      <a:pt x="12009" y="4723"/>
                      <a:pt x="14408" y="4723"/>
                    </a:cubicBezTo>
                    <a:cubicBezTo>
                      <a:pt x="16807" y="4723"/>
                      <a:pt x="16812" y="2032"/>
                      <a:pt x="19210" y="2032"/>
                    </a:cubicBezTo>
                    <a:cubicBezTo>
                      <a:pt x="19191" y="1348"/>
                      <a:pt x="19101" y="669"/>
                      <a:pt x="18943" y="10"/>
                    </a:cubicBezTo>
                    <a:cubicBezTo>
                      <a:pt x="16807" y="204"/>
                      <a:pt x="16717" y="2692"/>
                      <a:pt x="14408" y="2692"/>
                    </a:cubicBezTo>
                    <a:cubicBezTo>
                      <a:pt x="12004" y="2692"/>
                      <a:pt x="12004" y="0"/>
                      <a:pt x="960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 name="Google Shape;209;p13"/>
              <p:cNvSpPr/>
              <p:nvPr/>
            </p:nvSpPr>
            <p:spPr>
              <a:xfrm>
                <a:off x="-446081" y="4815723"/>
                <a:ext cx="666219" cy="163781"/>
              </a:xfrm>
              <a:custGeom>
                <a:avLst/>
                <a:gdLst/>
                <a:ahLst/>
                <a:cxnLst/>
                <a:rect l="l" t="t" r="r" b="b"/>
                <a:pathLst>
                  <a:path w="19216" h="4724" extrusionOk="0">
                    <a:moveTo>
                      <a:pt x="1" y="0"/>
                    </a:moveTo>
                    <a:lnTo>
                      <a:pt x="1" y="2027"/>
                    </a:lnTo>
                    <a:cubicBezTo>
                      <a:pt x="2405" y="2027"/>
                      <a:pt x="2405" y="4723"/>
                      <a:pt x="4803" y="4723"/>
                    </a:cubicBezTo>
                    <a:cubicBezTo>
                      <a:pt x="7207" y="4723"/>
                      <a:pt x="7207" y="2027"/>
                      <a:pt x="9611" y="2027"/>
                    </a:cubicBezTo>
                    <a:cubicBezTo>
                      <a:pt x="12009" y="2027"/>
                      <a:pt x="12009" y="4723"/>
                      <a:pt x="14413" y="4723"/>
                    </a:cubicBezTo>
                    <a:cubicBezTo>
                      <a:pt x="16817" y="4723"/>
                      <a:pt x="16817" y="2027"/>
                      <a:pt x="19215" y="2027"/>
                    </a:cubicBezTo>
                    <a:lnTo>
                      <a:pt x="19215" y="0"/>
                    </a:lnTo>
                    <a:cubicBezTo>
                      <a:pt x="16817" y="0"/>
                      <a:pt x="16817" y="2691"/>
                      <a:pt x="14413" y="2691"/>
                    </a:cubicBezTo>
                    <a:cubicBezTo>
                      <a:pt x="12009" y="2691"/>
                      <a:pt x="12009" y="0"/>
                      <a:pt x="9611" y="0"/>
                    </a:cubicBezTo>
                    <a:cubicBezTo>
                      <a:pt x="7207" y="0"/>
                      <a:pt x="7207" y="2691"/>
                      <a:pt x="4803" y="2691"/>
                    </a:cubicBezTo>
                    <a:cubicBezTo>
                      <a:pt x="2405" y="2691"/>
                      <a:pt x="2405" y="0"/>
                      <a:pt x="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 name="Google Shape;210;p13"/>
              <p:cNvSpPr/>
              <p:nvPr/>
            </p:nvSpPr>
            <p:spPr>
              <a:xfrm>
                <a:off x="-142457" y="4935467"/>
                <a:ext cx="58974" cy="51069"/>
              </a:xfrm>
              <a:custGeom>
                <a:avLst/>
                <a:gdLst/>
                <a:ahLst/>
                <a:cxnLst/>
                <a:rect l="l" t="t" r="r" b="b"/>
                <a:pathLst>
                  <a:path w="1701" h="1473" extrusionOk="0">
                    <a:moveTo>
                      <a:pt x="853" y="1"/>
                    </a:moveTo>
                    <a:lnTo>
                      <a:pt x="426" y="739"/>
                    </a:lnTo>
                    <a:lnTo>
                      <a:pt x="0" y="1473"/>
                    </a:lnTo>
                    <a:lnTo>
                      <a:pt x="1700" y="1473"/>
                    </a:lnTo>
                    <a:lnTo>
                      <a:pt x="1274" y="739"/>
                    </a:lnTo>
                    <a:lnTo>
                      <a:pt x="853"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211;p13"/>
              <p:cNvSpPr/>
              <p:nvPr/>
            </p:nvSpPr>
            <p:spPr>
              <a:xfrm>
                <a:off x="-142457" y="4730682"/>
                <a:ext cx="58974" cy="51034"/>
              </a:xfrm>
              <a:custGeom>
                <a:avLst/>
                <a:gdLst/>
                <a:ahLst/>
                <a:cxnLst/>
                <a:rect l="l" t="t" r="r" b="b"/>
                <a:pathLst>
                  <a:path w="1701" h="1472" extrusionOk="0">
                    <a:moveTo>
                      <a:pt x="853" y="0"/>
                    </a:moveTo>
                    <a:lnTo>
                      <a:pt x="426" y="734"/>
                    </a:lnTo>
                    <a:lnTo>
                      <a:pt x="0" y="1472"/>
                    </a:lnTo>
                    <a:lnTo>
                      <a:pt x="1700" y="1472"/>
                    </a:lnTo>
                    <a:lnTo>
                      <a:pt x="1274" y="734"/>
                    </a:lnTo>
                    <a:lnTo>
                      <a:pt x="853"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212;p13"/>
              <p:cNvSpPr/>
              <p:nvPr/>
            </p:nvSpPr>
            <p:spPr>
              <a:xfrm>
                <a:off x="-142457" y="4542884"/>
                <a:ext cx="58974" cy="51069"/>
              </a:xfrm>
              <a:custGeom>
                <a:avLst/>
                <a:gdLst/>
                <a:ahLst/>
                <a:cxnLst/>
                <a:rect l="l" t="t" r="r" b="b"/>
                <a:pathLst>
                  <a:path w="1701" h="1473" extrusionOk="0">
                    <a:moveTo>
                      <a:pt x="853" y="0"/>
                    </a:moveTo>
                    <a:lnTo>
                      <a:pt x="426" y="734"/>
                    </a:lnTo>
                    <a:lnTo>
                      <a:pt x="0" y="1472"/>
                    </a:lnTo>
                    <a:lnTo>
                      <a:pt x="1700" y="1472"/>
                    </a:lnTo>
                    <a:lnTo>
                      <a:pt x="1274" y="734"/>
                    </a:lnTo>
                    <a:lnTo>
                      <a:pt x="853"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213;p13"/>
              <p:cNvSpPr/>
              <p:nvPr/>
            </p:nvSpPr>
            <p:spPr>
              <a:xfrm>
                <a:off x="-317219" y="4821547"/>
                <a:ext cx="58800" cy="50896"/>
              </a:xfrm>
              <a:custGeom>
                <a:avLst/>
                <a:gdLst/>
                <a:ahLst/>
                <a:cxnLst/>
                <a:rect l="l" t="t" r="r" b="b"/>
                <a:pathLst>
                  <a:path w="1696" h="1468" extrusionOk="0">
                    <a:moveTo>
                      <a:pt x="848" y="1"/>
                    </a:moveTo>
                    <a:lnTo>
                      <a:pt x="422" y="734"/>
                    </a:lnTo>
                    <a:lnTo>
                      <a:pt x="1" y="1468"/>
                    </a:lnTo>
                    <a:lnTo>
                      <a:pt x="1696" y="1468"/>
                    </a:lnTo>
                    <a:lnTo>
                      <a:pt x="1275" y="734"/>
                    </a:lnTo>
                    <a:lnTo>
                      <a:pt x="848"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214;p13"/>
              <p:cNvSpPr/>
              <p:nvPr/>
            </p:nvSpPr>
            <p:spPr>
              <a:xfrm>
                <a:off x="-317219" y="4629798"/>
                <a:ext cx="58800" cy="51069"/>
              </a:xfrm>
              <a:custGeom>
                <a:avLst/>
                <a:gdLst/>
                <a:ahLst/>
                <a:cxnLst/>
                <a:rect l="l" t="t" r="r" b="b"/>
                <a:pathLst>
                  <a:path w="1696" h="1473" extrusionOk="0">
                    <a:moveTo>
                      <a:pt x="848" y="1"/>
                    </a:moveTo>
                    <a:lnTo>
                      <a:pt x="422" y="734"/>
                    </a:lnTo>
                    <a:lnTo>
                      <a:pt x="1" y="1473"/>
                    </a:lnTo>
                    <a:lnTo>
                      <a:pt x="1696" y="1473"/>
                    </a:lnTo>
                    <a:lnTo>
                      <a:pt x="1275" y="734"/>
                    </a:lnTo>
                    <a:lnTo>
                      <a:pt x="848"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215;p13"/>
              <p:cNvSpPr/>
              <p:nvPr/>
            </p:nvSpPr>
            <p:spPr>
              <a:xfrm>
                <a:off x="38788" y="4629798"/>
                <a:ext cx="58800" cy="51069"/>
              </a:xfrm>
              <a:custGeom>
                <a:avLst/>
                <a:gdLst/>
                <a:ahLst/>
                <a:cxnLst/>
                <a:rect l="l" t="t" r="r" b="b"/>
                <a:pathLst>
                  <a:path w="1696" h="1473" extrusionOk="0">
                    <a:moveTo>
                      <a:pt x="848" y="1"/>
                    </a:moveTo>
                    <a:lnTo>
                      <a:pt x="422" y="734"/>
                    </a:lnTo>
                    <a:lnTo>
                      <a:pt x="1" y="1473"/>
                    </a:lnTo>
                    <a:lnTo>
                      <a:pt x="1696" y="1473"/>
                    </a:lnTo>
                    <a:lnTo>
                      <a:pt x="1269" y="734"/>
                    </a:lnTo>
                    <a:lnTo>
                      <a:pt x="848"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216;p13"/>
              <p:cNvSpPr/>
              <p:nvPr/>
            </p:nvSpPr>
            <p:spPr>
              <a:xfrm>
                <a:off x="-8326" y="4674450"/>
                <a:ext cx="456847" cy="392672"/>
              </a:xfrm>
              <a:custGeom>
                <a:avLst/>
                <a:gdLst/>
                <a:ahLst/>
                <a:cxnLst/>
                <a:rect l="l" t="t" r="r" b="b"/>
                <a:pathLst>
                  <a:path w="13177" h="11326" extrusionOk="0">
                    <a:moveTo>
                      <a:pt x="3893" y="1"/>
                    </a:moveTo>
                    <a:cubicBezTo>
                      <a:pt x="1747" y="1"/>
                      <a:pt x="1" y="2148"/>
                      <a:pt x="200" y="4700"/>
                    </a:cubicBezTo>
                    <a:lnTo>
                      <a:pt x="413" y="7411"/>
                    </a:lnTo>
                    <a:cubicBezTo>
                      <a:pt x="587" y="9626"/>
                      <a:pt x="2197" y="11326"/>
                      <a:pt x="4115" y="11326"/>
                    </a:cubicBezTo>
                    <a:lnTo>
                      <a:pt x="9061" y="11326"/>
                    </a:lnTo>
                    <a:cubicBezTo>
                      <a:pt x="10984" y="11326"/>
                      <a:pt x="12590" y="9626"/>
                      <a:pt x="12763" y="7406"/>
                    </a:cubicBezTo>
                    <a:lnTo>
                      <a:pt x="12977" y="4700"/>
                    </a:lnTo>
                    <a:cubicBezTo>
                      <a:pt x="13176" y="2148"/>
                      <a:pt x="11430" y="1"/>
                      <a:pt x="9283" y="1"/>
                    </a:cubicBezTo>
                    <a:cubicBezTo>
                      <a:pt x="9137" y="1"/>
                      <a:pt x="8988" y="11"/>
                      <a:pt x="8838" y="31"/>
                    </a:cubicBezTo>
                    <a:lnTo>
                      <a:pt x="7020" y="279"/>
                    </a:lnTo>
                    <a:cubicBezTo>
                      <a:pt x="6876" y="296"/>
                      <a:pt x="6731" y="305"/>
                      <a:pt x="6586" y="305"/>
                    </a:cubicBezTo>
                    <a:cubicBezTo>
                      <a:pt x="6441" y="305"/>
                      <a:pt x="6296" y="296"/>
                      <a:pt x="6152" y="279"/>
                    </a:cubicBezTo>
                    <a:lnTo>
                      <a:pt x="4338" y="31"/>
                    </a:lnTo>
                    <a:cubicBezTo>
                      <a:pt x="4188" y="11"/>
                      <a:pt x="4040" y="1"/>
                      <a:pt x="389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217;p13"/>
              <p:cNvSpPr/>
              <p:nvPr/>
            </p:nvSpPr>
            <p:spPr>
              <a:xfrm>
                <a:off x="168690" y="4924651"/>
                <a:ext cx="85254" cy="85254"/>
              </a:xfrm>
              <a:custGeom>
                <a:avLst/>
                <a:gdLst/>
                <a:ahLst/>
                <a:cxnLst/>
                <a:rect l="l" t="t" r="r" b="b"/>
                <a:pathLst>
                  <a:path w="2459" h="2459" extrusionOk="0">
                    <a:moveTo>
                      <a:pt x="1230" y="0"/>
                    </a:moveTo>
                    <a:cubicBezTo>
                      <a:pt x="551" y="0"/>
                      <a:pt x="0" y="550"/>
                      <a:pt x="0" y="1229"/>
                    </a:cubicBezTo>
                    <a:cubicBezTo>
                      <a:pt x="0" y="1908"/>
                      <a:pt x="551" y="2459"/>
                      <a:pt x="1230" y="2459"/>
                    </a:cubicBezTo>
                    <a:cubicBezTo>
                      <a:pt x="1909" y="2459"/>
                      <a:pt x="2459" y="1908"/>
                      <a:pt x="2459" y="1229"/>
                    </a:cubicBezTo>
                    <a:cubicBezTo>
                      <a:pt x="2459" y="550"/>
                      <a:pt x="1909" y="0"/>
                      <a:pt x="123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218;p13"/>
              <p:cNvSpPr/>
              <p:nvPr/>
            </p:nvSpPr>
            <p:spPr>
              <a:xfrm>
                <a:off x="264375" y="4872059"/>
                <a:ext cx="51069" cy="51069"/>
              </a:xfrm>
              <a:custGeom>
                <a:avLst/>
                <a:gdLst/>
                <a:ahLst/>
                <a:cxnLst/>
                <a:rect l="l" t="t" r="r" b="b"/>
                <a:pathLst>
                  <a:path w="1473" h="1473" extrusionOk="0">
                    <a:moveTo>
                      <a:pt x="739" y="1"/>
                    </a:moveTo>
                    <a:cubicBezTo>
                      <a:pt x="333" y="1"/>
                      <a:pt x="1" y="333"/>
                      <a:pt x="1" y="739"/>
                    </a:cubicBezTo>
                    <a:cubicBezTo>
                      <a:pt x="1" y="1146"/>
                      <a:pt x="333" y="1473"/>
                      <a:pt x="739" y="1473"/>
                    </a:cubicBezTo>
                    <a:cubicBezTo>
                      <a:pt x="1146" y="1473"/>
                      <a:pt x="1473" y="1146"/>
                      <a:pt x="1473" y="739"/>
                    </a:cubicBezTo>
                    <a:cubicBezTo>
                      <a:pt x="1473" y="333"/>
                      <a:pt x="1146" y="1"/>
                      <a:pt x="73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219;p13"/>
              <p:cNvSpPr/>
              <p:nvPr/>
            </p:nvSpPr>
            <p:spPr>
              <a:xfrm>
                <a:off x="298072" y="4954361"/>
                <a:ext cx="66358" cy="66358"/>
              </a:xfrm>
              <a:custGeom>
                <a:avLst/>
                <a:gdLst/>
                <a:ahLst/>
                <a:cxnLst/>
                <a:rect l="l" t="t" r="r" b="b"/>
                <a:pathLst>
                  <a:path w="1914" h="1914" extrusionOk="0">
                    <a:moveTo>
                      <a:pt x="957" y="1"/>
                    </a:moveTo>
                    <a:cubicBezTo>
                      <a:pt x="427" y="1"/>
                      <a:pt x="0" y="432"/>
                      <a:pt x="0" y="957"/>
                    </a:cubicBezTo>
                    <a:cubicBezTo>
                      <a:pt x="0" y="1488"/>
                      <a:pt x="427" y="1914"/>
                      <a:pt x="957" y="1914"/>
                    </a:cubicBezTo>
                    <a:cubicBezTo>
                      <a:pt x="1487" y="1914"/>
                      <a:pt x="1913" y="1488"/>
                      <a:pt x="1913" y="957"/>
                    </a:cubicBezTo>
                    <a:cubicBezTo>
                      <a:pt x="1913" y="432"/>
                      <a:pt x="1487" y="1"/>
                      <a:pt x="95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220;p13"/>
              <p:cNvSpPr/>
              <p:nvPr/>
            </p:nvSpPr>
            <p:spPr>
              <a:xfrm>
                <a:off x="94292" y="4539903"/>
                <a:ext cx="129770" cy="124708"/>
              </a:xfrm>
              <a:custGeom>
                <a:avLst/>
                <a:gdLst/>
                <a:ahLst/>
                <a:cxnLst/>
                <a:rect l="l" t="t" r="r" b="b"/>
                <a:pathLst>
                  <a:path w="3743" h="3597" extrusionOk="0">
                    <a:moveTo>
                      <a:pt x="155" y="1"/>
                    </a:moveTo>
                    <a:cubicBezTo>
                      <a:pt x="103" y="1"/>
                      <a:pt x="75" y="2"/>
                      <a:pt x="75" y="2"/>
                    </a:cubicBezTo>
                    <a:cubicBezTo>
                      <a:pt x="75" y="2"/>
                      <a:pt x="1" y="1682"/>
                      <a:pt x="992" y="2678"/>
                    </a:cubicBezTo>
                    <a:cubicBezTo>
                      <a:pt x="1858" y="3540"/>
                      <a:pt x="3241" y="3596"/>
                      <a:pt x="3587" y="3596"/>
                    </a:cubicBezTo>
                    <a:cubicBezTo>
                      <a:pt x="3639" y="3596"/>
                      <a:pt x="3668" y="3595"/>
                      <a:pt x="3668" y="3595"/>
                    </a:cubicBezTo>
                    <a:cubicBezTo>
                      <a:pt x="3668" y="3595"/>
                      <a:pt x="3742" y="1915"/>
                      <a:pt x="2751" y="924"/>
                    </a:cubicBezTo>
                    <a:cubicBezTo>
                      <a:pt x="1884" y="57"/>
                      <a:pt x="500" y="1"/>
                      <a:pt x="15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21;p13"/>
              <p:cNvSpPr/>
              <p:nvPr/>
            </p:nvSpPr>
            <p:spPr>
              <a:xfrm>
                <a:off x="227626" y="4577137"/>
                <a:ext cx="115832" cy="89726"/>
              </a:xfrm>
              <a:custGeom>
                <a:avLst/>
                <a:gdLst/>
                <a:ahLst/>
                <a:cxnLst/>
                <a:rect l="l" t="t" r="r" b="b"/>
                <a:pathLst>
                  <a:path w="3341" h="2588" extrusionOk="0">
                    <a:moveTo>
                      <a:pt x="2735" y="1"/>
                    </a:moveTo>
                    <a:cubicBezTo>
                      <a:pt x="2258" y="1"/>
                      <a:pt x="1588" y="85"/>
                      <a:pt x="1061" y="479"/>
                    </a:cubicBezTo>
                    <a:cubicBezTo>
                      <a:pt x="139" y="1168"/>
                      <a:pt x="0" y="2541"/>
                      <a:pt x="0" y="2541"/>
                    </a:cubicBezTo>
                    <a:cubicBezTo>
                      <a:pt x="0" y="2541"/>
                      <a:pt x="249" y="2588"/>
                      <a:pt x="606" y="2588"/>
                    </a:cubicBezTo>
                    <a:cubicBezTo>
                      <a:pt x="1083" y="2588"/>
                      <a:pt x="1753" y="2504"/>
                      <a:pt x="2280" y="2110"/>
                    </a:cubicBezTo>
                    <a:cubicBezTo>
                      <a:pt x="3202" y="1421"/>
                      <a:pt x="3341" y="48"/>
                      <a:pt x="3341" y="48"/>
                    </a:cubicBezTo>
                    <a:cubicBezTo>
                      <a:pt x="3341" y="48"/>
                      <a:pt x="3092" y="1"/>
                      <a:pt x="273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222;p13"/>
              <p:cNvSpPr/>
              <p:nvPr/>
            </p:nvSpPr>
            <p:spPr>
              <a:xfrm>
                <a:off x="100394" y="4534356"/>
                <a:ext cx="237420" cy="178828"/>
              </a:xfrm>
              <a:custGeom>
                <a:avLst/>
                <a:gdLst/>
                <a:ahLst/>
                <a:cxnLst/>
                <a:rect l="l" t="t" r="r" b="b"/>
                <a:pathLst>
                  <a:path w="6848" h="5158" extrusionOk="0">
                    <a:moveTo>
                      <a:pt x="3845" y="1"/>
                    </a:moveTo>
                    <a:cubicBezTo>
                      <a:pt x="3768" y="1"/>
                      <a:pt x="3692" y="48"/>
                      <a:pt x="3680" y="147"/>
                    </a:cubicBezTo>
                    <a:lnTo>
                      <a:pt x="3442" y="3468"/>
                    </a:lnTo>
                    <a:lnTo>
                      <a:pt x="345" y="425"/>
                    </a:lnTo>
                    <a:cubicBezTo>
                      <a:pt x="310" y="394"/>
                      <a:pt x="272" y="381"/>
                      <a:pt x="236" y="381"/>
                    </a:cubicBezTo>
                    <a:cubicBezTo>
                      <a:pt x="108" y="381"/>
                      <a:pt x="0" y="543"/>
                      <a:pt x="112" y="662"/>
                    </a:cubicBezTo>
                    <a:lnTo>
                      <a:pt x="3378" y="3874"/>
                    </a:lnTo>
                    <a:cubicBezTo>
                      <a:pt x="3388" y="3879"/>
                      <a:pt x="3398" y="3889"/>
                      <a:pt x="3413" y="3894"/>
                    </a:cubicBezTo>
                    <a:lnTo>
                      <a:pt x="3333" y="4979"/>
                    </a:lnTo>
                    <a:cubicBezTo>
                      <a:pt x="3323" y="5073"/>
                      <a:pt x="3393" y="5153"/>
                      <a:pt x="3487" y="5158"/>
                    </a:cubicBezTo>
                    <a:lnTo>
                      <a:pt x="3497" y="5158"/>
                    </a:lnTo>
                    <a:cubicBezTo>
                      <a:pt x="3586" y="5158"/>
                      <a:pt x="3656" y="5088"/>
                      <a:pt x="3665" y="5004"/>
                    </a:cubicBezTo>
                    <a:lnTo>
                      <a:pt x="3745" y="3919"/>
                    </a:lnTo>
                    <a:cubicBezTo>
                      <a:pt x="3755" y="3914"/>
                      <a:pt x="3765" y="3909"/>
                      <a:pt x="3774" y="3904"/>
                    </a:cubicBezTo>
                    <a:lnTo>
                      <a:pt x="6763" y="1629"/>
                    </a:lnTo>
                    <a:cubicBezTo>
                      <a:pt x="6837" y="1574"/>
                      <a:pt x="6847" y="1470"/>
                      <a:pt x="6793" y="1401"/>
                    </a:cubicBezTo>
                    <a:cubicBezTo>
                      <a:pt x="6760" y="1357"/>
                      <a:pt x="6710" y="1333"/>
                      <a:pt x="6659" y="1333"/>
                    </a:cubicBezTo>
                    <a:cubicBezTo>
                      <a:pt x="6625" y="1333"/>
                      <a:pt x="6590" y="1344"/>
                      <a:pt x="6560" y="1366"/>
                    </a:cubicBezTo>
                    <a:lnTo>
                      <a:pt x="3770" y="3487"/>
                    </a:lnTo>
                    <a:lnTo>
                      <a:pt x="4012" y="172"/>
                    </a:lnTo>
                    <a:cubicBezTo>
                      <a:pt x="4015" y="60"/>
                      <a:pt x="3930" y="1"/>
                      <a:pt x="3845" y="1"/>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223;p13"/>
              <p:cNvSpPr/>
              <p:nvPr/>
            </p:nvSpPr>
            <p:spPr>
              <a:xfrm>
                <a:off x="139465" y="4705548"/>
                <a:ext cx="166451" cy="34081"/>
              </a:xfrm>
              <a:custGeom>
                <a:avLst/>
                <a:gdLst/>
                <a:ahLst/>
                <a:cxnLst/>
                <a:rect l="l" t="t" r="r" b="b"/>
                <a:pathLst>
                  <a:path w="4801" h="983" extrusionOk="0">
                    <a:moveTo>
                      <a:pt x="4556" y="0"/>
                    </a:moveTo>
                    <a:cubicBezTo>
                      <a:pt x="4524" y="0"/>
                      <a:pt x="4490" y="11"/>
                      <a:pt x="4456" y="36"/>
                    </a:cubicBezTo>
                    <a:cubicBezTo>
                      <a:pt x="3857" y="428"/>
                      <a:pt x="3158" y="641"/>
                      <a:pt x="2444" y="656"/>
                    </a:cubicBezTo>
                    <a:lnTo>
                      <a:pt x="2390" y="656"/>
                    </a:lnTo>
                    <a:cubicBezTo>
                      <a:pt x="1656" y="651"/>
                      <a:pt x="938" y="433"/>
                      <a:pt x="323" y="36"/>
                    </a:cubicBezTo>
                    <a:cubicBezTo>
                      <a:pt x="293" y="18"/>
                      <a:pt x="263" y="10"/>
                      <a:pt x="235" y="10"/>
                    </a:cubicBezTo>
                    <a:cubicBezTo>
                      <a:pt x="96" y="10"/>
                      <a:pt x="0" y="206"/>
                      <a:pt x="145" y="314"/>
                    </a:cubicBezTo>
                    <a:cubicBezTo>
                      <a:pt x="814" y="745"/>
                      <a:pt x="1592" y="978"/>
                      <a:pt x="2390" y="983"/>
                    </a:cubicBezTo>
                    <a:lnTo>
                      <a:pt x="2449" y="983"/>
                    </a:lnTo>
                    <a:cubicBezTo>
                      <a:pt x="3227" y="973"/>
                      <a:pt x="3986" y="740"/>
                      <a:pt x="4635" y="314"/>
                    </a:cubicBezTo>
                    <a:cubicBezTo>
                      <a:pt x="4801" y="216"/>
                      <a:pt x="4699" y="0"/>
                      <a:pt x="4556" y="0"/>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4" name="Google Shape;224;p13"/>
            <p:cNvGrpSpPr/>
            <p:nvPr/>
          </p:nvGrpSpPr>
          <p:grpSpPr>
            <a:xfrm>
              <a:off x="8430671" y="4423198"/>
              <a:ext cx="1018904" cy="810851"/>
              <a:chOff x="8430671" y="4423198"/>
              <a:chExt cx="1018904" cy="810851"/>
            </a:xfrm>
          </p:grpSpPr>
          <p:sp>
            <p:nvSpPr>
              <p:cNvPr id="225" name="Google Shape;225;p13"/>
              <p:cNvSpPr/>
              <p:nvPr/>
            </p:nvSpPr>
            <p:spPr>
              <a:xfrm rot="-542896" flipH="1">
                <a:off x="8481661" y="4475787"/>
                <a:ext cx="724641" cy="705673"/>
              </a:xfrm>
              <a:custGeom>
                <a:avLst/>
                <a:gdLst/>
                <a:ahLst/>
                <a:cxnLst/>
                <a:rect l="l" t="t" r="r" b="b"/>
                <a:pathLst>
                  <a:path w="13371" h="13022" extrusionOk="0">
                    <a:moveTo>
                      <a:pt x="7667" y="5705"/>
                    </a:moveTo>
                    <a:cubicBezTo>
                      <a:pt x="7872" y="5938"/>
                      <a:pt x="8124" y="6125"/>
                      <a:pt x="8404" y="6256"/>
                    </a:cubicBezTo>
                    <a:cubicBezTo>
                      <a:pt x="8227" y="6708"/>
                      <a:pt x="7896" y="7365"/>
                      <a:pt x="7266" y="8191"/>
                    </a:cubicBezTo>
                    <a:cubicBezTo>
                      <a:pt x="7159" y="8331"/>
                      <a:pt x="7047" y="8466"/>
                      <a:pt x="6926" y="8596"/>
                    </a:cubicBezTo>
                    <a:cubicBezTo>
                      <a:pt x="7038" y="8312"/>
                      <a:pt x="7140" y="8018"/>
                      <a:pt x="7229" y="7724"/>
                    </a:cubicBezTo>
                    <a:cubicBezTo>
                      <a:pt x="7425" y="7062"/>
                      <a:pt x="7569" y="6386"/>
                      <a:pt x="7667" y="5705"/>
                    </a:cubicBezTo>
                    <a:close/>
                    <a:moveTo>
                      <a:pt x="6644" y="0"/>
                    </a:moveTo>
                    <a:cubicBezTo>
                      <a:pt x="6548" y="0"/>
                      <a:pt x="6452" y="3"/>
                      <a:pt x="6357" y="7"/>
                    </a:cubicBezTo>
                    <a:cubicBezTo>
                      <a:pt x="6068" y="25"/>
                      <a:pt x="5779" y="63"/>
                      <a:pt x="5494" y="123"/>
                    </a:cubicBezTo>
                    <a:cubicBezTo>
                      <a:pt x="4986" y="230"/>
                      <a:pt x="4501" y="408"/>
                      <a:pt x="4044" y="655"/>
                    </a:cubicBezTo>
                    <a:cubicBezTo>
                      <a:pt x="3046" y="1205"/>
                      <a:pt x="2552" y="1998"/>
                      <a:pt x="2715" y="2767"/>
                    </a:cubicBezTo>
                    <a:cubicBezTo>
                      <a:pt x="2864" y="3476"/>
                      <a:pt x="3536" y="3966"/>
                      <a:pt x="4515" y="4115"/>
                    </a:cubicBezTo>
                    <a:cubicBezTo>
                      <a:pt x="4533" y="4656"/>
                      <a:pt x="4473" y="5547"/>
                      <a:pt x="4100" y="6820"/>
                    </a:cubicBezTo>
                    <a:cubicBezTo>
                      <a:pt x="3382" y="9296"/>
                      <a:pt x="1554" y="9734"/>
                      <a:pt x="1456" y="9753"/>
                    </a:cubicBezTo>
                    <a:cubicBezTo>
                      <a:pt x="574" y="9926"/>
                      <a:pt x="1" y="10779"/>
                      <a:pt x="173" y="11660"/>
                    </a:cubicBezTo>
                    <a:cubicBezTo>
                      <a:pt x="325" y="12437"/>
                      <a:pt x="1006" y="12978"/>
                      <a:pt x="1768" y="12978"/>
                    </a:cubicBezTo>
                    <a:cubicBezTo>
                      <a:pt x="1871" y="12978"/>
                      <a:pt x="1976" y="12968"/>
                      <a:pt x="2081" y="12947"/>
                    </a:cubicBezTo>
                    <a:cubicBezTo>
                      <a:pt x="2393" y="12882"/>
                      <a:pt x="2691" y="12784"/>
                      <a:pt x="2985" y="12663"/>
                    </a:cubicBezTo>
                    <a:cubicBezTo>
                      <a:pt x="3186" y="12817"/>
                      <a:pt x="3424" y="12919"/>
                      <a:pt x="3675" y="12966"/>
                    </a:cubicBezTo>
                    <a:cubicBezTo>
                      <a:pt x="3927" y="13003"/>
                      <a:pt x="4179" y="13022"/>
                      <a:pt x="4431" y="13022"/>
                    </a:cubicBezTo>
                    <a:cubicBezTo>
                      <a:pt x="5648" y="13022"/>
                      <a:pt x="7970" y="12654"/>
                      <a:pt x="9854" y="10168"/>
                    </a:cubicBezTo>
                    <a:cubicBezTo>
                      <a:pt x="11076" y="8564"/>
                      <a:pt x="11552" y="7291"/>
                      <a:pt x="11734" y="6484"/>
                    </a:cubicBezTo>
                    <a:cubicBezTo>
                      <a:pt x="12312" y="6307"/>
                      <a:pt x="12769" y="6027"/>
                      <a:pt x="13053" y="5668"/>
                    </a:cubicBezTo>
                    <a:lnTo>
                      <a:pt x="13058" y="5659"/>
                    </a:lnTo>
                    <a:cubicBezTo>
                      <a:pt x="13077" y="5631"/>
                      <a:pt x="13100" y="5607"/>
                      <a:pt x="13114" y="5579"/>
                    </a:cubicBezTo>
                    <a:lnTo>
                      <a:pt x="13123" y="5565"/>
                    </a:lnTo>
                    <a:lnTo>
                      <a:pt x="13128" y="5561"/>
                    </a:lnTo>
                    <a:cubicBezTo>
                      <a:pt x="13147" y="5528"/>
                      <a:pt x="13165" y="5500"/>
                      <a:pt x="13179" y="5472"/>
                    </a:cubicBezTo>
                    <a:cubicBezTo>
                      <a:pt x="13189" y="5453"/>
                      <a:pt x="13198" y="5439"/>
                      <a:pt x="13207" y="5421"/>
                    </a:cubicBezTo>
                    <a:lnTo>
                      <a:pt x="13212" y="5416"/>
                    </a:lnTo>
                    <a:cubicBezTo>
                      <a:pt x="13217" y="5402"/>
                      <a:pt x="13226" y="5383"/>
                      <a:pt x="13231" y="5369"/>
                    </a:cubicBezTo>
                    <a:cubicBezTo>
                      <a:pt x="13240" y="5355"/>
                      <a:pt x="13249" y="5332"/>
                      <a:pt x="13259" y="5309"/>
                    </a:cubicBezTo>
                    <a:cubicBezTo>
                      <a:pt x="13268" y="5295"/>
                      <a:pt x="13273" y="5281"/>
                      <a:pt x="13277" y="5267"/>
                    </a:cubicBezTo>
                    <a:lnTo>
                      <a:pt x="13277" y="5262"/>
                    </a:lnTo>
                    <a:cubicBezTo>
                      <a:pt x="13291" y="5225"/>
                      <a:pt x="13301" y="5188"/>
                      <a:pt x="13310" y="5150"/>
                    </a:cubicBezTo>
                    <a:cubicBezTo>
                      <a:pt x="13315" y="5132"/>
                      <a:pt x="13319" y="5113"/>
                      <a:pt x="13324" y="5104"/>
                    </a:cubicBezTo>
                    <a:cubicBezTo>
                      <a:pt x="13329" y="5080"/>
                      <a:pt x="13333" y="5057"/>
                      <a:pt x="13338" y="5034"/>
                    </a:cubicBezTo>
                    <a:cubicBezTo>
                      <a:pt x="13342" y="5010"/>
                      <a:pt x="13342" y="5001"/>
                      <a:pt x="13347" y="4978"/>
                    </a:cubicBezTo>
                    <a:cubicBezTo>
                      <a:pt x="13352" y="4959"/>
                      <a:pt x="13352" y="4936"/>
                      <a:pt x="13356" y="4917"/>
                    </a:cubicBezTo>
                    <a:cubicBezTo>
                      <a:pt x="13356" y="4898"/>
                      <a:pt x="13356" y="4880"/>
                      <a:pt x="13356" y="4861"/>
                    </a:cubicBezTo>
                    <a:cubicBezTo>
                      <a:pt x="13361" y="4843"/>
                      <a:pt x="13356" y="4819"/>
                      <a:pt x="13356" y="4796"/>
                    </a:cubicBezTo>
                    <a:cubicBezTo>
                      <a:pt x="13370" y="4078"/>
                      <a:pt x="12806" y="3462"/>
                      <a:pt x="11860" y="3140"/>
                    </a:cubicBezTo>
                    <a:cubicBezTo>
                      <a:pt x="11384" y="2986"/>
                      <a:pt x="10885" y="2907"/>
                      <a:pt x="10387" y="2907"/>
                    </a:cubicBezTo>
                    <a:cubicBezTo>
                      <a:pt x="10372" y="2907"/>
                      <a:pt x="10358" y="2907"/>
                      <a:pt x="10344" y="2907"/>
                    </a:cubicBezTo>
                    <a:cubicBezTo>
                      <a:pt x="9206" y="2907"/>
                      <a:pt x="8273" y="3238"/>
                      <a:pt x="7756" y="3770"/>
                    </a:cubicBezTo>
                    <a:cubicBezTo>
                      <a:pt x="7751" y="3686"/>
                      <a:pt x="7747" y="3602"/>
                      <a:pt x="7737" y="3527"/>
                    </a:cubicBezTo>
                    <a:cubicBezTo>
                      <a:pt x="8297" y="3229"/>
                      <a:pt x="8716" y="2847"/>
                      <a:pt x="8945" y="2427"/>
                    </a:cubicBezTo>
                    <a:lnTo>
                      <a:pt x="8945" y="2418"/>
                    </a:lnTo>
                    <a:cubicBezTo>
                      <a:pt x="8964" y="2385"/>
                      <a:pt x="8982" y="2352"/>
                      <a:pt x="8996" y="2324"/>
                    </a:cubicBezTo>
                    <a:lnTo>
                      <a:pt x="9010" y="2287"/>
                    </a:lnTo>
                    <a:cubicBezTo>
                      <a:pt x="9020" y="2264"/>
                      <a:pt x="9029" y="2240"/>
                      <a:pt x="9043" y="2217"/>
                    </a:cubicBezTo>
                    <a:cubicBezTo>
                      <a:pt x="9048" y="2198"/>
                      <a:pt x="9052" y="2184"/>
                      <a:pt x="9057" y="2166"/>
                    </a:cubicBezTo>
                    <a:cubicBezTo>
                      <a:pt x="9062" y="2152"/>
                      <a:pt x="9071" y="2124"/>
                      <a:pt x="9080" y="2100"/>
                    </a:cubicBezTo>
                    <a:cubicBezTo>
                      <a:pt x="9085" y="2077"/>
                      <a:pt x="9090" y="2068"/>
                      <a:pt x="9090" y="2054"/>
                    </a:cubicBezTo>
                    <a:cubicBezTo>
                      <a:pt x="9099" y="2026"/>
                      <a:pt x="9104" y="1998"/>
                      <a:pt x="9113" y="1965"/>
                    </a:cubicBezTo>
                    <a:cubicBezTo>
                      <a:pt x="9113" y="1951"/>
                      <a:pt x="9118" y="1937"/>
                      <a:pt x="9122" y="1919"/>
                    </a:cubicBezTo>
                    <a:cubicBezTo>
                      <a:pt x="9127" y="1886"/>
                      <a:pt x="9132" y="1853"/>
                      <a:pt x="9136" y="1816"/>
                    </a:cubicBezTo>
                    <a:cubicBezTo>
                      <a:pt x="9136" y="1802"/>
                      <a:pt x="9136" y="1788"/>
                      <a:pt x="9136" y="1774"/>
                    </a:cubicBezTo>
                    <a:cubicBezTo>
                      <a:pt x="9136" y="1746"/>
                      <a:pt x="9136" y="1723"/>
                      <a:pt x="9141" y="1695"/>
                    </a:cubicBezTo>
                    <a:lnTo>
                      <a:pt x="9141" y="1648"/>
                    </a:lnTo>
                    <a:cubicBezTo>
                      <a:pt x="9141" y="1616"/>
                      <a:pt x="9141" y="1588"/>
                      <a:pt x="9136" y="1560"/>
                    </a:cubicBezTo>
                    <a:cubicBezTo>
                      <a:pt x="9136" y="1546"/>
                      <a:pt x="9136" y="1532"/>
                      <a:pt x="9132" y="1518"/>
                    </a:cubicBezTo>
                    <a:cubicBezTo>
                      <a:pt x="9127" y="1476"/>
                      <a:pt x="9118" y="1434"/>
                      <a:pt x="9113" y="1392"/>
                    </a:cubicBezTo>
                    <a:cubicBezTo>
                      <a:pt x="9104" y="1350"/>
                      <a:pt x="9090" y="1303"/>
                      <a:pt x="9076" y="1256"/>
                    </a:cubicBezTo>
                    <a:cubicBezTo>
                      <a:pt x="9071" y="1242"/>
                      <a:pt x="9066" y="1228"/>
                      <a:pt x="9062" y="1214"/>
                    </a:cubicBezTo>
                    <a:cubicBezTo>
                      <a:pt x="9052" y="1191"/>
                      <a:pt x="9043" y="1163"/>
                      <a:pt x="9024" y="1131"/>
                    </a:cubicBezTo>
                    <a:cubicBezTo>
                      <a:pt x="8744" y="478"/>
                      <a:pt x="7980" y="67"/>
                      <a:pt x="6935" y="2"/>
                    </a:cubicBezTo>
                    <a:lnTo>
                      <a:pt x="6763" y="2"/>
                    </a:lnTo>
                    <a:cubicBezTo>
                      <a:pt x="6723" y="1"/>
                      <a:pt x="6683" y="0"/>
                      <a:pt x="6644" y="0"/>
                    </a:cubicBezTo>
                    <a:close/>
                  </a:path>
                </a:pathLst>
              </a:custGeom>
              <a:solidFill>
                <a:schemeClr val="accent5"/>
              </a:solidFill>
              <a:ln w="28575" cap="flat" cmpd="sng">
                <a:solidFill>
                  <a:schemeClr val="lt1"/>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226;p13"/>
              <p:cNvSpPr/>
              <p:nvPr/>
            </p:nvSpPr>
            <p:spPr>
              <a:xfrm rot="-542896" flipH="1">
                <a:off x="8742859" y="4497628"/>
                <a:ext cx="416272" cy="624061"/>
              </a:xfrm>
              <a:custGeom>
                <a:avLst/>
                <a:gdLst/>
                <a:ahLst/>
                <a:cxnLst/>
                <a:rect l="l" t="t" r="r" b="b"/>
                <a:pathLst>
                  <a:path w="7681" h="11516" extrusionOk="0">
                    <a:moveTo>
                      <a:pt x="5804" y="1"/>
                    </a:moveTo>
                    <a:cubicBezTo>
                      <a:pt x="5491" y="1"/>
                      <a:pt x="5154" y="35"/>
                      <a:pt x="4808" y="109"/>
                    </a:cubicBezTo>
                    <a:cubicBezTo>
                      <a:pt x="3437" y="403"/>
                      <a:pt x="2444" y="1196"/>
                      <a:pt x="2588" y="1886"/>
                    </a:cubicBezTo>
                    <a:cubicBezTo>
                      <a:pt x="2700" y="2399"/>
                      <a:pt x="3414" y="2707"/>
                      <a:pt x="4337" y="2712"/>
                    </a:cubicBezTo>
                    <a:cubicBezTo>
                      <a:pt x="4416" y="3099"/>
                      <a:pt x="4552" y="4278"/>
                      <a:pt x="3964" y="6298"/>
                    </a:cubicBezTo>
                    <a:cubicBezTo>
                      <a:pt x="3115" y="9212"/>
                      <a:pt x="872" y="9716"/>
                      <a:pt x="770" y="9739"/>
                    </a:cubicBezTo>
                    <a:cubicBezTo>
                      <a:pt x="313" y="9828"/>
                      <a:pt x="0" y="10247"/>
                      <a:pt x="47" y="10709"/>
                    </a:cubicBezTo>
                    <a:cubicBezTo>
                      <a:pt x="93" y="11163"/>
                      <a:pt x="475" y="11516"/>
                      <a:pt x="933" y="11516"/>
                    </a:cubicBezTo>
                    <a:cubicBezTo>
                      <a:pt x="936" y="11516"/>
                      <a:pt x="939" y="11516"/>
                      <a:pt x="942" y="11516"/>
                    </a:cubicBezTo>
                    <a:cubicBezTo>
                      <a:pt x="998" y="11516"/>
                      <a:pt x="1054" y="11511"/>
                      <a:pt x="1110" y="11502"/>
                    </a:cubicBezTo>
                    <a:cubicBezTo>
                      <a:pt x="1250" y="11474"/>
                      <a:pt x="4519" y="10812"/>
                      <a:pt x="5689" y="6801"/>
                    </a:cubicBezTo>
                    <a:cubicBezTo>
                      <a:pt x="6352" y="4526"/>
                      <a:pt x="6235" y="3066"/>
                      <a:pt x="6100" y="2376"/>
                    </a:cubicBezTo>
                    <a:cubicBezTo>
                      <a:pt x="7060" y="1998"/>
                      <a:pt x="7681" y="1378"/>
                      <a:pt x="7564" y="823"/>
                    </a:cubicBezTo>
                    <a:cubicBezTo>
                      <a:pt x="7452" y="310"/>
                      <a:pt x="6735" y="1"/>
                      <a:pt x="580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227;p13"/>
              <p:cNvSpPr/>
              <p:nvPr/>
            </p:nvSpPr>
            <p:spPr>
              <a:xfrm rot="-542896" flipH="1">
                <a:off x="8708845" y="4510797"/>
                <a:ext cx="279321" cy="123447"/>
              </a:xfrm>
              <a:custGeom>
                <a:avLst/>
                <a:gdLst/>
                <a:ahLst/>
                <a:cxnLst/>
                <a:rect l="l" t="t" r="r" b="b"/>
                <a:pathLst>
                  <a:path w="5154" h="2278" extrusionOk="0">
                    <a:moveTo>
                      <a:pt x="3359" y="1"/>
                    </a:moveTo>
                    <a:cubicBezTo>
                      <a:pt x="3046" y="1"/>
                      <a:pt x="2710" y="35"/>
                      <a:pt x="2365" y="109"/>
                    </a:cubicBezTo>
                    <a:cubicBezTo>
                      <a:pt x="994" y="403"/>
                      <a:pt x="1" y="1196"/>
                      <a:pt x="145" y="1886"/>
                    </a:cubicBezTo>
                    <a:cubicBezTo>
                      <a:pt x="183" y="2040"/>
                      <a:pt x="267" y="2180"/>
                      <a:pt x="388" y="2278"/>
                    </a:cubicBezTo>
                    <a:lnTo>
                      <a:pt x="5023" y="1359"/>
                    </a:lnTo>
                    <a:cubicBezTo>
                      <a:pt x="5121" y="1196"/>
                      <a:pt x="5154" y="1005"/>
                      <a:pt x="5121" y="823"/>
                    </a:cubicBezTo>
                    <a:cubicBezTo>
                      <a:pt x="5009" y="310"/>
                      <a:pt x="4289" y="1"/>
                      <a:pt x="335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 name="Google Shape;228;p13"/>
              <p:cNvSpPr/>
              <p:nvPr/>
            </p:nvSpPr>
            <p:spPr>
              <a:xfrm rot="-542896" flipH="1">
                <a:off x="8807202" y="4636855"/>
                <a:ext cx="85357" cy="30780"/>
              </a:xfrm>
              <a:custGeom>
                <a:avLst/>
                <a:gdLst/>
                <a:ahLst/>
                <a:cxnLst/>
                <a:rect l="l" t="t" r="r" b="b"/>
                <a:pathLst>
                  <a:path w="1575" h="568" extrusionOk="0">
                    <a:moveTo>
                      <a:pt x="1326" y="0"/>
                    </a:moveTo>
                    <a:cubicBezTo>
                      <a:pt x="1316" y="0"/>
                      <a:pt x="1304" y="1"/>
                      <a:pt x="1292" y="3"/>
                    </a:cubicBezTo>
                    <a:lnTo>
                      <a:pt x="215" y="208"/>
                    </a:lnTo>
                    <a:cubicBezTo>
                      <a:pt x="1" y="250"/>
                      <a:pt x="29" y="567"/>
                      <a:pt x="248" y="567"/>
                    </a:cubicBezTo>
                    <a:cubicBezTo>
                      <a:pt x="262" y="563"/>
                      <a:pt x="271" y="563"/>
                      <a:pt x="285" y="563"/>
                    </a:cubicBezTo>
                    <a:lnTo>
                      <a:pt x="1358" y="358"/>
                    </a:lnTo>
                    <a:cubicBezTo>
                      <a:pt x="1574" y="309"/>
                      <a:pt x="1527" y="0"/>
                      <a:pt x="1326" y="0"/>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 name="Google Shape;229;p13"/>
              <p:cNvSpPr/>
              <p:nvPr/>
            </p:nvSpPr>
            <p:spPr>
              <a:xfrm rot="-542896" flipH="1">
                <a:off x="8534443" y="4681404"/>
                <a:ext cx="522223" cy="468642"/>
              </a:xfrm>
              <a:custGeom>
                <a:avLst/>
                <a:gdLst/>
                <a:ahLst/>
                <a:cxnLst/>
                <a:rect l="l" t="t" r="r" b="b"/>
                <a:pathLst>
                  <a:path w="9636" h="8648" extrusionOk="0">
                    <a:moveTo>
                      <a:pt x="7341" y="1"/>
                    </a:moveTo>
                    <a:cubicBezTo>
                      <a:pt x="6068" y="1"/>
                      <a:pt x="5042" y="518"/>
                      <a:pt x="5042" y="1153"/>
                    </a:cubicBezTo>
                    <a:cubicBezTo>
                      <a:pt x="5042" y="1600"/>
                      <a:pt x="5550" y="1987"/>
                      <a:pt x="6292" y="2178"/>
                    </a:cubicBezTo>
                    <a:cubicBezTo>
                      <a:pt x="6217" y="2575"/>
                      <a:pt x="5923" y="3577"/>
                      <a:pt x="4846" y="4995"/>
                    </a:cubicBezTo>
                    <a:cubicBezTo>
                      <a:pt x="3583" y="6656"/>
                      <a:pt x="2092" y="6857"/>
                      <a:pt x="1442" y="6857"/>
                    </a:cubicBezTo>
                    <a:cubicBezTo>
                      <a:pt x="1255" y="6857"/>
                      <a:pt x="1137" y="6840"/>
                      <a:pt x="1115" y="6837"/>
                    </a:cubicBezTo>
                    <a:cubicBezTo>
                      <a:pt x="1067" y="6829"/>
                      <a:pt x="1018" y="6825"/>
                      <a:pt x="970" y="6825"/>
                    </a:cubicBezTo>
                    <a:cubicBezTo>
                      <a:pt x="542" y="6825"/>
                      <a:pt x="165" y="7133"/>
                      <a:pt x="85" y="7565"/>
                    </a:cubicBezTo>
                    <a:cubicBezTo>
                      <a:pt x="1" y="8050"/>
                      <a:pt x="318" y="8511"/>
                      <a:pt x="803" y="8605"/>
                    </a:cubicBezTo>
                    <a:cubicBezTo>
                      <a:pt x="983" y="8633"/>
                      <a:pt x="1166" y="8647"/>
                      <a:pt x="1349" y="8647"/>
                    </a:cubicBezTo>
                    <a:cubicBezTo>
                      <a:pt x="1375" y="8647"/>
                      <a:pt x="1402" y="8647"/>
                      <a:pt x="1428" y="8647"/>
                    </a:cubicBezTo>
                    <a:cubicBezTo>
                      <a:pt x="2458" y="8647"/>
                      <a:pt x="4562" y="8334"/>
                      <a:pt x="6273" y="6082"/>
                    </a:cubicBezTo>
                    <a:cubicBezTo>
                      <a:pt x="7733" y="4160"/>
                      <a:pt x="8036" y="2775"/>
                      <a:pt x="8101" y="2239"/>
                    </a:cubicBezTo>
                    <a:cubicBezTo>
                      <a:pt x="8996" y="2081"/>
                      <a:pt x="9635" y="1652"/>
                      <a:pt x="9635" y="1153"/>
                    </a:cubicBezTo>
                    <a:cubicBezTo>
                      <a:pt x="9635" y="518"/>
                      <a:pt x="8609" y="1"/>
                      <a:pt x="734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230;p13"/>
              <p:cNvSpPr/>
              <p:nvPr/>
            </p:nvSpPr>
            <p:spPr>
              <a:xfrm rot="-542896" flipH="1">
                <a:off x="8506012" y="4705273"/>
                <a:ext cx="249243" cy="88006"/>
              </a:xfrm>
              <a:custGeom>
                <a:avLst/>
                <a:gdLst/>
                <a:ahLst/>
                <a:cxnLst/>
                <a:rect l="l" t="t" r="r" b="b"/>
                <a:pathLst>
                  <a:path w="4599" h="1624" extrusionOk="0">
                    <a:moveTo>
                      <a:pt x="2300" y="1"/>
                    </a:moveTo>
                    <a:cubicBezTo>
                      <a:pt x="1032" y="1"/>
                      <a:pt x="1" y="518"/>
                      <a:pt x="1" y="1153"/>
                    </a:cubicBezTo>
                    <a:cubicBezTo>
                      <a:pt x="1" y="1264"/>
                      <a:pt x="34" y="1376"/>
                      <a:pt x="90" y="1474"/>
                    </a:cubicBezTo>
                    <a:lnTo>
                      <a:pt x="4394" y="1624"/>
                    </a:lnTo>
                    <a:cubicBezTo>
                      <a:pt x="4520" y="1498"/>
                      <a:pt x="4590" y="1330"/>
                      <a:pt x="4599" y="1153"/>
                    </a:cubicBezTo>
                    <a:cubicBezTo>
                      <a:pt x="4599" y="518"/>
                      <a:pt x="3568" y="1"/>
                      <a:pt x="230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231;p13"/>
              <p:cNvSpPr/>
              <p:nvPr/>
            </p:nvSpPr>
            <p:spPr>
              <a:xfrm rot="-542896" flipH="1">
                <a:off x="8606836" y="4813397"/>
                <a:ext cx="85520" cy="23302"/>
              </a:xfrm>
              <a:custGeom>
                <a:avLst/>
                <a:gdLst/>
                <a:ahLst/>
                <a:cxnLst/>
                <a:rect l="l" t="t" r="r" b="b"/>
                <a:pathLst>
                  <a:path w="1578" h="430" extrusionOk="0">
                    <a:moveTo>
                      <a:pt x="248" y="1"/>
                    </a:moveTo>
                    <a:cubicBezTo>
                      <a:pt x="19" y="1"/>
                      <a:pt x="1" y="346"/>
                      <a:pt x="239" y="360"/>
                    </a:cubicBezTo>
                    <a:lnTo>
                      <a:pt x="1330" y="430"/>
                    </a:lnTo>
                    <a:lnTo>
                      <a:pt x="1339" y="430"/>
                    </a:lnTo>
                    <a:cubicBezTo>
                      <a:pt x="1568" y="425"/>
                      <a:pt x="1577" y="90"/>
                      <a:pt x="1353" y="71"/>
                    </a:cubicBezTo>
                    <a:lnTo>
                      <a:pt x="262" y="1"/>
                    </a:lnTo>
                    <a:cubicBezTo>
                      <a:pt x="257" y="1"/>
                      <a:pt x="253" y="1"/>
                      <a:pt x="248" y="1"/>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232;p13"/>
              <p:cNvSpPr/>
              <p:nvPr/>
            </p:nvSpPr>
            <p:spPr>
              <a:xfrm flipH="1">
                <a:off x="8696505" y="4814161"/>
                <a:ext cx="753070" cy="337076"/>
              </a:xfrm>
              <a:custGeom>
                <a:avLst/>
                <a:gdLst/>
                <a:ahLst/>
                <a:cxnLst/>
                <a:rect l="l" t="t" r="r" b="b"/>
                <a:pathLst>
                  <a:path w="18264" h="8175" extrusionOk="0">
                    <a:moveTo>
                      <a:pt x="10345" y="0"/>
                    </a:moveTo>
                    <a:cubicBezTo>
                      <a:pt x="6055" y="0"/>
                      <a:pt x="5503" y="6370"/>
                      <a:pt x="5503" y="6370"/>
                    </a:cubicBezTo>
                    <a:cubicBezTo>
                      <a:pt x="5503" y="6370"/>
                      <a:pt x="5421" y="2755"/>
                      <a:pt x="3443" y="2755"/>
                    </a:cubicBezTo>
                    <a:cubicBezTo>
                      <a:pt x="3371" y="2755"/>
                      <a:pt x="3296" y="2760"/>
                      <a:pt x="3218" y="2770"/>
                    </a:cubicBezTo>
                    <a:cubicBezTo>
                      <a:pt x="691" y="3097"/>
                      <a:pt x="0" y="8170"/>
                      <a:pt x="0" y="8170"/>
                    </a:cubicBezTo>
                    <a:lnTo>
                      <a:pt x="17964" y="8175"/>
                    </a:lnTo>
                    <a:cubicBezTo>
                      <a:pt x="17964" y="8175"/>
                      <a:pt x="18264" y="4248"/>
                      <a:pt x="15770" y="4248"/>
                    </a:cubicBezTo>
                    <a:cubicBezTo>
                      <a:pt x="15719" y="4248"/>
                      <a:pt x="15667" y="4250"/>
                      <a:pt x="15613" y="4253"/>
                    </a:cubicBezTo>
                    <a:cubicBezTo>
                      <a:pt x="13062" y="4407"/>
                      <a:pt x="12475" y="6370"/>
                      <a:pt x="12475" y="6370"/>
                    </a:cubicBezTo>
                    <a:cubicBezTo>
                      <a:pt x="12475" y="6370"/>
                      <a:pt x="14177" y="173"/>
                      <a:pt x="10549" y="5"/>
                    </a:cubicBezTo>
                    <a:cubicBezTo>
                      <a:pt x="10480" y="2"/>
                      <a:pt x="10412" y="0"/>
                      <a:pt x="1034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33" name="Google Shape;233;p13"/>
            <p:cNvGrpSpPr/>
            <p:nvPr/>
          </p:nvGrpSpPr>
          <p:grpSpPr>
            <a:xfrm rot="2699814">
              <a:off x="95183" y="22746"/>
              <a:ext cx="660107" cy="765265"/>
              <a:chOff x="-4197917" y="699632"/>
              <a:chExt cx="505350" cy="585854"/>
            </a:xfrm>
          </p:grpSpPr>
          <p:sp>
            <p:nvSpPr>
              <p:cNvPr id="234" name="Google Shape;234;p13"/>
              <p:cNvSpPr/>
              <p:nvPr/>
            </p:nvSpPr>
            <p:spPr>
              <a:xfrm>
                <a:off x="-4197917" y="699632"/>
                <a:ext cx="505350" cy="585854"/>
              </a:xfrm>
              <a:custGeom>
                <a:avLst/>
                <a:gdLst/>
                <a:ahLst/>
                <a:cxnLst/>
                <a:rect l="l" t="t" r="r" b="b"/>
                <a:pathLst>
                  <a:path w="14576" h="16898" extrusionOk="0">
                    <a:moveTo>
                      <a:pt x="7681" y="1"/>
                    </a:moveTo>
                    <a:cubicBezTo>
                      <a:pt x="7198" y="1"/>
                      <a:pt x="6793" y="362"/>
                      <a:pt x="6745" y="850"/>
                    </a:cubicBezTo>
                    <a:lnTo>
                      <a:pt x="6725" y="1083"/>
                    </a:lnTo>
                    <a:cubicBezTo>
                      <a:pt x="5674" y="215"/>
                      <a:pt x="4242" y="144"/>
                      <a:pt x="3821" y="144"/>
                    </a:cubicBezTo>
                    <a:cubicBezTo>
                      <a:pt x="3754" y="144"/>
                      <a:pt x="3713" y="146"/>
                      <a:pt x="3702" y="147"/>
                    </a:cubicBezTo>
                    <a:cubicBezTo>
                      <a:pt x="3296" y="161"/>
                      <a:pt x="2979" y="484"/>
                      <a:pt x="2959" y="885"/>
                    </a:cubicBezTo>
                    <a:cubicBezTo>
                      <a:pt x="2954" y="964"/>
                      <a:pt x="2890" y="2838"/>
                      <a:pt x="4029" y="4062"/>
                    </a:cubicBezTo>
                    <a:cubicBezTo>
                      <a:pt x="3187" y="4181"/>
                      <a:pt x="2394" y="4567"/>
                      <a:pt x="1725" y="5202"/>
                    </a:cubicBezTo>
                    <a:cubicBezTo>
                      <a:pt x="595" y="6267"/>
                      <a:pt x="0" y="7898"/>
                      <a:pt x="129" y="9558"/>
                    </a:cubicBezTo>
                    <a:lnTo>
                      <a:pt x="342" y="12269"/>
                    </a:lnTo>
                    <a:cubicBezTo>
                      <a:pt x="436" y="13518"/>
                      <a:pt x="937" y="14678"/>
                      <a:pt x="1745" y="15530"/>
                    </a:cubicBezTo>
                    <a:cubicBezTo>
                      <a:pt x="2577" y="16412"/>
                      <a:pt x="3668" y="16898"/>
                      <a:pt x="4817" y="16898"/>
                    </a:cubicBezTo>
                    <a:lnTo>
                      <a:pt x="9763" y="16898"/>
                    </a:lnTo>
                    <a:cubicBezTo>
                      <a:pt x="10908" y="16898"/>
                      <a:pt x="11999" y="16412"/>
                      <a:pt x="12831" y="15530"/>
                    </a:cubicBezTo>
                    <a:cubicBezTo>
                      <a:pt x="13639" y="14678"/>
                      <a:pt x="14140" y="13518"/>
                      <a:pt x="14239" y="12269"/>
                    </a:cubicBezTo>
                    <a:lnTo>
                      <a:pt x="14447" y="9558"/>
                    </a:lnTo>
                    <a:cubicBezTo>
                      <a:pt x="14576" y="7898"/>
                      <a:pt x="13981" y="6267"/>
                      <a:pt x="12851" y="5202"/>
                    </a:cubicBezTo>
                    <a:cubicBezTo>
                      <a:pt x="12296" y="4661"/>
                      <a:pt x="11602" y="4290"/>
                      <a:pt x="10844" y="4116"/>
                    </a:cubicBezTo>
                    <a:cubicBezTo>
                      <a:pt x="11478" y="3269"/>
                      <a:pt x="11602" y="2258"/>
                      <a:pt x="11612" y="2119"/>
                    </a:cubicBezTo>
                    <a:cubicBezTo>
                      <a:pt x="11657" y="1718"/>
                      <a:pt x="11384" y="1356"/>
                      <a:pt x="10988" y="1277"/>
                    </a:cubicBezTo>
                    <a:cubicBezTo>
                      <a:pt x="10920" y="1265"/>
                      <a:pt x="10633" y="1216"/>
                      <a:pt x="10239" y="1216"/>
                    </a:cubicBezTo>
                    <a:cubicBezTo>
                      <a:pt x="9773" y="1216"/>
                      <a:pt x="9157" y="1285"/>
                      <a:pt x="8574" y="1564"/>
                    </a:cubicBezTo>
                    <a:lnTo>
                      <a:pt x="8619" y="984"/>
                    </a:lnTo>
                    <a:cubicBezTo>
                      <a:pt x="8643" y="474"/>
                      <a:pt x="8257" y="42"/>
                      <a:pt x="7746" y="3"/>
                    </a:cubicBezTo>
                    <a:cubicBezTo>
                      <a:pt x="7724" y="1"/>
                      <a:pt x="7702" y="1"/>
                      <a:pt x="7681" y="1"/>
                    </a:cubicBezTo>
                    <a:close/>
                  </a:path>
                </a:pathLst>
              </a:custGeom>
              <a:solidFill>
                <a:schemeClr val="accent5"/>
              </a:solidFill>
              <a:ln w="38100" cap="flat" cmpd="sng">
                <a:solidFill>
                  <a:schemeClr val="accent5"/>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235;p13"/>
              <p:cNvSpPr/>
              <p:nvPr/>
            </p:nvSpPr>
            <p:spPr>
              <a:xfrm>
                <a:off x="-4173927" y="865866"/>
                <a:ext cx="456847" cy="392811"/>
              </a:xfrm>
              <a:custGeom>
                <a:avLst/>
                <a:gdLst/>
                <a:ahLst/>
                <a:cxnLst/>
                <a:rect l="l" t="t" r="r" b="b"/>
                <a:pathLst>
                  <a:path w="13177" h="11330" extrusionOk="0">
                    <a:moveTo>
                      <a:pt x="3900" y="0"/>
                    </a:moveTo>
                    <a:cubicBezTo>
                      <a:pt x="1750" y="0"/>
                      <a:pt x="1" y="2150"/>
                      <a:pt x="205" y="4704"/>
                    </a:cubicBezTo>
                    <a:lnTo>
                      <a:pt x="418" y="7410"/>
                    </a:lnTo>
                    <a:cubicBezTo>
                      <a:pt x="587" y="9630"/>
                      <a:pt x="2198" y="11330"/>
                      <a:pt x="4120" y="11330"/>
                    </a:cubicBezTo>
                    <a:lnTo>
                      <a:pt x="9067" y="11330"/>
                    </a:lnTo>
                    <a:cubicBezTo>
                      <a:pt x="10989" y="11330"/>
                      <a:pt x="12595" y="9630"/>
                      <a:pt x="12764" y="7410"/>
                    </a:cubicBezTo>
                    <a:lnTo>
                      <a:pt x="12977" y="4704"/>
                    </a:lnTo>
                    <a:cubicBezTo>
                      <a:pt x="13176" y="2150"/>
                      <a:pt x="11431" y="0"/>
                      <a:pt x="9278" y="0"/>
                    </a:cubicBezTo>
                    <a:cubicBezTo>
                      <a:pt x="9133" y="0"/>
                      <a:pt x="8987" y="10"/>
                      <a:pt x="8839" y="30"/>
                    </a:cubicBezTo>
                    <a:lnTo>
                      <a:pt x="7025" y="278"/>
                    </a:lnTo>
                    <a:cubicBezTo>
                      <a:pt x="6881" y="298"/>
                      <a:pt x="6736" y="308"/>
                      <a:pt x="6591" y="308"/>
                    </a:cubicBezTo>
                    <a:cubicBezTo>
                      <a:pt x="6446" y="308"/>
                      <a:pt x="6301" y="298"/>
                      <a:pt x="6157" y="278"/>
                    </a:cubicBezTo>
                    <a:lnTo>
                      <a:pt x="4339" y="30"/>
                    </a:lnTo>
                    <a:cubicBezTo>
                      <a:pt x="4191" y="10"/>
                      <a:pt x="4044" y="0"/>
                      <a:pt x="390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236;p13"/>
              <p:cNvSpPr/>
              <p:nvPr/>
            </p:nvSpPr>
            <p:spPr>
              <a:xfrm>
                <a:off x="-3996737" y="1116205"/>
                <a:ext cx="85254" cy="85254"/>
              </a:xfrm>
              <a:custGeom>
                <a:avLst/>
                <a:gdLst/>
                <a:ahLst/>
                <a:cxnLst/>
                <a:rect l="l" t="t" r="r" b="b"/>
                <a:pathLst>
                  <a:path w="2459" h="2459" extrusionOk="0">
                    <a:moveTo>
                      <a:pt x="1230" y="0"/>
                    </a:moveTo>
                    <a:cubicBezTo>
                      <a:pt x="551" y="0"/>
                      <a:pt x="1" y="550"/>
                      <a:pt x="1" y="1229"/>
                    </a:cubicBezTo>
                    <a:cubicBezTo>
                      <a:pt x="1" y="1908"/>
                      <a:pt x="551" y="2458"/>
                      <a:pt x="1230" y="2458"/>
                    </a:cubicBezTo>
                    <a:cubicBezTo>
                      <a:pt x="1909" y="2458"/>
                      <a:pt x="2459" y="1908"/>
                      <a:pt x="2459" y="1229"/>
                    </a:cubicBezTo>
                    <a:cubicBezTo>
                      <a:pt x="2459" y="550"/>
                      <a:pt x="1909" y="0"/>
                      <a:pt x="123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 name="Google Shape;237;p13"/>
              <p:cNvSpPr/>
              <p:nvPr/>
            </p:nvSpPr>
            <p:spPr>
              <a:xfrm>
                <a:off x="-3901019" y="1063613"/>
                <a:ext cx="51069" cy="51069"/>
              </a:xfrm>
              <a:custGeom>
                <a:avLst/>
                <a:gdLst/>
                <a:ahLst/>
                <a:cxnLst/>
                <a:rect l="l" t="t" r="r" b="b"/>
                <a:pathLst>
                  <a:path w="1473" h="1473" extrusionOk="0">
                    <a:moveTo>
                      <a:pt x="739" y="1"/>
                    </a:moveTo>
                    <a:cubicBezTo>
                      <a:pt x="332" y="1"/>
                      <a:pt x="0" y="333"/>
                      <a:pt x="0" y="739"/>
                    </a:cubicBezTo>
                    <a:cubicBezTo>
                      <a:pt x="0" y="1146"/>
                      <a:pt x="332" y="1473"/>
                      <a:pt x="739" y="1473"/>
                    </a:cubicBezTo>
                    <a:cubicBezTo>
                      <a:pt x="1145" y="1473"/>
                      <a:pt x="1472" y="1146"/>
                      <a:pt x="1472" y="739"/>
                    </a:cubicBezTo>
                    <a:cubicBezTo>
                      <a:pt x="1472" y="333"/>
                      <a:pt x="1145" y="1"/>
                      <a:pt x="73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 name="Google Shape;238;p13"/>
              <p:cNvSpPr/>
              <p:nvPr/>
            </p:nvSpPr>
            <p:spPr>
              <a:xfrm>
                <a:off x="-3867356" y="1145915"/>
                <a:ext cx="66358" cy="66358"/>
              </a:xfrm>
              <a:custGeom>
                <a:avLst/>
                <a:gdLst/>
                <a:ahLst/>
                <a:cxnLst/>
                <a:rect l="l" t="t" r="r" b="b"/>
                <a:pathLst>
                  <a:path w="1914" h="1914" extrusionOk="0">
                    <a:moveTo>
                      <a:pt x="957" y="1"/>
                    </a:moveTo>
                    <a:cubicBezTo>
                      <a:pt x="427" y="1"/>
                      <a:pt x="1" y="427"/>
                      <a:pt x="1" y="957"/>
                    </a:cubicBezTo>
                    <a:cubicBezTo>
                      <a:pt x="1" y="1487"/>
                      <a:pt x="427" y="1914"/>
                      <a:pt x="957" y="1914"/>
                    </a:cubicBezTo>
                    <a:cubicBezTo>
                      <a:pt x="1487" y="1914"/>
                      <a:pt x="1914" y="1487"/>
                      <a:pt x="1914" y="957"/>
                    </a:cubicBezTo>
                    <a:cubicBezTo>
                      <a:pt x="1914" y="427"/>
                      <a:pt x="1487" y="1"/>
                      <a:pt x="95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 name="Google Shape;239;p13"/>
              <p:cNvSpPr/>
              <p:nvPr/>
            </p:nvSpPr>
            <p:spPr>
              <a:xfrm>
                <a:off x="-4071135" y="731457"/>
                <a:ext cx="129770" cy="124708"/>
              </a:xfrm>
              <a:custGeom>
                <a:avLst/>
                <a:gdLst/>
                <a:ahLst/>
                <a:cxnLst/>
                <a:rect l="l" t="t" r="r" b="b"/>
                <a:pathLst>
                  <a:path w="3743" h="3597" extrusionOk="0">
                    <a:moveTo>
                      <a:pt x="156" y="0"/>
                    </a:moveTo>
                    <a:cubicBezTo>
                      <a:pt x="104" y="0"/>
                      <a:pt x="75" y="2"/>
                      <a:pt x="75" y="2"/>
                    </a:cubicBezTo>
                    <a:cubicBezTo>
                      <a:pt x="75" y="2"/>
                      <a:pt x="1" y="1682"/>
                      <a:pt x="997" y="2678"/>
                    </a:cubicBezTo>
                    <a:cubicBezTo>
                      <a:pt x="1859" y="3540"/>
                      <a:pt x="3245" y="3596"/>
                      <a:pt x="3592" y="3596"/>
                    </a:cubicBezTo>
                    <a:cubicBezTo>
                      <a:pt x="3644" y="3596"/>
                      <a:pt x="3673" y="3595"/>
                      <a:pt x="3673" y="3595"/>
                    </a:cubicBezTo>
                    <a:cubicBezTo>
                      <a:pt x="3673" y="3595"/>
                      <a:pt x="3742" y="1910"/>
                      <a:pt x="2751" y="919"/>
                    </a:cubicBezTo>
                    <a:cubicBezTo>
                      <a:pt x="1885" y="57"/>
                      <a:pt x="502" y="0"/>
                      <a:pt x="15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 name="Google Shape;240;p13"/>
              <p:cNvSpPr/>
              <p:nvPr/>
            </p:nvSpPr>
            <p:spPr>
              <a:xfrm>
                <a:off x="-3937801" y="768691"/>
                <a:ext cx="115832" cy="89587"/>
              </a:xfrm>
              <a:custGeom>
                <a:avLst/>
                <a:gdLst/>
                <a:ahLst/>
                <a:cxnLst/>
                <a:rect l="l" t="t" r="r" b="b"/>
                <a:pathLst>
                  <a:path w="3341" h="2584" extrusionOk="0">
                    <a:moveTo>
                      <a:pt x="2735" y="1"/>
                    </a:moveTo>
                    <a:cubicBezTo>
                      <a:pt x="2258" y="1"/>
                      <a:pt x="1588" y="85"/>
                      <a:pt x="1061" y="479"/>
                    </a:cubicBezTo>
                    <a:cubicBezTo>
                      <a:pt x="139" y="1163"/>
                      <a:pt x="1" y="2536"/>
                      <a:pt x="1" y="2536"/>
                    </a:cubicBezTo>
                    <a:cubicBezTo>
                      <a:pt x="1" y="2536"/>
                      <a:pt x="250" y="2583"/>
                      <a:pt x="609" y="2583"/>
                    </a:cubicBezTo>
                    <a:cubicBezTo>
                      <a:pt x="1084" y="2583"/>
                      <a:pt x="1750" y="2499"/>
                      <a:pt x="2275" y="2109"/>
                    </a:cubicBezTo>
                    <a:cubicBezTo>
                      <a:pt x="3197" y="1421"/>
                      <a:pt x="3341" y="48"/>
                      <a:pt x="3341" y="48"/>
                    </a:cubicBezTo>
                    <a:cubicBezTo>
                      <a:pt x="3341" y="48"/>
                      <a:pt x="3092" y="1"/>
                      <a:pt x="273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 name="Google Shape;241;p13"/>
              <p:cNvSpPr/>
              <p:nvPr/>
            </p:nvSpPr>
            <p:spPr>
              <a:xfrm>
                <a:off x="-4065901" y="725910"/>
                <a:ext cx="238287" cy="178828"/>
              </a:xfrm>
              <a:custGeom>
                <a:avLst/>
                <a:gdLst/>
                <a:ahLst/>
                <a:cxnLst/>
                <a:rect l="l" t="t" r="r" b="b"/>
                <a:pathLst>
                  <a:path w="6873" h="5158" extrusionOk="0">
                    <a:moveTo>
                      <a:pt x="3870" y="1"/>
                    </a:moveTo>
                    <a:cubicBezTo>
                      <a:pt x="3793" y="1"/>
                      <a:pt x="3717" y="48"/>
                      <a:pt x="3705" y="147"/>
                    </a:cubicBezTo>
                    <a:lnTo>
                      <a:pt x="3463" y="3472"/>
                    </a:lnTo>
                    <a:lnTo>
                      <a:pt x="365" y="424"/>
                    </a:lnTo>
                    <a:cubicBezTo>
                      <a:pt x="329" y="385"/>
                      <a:pt x="288" y="369"/>
                      <a:pt x="248" y="369"/>
                    </a:cubicBezTo>
                    <a:cubicBezTo>
                      <a:pt x="117" y="369"/>
                      <a:pt x="0" y="545"/>
                      <a:pt x="137" y="662"/>
                    </a:cubicBezTo>
                    <a:lnTo>
                      <a:pt x="3403" y="3874"/>
                    </a:lnTo>
                    <a:cubicBezTo>
                      <a:pt x="3413" y="3884"/>
                      <a:pt x="3423" y="3889"/>
                      <a:pt x="3438" y="3894"/>
                    </a:cubicBezTo>
                    <a:lnTo>
                      <a:pt x="3359" y="4984"/>
                    </a:lnTo>
                    <a:cubicBezTo>
                      <a:pt x="3349" y="5073"/>
                      <a:pt x="3418" y="5152"/>
                      <a:pt x="3512" y="5157"/>
                    </a:cubicBezTo>
                    <a:lnTo>
                      <a:pt x="3522" y="5157"/>
                    </a:lnTo>
                    <a:cubicBezTo>
                      <a:pt x="3611" y="5157"/>
                      <a:pt x="3681" y="5093"/>
                      <a:pt x="3691" y="5004"/>
                    </a:cubicBezTo>
                    <a:lnTo>
                      <a:pt x="3765" y="3918"/>
                    </a:lnTo>
                    <a:cubicBezTo>
                      <a:pt x="3780" y="3913"/>
                      <a:pt x="3790" y="3908"/>
                      <a:pt x="3800" y="3903"/>
                    </a:cubicBezTo>
                    <a:lnTo>
                      <a:pt x="6788" y="1634"/>
                    </a:lnTo>
                    <a:cubicBezTo>
                      <a:pt x="6857" y="1574"/>
                      <a:pt x="6872" y="1470"/>
                      <a:pt x="6818" y="1401"/>
                    </a:cubicBezTo>
                    <a:cubicBezTo>
                      <a:pt x="6782" y="1356"/>
                      <a:pt x="6731" y="1333"/>
                      <a:pt x="6681" y="1333"/>
                    </a:cubicBezTo>
                    <a:cubicBezTo>
                      <a:pt x="6647" y="1333"/>
                      <a:pt x="6613" y="1344"/>
                      <a:pt x="6585" y="1366"/>
                    </a:cubicBezTo>
                    <a:lnTo>
                      <a:pt x="3795" y="3487"/>
                    </a:lnTo>
                    <a:lnTo>
                      <a:pt x="3795" y="3487"/>
                    </a:lnTo>
                    <a:lnTo>
                      <a:pt x="4038" y="172"/>
                    </a:lnTo>
                    <a:cubicBezTo>
                      <a:pt x="4040" y="59"/>
                      <a:pt x="3955" y="1"/>
                      <a:pt x="3870" y="1"/>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 name="Google Shape;242;p13"/>
              <p:cNvSpPr/>
              <p:nvPr/>
            </p:nvSpPr>
            <p:spPr>
              <a:xfrm>
                <a:off x="-4025963" y="897448"/>
                <a:ext cx="165584" cy="33734"/>
              </a:xfrm>
              <a:custGeom>
                <a:avLst/>
                <a:gdLst/>
                <a:ahLst/>
                <a:cxnLst/>
                <a:rect l="l" t="t" r="r" b="b"/>
                <a:pathLst>
                  <a:path w="4776" h="973" extrusionOk="0">
                    <a:moveTo>
                      <a:pt x="235" y="0"/>
                    </a:moveTo>
                    <a:cubicBezTo>
                      <a:pt x="94" y="0"/>
                      <a:pt x="0" y="200"/>
                      <a:pt x="145" y="304"/>
                    </a:cubicBezTo>
                    <a:cubicBezTo>
                      <a:pt x="814" y="740"/>
                      <a:pt x="1592" y="973"/>
                      <a:pt x="2390" y="973"/>
                    </a:cubicBezTo>
                    <a:lnTo>
                      <a:pt x="2449" y="973"/>
                    </a:lnTo>
                    <a:cubicBezTo>
                      <a:pt x="3227" y="963"/>
                      <a:pt x="3986" y="730"/>
                      <a:pt x="4635" y="304"/>
                    </a:cubicBezTo>
                    <a:cubicBezTo>
                      <a:pt x="4776" y="200"/>
                      <a:pt x="4682" y="0"/>
                      <a:pt x="4540" y="0"/>
                    </a:cubicBezTo>
                    <a:cubicBezTo>
                      <a:pt x="4512" y="0"/>
                      <a:pt x="4482" y="8"/>
                      <a:pt x="4452" y="26"/>
                    </a:cubicBezTo>
                    <a:cubicBezTo>
                      <a:pt x="3857" y="418"/>
                      <a:pt x="3158" y="636"/>
                      <a:pt x="2444" y="645"/>
                    </a:cubicBezTo>
                    <a:lnTo>
                      <a:pt x="2390" y="645"/>
                    </a:lnTo>
                    <a:cubicBezTo>
                      <a:pt x="1656" y="641"/>
                      <a:pt x="938" y="427"/>
                      <a:pt x="323" y="26"/>
                    </a:cubicBezTo>
                    <a:cubicBezTo>
                      <a:pt x="293" y="8"/>
                      <a:pt x="263" y="0"/>
                      <a:pt x="235" y="0"/>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243" name="Google Shape;243;p13"/>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244" name="Google Shape;244;p13"/>
          <p:cNvSpPr txBox="1">
            <a:spLocks noGrp="1"/>
          </p:cNvSpPr>
          <p:nvPr>
            <p:ph type="subTitle" idx="1"/>
          </p:nvPr>
        </p:nvSpPr>
        <p:spPr>
          <a:xfrm>
            <a:off x="1828925" y="1831692"/>
            <a:ext cx="26547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45" name="Google Shape;245;p13"/>
          <p:cNvSpPr txBox="1">
            <a:spLocks noGrp="1"/>
          </p:cNvSpPr>
          <p:nvPr>
            <p:ph type="subTitle" idx="2"/>
          </p:nvPr>
        </p:nvSpPr>
        <p:spPr>
          <a:xfrm>
            <a:off x="1828925" y="2931494"/>
            <a:ext cx="26547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46" name="Google Shape;246;p13"/>
          <p:cNvSpPr txBox="1">
            <a:spLocks noGrp="1"/>
          </p:cNvSpPr>
          <p:nvPr>
            <p:ph type="subTitle" idx="3"/>
          </p:nvPr>
        </p:nvSpPr>
        <p:spPr>
          <a:xfrm>
            <a:off x="1828925" y="4031300"/>
            <a:ext cx="26547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47" name="Google Shape;247;p13"/>
          <p:cNvSpPr txBox="1">
            <a:spLocks noGrp="1"/>
          </p:cNvSpPr>
          <p:nvPr>
            <p:ph type="title" idx="4" hasCustomPrompt="1"/>
          </p:nvPr>
        </p:nvSpPr>
        <p:spPr>
          <a:xfrm>
            <a:off x="903725" y="1574475"/>
            <a:ext cx="734700" cy="712500"/>
          </a:xfrm>
          <a:prstGeom prst="rect">
            <a:avLst/>
          </a:prstGeom>
          <a:solidFill>
            <a:schemeClr val="accent4"/>
          </a:solidFill>
          <a:ln w="28575" cap="flat" cmpd="sng">
            <a:solidFill>
              <a:schemeClr val="dk1"/>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lvl1pPr lvl="0" algn="ctr" rtl="0">
              <a:spcBef>
                <a:spcPts val="0"/>
              </a:spcBef>
              <a:spcAft>
                <a:spcPts val="0"/>
              </a:spcAft>
              <a:buSzPts val="3000"/>
              <a:buNone/>
              <a:defRPr sz="3000" u="sng">
                <a:solidFill>
                  <a:schemeClr val="lt1"/>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248" name="Google Shape;248;p13"/>
          <p:cNvSpPr txBox="1">
            <a:spLocks noGrp="1"/>
          </p:cNvSpPr>
          <p:nvPr>
            <p:ph type="title" idx="5" hasCustomPrompt="1"/>
          </p:nvPr>
        </p:nvSpPr>
        <p:spPr>
          <a:xfrm>
            <a:off x="903725" y="2674250"/>
            <a:ext cx="734700" cy="712500"/>
          </a:xfrm>
          <a:prstGeom prst="rect">
            <a:avLst/>
          </a:prstGeom>
          <a:solidFill>
            <a:schemeClr val="accent2"/>
          </a:solidFill>
          <a:ln w="28575" cap="flat" cmpd="sng">
            <a:solidFill>
              <a:schemeClr val="dk1"/>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lvl1pPr lvl="0" algn="ctr" rtl="0">
              <a:spcBef>
                <a:spcPts val="0"/>
              </a:spcBef>
              <a:spcAft>
                <a:spcPts val="0"/>
              </a:spcAft>
              <a:buSzPts val="3000"/>
              <a:buNone/>
              <a:defRPr sz="3000" u="sng">
                <a:solidFill>
                  <a:schemeClr val="lt1"/>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249" name="Google Shape;249;p13"/>
          <p:cNvSpPr txBox="1">
            <a:spLocks noGrp="1"/>
          </p:cNvSpPr>
          <p:nvPr>
            <p:ph type="title" idx="6" hasCustomPrompt="1"/>
          </p:nvPr>
        </p:nvSpPr>
        <p:spPr>
          <a:xfrm>
            <a:off x="903725" y="3742350"/>
            <a:ext cx="734700" cy="775800"/>
          </a:xfrm>
          <a:prstGeom prst="rect">
            <a:avLst/>
          </a:prstGeom>
          <a:solidFill>
            <a:schemeClr val="lt2"/>
          </a:solidFill>
          <a:ln w="28575" cap="flat" cmpd="sng">
            <a:solidFill>
              <a:schemeClr val="dk1"/>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lvl1pPr lvl="0" algn="ctr" rtl="0">
              <a:spcBef>
                <a:spcPts val="0"/>
              </a:spcBef>
              <a:spcAft>
                <a:spcPts val="0"/>
              </a:spcAft>
              <a:buSzPts val="3000"/>
              <a:buNone/>
              <a:defRPr sz="3000" u="sng"/>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250" name="Google Shape;250;p13"/>
          <p:cNvSpPr txBox="1">
            <a:spLocks noGrp="1"/>
          </p:cNvSpPr>
          <p:nvPr>
            <p:ph type="subTitle" idx="7"/>
          </p:nvPr>
        </p:nvSpPr>
        <p:spPr>
          <a:xfrm>
            <a:off x="1828925" y="1457000"/>
            <a:ext cx="2654700" cy="4848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Font typeface="DM Sans"/>
              <a:buNone/>
              <a:defRPr sz="2200" b="1">
                <a:solidFill>
                  <a:schemeClr val="dk1"/>
                </a:solidFill>
                <a:latin typeface="Dosis"/>
                <a:ea typeface="Dosis"/>
                <a:cs typeface="Dosis"/>
                <a:sym typeface="Dosis"/>
              </a:defRPr>
            </a:lvl1pPr>
            <a:lvl2pPr lvl="1" rtl="0">
              <a:lnSpc>
                <a:spcPct val="100000"/>
              </a:lnSpc>
              <a:spcBef>
                <a:spcPts val="0"/>
              </a:spcBef>
              <a:spcAft>
                <a:spcPts val="0"/>
              </a:spcAft>
              <a:buSzPts val="2400"/>
              <a:buFont typeface="DM Sans"/>
              <a:buNone/>
              <a:defRPr sz="2400" b="1">
                <a:latin typeface="DM Sans"/>
                <a:ea typeface="DM Sans"/>
                <a:cs typeface="DM Sans"/>
                <a:sym typeface="DM Sans"/>
              </a:defRPr>
            </a:lvl2pPr>
            <a:lvl3pPr lvl="2" rtl="0">
              <a:lnSpc>
                <a:spcPct val="100000"/>
              </a:lnSpc>
              <a:spcBef>
                <a:spcPts val="0"/>
              </a:spcBef>
              <a:spcAft>
                <a:spcPts val="0"/>
              </a:spcAft>
              <a:buSzPts val="2400"/>
              <a:buFont typeface="DM Sans"/>
              <a:buNone/>
              <a:defRPr sz="2400" b="1">
                <a:latin typeface="DM Sans"/>
                <a:ea typeface="DM Sans"/>
                <a:cs typeface="DM Sans"/>
                <a:sym typeface="DM Sans"/>
              </a:defRPr>
            </a:lvl3pPr>
            <a:lvl4pPr lvl="3" rtl="0">
              <a:lnSpc>
                <a:spcPct val="100000"/>
              </a:lnSpc>
              <a:spcBef>
                <a:spcPts val="0"/>
              </a:spcBef>
              <a:spcAft>
                <a:spcPts val="0"/>
              </a:spcAft>
              <a:buSzPts val="2400"/>
              <a:buFont typeface="DM Sans"/>
              <a:buNone/>
              <a:defRPr sz="2400" b="1">
                <a:latin typeface="DM Sans"/>
                <a:ea typeface="DM Sans"/>
                <a:cs typeface="DM Sans"/>
                <a:sym typeface="DM Sans"/>
              </a:defRPr>
            </a:lvl4pPr>
            <a:lvl5pPr lvl="4" rtl="0">
              <a:lnSpc>
                <a:spcPct val="100000"/>
              </a:lnSpc>
              <a:spcBef>
                <a:spcPts val="0"/>
              </a:spcBef>
              <a:spcAft>
                <a:spcPts val="0"/>
              </a:spcAft>
              <a:buSzPts val="2400"/>
              <a:buFont typeface="DM Sans"/>
              <a:buNone/>
              <a:defRPr sz="2400" b="1">
                <a:latin typeface="DM Sans"/>
                <a:ea typeface="DM Sans"/>
                <a:cs typeface="DM Sans"/>
                <a:sym typeface="DM Sans"/>
              </a:defRPr>
            </a:lvl5pPr>
            <a:lvl6pPr lvl="5" rtl="0">
              <a:lnSpc>
                <a:spcPct val="100000"/>
              </a:lnSpc>
              <a:spcBef>
                <a:spcPts val="0"/>
              </a:spcBef>
              <a:spcAft>
                <a:spcPts val="0"/>
              </a:spcAft>
              <a:buSzPts val="2400"/>
              <a:buFont typeface="DM Sans"/>
              <a:buNone/>
              <a:defRPr sz="2400" b="1">
                <a:latin typeface="DM Sans"/>
                <a:ea typeface="DM Sans"/>
                <a:cs typeface="DM Sans"/>
                <a:sym typeface="DM Sans"/>
              </a:defRPr>
            </a:lvl6pPr>
            <a:lvl7pPr lvl="6" rtl="0">
              <a:lnSpc>
                <a:spcPct val="100000"/>
              </a:lnSpc>
              <a:spcBef>
                <a:spcPts val="0"/>
              </a:spcBef>
              <a:spcAft>
                <a:spcPts val="0"/>
              </a:spcAft>
              <a:buSzPts val="2400"/>
              <a:buFont typeface="DM Sans"/>
              <a:buNone/>
              <a:defRPr sz="2400" b="1">
                <a:latin typeface="DM Sans"/>
                <a:ea typeface="DM Sans"/>
                <a:cs typeface="DM Sans"/>
                <a:sym typeface="DM Sans"/>
              </a:defRPr>
            </a:lvl7pPr>
            <a:lvl8pPr lvl="7" rtl="0">
              <a:lnSpc>
                <a:spcPct val="100000"/>
              </a:lnSpc>
              <a:spcBef>
                <a:spcPts val="0"/>
              </a:spcBef>
              <a:spcAft>
                <a:spcPts val="0"/>
              </a:spcAft>
              <a:buSzPts val="2400"/>
              <a:buFont typeface="DM Sans"/>
              <a:buNone/>
              <a:defRPr sz="2400" b="1">
                <a:latin typeface="DM Sans"/>
                <a:ea typeface="DM Sans"/>
                <a:cs typeface="DM Sans"/>
                <a:sym typeface="DM Sans"/>
              </a:defRPr>
            </a:lvl8pPr>
            <a:lvl9pPr lvl="8" rtl="0">
              <a:lnSpc>
                <a:spcPct val="100000"/>
              </a:lnSpc>
              <a:spcBef>
                <a:spcPts val="0"/>
              </a:spcBef>
              <a:spcAft>
                <a:spcPts val="0"/>
              </a:spcAft>
              <a:buSzPts val="2400"/>
              <a:buFont typeface="DM Sans"/>
              <a:buNone/>
              <a:defRPr sz="2400" b="1">
                <a:latin typeface="DM Sans"/>
                <a:ea typeface="DM Sans"/>
                <a:cs typeface="DM Sans"/>
                <a:sym typeface="DM Sans"/>
              </a:defRPr>
            </a:lvl9pPr>
          </a:lstStyle>
          <a:p>
            <a:endParaRPr/>
          </a:p>
        </p:txBody>
      </p:sp>
      <p:sp>
        <p:nvSpPr>
          <p:cNvPr id="251" name="Google Shape;251;p13"/>
          <p:cNvSpPr txBox="1">
            <a:spLocks noGrp="1"/>
          </p:cNvSpPr>
          <p:nvPr>
            <p:ph type="subTitle" idx="8"/>
          </p:nvPr>
        </p:nvSpPr>
        <p:spPr>
          <a:xfrm>
            <a:off x="1828925" y="2556802"/>
            <a:ext cx="2654700" cy="4848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Font typeface="DM Sans"/>
              <a:buNone/>
              <a:defRPr sz="2200" b="1">
                <a:solidFill>
                  <a:schemeClr val="dk1"/>
                </a:solidFill>
                <a:latin typeface="Dosis"/>
                <a:ea typeface="Dosis"/>
                <a:cs typeface="Dosis"/>
                <a:sym typeface="Dosis"/>
              </a:defRPr>
            </a:lvl1pPr>
            <a:lvl2pPr lvl="1" rtl="0">
              <a:lnSpc>
                <a:spcPct val="100000"/>
              </a:lnSpc>
              <a:spcBef>
                <a:spcPts val="0"/>
              </a:spcBef>
              <a:spcAft>
                <a:spcPts val="0"/>
              </a:spcAft>
              <a:buSzPts val="2400"/>
              <a:buFont typeface="DM Sans"/>
              <a:buNone/>
              <a:defRPr sz="2400" b="1">
                <a:latin typeface="DM Sans"/>
                <a:ea typeface="DM Sans"/>
                <a:cs typeface="DM Sans"/>
                <a:sym typeface="DM Sans"/>
              </a:defRPr>
            </a:lvl2pPr>
            <a:lvl3pPr lvl="2" rtl="0">
              <a:lnSpc>
                <a:spcPct val="100000"/>
              </a:lnSpc>
              <a:spcBef>
                <a:spcPts val="0"/>
              </a:spcBef>
              <a:spcAft>
                <a:spcPts val="0"/>
              </a:spcAft>
              <a:buSzPts val="2400"/>
              <a:buFont typeface="DM Sans"/>
              <a:buNone/>
              <a:defRPr sz="2400" b="1">
                <a:latin typeface="DM Sans"/>
                <a:ea typeface="DM Sans"/>
                <a:cs typeface="DM Sans"/>
                <a:sym typeface="DM Sans"/>
              </a:defRPr>
            </a:lvl3pPr>
            <a:lvl4pPr lvl="3" rtl="0">
              <a:lnSpc>
                <a:spcPct val="100000"/>
              </a:lnSpc>
              <a:spcBef>
                <a:spcPts val="0"/>
              </a:spcBef>
              <a:spcAft>
                <a:spcPts val="0"/>
              </a:spcAft>
              <a:buSzPts val="2400"/>
              <a:buFont typeface="DM Sans"/>
              <a:buNone/>
              <a:defRPr sz="2400" b="1">
                <a:latin typeface="DM Sans"/>
                <a:ea typeface="DM Sans"/>
                <a:cs typeface="DM Sans"/>
                <a:sym typeface="DM Sans"/>
              </a:defRPr>
            </a:lvl4pPr>
            <a:lvl5pPr lvl="4" rtl="0">
              <a:lnSpc>
                <a:spcPct val="100000"/>
              </a:lnSpc>
              <a:spcBef>
                <a:spcPts val="0"/>
              </a:spcBef>
              <a:spcAft>
                <a:spcPts val="0"/>
              </a:spcAft>
              <a:buSzPts val="2400"/>
              <a:buFont typeface="DM Sans"/>
              <a:buNone/>
              <a:defRPr sz="2400" b="1">
                <a:latin typeface="DM Sans"/>
                <a:ea typeface="DM Sans"/>
                <a:cs typeface="DM Sans"/>
                <a:sym typeface="DM Sans"/>
              </a:defRPr>
            </a:lvl5pPr>
            <a:lvl6pPr lvl="5" rtl="0">
              <a:lnSpc>
                <a:spcPct val="100000"/>
              </a:lnSpc>
              <a:spcBef>
                <a:spcPts val="0"/>
              </a:spcBef>
              <a:spcAft>
                <a:spcPts val="0"/>
              </a:spcAft>
              <a:buSzPts val="2400"/>
              <a:buFont typeface="DM Sans"/>
              <a:buNone/>
              <a:defRPr sz="2400" b="1">
                <a:latin typeface="DM Sans"/>
                <a:ea typeface="DM Sans"/>
                <a:cs typeface="DM Sans"/>
                <a:sym typeface="DM Sans"/>
              </a:defRPr>
            </a:lvl6pPr>
            <a:lvl7pPr lvl="6" rtl="0">
              <a:lnSpc>
                <a:spcPct val="100000"/>
              </a:lnSpc>
              <a:spcBef>
                <a:spcPts val="0"/>
              </a:spcBef>
              <a:spcAft>
                <a:spcPts val="0"/>
              </a:spcAft>
              <a:buSzPts val="2400"/>
              <a:buFont typeface="DM Sans"/>
              <a:buNone/>
              <a:defRPr sz="2400" b="1">
                <a:latin typeface="DM Sans"/>
                <a:ea typeface="DM Sans"/>
                <a:cs typeface="DM Sans"/>
                <a:sym typeface="DM Sans"/>
              </a:defRPr>
            </a:lvl7pPr>
            <a:lvl8pPr lvl="7" rtl="0">
              <a:lnSpc>
                <a:spcPct val="100000"/>
              </a:lnSpc>
              <a:spcBef>
                <a:spcPts val="0"/>
              </a:spcBef>
              <a:spcAft>
                <a:spcPts val="0"/>
              </a:spcAft>
              <a:buSzPts val="2400"/>
              <a:buFont typeface="DM Sans"/>
              <a:buNone/>
              <a:defRPr sz="2400" b="1">
                <a:latin typeface="DM Sans"/>
                <a:ea typeface="DM Sans"/>
                <a:cs typeface="DM Sans"/>
                <a:sym typeface="DM Sans"/>
              </a:defRPr>
            </a:lvl8pPr>
            <a:lvl9pPr lvl="8" rtl="0">
              <a:lnSpc>
                <a:spcPct val="100000"/>
              </a:lnSpc>
              <a:spcBef>
                <a:spcPts val="0"/>
              </a:spcBef>
              <a:spcAft>
                <a:spcPts val="0"/>
              </a:spcAft>
              <a:buSzPts val="2400"/>
              <a:buFont typeface="DM Sans"/>
              <a:buNone/>
              <a:defRPr sz="2400" b="1">
                <a:latin typeface="DM Sans"/>
                <a:ea typeface="DM Sans"/>
                <a:cs typeface="DM Sans"/>
                <a:sym typeface="DM Sans"/>
              </a:defRPr>
            </a:lvl9pPr>
          </a:lstStyle>
          <a:p>
            <a:endParaRPr/>
          </a:p>
        </p:txBody>
      </p:sp>
      <p:sp>
        <p:nvSpPr>
          <p:cNvPr id="252" name="Google Shape;252;p13"/>
          <p:cNvSpPr txBox="1">
            <a:spLocks noGrp="1"/>
          </p:cNvSpPr>
          <p:nvPr>
            <p:ph type="subTitle" idx="9"/>
          </p:nvPr>
        </p:nvSpPr>
        <p:spPr>
          <a:xfrm>
            <a:off x="1828925" y="3656605"/>
            <a:ext cx="2654700" cy="4848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Font typeface="DM Sans"/>
              <a:buNone/>
              <a:defRPr sz="2200" b="1">
                <a:solidFill>
                  <a:schemeClr val="dk1"/>
                </a:solidFill>
                <a:latin typeface="Dosis"/>
                <a:ea typeface="Dosis"/>
                <a:cs typeface="Dosis"/>
                <a:sym typeface="Dosis"/>
              </a:defRPr>
            </a:lvl1pPr>
            <a:lvl2pPr lvl="1" rtl="0">
              <a:lnSpc>
                <a:spcPct val="100000"/>
              </a:lnSpc>
              <a:spcBef>
                <a:spcPts val="0"/>
              </a:spcBef>
              <a:spcAft>
                <a:spcPts val="0"/>
              </a:spcAft>
              <a:buSzPts val="2400"/>
              <a:buFont typeface="DM Sans"/>
              <a:buNone/>
              <a:defRPr sz="2400" b="1">
                <a:latin typeface="DM Sans"/>
                <a:ea typeface="DM Sans"/>
                <a:cs typeface="DM Sans"/>
                <a:sym typeface="DM Sans"/>
              </a:defRPr>
            </a:lvl2pPr>
            <a:lvl3pPr lvl="2" rtl="0">
              <a:lnSpc>
                <a:spcPct val="100000"/>
              </a:lnSpc>
              <a:spcBef>
                <a:spcPts val="0"/>
              </a:spcBef>
              <a:spcAft>
                <a:spcPts val="0"/>
              </a:spcAft>
              <a:buSzPts val="2400"/>
              <a:buFont typeface="DM Sans"/>
              <a:buNone/>
              <a:defRPr sz="2400" b="1">
                <a:latin typeface="DM Sans"/>
                <a:ea typeface="DM Sans"/>
                <a:cs typeface="DM Sans"/>
                <a:sym typeface="DM Sans"/>
              </a:defRPr>
            </a:lvl3pPr>
            <a:lvl4pPr lvl="3" rtl="0">
              <a:lnSpc>
                <a:spcPct val="100000"/>
              </a:lnSpc>
              <a:spcBef>
                <a:spcPts val="0"/>
              </a:spcBef>
              <a:spcAft>
                <a:spcPts val="0"/>
              </a:spcAft>
              <a:buSzPts val="2400"/>
              <a:buFont typeface="DM Sans"/>
              <a:buNone/>
              <a:defRPr sz="2400" b="1">
                <a:latin typeface="DM Sans"/>
                <a:ea typeface="DM Sans"/>
                <a:cs typeface="DM Sans"/>
                <a:sym typeface="DM Sans"/>
              </a:defRPr>
            </a:lvl4pPr>
            <a:lvl5pPr lvl="4" rtl="0">
              <a:lnSpc>
                <a:spcPct val="100000"/>
              </a:lnSpc>
              <a:spcBef>
                <a:spcPts val="0"/>
              </a:spcBef>
              <a:spcAft>
                <a:spcPts val="0"/>
              </a:spcAft>
              <a:buSzPts val="2400"/>
              <a:buFont typeface="DM Sans"/>
              <a:buNone/>
              <a:defRPr sz="2400" b="1">
                <a:latin typeface="DM Sans"/>
                <a:ea typeface="DM Sans"/>
                <a:cs typeface="DM Sans"/>
                <a:sym typeface="DM Sans"/>
              </a:defRPr>
            </a:lvl5pPr>
            <a:lvl6pPr lvl="5" rtl="0">
              <a:lnSpc>
                <a:spcPct val="100000"/>
              </a:lnSpc>
              <a:spcBef>
                <a:spcPts val="0"/>
              </a:spcBef>
              <a:spcAft>
                <a:spcPts val="0"/>
              </a:spcAft>
              <a:buSzPts val="2400"/>
              <a:buFont typeface="DM Sans"/>
              <a:buNone/>
              <a:defRPr sz="2400" b="1">
                <a:latin typeface="DM Sans"/>
                <a:ea typeface="DM Sans"/>
                <a:cs typeface="DM Sans"/>
                <a:sym typeface="DM Sans"/>
              </a:defRPr>
            </a:lvl6pPr>
            <a:lvl7pPr lvl="6" rtl="0">
              <a:lnSpc>
                <a:spcPct val="100000"/>
              </a:lnSpc>
              <a:spcBef>
                <a:spcPts val="0"/>
              </a:spcBef>
              <a:spcAft>
                <a:spcPts val="0"/>
              </a:spcAft>
              <a:buSzPts val="2400"/>
              <a:buFont typeface="DM Sans"/>
              <a:buNone/>
              <a:defRPr sz="2400" b="1">
                <a:latin typeface="DM Sans"/>
                <a:ea typeface="DM Sans"/>
                <a:cs typeface="DM Sans"/>
                <a:sym typeface="DM Sans"/>
              </a:defRPr>
            </a:lvl7pPr>
            <a:lvl8pPr lvl="7" rtl="0">
              <a:lnSpc>
                <a:spcPct val="100000"/>
              </a:lnSpc>
              <a:spcBef>
                <a:spcPts val="0"/>
              </a:spcBef>
              <a:spcAft>
                <a:spcPts val="0"/>
              </a:spcAft>
              <a:buSzPts val="2400"/>
              <a:buFont typeface="DM Sans"/>
              <a:buNone/>
              <a:defRPr sz="2400" b="1">
                <a:latin typeface="DM Sans"/>
                <a:ea typeface="DM Sans"/>
                <a:cs typeface="DM Sans"/>
                <a:sym typeface="DM Sans"/>
              </a:defRPr>
            </a:lvl8pPr>
            <a:lvl9pPr lvl="8" rtl="0">
              <a:lnSpc>
                <a:spcPct val="100000"/>
              </a:lnSpc>
              <a:spcBef>
                <a:spcPts val="0"/>
              </a:spcBef>
              <a:spcAft>
                <a:spcPts val="0"/>
              </a:spcAft>
              <a:buSzPts val="2400"/>
              <a:buFont typeface="DM Sans"/>
              <a:buNone/>
              <a:defRPr sz="2400" b="1">
                <a:latin typeface="DM Sans"/>
                <a:ea typeface="DM Sans"/>
                <a:cs typeface="DM Sans"/>
                <a:sym typeface="DM Sans"/>
              </a:defRPr>
            </a:lvl9pPr>
          </a:lstStyle>
          <a:p>
            <a:endParaRPr/>
          </a:p>
        </p:txBody>
      </p:sp>
      <p:sp>
        <p:nvSpPr>
          <p:cNvPr id="253" name="Google Shape;253;p13"/>
          <p:cNvSpPr txBox="1">
            <a:spLocks noGrp="1"/>
          </p:cNvSpPr>
          <p:nvPr>
            <p:ph type="subTitle" idx="13"/>
          </p:nvPr>
        </p:nvSpPr>
        <p:spPr>
          <a:xfrm flipH="1">
            <a:off x="4660375" y="1831692"/>
            <a:ext cx="2654700" cy="572700"/>
          </a:xfrm>
          <a:prstGeom prst="rect">
            <a:avLst/>
          </a:prstGeom>
        </p:spPr>
        <p:txBody>
          <a:bodyPr spcFirstLastPara="1" wrap="square" lIns="91425" tIns="91425" rIns="91425" bIns="91425" anchor="t" anchorCtr="0">
            <a:noAutofit/>
          </a:bodyPr>
          <a:lstStyle>
            <a:lvl1pPr lvl="0" algn="r" rtl="0">
              <a:spcBef>
                <a:spcPts val="0"/>
              </a:spcBef>
              <a:spcAft>
                <a:spcPts val="0"/>
              </a:spcAft>
              <a:buSzPts val="1400"/>
              <a:buNone/>
              <a:defRPr sz="1400"/>
            </a:lvl1pPr>
            <a:lvl2pPr lvl="1" algn="r" rtl="0">
              <a:lnSpc>
                <a:spcPct val="100000"/>
              </a:lnSpc>
              <a:spcBef>
                <a:spcPts val="0"/>
              </a:spcBef>
              <a:spcAft>
                <a:spcPts val="0"/>
              </a:spcAft>
              <a:buSzPts val="1400"/>
              <a:buNone/>
              <a:defRPr/>
            </a:lvl2pPr>
            <a:lvl3pPr lvl="2" algn="r" rtl="0">
              <a:lnSpc>
                <a:spcPct val="100000"/>
              </a:lnSpc>
              <a:spcBef>
                <a:spcPts val="0"/>
              </a:spcBef>
              <a:spcAft>
                <a:spcPts val="0"/>
              </a:spcAft>
              <a:buSzPts val="1400"/>
              <a:buNone/>
              <a:defRPr/>
            </a:lvl3pPr>
            <a:lvl4pPr lvl="3" algn="r" rtl="0">
              <a:lnSpc>
                <a:spcPct val="100000"/>
              </a:lnSpc>
              <a:spcBef>
                <a:spcPts val="0"/>
              </a:spcBef>
              <a:spcAft>
                <a:spcPts val="0"/>
              </a:spcAft>
              <a:buSzPts val="1400"/>
              <a:buNone/>
              <a:defRPr/>
            </a:lvl4pPr>
            <a:lvl5pPr lvl="4" algn="r" rtl="0">
              <a:lnSpc>
                <a:spcPct val="100000"/>
              </a:lnSpc>
              <a:spcBef>
                <a:spcPts val="0"/>
              </a:spcBef>
              <a:spcAft>
                <a:spcPts val="0"/>
              </a:spcAft>
              <a:buSzPts val="1400"/>
              <a:buNone/>
              <a:defRPr/>
            </a:lvl5pPr>
            <a:lvl6pPr lvl="5" algn="r" rtl="0">
              <a:lnSpc>
                <a:spcPct val="100000"/>
              </a:lnSpc>
              <a:spcBef>
                <a:spcPts val="0"/>
              </a:spcBef>
              <a:spcAft>
                <a:spcPts val="0"/>
              </a:spcAft>
              <a:buSzPts val="1400"/>
              <a:buNone/>
              <a:defRPr/>
            </a:lvl6pPr>
            <a:lvl7pPr lvl="6" algn="r" rtl="0">
              <a:lnSpc>
                <a:spcPct val="100000"/>
              </a:lnSpc>
              <a:spcBef>
                <a:spcPts val="0"/>
              </a:spcBef>
              <a:spcAft>
                <a:spcPts val="0"/>
              </a:spcAft>
              <a:buSzPts val="1400"/>
              <a:buNone/>
              <a:defRPr/>
            </a:lvl7pPr>
            <a:lvl8pPr lvl="7" algn="r" rtl="0">
              <a:lnSpc>
                <a:spcPct val="100000"/>
              </a:lnSpc>
              <a:spcBef>
                <a:spcPts val="0"/>
              </a:spcBef>
              <a:spcAft>
                <a:spcPts val="0"/>
              </a:spcAft>
              <a:buSzPts val="1400"/>
              <a:buNone/>
              <a:defRPr/>
            </a:lvl8pPr>
            <a:lvl9pPr lvl="8" algn="r" rtl="0">
              <a:lnSpc>
                <a:spcPct val="100000"/>
              </a:lnSpc>
              <a:spcBef>
                <a:spcPts val="0"/>
              </a:spcBef>
              <a:spcAft>
                <a:spcPts val="0"/>
              </a:spcAft>
              <a:buSzPts val="1400"/>
              <a:buNone/>
              <a:defRPr/>
            </a:lvl9pPr>
          </a:lstStyle>
          <a:p>
            <a:endParaRPr/>
          </a:p>
        </p:txBody>
      </p:sp>
      <p:sp>
        <p:nvSpPr>
          <p:cNvPr id="254" name="Google Shape;254;p13"/>
          <p:cNvSpPr txBox="1">
            <a:spLocks noGrp="1"/>
          </p:cNvSpPr>
          <p:nvPr>
            <p:ph type="subTitle" idx="14"/>
          </p:nvPr>
        </p:nvSpPr>
        <p:spPr>
          <a:xfrm flipH="1">
            <a:off x="4660375" y="2931494"/>
            <a:ext cx="2654700" cy="572700"/>
          </a:xfrm>
          <a:prstGeom prst="rect">
            <a:avLst/>
          </a:prstGeom>
        </p:spPr>
        <p:txBody>
          <a:bodyPr spcFirstLastPara="1" wrap="square" lIns="91425" tIns="91425" rIns="91425" bIns="91425" anchor="t" anchorCtr="0">
            <a:noAutofit/>
          </a:bodyPr>
          <a:lstStyle>
            <a:lvl1pPr lvl="0" algn="r" rtl="0">
              <a:spcBef>
                <a:spcPts val="0"/>
              </a:spcBef>
              <a:spcAft>
                <a:spcPts val="0"/>
              </a:spcAft>
              <a:buSzPts val="1400"/>
              <a:buNone/>
              <a:defRPr sz="1400"/>
            </a:lvl1pPr>
            <a:lvl2pPr lvl="1" algn="r" rtl="0">
              <a:lnSpc>
                <a:spcPct val="100000"/>
              </a:lnSpc>
              <a:spcBef>
                <a:spcPts val="0"/>
              </a:spcBef>
              <a:spcAft>
                <a:spcPts val="0"/>
              </a:spcAft>
              <a:buSzPts val="1400"/>
              <a:buNone/>
              <a:defRPr/>
            </a:lvl2pPr>
            <a:lvl3pPr lvl="2" algn="r" rtl="0">
              <a:lnSpc>
                <a:spcPct val="100000"/>
              </a:lnSpc>
              <a:spcBef>
                <a:spcPts val="0"/>
              </a:spcBef>
              <a:spcAft>
                <a:spcPts val="0"/>
              </a:spcAft>
              <a:buSzPts val="1400"/>
              <a:buNone/>
              <a:defRPr/>
            </a:lvl3pPr>
            <a:lvl4pPr lvl="3" algn="r" rtl="0">
              <a:lnSpc>
                <a:spcPct val="100000"/>
              </a:lnSpc>
              <a:spcBef>
                <a:spcPts val="0"/>
              </a:spcBef>
              <a:spcAft>
                <a:spcPts val="0"/>
              </a:spcAft>
              <a:buSzPts val="1400"/>
              <a:buNone/>
              <a:defRPr/>
            </a:lvl4pPr>
            <a:lvl5pPr lvl="4" algn="r" rtl="0">
              <a:lnSpc>
                <a:spcPct val="100000"/>
              </a:lnSpc>
              <a:spcBef>
                <a:spcPts val="0"/>
              </a:spcBef>
              <a:spcAft>
                <a:spcPts val="0"/>
              </a:spcAft>
              <a:buSzPts val="1400"/>
              <a:buNone/>
              <a:defRPr/>
            </a:lvl5pPr>
            <a:lvl6pPr lvl="5" algn="r" rtl="0">
              <a:lnSpc>
                <a:spcPct val="100000"/>
              </a:lnSpc>
              <a:spcBef>
                <a:spcPts val="0"/>
              </a:spcBef>
              <a:spcAft>
                <a:spcPts val="0"/>
              </a:spcAft>
              <a:buSzPts val="1400"/>
              <a:buNone/>
              <a:defRPr/>
            </a:lvl6pPr>
            <a:lvl7pPr lvl="6" algn="r" rtl="0">
              <a:lnSpc>
                <a:spcPct val="100000"/>
              </a:lnSpc>
              <a:spcBef>
                <a:spcPts val="0"/>
              </a:spcBef>
              <a:spcAft>
                <a:spcPts val="0"/>
              </a:spcAft>
              <a:buSzPts val="1400"/>
              <a:buNone/>
              <a:defRPr/>
            </a:lvl7pPr>
            <a:lvl8pPr lvl="7" algn="r" rtl="0">
              <a:lnSpc>
                <a:spcPct val="100000"/>
              </a:lnSpc>
              <a:spcBef>
                <a:spcPts val="0"/>
              </a:spcBef>
              <a:spcAft>
                <a:spcPts val="0"/>
              </a:spcAft>
              <a:buSzPts val="1400"/>
              <a:buNone/>
              <a:defRPr/>
            </a:lvl8pPr>
            <a:lvl9pPr lvl="8" algn="r" rtl="0">
              <a:lnSpc>
                <a:spcPct val="100000"/>
              </a:lnSpc>
              <a:spcBef>
                <a:spcPts val="0"/>
              </a:spcBef>
              <a:spcAft>
                <a:spcPts val="0"/>
              </a:spcAft>
              <a:buSzPts val="1400"/>
              <a:buNone/>
              <a:defRPr/>
            </a:lvl9pPr>
          </a:lstStyle>
          <a:p>
            <a:endParaRPr/>
          </a:p>
        </p:txBody>
      </p:sp>
      <p:sp>
        <p:nvSpPr>
          <p:cNvPr id="255" name="Google Shape;255;p13"/>
          <p:cNvSpPr txBox="1">
            <a:spLocks noGrp="1"/>
          </p:cNvSpPr>
          <p:nvPr>
            <p:ph type="subTitle" idx="15"/>
          </p:nvPr>
        </p:nvSpPr>
        <p:spPr>
          <a:xfrm flipH="1">
            <a:off x="4660375" y="4031300"/>
            <a:ext cx="2654700" cy="572700"/>
          </a:xfrm>
          <a:prstGeom prst="rect">
            <a:avLst/>
          </a:prstGeom>
        </p:spPr>
        <p:txBody>
          <a:bodyPr spcFirstLastPara="1" wrap="square" lIns="91425" tIns="91425" rIns="91425" bIns="91425" anchor="t" anchorCtr="0">
            <a:noAutofit/>
          </a:bodyPr>
          <a:lstStyle>
            <a:lvl1pPr lvl="0" algn="r" rtl="0">
              <a:spcBef>
                <a:spcPts val="0"/>
              </a:spcBef>
              <a:spcAft>
                <a:spcPts val="0"/>
              </a:spcAft>
              <a:buSzPts val="1400"/>
              <a:buNone/>
              <a:defRPr sz="1400"/>
            </a:lvl1pPr>
            <a:lvl2pPr lvl="1" algn="r" rtl="0">
              <a:lnSpc>
                <a:spcPct val="100000"/>
              </a:lnSpc>
              <a:spcBef>
                <a:spcPts val="0"/>
              </a:spcBef>
              <a:spcAft>
                <a:spcPts val="0"/>
              </a:spcAft>
              <a:buSzPts val="1400"/>
              <a:buNone/>
              <a:defRPr/>
            </a:lvl2pPr>
            <a:lvl3pPr lvl="2" algn="r" rtl="0">
              <a:lnSpc>
                <a:spcPct val="100000"/>
              </a:lnSpc>
              <a:spcBef>
                <a:spcPts val="0"/>
              </a:spcBef>
              <a:spcAft>
                <a:spcPts val="0"/>
              </a:spcAft>
              <a:buSzPts val="1400"/>
              <a:buNone/>
              <a:defRPr/>
            </a:lvl3pPr>
            <a:lvl4pPr lvl="3" algn="r" rtl="0">
              <a:lnSpc>
                <a:spcPct val="100000"/>
              </a:lnSpc>
              <a:spcBef>
                <a:spcPts val="0"/>
              </a:spcBef>
              <a:spcAft>
                <a:spcPts val="0"/>
              </a:spcAft>
              <a:buSzPts val="1400"/>
              <a:buNone/>
              <a:defRPr/>
            </a:lvl4pPr>
            <a:lvl5pPr lvl="4" algn="r" rtl="0">
              <a:lnSpc>
                <a:spcPct val="100000"/>
              </a:lnSpc>
              <a:spcBef>
                <a:spcPts val="0"/>
              </a:spcBef>
              <a:spcAft>
                <a:spcPts val="0"/>
              </a:spcAft>
              <a:buSzPts val="1400"/>
              <a:buNone/>
              <a:defRPr/>
            </a:lvl5pPr>
            <a:lvl6pPr lvl="5" algn="r" rtl="0">
              <a:lnSpc>
                <a:spcPct val="100000"/>
              </a:lnSpc>
              <a:spcBef>
                <a:spcPts val="0"/>
              </a:spcBef>
              <a:spcAft>
                <a:spcPts val="0"/>
              </a:spcAft>
              <a:buSzPts val="1400"/>
              <a:buNone/>
              <a:defRPr/>
            </a:lvl6pPr>
            <a:lvl7pPr lvl="6" algn="r" rtl="0">
              <a:lnSpc>
                <a:spcPct val="100000"/>
              </a:lnSpc>
              <a:spcBef>
                <a:spcPts val="0"/>
              </a:spcBef>
              <a:spcAft>
                <a:spcPts val="0"/>
              </a:spcAft>
              <a:buSzPts val="1400"/>
              <a:buNone/>
              <a:defRPr/>
            </a:lvl7pPr>
            <a:lvl8pPr lvl="7" algn="r" rtl="0">
              <a:lnSpc>
                <a:spcPct val="100000"/>
              </a:lnSpc>
              <a:spcBef>
                <a:spcPts val="0"/>
              </a:spcBef>
              <a:spcAft>
                <a:spcPts val="0"/>
              </a:spcAft>
              <a:buSzPts val="1400"/>
              <a:buNone/>
              <a:defRPr/>
            </a:lvl8pPr>
            <a:lvl9pPr lvl="8" algn="r" rtl="0">
              <a:lnSpc>
                <a:spcPct val="100000"/>
              </a:lnSpc>
              <a:spcBef>
                <a:spcPts val="0"/>
              </a:spcBef>
              <a:spcAft>
                <a:spcPts val="0"/>
              </a:spcAft>
              <a:buSzPts val="1400"/>
              <a:buNone/>
              <a:defRPr/>
            </a:lvl9pPr>
          </a:lstStyle>
          <a:p>
            <a:endParaRPr/>
          </a:p>
        </p:txBody>
      </p:sp>
      <p:sp>
        <p:nvSpPr>
          <p:cNvPr id="256" name="Google Shape;256;p13"/>
          <p:cNvSpPr txBox="1">
            <a:spLocks noGrp="1"/>
          </p:cNvSpPr>
          <p:nvPr>
            <p:ph type="title" idx="16" hasCustomPrompt="1"/>
          </p:nvPr>
        </p:nvSpPr>
        <p:spPr>
          <a:xfrm flipH="1">
            <a:off x="7505575" y="1574475"/>
            <a:ext cx="734700" cy="712500"/>
          </a:xfrm>
          <a:prstGeom prst="rect">
            <a:avLst/>
          </a:prstGeom>
          <a:solidFill>
            <a:schemeClr val="accent1"/>
          </a:solidFill>
          <a:ln w="28575" cap="flat" cmpd="sng">
            <a:solidFill>
              <a:schemeClr val="dk1"/>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lvl1pPr lvl="0" algn="ctr" rtl="0">
              <a:spcBef>
                <a:spcPts val="0"/>
              </a:spcBef>
              <a:spcAft>
                <a:spcPts val="0"/>
              </a:spcAft>
              <a:buSzPts val="3000"/>
              <a:buNone/>
              <a:defRPr sz="3000" u="sng"/>
            </a:lvl1pPr>
            <a:lvl2pPr lvl="1" rtl="0">
              <a:spcBef>
                <a:spcPts val="0"/>
              </a:spcBef>
              <a:spcAft>
                <a:spcPts val="0"/>
              </a:spcAft>
              <a:buSzPts val="3000"/>
              <a:buNone/>
              <a:defRPr sz="3000" u="sng"/>
            </a:lvl2pPr>
            <a:lvl3pPr lvl="2" rtl="0">
              <a:spcBef>
                <a:spcPts val="0"/>
              </a:spcBef>
              <a:spcAft>
                <a:spcPts val="0"/>
              </a:spcAft>
              <a:buSzPts val="3000"/>
              <a:buNone/>
              <a:defRPr sz="3000" u="sng"/>
            </a:lvl3pPr>
            <a:lvl4pPr lvl="3" rtl="0">
              <a:spcBef>
                <a:spcPts val="0"/>
              </a:spcBef>
              <a:spcAft>
                <a:spcPts val="0"/>
              </a:spcAft>
              <a:buSzPts val="3000"/>
              <a:buNone/>
              <a:defRPr sz="3000" u="sng"/>
            </a:lvl4pPr>
            <a:lvl5pPr lvl="4" rtl="0">
              <a:spcBef>
                <a:spcPts val="0"/>
              </a:spcBef>
              <a:spcAft>
                <a:spcPts val="0"/>
              </a:spcAft>
              <a:buSzPts val="3000"/>
              <a:buNone/>
              <a:defRPr sz="3000" u="sng"/>
            </a:lvl5pPr>
            <a:lvl6pPr lvl="5" rtl="0">
              <a:spcBef>
                <a:spcPts val="0"/>
              </a:spcBef>
              <a:spcAft>
                <a:spcPts val="0"/>
              </a:spcAft>
              <a:buSzPts val="3000"/>
              <a:buNone/>
              <a:defRPr sz="3000" u="sng"/>
            </a:lvl6pPr>
            <a:lvl7pPr lvl="6" rtl="0">
              <a:spcBef>
                <a:spcPts val="0"/>
              </a:spcBef>
              <a:spcAft>
                <a:spcPts val="0"/>
              </a:spcAft>
              <a:buSzPts val="3000"/>
              <a:buNone/>
              <a:defRPr sz="3000" u="sng"/>
            </a:lvl7pPr>
            <a:lvl8pPr lvl="7" rtl="0">
              <a:spcBef>
                <a:spcPts val="0"/>
              </a:spcBef>
              <a:spcAft>
                <a:spcPts val="0"/>
              </a:spcAft>
              <a:buSzPts val="3000"/>
              <a:buNone/>
              <a:defRPr sz="3000" u="sng"/>
            </a:lvl8pPr>
            <a:lvl9pPr lvl="8" rtl="0">
              <a:spcBef>
                <a:spcPts val="0"/>
              </a:spcBef>
              <a:spcAft>
                <a:spcPts val="0"/>
              </a:spcAft>
              <a:buSzPts val="3000"/>
              <a:buNone/>
              <a:defRPr sz="3000" u="sng"/>
            </a:lvl9pPr>
          </a:lstStyle>
          <a:p>
            <a:r>
              <a:t>xx%</a:t>
            </a:r>
          </a:p>
        </p:txBody>
      </p:sp>
      <p:sp>
        <p:nvSpPr>
          <p:cNvPr id="257" name="Google Shape;257;p13"/>
          <p:cNvSpPr txBox="1">
            <a:spLocks noGrp="1"/>
          </p:cNvSpPr>
          <p:nvPr>
            <p:ph type="title" idx="17" hasCustomPrompt="1"/>
          </p:nvPr>
        </p:nvSpPr>
        <p:spPr>
          <a:xfrm flipH="1">
            <a:off x="7505575" y="2674250"/>
            <a:ext cx="734700" cy="712500"/>
          </a:xfrm>
          <a:prstGeom prst="rect">
            <a:avLst/>
          </a:prstGeom>
          <a:solidFill>
            <a:schemeClr val="accent3"/>
          </a:solidFill>
          <a:ln w="28575" cap="flat" cmpd="sng">
            <a:solidFill>
              <a:schemeClr val="dk1"/>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lvl1pPr lvl="0" algn="ctr" rtl="0">
              <a:spcBef>
                <a:spcPts val="0"/>
              </a:spcBef>
              <a:spcAft>
                <a:spcPts val="0"/>
              </a:spcAft>
              <a:buSzPts val="3000"/>
              <a:buNone/>
              <a:defRPr sz="3000" u="sng"/>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258" name="Google Shape;258;p13"/>
          <p:cNvSpPr txBox="1">
            <a:spLocks noGrp="1"/>
          </p:cNvSpPr>
          <p:nvPr>
            <p:ph type="title" idx="18" hasCustomPrompt="1"/>
          </p:nvPr>
        </p:nvSpPr>
        <p:spPr>
          <a:xfrm flipH="1">
            <a:off x="7505575" y="3742350"/>
            <a:ext cx="734700" cy="775800"/>
          </a:xfrm>
          <a:prstGeom prst="rect">
            <a:avLst/>
          </a:prstGeom>
          <a:solidFill>
            <a:schemeClr val="accent4"/>
          </a:solidFill>
          <a:ln w="28575" cap="flat" cmpd="sng">
            <a:solidFill>
              <a:schemeClr val="dk1"/>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lvl1pPr lvl="0" algn="ctr" rtl="0">
              <a:spcBef>
                <a:spcPts val="0"/>
              </a:spcBef>
              <a:spcAft>
                <a:spcPts val="0"/>
              </a:spcAft>
              <a:buClr>
                <a:schemeClr val="lt1"/>
              </a:buClr>
              <a:buSzPts val="3000"/>
              <a:buNone/>
              <a:defRPr sz="3000" u="sng">
                <a:solidFill>
                  <a:schemeClr val="lt1"/>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259" name="Google Shape;259;p13"/>
          <p:cNvSpPr txBox="1">
            <a:spLocks noGrp="1"/>
          </p:cNvSpPr>
          <p:nvPr>
            <p:ph type="subTitle" idx="19"/>
          </p:nvPr>
        </p:nvSpPr>
        <p:spPr>
          <a:xfrm flipH="1">
            <a:off x="4660375" y="1457000"/>
            <a:ext cx="2654700" cy="484800"/>
          </a:xfrm>
          <a:prstGeom prst="rect">
            <a:avLst/>
          </a:prstGeom>
        </p:spPr>
        <p:txBody>
          <a:bodyPr spcFirstLastPara="1" wrap="square" lIns="91425" tIns="91425" rIns="91425" bIns="91425" anchor="b" anchorCtr="0">
            <a:noAutofit/>
          </a:bodyPr>
          <a:lstStyle>
            <a:lvl1pPr lvl="0" algn="r" rtl="0">
              <a:spcBef>
                <a:spcPts val="0"/>
              </a:spcBef>
              <a:spcAft>
                <a:spcPts val="0"/>
              </a:spcAft>
              <a:buSzPts val="2400"/>
              <a:buFont typeface="DM Sans"/>
              <a:buNone/>
              <a:defRPr sz="2200" b="1">
                <a:solidFill>
                  <a:schemeClr val="dk1"/>
                </a:solidFill>
                <a:latin typeface="Dosis"/>
                <a:ea typeface="Dosis"/>
                <a:cs typeface="Dosis"/>
                <a:sym typeface="Dosis"/>
              </a:defRPr>
            </a:lvl1pPr>
            <a:lvl2pPr lvl="1" algn="r" rtl="0">
              <a:lnSpc>
                <a:spcPct val="100000"/>
              </a:lnSpc>
              <a:spcBef>
                <a:spcPts val="0"/>
              </a:spcBef>
              <a:spcAft>
                <a:spcPts val="0"/>
              </a:spcAft>
              <a:buSzPts val="2400"/>
              <a:buFont typeface="DM Sans"/>
              <a:buNone/>
              <a:defRPr sz="2400" b="1">
                <a:latin typeface="DM Sans"/>
                <a:ea typeface="DM Sans"/>
                <a:cs typeface="DM Sans"/>
                <a:sym typeface="DM Sans"/>
              </a:defRPr>
            </a:lvl2pPr>
            <a:lvl3pPr lvl="2" algn="r" rtl="0">
              <a:lnSpc>
                <a:spcPct val="100000"/>
              </a:lnSpc>
              <a:spcBef>
                <a:spcPts val="0"/>
              </a:spcBef>
              <a:spcAft>
                <a:spcPts val="0"/>
              </a:spcAft>
              <a:buSzPts val="2400"/>
              <a:buFont typeface="DM Sans"/>
              <a:buNone/>
              <a:defRPr sz="2400" b="1">
                <a:latin typeface="DM Sans"/>
                <a:ea typeface="DM Sans"/>
                <a:cs typeface="DM Sans"/>
                <a:sym typeface="DM Sans"/>
              </a:defRPr>
            </a:lvl3pPr>
            <a:lvl4pPr lvl="3" algn="r" rtl="0">
              <a:lnSpc>
                <a:spcPct val="100000"/>
              </a:lnSpc>
              <a:spcBef>
                <a:spcPts val="0"/>
              </a:spcBef>
              <a:spcAft>
                <a:spcPts val="0"/>
              </a:spcAft>
              <a:buSzPts val="2400"/>
              <a:buFont typeface="DM Sans"/>
              <a:buNone/>
              <a:defRPr sz="2400" b="1">
                <a:latin typeface="DM Sans"/>
                <a:ea typeface="DM Sans"/>
                <a:cs typeface="DM Sans"/>
                <a:sym typeface="DM Sans"/>
              </a:defRPr>
            </a:lvl4pPr>
            <a:lvl5pPr lvl="4" algn="r" rtl="0">
              <a:lnSpc>
                <a:spcPct val="100000"/>
              </a:lnSpc>
              <a:spcBef>
                <a:spcPts val="0"/>
              </a:spcBef>
              <a:spcAft>
                <a:spcPts val="0"/>
              </a:spcAft>
              <a:buSzPts val="2400"/>
              <a:buFont typeface="DM Sans"/>
              <a:buNone/>
              <a:defRPr sz="2400" b="1">
                <a:latin typeface="DM Sans"/>
                <a:ea typeface="DM Sans"/>
                <a:cs typeface="DM Sans"/>
                <a:sym typeface="DM Sans"/>
              </a:defRPr>
            </a:lvl5pPr>
            <a:lvl6pPr lvl="5" algn="r" rtl="0">
              <a:lnSpc>
                <a:spcPct val="100000"/>
              </a:lnSpc>
              <a:spcBef>
                <a:spcPts val="0"/>
              </a:spcBef>
              <a:spcAft>
                <a:spcPts val="0"/>
              </a:spcAft>
              <a:buSzPts val="2400"/>
              <a:buFont typeface="DM Sans"/>
              <a:buNone/>
              <a:defRPr sz="2400" b="1">
                <a:latin typeface="DM Sans"/>
                <a:ea typeface="DM Sans"/>
                <a:cs typeface="DM Sans"/>
                <a:sym typeface="DM Sans"/>
              </a:defRPr>
            </a:lvl6pPr>
            <a:lvl7pPr lvl="6" algn="r" rtl="0">
              <a:lnSpc>
                <a:spcPct val="100000"/>
              </a:lnSpc>
              <a:spcBef>
                <a:spcPts val="0"/>
              </a:spcBef>
              <a:spcAft>
                <a:spcPts val="0"/>
              </a:spcAft>
              <a:buSzPts val="2400"/>
              <a:buFont typeface="DM Sans"/>
              <a:buNone/>
              <a:defRPr sz="2400" b="1">
                <a:latin typeface="DM Sans"/>
                <a:ea typeface="DM Sans"/>
                <a:cs typeface="DM Sans"/>
                <a:sym typeface="DM Sans"/>
              </a:defRPr>
            </a:lvl7pPr>
            <a:lvl8pPr lvl="7" algn="r" rtl="0">
              <a:lnSpc>
                <a:spcPct val="100000"/>
              </a:lnSpc>
              <a:spcBef>
                <a:spcPts val="0"/>
              </a:spcBef>
              <a:spcAft>
                <a:spcPts val="0"/>
              </a:spcAft>
              <a:buSzPts val="2400"/>
              <a:buFont typeface="DM Sans"/>
              <a:buNone/>
              <a:defRPr sz="2400" b="1">
                <a:latin typeface="DM Sans"/>
                <a:ea typeface="DM Sans"/>
                <a:cs typeface="DM Sans"/>
                <a:sym typeface="DM Sans"/>
              </a:defRPr>
            </a:lvl8pPr>
            <a:lvl9pPr lvl="8" algn="r" rtl="0">
              <a:lnSpc>
                <a:spcPct val="100000"/>
              </a:lnSpc>
              <a:spcBef>
                <a:spcPts val="0"/>
              </a:spcBef>
              <a:spcAft>
                <a:spcPts val="0"/>
              </a:spcAft>
              <a:buSzPts val="2400"/>
              <a:buFont typeface="DM Sans"/>
              <a:buNone/>
              <a:defRPr sz="2400" b="1">
                <a:latin typeface="DM Sans"/>
                <a:ea typeface="DM Sans"/>
                <a:cs typeface="DM Sans"/>
                <a:sym typeface="DM Sans"/>
              </a:defRPr>
            </a:lvl9pPr>
          </a:lstStyle>
          <a:p>
            <a:endParaRPr/>
          </a:p>
        </p:txBody>
      </p:sp>
      <p:sp>
        <p:nvSpPr>
          <p:cNvPr id="260" name="Google Shape;260;p13"/>
          <p:cNvSpPr txBox="1">
            <a:spLocks noGrp="1"/>
          </p:cNvSpPr>
          <p:nvPr>
            <p:ph type="subTitle" idx="20"/>
          </p:nvPr>
        </p:nvSpPr>
        <p:spPr>
          <a:xfrm flipH="1">
            <a:off x="4660375" y="2556802"/>
            <a:ext cx="2654700" cy="484800"/>
          </a:xfrm>
          <a:prstGeom prst="rect">
            <a:avLst/>
          </a:prstGeom>
        </p:spPr>
        <p:txBody>
          <a:bodyPr spcFirstLastPara="1" wrap="square" lIns="91425" tIns="91425" rIns="91425" bIns="91425" anchor="b" anchorCtr="0">
            <a:noAutofit/>
          </a:bodyPr>
          <a:lstStyle>
            <a:lvl1pPr lvl="0" algn="r" rtl="0">
              <a:spcBef>
                <a:spcPts val="0"/>
              </a:spcBef>
              <a:spcAft>
                <a:spcPts val="0"/>
              </a:spcAft>
              <a:buSzPts val="2400"/>
              <a:buFont typeface="DM Sans"/>
              <a:buNone/>
              <a:defRPr sz="2200" b="1">
                <a:solidFill>
                  <a:schemeClr val="dk1"/>
                </a:solidFill>
                <a:latin typeface="Dosis"/>
                <a:ea typeface="Dosis"/>
                <a:cs typeface="Dosis"/>
                <a:sym typeface="Dosis"/>
              </a:defRPr>
            </a:lvl1pPr>
            <a:lvl2pPr lvl="1" algn="r" rtl="0">
              <a:lnSpc>
                <a:spcPct val="100000"/>
              </a:lnSpc>
              <a:spcBef>
                <a:spcPts val="0"/>
              </a:spcBef>
              <a:spcAft>
                <a:spcPts val="0"/>
              </a:spcAft>
              <a:buSzPts val="2400"/>
              <a:buFont typeface="DM Sans"/>
              <a:buNone/>
              <a:defRPr sz="2400" b="1">
                <a:latin typeface="DM Sans"/>
                <a:ea typeface="DM Sans"/>
                <a:cs typeface="DM Sans"/>
                <a:sym typeface="DM Sans"/>
              </a:defRPr>
            </a:lvl2pPr>
            <a:lvl3pPr lvl="2" algn="r" rtl="0">
              <a:lnSpc>
                <a:spcPct val="100000"/>
              </a:lnSpc>
              <a:spcBef>
                <a:spcPts val="0"/>
              </a:spcBef>
              <a:spcAft>
                <a:spcPts val="0"/>
              </a:spcAft>
              <a:buSzPts val="2400"/>
              <a:buFont typeface="DM Sans"/>
              <a:buNone/>
              <a:defRPr sz="2400" b="1">
                <a:latin typeface="DM Sans"/>
                <a:ea typeface="DM Sans"/>
                <a:cs typeface="DM Sans"/>
                <a:sym typeface="DM Sans"/>
              </a:defRPr>
            </a:lvl3pPr>
            <a:lvl4pPr lvl="3" algn="r" rtl="0">
              <a:lnSpc>
                <a:spcPct val="100000"/>
              </a:lnSpc>
              <a:spcBef>
                <a:spcPts val="0"/>
              </a:spcBef>
              <a:spcAft>
                <a:spcPts val="0"/>
              </a:spcAft>
              <a:buSzPts val="2400"/>
              <a:buFont typeface="DM Sans"/>
              <a:buNone/>
              <a:defRPr sz="2400" b="1">
                <a:latin typeface="DM Sans"/>
                <a:ea typeface="DM Sans"/>
                <a:cs typeface="DM Sans"/>
                <a:sym typeface="DM Sans"/>
              </a:defRPr>
            </a:lvl4pPr>
            <a:lvl5pPr lvl="4" algn="r" rtl="0">
              <a:lnSpc>
                <a:spcPct val="100000"/>
              </a:lnSpc>
              <a:spcBef>
                <a:spcPts val="0"/>
              </a:spcBef>
              <a:spcAft>
                <a:spcPts val="0"/>
              </a:spcAft>
              <a:buSzPts val="2400"/>
              <a:buFont typeface="DM Sans"/>
              <a:buNone/>
              <a:defRPr sz="2400" b="1">
                <a:latin typeface="DM Sans"/>
                <a:ea typeface="DM Sans"/>
                <a:cs typeface="DM Sans"/>
                <a:sym typeface="DM Sans"/>
              </a:defRPr>
            </a:lvl5pPr>
            <a:lvl6pPr lvl="5" algn="r" rtl="0">
              <a:lnSpc>
                <a:spcPct val="100000"/>
              </a:lnSpc>
              <a:spcBef>
                <a:spcPts val="0"/>
              </a:spcBef>
              <a:spcAft>
                <a:spcPts val="0"/>
              </a:spcAft>
              <a:buSzPts val="2400"/>
              <a:buFont typeface="DM Sans"/>
              <a:buNone/>
              <a:defRPr sz="2400" b="1">
                <a:latin typeface="DM Sans"/>
                <a:ea typeface="DM Sans"/>
                <a:cs typeface="DM Sans"/>
                <a:sym typeface="DM Sans"/>
              </a:defRPr>
            </a:lvl6pPr>
            <a:lvl7pPr lvl="6" algn="r" rtl="0">
              <a:lnSpc>
                <a:spcPct val="100000"/>
              </a:lnSpc>
              <a:spcBef>
                <a:spcPts val="0"/>
              </a:spcBef>
              <a:spcAft>
                <a:spcPts val="0"/>
              </a:spcAft>
              <a:buSzPts val="2400"/>
              <a:buFont typeface="DM Sans"/>
              <a:buNone/>
              <a:defRPr sz="2400" b="1">
                <a:latin typeface="DM Sans"/>
                <a:ea typeface="DM Sans"/>
                <a:cs typeface="DM Sans"/>
                <a:sym typeface="DM Sans"/>
              </a:defRPr>
            </a:lvl7pPr>
            <a:lvl8pPr lvl="7" algn="r" rtl="0">
              <a:lnSpc>
                <a:spcPct val="100000"/>
              </a:lnSpc>
              <a:spcBef>
                <a:spcPts val="0"/>
              </a:spcBef>
              <a:spcAft>
                <a:spcPts val="0"/>
              </a:spcAft>
              <a:buSzPts val="2400"/>
              <a:buFont typeface="DM Sans"/>
              <a:buNone/>
              <a:defRPr sz="2400" b="1">
                <a:latin typeface="DM Sans"/>
                <a:ea typeface="DM Sans"/>
                <a:cs typeface="DM Sans"/>
                <a:sym typeface="DM Sans"/>
              </a:defRPr>
            </a:lvl8pPr>
            <a:lvl9pPr lvl="8" algn="r" rtl="0">
              <a:lnSpc>
                <a:spcPct val="100000"/>
              </a:lnSpc>
              <a:spcBef>
                <a:spcPts val="0"/>
              </a:spcBef>
              <a:spcAft>
                <a:spcPts val="0"/>
              </a:spcAft>
              <a:buSzPts val="2400"/>
              <a:buFont typeface="DM Sans"/>
              <a:buNone/>
              <a:defRPr sz="2400" b="1">
                <a:latin typeface="DM Sans"/>
                <a:ea typeface="DM Sans"/>
                <a:cs typeface="DM Sans"/>
                <a:sym typeface="DM Sans"/>
              </a:defRPr>
            </a:lvl9pPr>
          </a:lstStyle>
          <a:p>
            <a:endParaRPr/>
          </a:p>
        </p:txBody>
      </p:sp>
      <p:sp>
        <p:nvSpPr>
          <p:cNvPr id="261" name="Google Shape;261;p13"/>
          <p:cNvSpPr txBox="1">
            <a:spLocks noGrp="1"/>
          </p:cNvSpPr>
          <p:nvPr>
            <p:ph type="subTitle" idx="21"/>
          </p:nvPr>
        </p:nvSpPr>
        <p:spPr>
          <a:xfrm flipH="1">
            <a:off x="4660375" y="3656605"/>
            <a:ext cx="2654700" cy="484800"/>
          </a:xfrm>
          <a:prstGeom prst="rect">
            <a:avLst/>
          </a:prstGeom>
        </p:spPr>
        <p:txBody>
          <a:bodyPr spcFirstLastPara="1" wrap="square" lIns="91425" tIns="91425" rIns="91425" bIns="91425" anchor="b" anchorCtr="0">
            <a:noAutofit/>
          </a:bodyPr>
          <a:lstStyle>
            <a:lvl1pPr lvl="0" algn="r" rtl="0">
              <a:spcBef>
                <a:spcPts val="0"/>
              </a:spcBef>
              <a:spcAft>
                <a:spcPts val="0"/>
              </a:spcAft>
              <a:buSzPts val="2400"/>
              <a:buFont typeface="DM Sans"/>
              <a:buNone/>
              <a:defRPr sz="2200" b="1">
                <a:solidFill>
                  <a:schemeClr val="dk1"/>
                </a:solidFill>
                <a:latin typeface="Dosis"/>
                <a:ea typeface="Dosis"/>
                <a:cs typeface="Dosis"/>
                <a:sym typeface="Dosis"/>
              </a:defRPr>
            </a:lvl1pPr>
            <a:lvl2pPr lvl="1" algn="r" rtl="0">
              <a:lnSpc>
                <a:spcPct val="100000"/>
              </a:lnSpc>
              <a:spcBef>
                <a:spcPts val="0"/>
              </a:spcBef>
              <a:spcAft>
                <a:spcPts val="0"/>
              </a:spcAft>
              <a:buSzPts val="2400"/>
              <a:buFont typeface="DM Sans"/>
              <a:buNone/>
              <a:defRPr sz="2400" b="1">
                <a:latin typeface="DM Sans"/>
                <a:ea typeface="DM Sans"/>
                <a:cs typeface="DM Sans"/>
                <a:sym typeface="DM Sans"/>
              </a:defRPr>
            </a:lvl2pPr>
            <a:lvl3pPr lvl="2" algn="r" rtl="0">
              <a:lnSpc>
                <a:spcPct val="100000"/>
              </a:lnSpc>
              <a:spcBef>
                <a:spcPts val="0"/>
              </a:spcBef>
              <a:spcAft>
                <a:spcPts val="0"/>
              </a:spcAft>
              <a:buSzPts val="2400"/>
              <a:buFont typeface="DM Sans"/>
              <a:buNone/>
              <a:defRPr sz="2400" b="1">
                <a:latin typeface="DM Sans"/>
                <a:ea typeface="DM Sans"/>
                <a:cs typeface="DM Sans"/>
                <a:sym typeface="DM Sans"/>
              </a:defRPr>
            </a:lvl3pPr>
            <a:lvl4pPr lvl="3" algn="r" rtl="0">
              <a:lnSpc>
                <a:spcPct val="100000"/>
              </a:lnSpc>
              <a:spcBef>
                <a:spcPts val="0"/>
              </a:spcBef>
              <a:spcAft>
                <a:spcPts val="0"/>
              </a:spcAft>
              <a:buSzPts val="2400"/>
              <a:buFont typeface="DM Sans"/>
              <a:buNone/>
              <a:defRPr sz="2400" b="1">
                <a:latin typeface="DM Sans"/>
                <a:ea typeface="DM Sans"/>
                <a:cs typeface="DM Sans"/>
                <a:sym typeface="DM Sans"/>
              </a:defRPr>
            </a:lvl4pPr>
            <a:lvl5pPr lvl="4" algn="r" rtl="0">
              <a:lnSpc>
                <a:spcPct val="100000"/>
              </a:lnSpc>
              <a:spcBef>
                <a:spcPts val="0"/>
              </a:spcBef>
              <a:spcAft>
                <a:spcPts val="0"/>
              </a:spcAft>
              <a:buSzPts val="2400"/>
              <a:buFont typeface="DM Sans"/>
              <a:buNone/>
              <a:defRPr sz="2400" b="1">
                <a:latin typeface="DM Sans"/>
                <a:ea typeface="DM Sans"/>
                <a:cs typeface="DM Sans"/>
                <a:sym typeface="DM Sans"/>
              </a:defRPr>
            </a:lvl5pPr>
            <a:lvl6pPr lvl="5" algn="r" rtl="0">
              <a:lnSpc>
                <a:spcPct val="100000"/>
              </a:lnSpc>
              <a:spcBef>
                <a:spcPts val="0"/>
              </a:spcBef>
              <a:spcAft>
                <a:spcPts val="0"/>
              </a:spcAft>
              <a:buSzPts val="2400"/>
              <a:buFont typeface="DM Sans"/>
              <a:buNone/>
              <a:defRPr sz="2400" b="1">
                <a:latin typeface="DM Sans"/>
                <a:ea typeface="DM Sans"/>
                <a:cs typeface="DM Sans"/>
                <a:sym typeface="DM Sans"/>
              </a:defRPr>
            </a:lvl6pPr>
            <a:lvl7pPr lvl="6" algn="r" rtl="0">
              <a:lnSpc>
                <a:spcPct val="100000"/>
              </a:lnSpc>
              <a:spcBef>
                <a:spcPts val="0"/>
              </a:spcBef>
              <a:spcAft>
                <a:spcPts val="0"/>
              </a:spcAft>
              <a:buSzPts val="2400"/>
              <a:buFont typeface="DM Sans"/>
              <a:buNone/>
              <a:defRPr sz="2400" b="1">
                <a:latin typeface="DM Sans"/>
                <a:ea typeface="DM Sans"/>
                <a:cs typeface="DM Sans"/>
                <a:sym typeface="DM Sans"/>
              </a:defRPr>
            </a:lvl7pPr>
            <a:lvl8pPr lvl="7" algn="r" rtl="0">
              <a:lnSpc>
                <a:spcPct val="100000"/>
              </a:lnSpc>
              <a:spcBef>
                <a:spcPts val="0"/>
              </a:spcBef>
              <a:spcAft>
                <a:spcPts val="0"/>
              </a:spcAft>
              <a:buSzPts val="2400"/>
              <a:buFont typeface="DM Sans"/>
              <a:buNone/>
              <a:defRPr sz="2400" b="1">
                <a:latin typeface="DM Sans"/>
                <a:ea typeface="DM Sans"/>
                <a:cs typeface="DM Sans"/>
                <a:sym typeface="DM Sans"/>
              </a:defRPr>
            </a:lvl8pPr>
            <a:lvl9pPr lvl="8" algn="r" rtl="0">
              <a:lnSpc>
                <a:spcPct val="100000"/>
              </a:lnSpc>
              <a:spcBef>
                <a:spcPts val="0"/>
              </a:spcBef>
              <a:spcAft>
                <a:spcPts val="0"/>
              </a:spcAft>
              <a:buSzPts val="2400"/>
              <a:buFont typeface="DM Sans"/>
              <a:buNone/>
              <a:defRPr sz="2400" b="1">
                <a:latin typeface="DM Sans"/>
                <a:ea typeface="DM Sans"/>
                <a:cs typeface="DM Sans"/>
                <a:sym typeface="DM Sans"/>
              </a:defRPr>
            </a:lvl9pPr>
          </a:lstStyle>
          <a:p>
            <a:endParaRPr/>
          </a:p>
        </p:txBody>
      </p:sp>
    </p:spTree>
  </p:cSld>
  <p:clrMapOvr>
    <a:masterClrMapping/>
  </p:clrMapOvr>
  <p:transition spd="slow">
    <p:push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Section header 1">
  <p:cSld name="SECTION_HEADER_1">
    <p:spTree>
      <p:nvGrpSpPr>
        <p:cNvPr id="1" name="Shape 262"/>
        <p:cNvGrpSpPr/>
        <p:nvPr/>
      </p:nvGrpSpPr>
      <p:grpSpPr>
        <a:xfrm>
          <a:off x="0" y="0"/>
          <a:ext cx="0" cy="0"/>
          <a:chOff x="0" y="0"/>
          <a:chExt cx="0" cy="0"/>
        </a:xfrm>
      </p:grpSpPr>
      <p:sp>
        <p:nvSpPr>
          <p:cNvPr id="263" name="Google Shape;263;p14"/>
          <p:cNvSpPr/>
          <p:nvPr/>
        </p:nvSpPr>
        <p:spPr>
          <a:xfrm>
            <a:off x="539700" y="539400"/>
            <a:ext cx="8064600" cy="4064700"/>
          </a:xfrm>
          <a:prstGeom prst="rect">
            <a:avLst/>
          </a:prstGeom>
          <a:solidFill>
            <a:schemeClr val="lt1"/>
          </a:solidFill>
          <a:ln w="28575" cap="flat" cmpd="sng">
            <a:solidFill>
              <a:schemeClr val="dk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 name="Google Shape;264;p14"/>
          <p:cNvSpPr txBox="1">
            <a:spLocks noGrp="1"/>
          </p:cNvSpPr>
          <p:nvPr>
            <p:ph type="title"/>
          </p:nvPr>
        </p:nvSpPr>
        <p:spPr>
          <a:xfrm>
            <a:off x="2459750" y="2236175"/>
            <a:ext cx="4224600" cy="16497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3600"/>
              <a:buNone/>
              <a:defRPr sz="45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265" name="Google Shape;265;p14"/>
          <p:cNvSpPr txBox="1">
            <a:spLocks noGrp="1"/>
          </p:cNvSpPr>
          <p:nvPr>
            <p:ph type="title" idx="2" hasCustomPrompt="1"/>
          </p:nvPr>
        </p:nvSpPr>
        <p:spPr>
          <a:xfrm>
            <a:off x="4074300" y="922488"/>
            <a:ext cx="995400" cy="1036200"/>
          </a:xfrm>
          <a:prstGeom prst="rect">
            <a:avLst/>
          </a:prstGeom>
          <a:solidFill>
            <a:schemeClr val="accent2"/>
          </a:solidFill>
          <a:ln w="38100" cap="flat" cmpd="sng">
            <a:solidFill>
              <a:schemeClr val="dk1"/>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lvl1pPr lvl="0" algn="ctr" rtl="0">
              <a:spcBef>
                <a:spcPts val="0"/>
              </a:spcBef>
              <a:spcAft>
                <a:spcPts val="0"/>
              </a:spcAft>
              <a:buClr>
                <a:schemeClr val="lt1"/>
              </a:buClr>
              <a:buSzPts val="6000"/>
              <a:buNone/>
              <a:defRPr sz="5000" u="sng">
                <a:solidFill>
                  <a:schemeClr val="lt1"/>
                </a:solidFill>
              </a:defRPr>
            </a:lvl1pPr>
            <a:lvl2pPr lvl="1" algn="ctr" rtl="0">
              <a:spcBef>
                <a:spcPts val="0"/>
              </a:spcBef>
              <a:spcAft>
                <a:spcPts val="0"/>
              </a:spcAft>
              <a:buClr>
                <a:schemeClr val="lt1"/>
              </a:buClr>
              <a:buSzPts val="6000"/>
              <a:buNone/>
              <a:defRPr sz="6000">
                <a:solidFill>
                  <a:schemeClr val="lt1"/>
                </a:solidFill>
              </a:defRPr>
            </a:lvl2pPr>
            <a:lvl3pPr lvl="2" algn="ctr" rtl="0">
              <a:spcBef>
                <a:spcPts val="0"/>
              </a:spcBef>
              <a:spcAft>
                <a:spcPts val="0"/>
              </a:spcAft>
              <a:buClr>
                <a:schemeClr val="lt1"/>
              </a:buClr>
              <a:buSzPts val="6000"/>
              <a:buNone/>
              <a:defRPr sz="6000">
                <a:solidFill>
                  <a:schemeClr val="lt1"/>
                </a:solidFill>
              </a:defRPr>
            </a:lvl3pPr>
            <a:lvl4pPr lvl="3" algn="ctr" rtl="0">
              <a:spcBef>
                <a:spcPts val="0"/>
              </a:spcBef>
              <a:spcAft>
                <a:spcPts val="0"/>
              </a:spcAft>
              <a:buClr>
                <a:schemeClr val="lt1"/>
              </a:buClr>
              <a:buSzPts val="6000"/>
              <a:buNone/>
              <a:defRPr sz="6000">
                <a:solidFill>
                  <a:schemeClr val="lt1"/>
                </a:solidFill>
              </a:defRPr>
            </a:lvl4pPr>
            <a:lvl5pPr lvl="4" algn="ctr" rtl="0">
              <a:spcBef>
                <a:spcPts val="0"/>
              </a:spcBef>
              <a:spcAft>
                <a:spcPts val="0"/>
              </a:spcAft>
              <a:buClr>
                <a:schemeClr val="lt1"/>
              </a:buClr>
              <a:buSzPts val="6000"/>
              <a:buNone/>
              <a:defRPr sz="6000">
                <a:solidFill>
                  <a:schemeClr val="lt1"/>
                </a:solidFill>
              </a:defRPr>
            </a:lvl5pPr>
            <a:lvl6pPr lvl="5" algn="ctr" rtl="0">
              <a:spcBef>
                <a:spcPts val="0"/>
              </a:spcBef>
              <a:spcAft>
                <a:spcPts val="0"/>
              </a:spcAft>
              <a:buClr>
                <a:schemeClr val="lt1"/>
              </a:buClr>
              <a:buSzPts val="6000"/>
              <a:buNone/>
              <a:defRPr sz="6000">
                <a:solidFill>
                  <a:schemeClr val="lt1"/>
                </a:solidFill>
              </a:defRPr>
            </a:lvl6pPr>
            <a:lvl7pPr lvl="6" algn="ctr" rtl="0">
              <a:spcBef>
                <a:spcPts val="0"/>
              </a:spcBef>
              <a:spcAft>
                <a:spcPts val="0"/>
              </a:spcAft>
              <a:buClr>
                <a:schemeClr val="lt1"/>
              </a:buClr>
              <a:buSzPts val="6000"/>
              <a:buNone/>
              <a:defRPr sz="6000">
                <a:solidFill>
                  <a:schemeClr val="lt1"/>
                </a:solidFill>
              </a:defRPr>
            </a:lvl7pPr>
            <a:lvl8pPr lvl="7" algn="ctr" rtl="0">
              <a:spcBef>
                <a:spcPts val="0"/>
              </a:spcBef>
              <a:spcAft>
                <a:spcPts val="0"/>
              </a:spcAft>
              <a:buClr>
                <a:schemeClr val="lt1"/>
              </a:buClr>
              <a:buSzPts val="6000"/>
              <a:buNone/>
              <a:defRPr sz="6000">
                <a:solidFill>
                  <a:schemeClr val="lt1"/>
                </a:solidFill>
              </a:defRPr>
            </a:lvl8pPr>
            <a:lvl9pPr lvl="8" algn="ctr" rtl="0">
              <a:spcBef>
                <a:spcPts val="0"/>
              </a:spcBef>
              <a:spcAft>
                <a:spcPts val="0"/>
              </a:spcAft>
              <a:buClr>
                <a:schemeClr val="lt1"/>
              </a:buClr>
              <a:buSzPts val="6000"/>
              <a:buNone/>
              <a:defRPr sz="6000">
                <a:solidFill>
                  <a:schemeClr val="lt1"/>
                </a:solidFill>
              </a:defRPr>
            </a:lvl9pPr>
          </a:lstStyle>
          <a:p>
            <a:r>
              <a:t>xx%</a:t>
            </a:r>
          </a:p>
        </p:txBody>
      </p:sp>
      <p:sp>
        <p:nvSpPr>
          <p:cNvPr id="266" name="Google Shape;266;p14"/>
          <p:cNvSpPr txBox="1">
            <a:spLocks noGrp="1"/>
          </p:cNvSpPr>
          <p:nvPr>
            <p:ph type="subTitle" idx="1"/>
          </p:nvPr>
        </p:nvSpPr>
        <p:spPr>
          <a:xfrm>
            <a:off x="2459750" y="3885925"/>
            <a:ext cx="4224600" cy="3351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400"/>
              <a:buNone/>
              <a:defRPr sz="16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cSld>
  <p:clrMapOvr>
    <a:masterClrMapping/>
  </p:clrMapOvr>
  <p:transition spd="slow">
    <p:push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Section header 2">
  <p:cSld name="SECTION_HEADER_2">
    <p:spTree>
      <p:nvGrpSpPr>
        <p:cNvPr id="1" name="Shape 267"/>
        <p:cNvGrpSpPr/>
        <p:nvPr/>
      </p:nvGrpSpPr>
      <p:grpSpPr>
        <a:xfrm>
          <a:off x="0" y="0"/>
          <a:ext cx="0" cy="0"/>
          <a:chOff x="0" y="0"/>
          <a:chExt cx="0" cy="0"/>
        </a:xfrm>
      </p:grpSpPr>
      <p:sp>
        <p:nvSpPr>
          <p:cNvPr id="268" name="Google Shape;268;p15"/>
          <p:cNvSpPr/>
          <p:nvPr/>
        </p:nvSpPr>
        <p:spPr>
          <a:xfrm>
            <a:off x="539700" y="539400"/>
            <a:ext cx="8064600" cy="4064700"/>
          </a:xfrm>
          <a:prstGeom prst="rect">
            <a:avLst/>
          </a:prstGeom>
          <a:solidFill>
            <a:schemeClr val="lt1"/>
          </a:solidFill>
          <a:ln w="28575" cap="flat" cmpd="sng">
            <a:solidFill>
              <a:schemeClr val="dk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 name="Google Shape;269;p15"/>
          <p:cNvSpPr txBox="1">
            <a:spLocks noGrp="1"/>
          </p:cNvSpPr>
          <p:nvPr>
            <p:ph type="title"/>
          </p:nvPr>
        </p:nvSpPr>
        <p:spPr>
          <a:xfrm>
            <a:off x="3152275" y="2594688"/>
            <a:ext cx="4362600" cy="932700"/>
          </a:xfrm>
          <a:prstGeom prst="rect">
            <a:avLst/>
          </a:prstGeom>
        </p:spPr>
        <p:txBody>
          <a:bodyPr spcFirstLastPara="1" wrap="square" lIns="91425" tIns="91425" rIns="91425" bIns="91425" anchor="b" anchorCtr="0">
            <a:noAutofit/>
          </a:bodyPr>
          <a:lstStyle>
            <a:lvl1pPr lvl="0" algn="r" rtl="0">
              <a:spcBef>
                <a:spcPts val="0"/>
              </a:spcBef>
              <a:spcAft>
                <a:spcPts val="0"/>
              </a:spcAft>
              <a:buSzPts val="3600"/>
              <a:buNone/>
              <a:defRPr sz="45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270" name="Google Shape;270;p15"/>
          <p:cNvSpPr txBox="1">
            <a:spLocks noGrp="1"/>
          </p:cNvSpPr>
          <p:nvPr>
            <p:ph type="title" idx="2" hasCustomPrompt="1"/>
          </p:nvPr>
        </p:nvSpPr>
        <p:spPr>
          <a:xfrm>
            <a:off x="6443275" y="1281013"/>
            <a:ext cx="995400" cy="1036200"/>
          </a:xfrm>
          <a:prstGeom prst="rect">
            <a:avLst/>
          </a:prstGeom>
          <a:solidFill>
            <a:schemeClr val="lt2"/>
          </a:solidFill>
          <a:ln w="38100" cap="flat" cmpd="sng">
            <a:solidFill>
              <a:schemeClr val="dk1"/>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lvl1pPr lvl="0" algn="ctr" rtl="0">
              <a:spcBef>
                <a:spcPts val="0"/>
              </a:spcBef>
              <a:spcAft>
                <a:spcPts val="0"/>
              </a:spcAft>
              <a:buClr>
                <a:schemeClr val="lt1"/>
              </a:buClr>
              <a:buSzPts val="6000"/>
              <a:buNone/>
              <a:defRPr sz="5000" u="sng"/>
            </a:lvl1pPr>
            <a:lvl2pPr lvl="1" algn="ctr" rtl="0">
              <a:spcBef>
                <a:spcPts val="0"/>
              </a:spcBef>
              <a:spcAft>
                <a:spcPts val="0"/>
              </a:spcAft>
              <a:buClr>
                <a:schemeClr val="lt1"/>
              </a:buClr>
              <a:buSzPts val="6000"/>
              <a:buNone/>
              <a:defRPr sz="6000">
                <a:solidFill>
                  <a:schemeClr val="lt1"/>
                </a:solidFill>
              </a:defRPr>
            </a:lvl2pPr>
            <a:lvl3pPr lvl="2" algn="ctr" rtl="0">
              <a:spcBef>
                <a:spcPts val="0"/>
              </a:spcBef>
              <a:spcAft>
                <a:spcPts val="0"/>
              </a:spcAft>
              <a:buClr>
                <a:schemeClr val="lt1"/>
              </a:buClr>
              <a:buSzPts val="6000"/>
              <a:buNone/>
              <a:defRPr sz="6000">
                <a:solidFill>
                  <a:schemeClr val="lt1"/>
                </a:solidFill>
              </a:defRPr>
            </a:lvl3pPr>
            <a:lvl4pPr lvl="3" algn="ctr" rtl="0">
              <a:spcBef>
                <a:spcPts val="0"/>
              </a:spcBef>
              <a:spcAft>
                <a:spcPts val="0"/>
              </a:spcAft>
              <a:buClr>
                <a:schemeClr val="lt1"/>
              </a:buClr>
              <a:buSzPts val="6000"/>
              <a:buNone/>
              <a:defRPr sz="6000">
                <a:solidFill>
                  <a:schemeClr val="lt1"/>
                </a:solidFill>
              </a:defRPr>
            </a:lvl4pPr>
            <a:lvl5pPr lvl="4" algn="ctr" rtl="0">
              <a:spcBef>
                <a:spcPts val="0"/>
              </a:spcBef>
              <a:spcAft>
                <a:spcPts val="0"/>
              </a:spcAft>
              <a:buClr>
                <a:schemeClr val="lt1"/>
              </a:buClr>
              <a:buSzPts val="6000"/>
              <a:buNone/>
              <a:defRPr sz="6000">
                <a:solidFill>
                  <a:schemeClr val="lt1"/>
                </a:solidFill>
              </a:defRPr>
            </a:lvl5pPr>
            <a:lvl6pPr lvl="5" algn="ctr" rtl="0">
              <a:spcBef>
                <a:spcPts val="0"/>
              </a:spcBef>
              <a:spcAft>
                <a:spcPts val="0"/>
              </a:spcAft>
              <a:buClr>
                <a:schemeClr val="lt1"/>
              </a:buClr>
              <a:buSzPts val="6000"/>
              <a:buNone/>
              <a:defRPr sz="6000">
                <a:solidFill>
                  <a:schemeClr val="lt1"/>
                </a:solidFill>
              </a:defRPr>
            </a:lvl6pPr>
            <a:lvl7pPr lvl="6" algn="ctr" rtl="0">
              <a:spcBef>
                <a:spcPts val="0"/>
              </a:spcBef>
              <a:spcAft>
                <a:spcPts val="0"/>
              </a:spcAft>
              <a:buClr>
                <a:schemeClr val="lt1"/>
              </a:buClr>
              <a:buSzPts val="6000"/>
              <a:buNone/>
              <a:defRPr sz="6000">
                <a:solidFill>
                  <a:schemeClr val="lt1"/>
                </a:solidFill>
              </a:defRPr>
            </a:lvl7pPr>
            <a:lvl8pPr lvl="7" algn="ctr" rtl="0">
              <a:spcBef>
                <a:spcPts val="0"/>
              </a:spcBef>
              <a:spcAft>
                <a:spcPts val="0"/>
              </a:spcAft>
              <a:buClr>
                <a:schemeClr val="lt1"/>
              </a:buClr>
              <a:buSzPts val="6000"/>
              <a:buNone/>
              <a:defRPr sz="6000">
                <a:solidFill>
                  <a:schemeClr val="lt1"/>
                </a:solidFill>
              </a:defRPr>
            </a:lvl8pPr>
            <a:lvl9pPr lvl="8" algn="ctr" rtl="0">
              <a:spcBef>
                <a:spcPts val="0"/>
              </a:spcBef>
              <a:spcAft>
                <a:spcPts val="0"/>
              </a:spcAft>
              <a:buClr>
                <a:schemeClr val="lt1"/>
              </a:buClr>
              <a:buSzPts val="6000"/>
              <a:buNone/>
              <a:defRPr sz="6000">
                <a:solidFill>
                  <a:schemeClr val="lt1"/>
                </a:solidFill>
              </a:defRPr>
            </a:lvl9pPr>
          </a:lstStyle>
          <a:p>
            <a:r>
              <a:t>xx%</a:t>
            </a:r>
          </a:p>
        </p:txBody>
      </p:sp>
      <p:sp>
        <p:nvSpPr>
          <p:cNvPr id="271" name="Google Shape;271;p15"/>
          <p:cNvSpPr txBox="1">
            <a:spLocks noGrp="1"/>
          </p:cNvSpPr>
          <p:nvPr>
            <p:ph type="subTitle" idx="1"/>
          </p:nvPr>
        </p:nvSpPr>
        <p:spPr>
          <a:xfrm>
            <a:off x="3152275" y="3527388"/>
            <a:ext cx="4362600" cy="3351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400"/>
              <a:buNone/>
              <a:defRPr sz="16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cSld>
  <p:clrMapOvr>
    <a:masterClrMapping/>
  </p:clrMapOvr>
  <p:transition spd="slow">
    <p:push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only 2">
  <p:cSld name="TITLE_ONLY_2">
    <p:spTree>
      <p:nvGrpSpPr>
        <p:cNvPr id="1" name="Shape 315"/>
        <p:cNvGrpSpPr/>
        <p:nvPr/>
      </p:nvGrpSpPr>
      <p:grpSpPr>
        <a:xfrm>
          <a:off x="0" y="0"/>
          <a:ext cx="0" cy="0"/>
          <a:chOff x="0" y="0"/>
          <a:chExt cx="0" cy="0"/>
        </a:xfrm>
      </p:grpSpPr>
      <p:sp>
        <p:nvSpPr>
          <p:cNvPr id="316" name="Google Shape;316;p18"/>
          <p:cNvSpPr/>
          <p:nvPr/>
        </p:nvSpPr>
        <p:spPr>
          <a:xfrm>
            <a:off x="146050" y="127375"/>
            <a:ext cx="8851800" cy="4888800"/>
          </a:xfrm>
          <a:prstGeom prst="rect">
            <a:avLst/>
          </a:prstGeom>
          <a:solidFill>
            <a:schemeClr val="lt1"/>
          </a:solidFill>
          <a:ln w="28575" cap="flat" cmpd="sng">
            <a:solidFill>
              <a:schemeClr val="dk1"/>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17" name="Google Shape;317;p18"/>
          <p:cNvGrpSpPr/>
          <p:nvPr/>
        </p:nvGrpSpPr>
        <p:grpSpPr>
          <a:xfrm>
            <a:off x="-1471" y="-171292"/>
            <a:ext cx="9305664" cy="5405401"/>
            <a:chOff x="-1471" y="-171292"/>
            <a:chExt cx="9305664" cy="5405401"/>
          </a:xfrm>
        </p:grpSpPr>
        <p:grpSp>
          <p:nvGrpSpPr>
            <p:cNvPr id="318" name="Google Shape;318;p18"/>
            <p:cNvGrpSpPr/>
            <p:nvPr/>
          </p:nvGrpSpPr>
          <p:grpSpPr>
            <a:xfrm flipH="1">
              <a:off x="4666" y="4365279"/>
              <a:ext cx="885722" cy="868830"/>
              <a:chOff x="8622460" y="4544229"/>
              <a:chExt cx="670849" cy="658104"/>
            </a:xfrm>
          </p:grpSpPr>
          <p:sp>
            <p:nvSpPr>
              <p:cNvPr id="319" name="Google Shape;319;p18"/>
              <p:cNvSpPr/>
              <p:nvPr/>
            </p:nvSpPr>
            <p:spPr>
              <a:xfrm rot="-542939" flipH="1">
                <a:off x="8663840" y="4586911"/>
                <a:ext cx="588089" cy="572739"/>
              </a:xfrm>
              <a:custGeom>
                <a:avLst/>
                <a:gdLst/>
                <a:ahLst/>
                <a:cxnLst/>
                <a:rect l="l" t="t" r="r" b="b"/>
                <a:pathLst>
                  <a:path w="13371" h="13022" extrusionOk="0">
                    <a:moveTo>
                      <a:pt x="7667" y="5705"/>
                    </a:moveTo>
                    <a:cubicBezTo>
                      <a:pt x="7872" y="5938"/>
                      <a:pt x="8124" y="6125"/>
                      <a:pt x="8404" y="6256"/>
                    </a:cubicBezTo>
                    <a:cubicBezTo>
                      <a:pt x="8227" y="6708"/>
                      <a:pt x="7896" y="7365"/>
                      <a:pt x="7266" y="8191"/>
                    </a:cubicBezTo>
                    <a:cubicBezTo>
                      <a:pt x="7159" y="8331"/>
                      <a:pt x="7047" y="8466"/>
                      <a:pt x="6926" y="8596"/>
                    </a:cubicBezTo>
                    <a:cubicBezTo>
                      <a:pt x="7038" y="8312"/>
                      <a:pt x="7140" y="8018"/>
                      <a:pt x="7229" y="7724"/>
                    </a:cubicBezTo>
                    <a:cubicBezTo>
                      <a:pt x="7425" y="7062"/>
                      <a:pt x="7569" y="6386"/>
                      <a:pt x="7667" y="5705"/>
                    </a:cubicBezTo>
                    <a:close/>
                    <a:moveTo>
                      <a:pt x="6644" y="0"/>
                    </a:moveTo>
                    <a:cubicBezTo>
                      <a:pt x="6548" y="0"/>
                      <a:pt x="6452" y="3"/>
                      <a:pt x="6357" y="7"/>
                    </a:cubicBezTo>
                    <a:cubicBezTo>
                      <a:pt x="6068" y="25"/>
                      <a:pt x="5779" y="63"/>
                      <a:pt x="5494" y="123"/>
                    </a:cubicBezTo>
                    <a:cubicBezTo>
                      <a:pt x="4986" y="230"/>
                      <a:pt x="4501" y="408"/>
                      <a:pt x="4044" y="655"/>
                    </a:cubicBezTo>
                    <a:cubicBezTo>
                      <a:pt x="3046" y="1205"/>
                      <a:pt x="2552" y="1998"/>
                      <a:pt x="2715" y="2767"/>
                    </a:cubicBezTo>
                    <a:cubicBezTo>
                      <a:pt x="2864" y="3476"/>
                      <a:pt x="3536" y="3966"/>
                      <a:pt x="4515" y="4115"/>
                    </a:cubicBezTo>
                    <a:cubicBezTo>
                      <a:pt x="4533" y="4656"/>
                      <a:pt x="4473" y="5547"/>
                      <a:pt x="4100" y="6820"/>
                    </a:cubicBezTo>
                    <a:cubicBezTo>
                      <a:pt x="3382" y="9296"/>
                      <a:pt x="1554" y="9734"/>
                      <a:pt x="1456" y="9753"/>
                    </a:cubicBezTo>
                    <a:cubicBezTo>
                      <a:pt x="574" y="9926"/>
                      <a:pt x="1" y="10779"/>
                      <a:pt x="173" y="11660"/>
                    </a:cubicBezTo>
                    <a:cubicBezTo>
                      <a:pt x="325" y="12437"/>
                      <a:pt x="1006" y="12978"/>
                      <a:pt x="1768" y="12978"/>
                    </a:cubicBezTo>
                    <a:cubicBezTo>
                      <a:pt x="1871" y="12978"/>
                      <a:pt x="1976" y="12968"/>
                      <a:pt x="2081" y="12947"/>
                    </a:cubicBezTo>
                    <a:cubicBezTo>
                      <a:pt x="2393" y="12882"/>
                      <a:pt x="2691" y="12784"/>
                      <a:pt x="2985" y="12663"/>
                    </a:cubicBezTo>
                    <a:cubicBezTo>
                      <a:pt x="3186" y="12817"/>
                      <a:pt x="3424" y="12919"/>
                      <a:pt x="3675" y="12966"/>
                    </a:cubicBezTo>
                    <a:cubicBezTo>
                      <a:pt x="3927" y="13003"/>
                      <a:pt x="4179" y="13022"/>
                      <a:pt x="4431" y="13022"/>
                    </a:cubicBezTo>
                    <a:cubicBezTo>
                      <a:pt x="5648" y="13022"/>
                      <a:pt x="7970" y="12654"/>
                      <a:pt x="9854" y="10168"/>
                    </a:cubicBezTo>
                    <a:cubicBezTo>
                      <a:pt x="11076" y="8564"/>
                      <a:pt x="11552" y="7291"/>
                      <a:pt x="11734" y="6484"/>
                    </a:cubicBezTo>
                    <a:cubicBezTo>
                      <a:pt x="12312" y="6307"/>
                      <a:pt x="12769" y="6027"/>
                      <a:pt x="13053" y="5668"/>
                    </a:cubicBezTo>
                    <a:lnTo>
                      <a:pt x="13058" y="5659"/>
                    </a:lnTo>
                    <a:cubicBezTo>
                      <a:pt x="13077" y="5631"/>
                      <a:pt x="13100" y="5607"/>
                      <a:pt x="13114" y="5579"/>
                    </a:cubicBezTo>
                    <a:lnTo>
                      <a:pt x="13123" y="5565"/>
                    </a:lnTo>
                    <a:lnTo>
                      <a:pt x="13128" y="5561"/>
                    </a:lnTo>
                    <a:cubicBezTo>
                      <a:pt x="13147" y="5528"/>
                      <a:pt x="13165" y="5500"/>
                      <a:pt x="13179" y="5472"/>
                    </a:cubicBezTo>
                    <a:cubicBezTo>
                      <a:pt x="13189" y="5453"/>
                      <a:pt x="13198" y="5439"/>
                      <a:pt x="13207" y="5421"/>
                    </a:cubicBezTo>
                    <a:lnTo>
                      <a:pt x="13212" y="5416"/>
                    </a:lnTo>
                    <a:cubicBezTo>
                      <a:pt x="13217" y="5402"/>
                      <a:pt x="13226" y="5383"/>
                      <a:pt x="13231" y="5369"/>
                    </a:cubicBezTo>
                    <a:cubicBezTo>
                      <a:pt x="13240" y="5355"/>
                      <a:pt x="13249" y="5332"/>
                      <a:pt x="13259" y="5309"/>
                    </a:cubicBezTo>
                    <a:cubicBezTo>
                      <a:pt x="13268" y="5295"/>
                      <a:pt x="13273" y="5281"/>
                      <a:pt x="13277" y="5267"/>
                    </a:cubicBezTo>
                    <a:lnTo>
                      <a:pt x="13277" y="5262"/>
                    </a:lnTo>
                    <a:cubicBezTo>
                      <a:pt x="13291" y="5225"/>
                      <a:pt x="13301" y="5188"/>
                      <a:pt x="13310" y="5150"/>
                    </a:cubicBezTo>
                    <a:cubicBezTo>
                      <a:pt x="13315" y="5132"/>
                      <a:pt x="13319" y="5113"/>
                      <a:pt x="13324" y="5104"/>
                    </a:cubicBezTo>
                    <a:cubicBezTo>
                      <a:pt x="13329" y="5080"/>
                      <a:pt x="13333" y="5057"/>
                      <a:pt x="13338" y="5034"/>
                    </a:cubicBezTo>
                    <a:cubicBezTo>
                      <a:pt x="13342" y="5010"/>
                      <a:pt x="13342" y="5001"/>
                      <a:pt x="13347" y="4978"/>
                    </a:cubicBezTo>
                    <a:cubicBezTo>
                      <a:pt x="13352" y="4959"/>
                      <a:pt x="13352" y="4936"/>
                      <a:pt x="13356" y="4917"/>
                    </a:cubicBezTo>
                    <a:cubicBezTo>
                      <a:pt x="13356" y="4898"/>
                      <a:pt x="13356" y="4880"/>
                      <a:pt x="13356" y="4861"/>
                    </a:cubicBezTo>
                    <a:cubicBezTo>
                      <a:pt x="13361" y="4843"/>
                      <a:pt x="13356" y="4819"/>
                      <a:pt x="13356" y="4796"/>
                    </a:cubicBezTo>
                    <a:cubicBezTo>
                      <a:pt x="13370" y="4078"/>
                      <a:pt x="12806" y="3462"/>
                      <a:pt x="11860" y="3140"/>
                    </a:cubicBezTo>
                    <a:cubicBezTo>
                      <a:pt x="11384" y="2986"/>
                      <a:pt x="10885" y="2907"/>
                      <a:pt x="10387" y="2907"/>
                    </a:cubicBezTo>
                    <a:cubicBezTo>
                      <a:pt x="10372" y="2907"/>
                      <a:pt x="10358" y="2907"/>
                      <a:pt x="10344" y="2907"/>
                    </a:cubicBezTo>
                    <a:cubicBezTo>
                      <a:pt x="9206" y="2907"/>
                      <a:pt x="8273" y="3238"/>
                      <a:pt x="7756" y="3770"/>
                    </a:cubicBezTo>
                    <a:cubicBezTo>
                      <a:pt x="7751" y="3686"/>
                      <a:pt x="7747" y="3602"/>
                      <a:pt x="7737" y="3527"/>
                    </a:cubicBezTo>
                    <a:cubicBezTo>
                      <a:pt x="8297" y="3229"/>
                      <a:pt x="8716" y="2847"/>
                      <a:pt x="8945" y="2427"/>
                    </a:cubicBezTo>
                    <a:lnTo>
                      <a:pt x="8945" y="2418"/>
                    </a:lnTo>
                    <a:cubicBezTo>
                      <a:pt x="8964" y="2385"/>
                      <a:pt x="8982" y="2352"/>
                      <a:pt x="8996" y="2324"/>
                    </a:cubicBezTo>
                    <a:lnTo>
                      <a:pt x="9010" y="2287"/>
                    </a:lnTo>
                    <a:cubicBezTo>
                      <a:pt x="9020" y="2264"/>
                      <a:pt x="9029" y="2240"/>
                      <a:pt x="9043" y="2217"/>
                    </a:cubicBezTo>
                    <a:cubicBezTo>
                      <a:pt x="9048" y="2198"/>
                      <a:pt x="9052" y="2184"/>
                      <a:pt x="9057" y="2166"/>
                    </a:cubicBezTo>
                    <a:cubicBezTo>
                      <a:pt x="9062" y="2152"/>
                      <a:pt x="9071" y="2124"/>
                      <a:pt x="9080" y="2100"/>
                    </a:cubicBezTo>
                    <a:cubicBezTo>
                      <a:pt x="9085" y="2077"/>
                      <a:pt x="9090" y="2068"/>
                      <a:pt x="9090" y="2054"/>
                    </a:cubicBezTo>
                    <a:cubicBezTo>
                      <a:pt x="9099" y="2026"/>
                      <a:pt x="9104" y="1998"/>
                      <a:pt x="9113" y="1965"/>
                    </a:cubicBezTo>
                    <a:cubicBezTo>
                      <a:pt x="9113" y="1951"/>
                      <a:pt x="9118" y="1937"/>
                      <a:pt x="9122" y="1919"/>
                    </a:cubicBezTo>
                    <a:cubicBezTo>
                      <a:pt x="9127" y="1886"/>
                      <a:pt x="9132" y="1853"/>
                      <a:pt x="9136" y="1816"/>
                    </a:cubicBezTo>
                    <a:cubicBezTo>
                      <a:pt x="9136" y="1802"/>
                      <a:pt x="9136" y="1788"/>
                      <a:pt x="9136" y="1774"/>
                    </a:cubicBezTo>
                    <a:cubicBezTo>
                      <a:pt x="9136" y="1746"/>
                      <a:pt x="9136" y="1723"/>
                      <a:pt x="9141" y="1695"/>
                    </a:cubicBezTo>
                    <a:lnTo>
                      <a:pt x="9141" y="1648"/>
                    </a:lnTo>
                    <a:cubicBezTo>
                      <a:pt x="9141" y="1616"/>
                      <a:pt x="9141" y="1588"/>
                      <a:pt x="9136" y="1560"/>
                    </a:cubicBezTo>
                    <a:cubicBezTo>
                      <a:pt x="9136" y="1546"/>
                      <a:pt x="9136" y="1532"/>
                      <a:pt x="9132" y="1518"/>
                    </a:cubicBezTo>
                    <a:cubicBezTo>
                      <a:pt x="9127" y="1476"/>
                      <a:pt x="9118" y="1434"/>
                      <a:pt x="9113" y="1392"/>
                    </a:cubicBezTo>
                    <a:cubicBezTo>
                      <a:pt x="9104" y="1350"/>
                      <a:pt x="9090" y="1303"/>
                      <a:pt x="9076" y="1256"/>
                    </a:cubicBezTo>
                    <a:cubicBezTo>
                      <a:pt x="9071" y="1242"/>
                      <a:pt x="9066" y="1228"/>
                      <a:pt x="9062" y="1214"/>
                    </a:cubicBezTo>
                    <a:cubicBezTo>
                      <a:pt x="9052" y="1191"/>
                      <a:pt x="9043" y="1163"/>
                      <a:pt x="9024" y="1131"/>
                    </a:cubicBezTo>
                    <a:cubicBezTo>
                      <a:pt x="8744" y="478"/>
                      <a:pt x="7980" y="67"/>
                      <a:pt x="6935" y="2"/>
                    </a:cubicBezTo>
                    <a:lnTo>
                      <a:pt x="6763" y="2"/>
                    </a:lnTo>
                    <a:cubicBezTo>
                      <a:pt x="6723" y="1"/>
                      <a:pt x="6683" y="0"/>
                      <a:pt x="6644" y="0"/>
                    </a:cubicBezTo>
                    <a:close/>
                  </a:path>
                </a:pathLst>
              </a:custGeom>
              <a:solidFill>
                <a:schemeClr val="accent5"/>
              </a:solidFill>
              <a:ln w="28575" cap="flat" cmpd="sng">
                <a:solidFill>
                  <a:schemeClr val="accent5"/>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 name="Google Shape;320;p18"/>
              <p:cNvSpPr/>
              <p:nvPr/>
            </p:nvSpPr>
            <p:spPr>
              <a:xfrm rot="-542939" flipH="1">
                <a:off x="8875818" y="4604638"/>
                <a:ext cx="337829" cy="506501"/>
              </a:xfrm>
              <a:custGeom>
                <a:avLst/>
                <a:gdLst/>
                <a:ahLst/>
                <a:cxnLst/>
                <a:rect l="l" t="t" r="r" b="b"/>
                <a:pathLst>
                  <a:path w="7681" h="11516" extrusionOk="0">
                    <a:moveTo>
                      <a:pt x="5804" y="1"/>
                    </a:moveTo>
                    <a:cubicBezTo>
                      <a:pt x="5491" y="1"/>
                      <a:pt x="5154" y="35"/>
                      <a:pt x="4808" y="109"/>
                    </a:cubicBezTo>
                    <a:cubicBezTo>
                      <a:pt x="3437" y="403"/>
                      <a:pt x="2444" y="1196"/>
                      <a:pt x="2588" y="1886"/>
                    </a:cubicBezTo>
                    <a:cubicBezTo>
                      <a:pt x="2700" y="2399"/>
                      <a:pt x="3414" y="2707"/>
                      <a:pt x="4337" y="2712"/>
                    </a:cubicBezTo>
                    <a:cubicBezTo>
                      <a:pt x="4416" y="3099"/>
                      <a:pt x="4552" y="4278"/>
                      <a:pt x="3964" y="6298"/>
                    </a:cubicBezTo>
                    <a:cubicBezTo>
                      <a:pt x="3115" y="9212"/>
                      <a:pt x="872" y="9716"/>
                      <a:pt x="770" y="9739"/>
                    </a:cubicBezTo>
                    <a:cubicBezTo>
                      <a:pt x="313" y="9828"/>
                      <a:pt x="0" y="10247"/>
                      <a:pt x="47" y="10709"/>
                    </a:cubicBezTo>
                    <a:cubicBezTo>
                      <a:pt x="93" y="11163"/>
                      <a:pt x="475" y="11516"/>
                      <a:pt x="933" y="11516"/>
                    </a:cubicBezTo>
                    <a:cubicBezTo>
                      <a:pt x="936" y="11516"/>
                      <a:pt x="939" y="11516"/>
                      <a:pt x="942" y="11516"/>
                    </a:cubicBezTo>
                    <a:cubicBezTo>
                      <a:pt x="998" y="11516"/>
                      <a:pt x="1054" y="11511"/>
                      <a:pt x="1110" y="11502"/>
                    </a:cubicBezTo>
                    <a:cubicBezTo>
                      <a:pt x="1250" y="11474"/>
                      <a:pt x="4519" y="10812"/>
                      <a:pt x="5689" y="6801"/>
                    </a:cubicBezTo>
                    <a:cubicBezTo>
                      <a:pt x="6352" y="4526"/>
                      <a:pt x="6235" y="3066"/>
                      <a:pt x="6100" y="2376"/>
                    </a:cubicBezTo>
                    <a:cubicBezTo>
                      <a:pt x="7060" y="1998"/>
                      <a:pt x="7681" y="1378"/>
                      <a:pt x="7564" y="823"/>
                    </a:cubicBezTo>
                    <a:cubicBezTo>
                      <a:pt x="7452" y="310"/>
                      <a:pt x="6735" y="1"/>
                      <a:pt x="580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 name="Google Shape;321;p18"/>
              <p:cNvSpPr/>
              <p:nvPr/>
            </p:nvSpPr>
            <p:spPr>
              <a:xfrm rot="-542939" flipH="1">
                <a:off x="8848214" y="4615326"/>
                <a:ext cx="226685" cy="100192"/>
              </a:xfrm>
              <a:custGeom>
                <a:avLst/>
                <a:gdLst/>
                <a:ahLst/>
                <a:cxnLst/>
                <a:rect l="l" t="t" r="r" b="b"/>
                <a:pathLst>
                  <a:path w="5154" h="2278" extrusionOk="0">
                    <a:moveTo>
                      <a:pt x="3359" y="1"/>
                    </a:moveTo>
                    <a:cubicBezTo>
                      <a:pt x="3046" y="1"/>
                      <a:pt x="2710" y="35"/>
                      <a:pt x="2365" y="109"/>
                    </a:cubicBezTo>
                    <a:cubicBezTo>
                      <a:pt x="994" y="403"/>
                      <a:pt x="1" y="1196"/>
                      <a:pt x="145" y="1886"/>
                    </a:cubicBezTo>
                    <a:cubicBezTo>
                      <a:pt x="183" y="2040"/>
                      <a:pt x="267" y="2180"/>
                      <a:pt x="388" y="2278"/>
                    </a:cubicBezTo>
                    <a:lnTo>
                      <a:pt x="5023" y="1359"/>
                    </a:lnTo>
                    <a:cubicBezTo>
                      <a:pt x="5121" y="1196"/>
                      <a:pt x="5154" y="1005"/>
                      <a:pt x="5121" y="823"/>
                    </a:cubicBezTo>
                    <a:cubicBezTo>
                      <a:pt x="5009" y="310"/>
                      <a:pt x="4289" y="1"/>
                      <a:pt x="335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 name="Google Shape;322;p18"/>
              <p:cNvSpPr/>
              <p:nvPr/>
            </p:nvSpPr>
            <p:spPr>
              <a:xfrm rot="-542939" flipH="1">
                <a:off x="8928036" y="4717637"/>
                <a:ext cx="69272" cy="24982"/>
              </a:xfrm>
              <a:custGeom>
                <a:avLst/>
                <a:gdLst/>
                <a:ahLst/>
                <a:cxnLst/>
                <a:rect l="l" t="t" r="r" b="b"/>
                <a:pathLst>
                  <a:path w="1575" h="568" extrusionOk="0">
                    <a:moveTo>
                      <a:pt x="1326" y="0"/>
                    </a:moveTo>
                    <a:cubicBezTo>
                      <a:pt x="1316" y="0"/>
                      <a:pt x="1304" y="1"/>
                      <a:pt x="1292" y="3"/>
                    </a:cubicBezTo>
                    <a:lnTo>
                      <a:pt x="215" y="208"/>
                    </a:lnTo>
                    <a:cubicBezTo>
                      <a:pt x="1" y="250"/>
                      <a:pt x="29" y="567"/>
                      <a:pt x="248" y="567"/>
                    </a:cubicBezTo>
                    <a:cubicBezTo>
                      <a:pt x="262" y="563"/>
                      <a:pt x="271" y="563"/>
                      <a:pt x="285" y="563"/>
                    </a:cubicBezTo>
                    <a:lnTo>
                      <a:pt x="1358" y="358"/>
                    </a:lnTo>
                    <a:cubicBezTo>
                      <a:pt x="1574" y="309"/>
                      <a:pt x="1527" y="0"/>
                      <a:pt x="1326" y="0"/>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 name="Google Shape;323;p18"/>
              <p:cNvSpPr/>
              <p:nvPr/>
            </p:nvSpPr>
            <p:spPr>
              <a:xfrm rot="-542939" flipH="1">
                <a:off x="8706676" y="4753795"/>
                <a:ext cx="423814" cy="380360"/>
              </a:xfrm>
              <a:custGeom>
                <a:avLst/>
                <a:gdLst/>
                <a:ahLst/>
                <a:cxnLst/>
                <a:rect l="l" t="t" r="r" b="b"/>
                <a:pathLst>
                  <a:path w="9636" h="8648" extrusionOk="0">
                    <a:moveTo>
                      <a:pt x="7341" y="1"/>
                    </a:moveTo>
                    <a:cubicBezTo>
                      <a:pt x="6068" y="1"/>
                      <a:pt x="5042" y="518"/>
                      <a:pt x="5042" y="1153"/>
                    </a:cubicBezTo>
                    <a:cubicBezTo>
                      <a:pt x="5042" y="1600"/>
                      <a:pt x="5550" y="1987"/>
                      <a:pt x="6292" y="2178"/>
                    </a:cubicBezTo>
                    <a:cubicBezTo>
                      <a:pt x="6217" y="2575"/>
                      <a:pt x="5923" y="3577"/>
                      <a:pt x="4846" y="4995"/>
                    </a:cubicBezTo>
                    <a:cubicBezTo>
                      <a:pt x="3583" y="6656"/>
                      <a:pt x="2092" y="6857"/>
                      <a:pt x="1442" y="6857"/>
                    </a:cubicBezTo>
                    <a:cubicBezTo>
                      <a:pt x="1255" y="6857"/>
                      <a:pt x="1137" y="6840"/>
                      <a:pt x="1115" y="6837"/>
                    </a:cubicBezTo>
                    <a:cubicBezTo>
                      <a:pt x="1067" y="6829"/>
                      <a:pt x="1018" y="6825"/>
                      <a:pt x="970" y="6825"/>
                    </a:cubicBezTo>
                    <a:cubicBezTo>
                      <a:pt x="542" y="6825"/>
                      <a:pt x="165" y="7133"/>
                      <a:pt x="85" y="7565"/>
                    </a:cubicBezTo>
                    <a:cubicBezTo>
                      <a:pt x="1" y="8050"/>
                      <a:pt x="318" y="8511"/>
                      <a:pt x="803" y="8605"/>
                    </a:cubicBezTo>
                    <a:cubicBezTo>
                      <a:pt x="983" y="8633"/>
                      <a:pt x="1166" y="8647"/>
                      <a:pt x="1349" y="8647"/>
                    </a:cubicBezTo>
                    <a:cubicBezTo>
                      <a:pt x="1375" y="8647"/>
                      <a:pt x="1402" y="8647"/>
                      <a:pt x="1428" y="8647"/>
                    </a:cubicBezTo>
                    <a:cubicBezTo>
                      <a:pt x="2458" y="8647"/>
                      <a:pt x="4562" y="8334"/>
                      <a:pt x="6273" y="6082"/>
                    </a:cubicBezTo>
                    <a:cubicBezTo>
                      <a:pt x="7733" y="4160"/>
                      <a:pt x="8036" y="2775"/>
                      <a:pt x="8101" y="2239"/>
                    </a:cubicBezTo>
                    <a:cubicBezTo>
                      <a:pt x="8996" y="2081"/>
                      <a:pt x="9635" y="1652"/>
                      <a:pt x="9635" y="1153"/>
                    </a:cubicBezTo>
                    <a:cubicBezTo>
                      <a:pt x="9635" y="518"/>
                      <a:pt x="8609" y="1"/>
                      <a:pt x="734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 name="Google Shape;324;p18"/>
              <p:cNvSpPr/>
              <p:nvPr/>
            </p:nvSpPr>
            <p:spPr>
              <a:xfrm rot="-542939" flipH="1">
                <a:off x="8683603" y="4773167"/>
                <a:ext cx="202275" cy="71427"/>
              </a:xfrm>
              <a:custGeom>
                <a:avLst/>
                <a:gdLst/>
                <a:ahLst/>
                <a:cxnLst/>
                <a:rect l="l" t="t" r="r" b="b"/>
                <a:pathLst>
                  <a:path w="4599" h="1624" extrusionOk="0">
                    <a:moveTo>
                      <a:pt x="2300" y="1"/>
                    </a:moveTo>
                    <a:cubicBezTo>
                      <a:pt x="1032" y="1"/>
                      <a:pt x="1" y="518"/>
                      <a:pt x="1" y="1153"/>
                    </a:cubicBezTo>
                    <a:cubicBezTo>
                      <a:pt x="1" y="1264"/>
                      <a:pt x="34" y="1376"/>
                      <a:pt x="90" y="1474"/>
                    </a:cubicBezTo>
                    <a:lnTo>
                      <a:pt x="4394" y="1624"/>
                    </a:lnTo>
                    <a:cubicBezTo>
                      <a:pt x="4520" y="1498"/>
                      <a:pt x="4590" y="1330"/>
                      <a:pt x="4599" y="1153"/>
                    </a:cubicBezTo>
                    <a:cubicBezTo>
                      <a:pt x="4599" y="518"/>
                      <a:pt x="3568" y="1"/>
                      <a:pt x="230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 name="Google Shape;325;p18"/>
              <p:cNvSpPr/>
              <p:nvPr/>
            </p:nvSpPr>
            <p:spPr>
              <a:xfrm rot="-542939" flipH="1">
                <a:off x="8765428" y="4860923"/>
                <a:ext cx="69404" cy="18912"/>
              </a:xfrm>
              <a:custGeom>
                <a:avLst/>
                <a:gdLst/>
                <a:ahLst/>
                <a:cxnLst/>
                <a:rect l="l" t="t" r="r" b="b"/>
                <a:pathLst>
                  <a:path w="1578" h="430" extrusionOk="0">
                    <a:moveTo>
                      <a:pt x="248" y="1"/>
                    </a:moveTo>
                    <a:cubicBezTo>
                      <a:pt x="19" y="1"/>
                      <a:pt x="1" y="346"/>
                      <a:pt x="239" y="360"/>
                    </a:cubicBezTo>
                    <a:lnTo>
                      <a:pt x="1330" y="430"/>
                    </a:lnTo>
                    <a:lnTo>
                      <a:pt x="1339" y="430"/>
                    </a:lnTo>
                    <a:cubicBezTo>
                      <a:pt x="1568" y="425"/>
                      <a:pt x="1577" y="90"/>
                      <a:pt x="1353" y="71"/>
                    </a:cubicBezTo>
                    <a:lnTo>
                      <a:pt x="262" y="1"/>
                    </a:lnTo>
                    <a:cubicBezTo>
                      <a:pt x="257" y="1"/>
                      <a:pt x="253" y="1"/>
                      <a:pt x="248" y="1"/>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26" name="Google Shape;326;p18"/>
            <p:cNvGrpSpPr/>
            <p:nvPr/>
          </p:nvGrpSpPr>
          <p:grpSpPr>
            <a:xfrm rot="10800000" flipH="1">
              <a:off x="8705737" y="-171292"/>
              <a:ext cx="598457" cy="616311"/>
              <a:chOff x="-4868013" y="-7472689"/>
              <a:chExt cx="439234" cy="452305"/>
            </a:xfrm>
          </p:grpSpPr>
          <p:sp>
            <p:nvSpPr>
              <p:cNvPr id="327" name="Google Shape;327;p18"/>
              <p:cNvSpPr/>
              <p:nvPr/>
            </p:nvSpPr>
            <p:spPr>
              <a:xfrm>
                <a:off x="-4868013" y="-7472689"/>
                <a:ext cx="439234" cy="452305"/>
              </a:xfrm>
              <a:custGeom>
                <a:avLst/>
                <a:gdLst/>
                <a:ahLst/>
                <a:cxnLst/>
                <a:rect l="l" t="t" r="r" b="b"/>
                <a:pathLst>
                  <a:path w="12669" h="13046" extrusionOk="0">
                    <a:moveTo>
                      <a:pt x="8418" y="0"/>
                    </a:moveTo>
                    <a:cubicBezTo>
                      <a:pt x="8089" y="0"/>
                      <a:pt x="7772" y="174"/>
                      <a:pt x="7604" y="480"/>
                    </a:cubicBezTo>
                    <a:lnTo>
                      <a:pt x="7327" y="987"/>
                    </a:lnTo>
                    <a:cubicBezTo>
                      <a:pt x="6529" y="677"/>
                      <a:pt x="5506" y="611"/>
                      <a:pt x="5121" y="597"/>
                    </a:cubicBezTo>
                    <a:cubicBezTo>
                      <a:pt x="5072" y="595"/>
                      <a:pt x="5023" y="595"/>
                      <a:pt x="4974" y="595"/>
                    </a:cubicBezTo>
                    <a:cubicBezTo>
                      <a:pt x="3840" y="595"/>
                      <a:pt x="2871" y="1002"/>
                      <a:pt x="2385" y="1254"/>
                    </a:cubicBezTo>
                    <a:cubicBezTo>
                      <a:pt x="1864" y="1522"/>
                      <a:pt x="1732" y="2202"/>
                      <a:pt x="2117" y="2643"/>
                    </a:cubicBezTo>
                    <a:cubicBezTo>
                      <a:pt x="1568" y="3155"/>
                      <a:pt x="1150" y="3789"/>
                      <a:pt x="897" y="4497"/>
                    </a:cubicBezTo>
                    <a:cubicBezTo>
                      <a:pt x="0" y="7032"/>
                      <a:pt x="911" y="11754"/>
                      <a:pt x="3952" y="12829"/>
                    </a:cubicBezTo>
                    <a:cubicBezTo>
                      <a:pt x="4362" y="12970"/>
                      <a:pt x="4790" y="13045"/>
                      <a:pt x="5223" y="13045"/>
                    </a:cubicBezTo>
                    <a:cubicBezTo>
                      <a:pt x="5236" y="13045"/>
                      <a:pt x="5249" y="13045"/>
                      <a:pt x="5262" y="13045"/>
                    </a:cubicBezTo>
                    <a:cubicBezTo>
                      <a:pt x="6328" y="13045"/>
                      <a:pt x="7482" y="12646"/>
                      <a:pt x="8613" y="11867"/>
                    </a:cubicBezTo>
                    <a:cubicBezTo>
                      <a:pt x="9979" y="10919"/>
                      <a:pt x="11106" y="9539"/>
                      <a:pt x="11561" y="8257"/>
                    </a:cubicBezTo>
                    <a:cubicBezTo>
                      <a:pt x="11805" y="7548"/>
                      <a:pt x="11880" y="6788"/>
                      <a:pt x="11768" y="6046"/>
                    </a:cubicBezTo>
                    <a:cubicBezTo>
                      <a:pt x="12345" y="5943"/>
                      <a:pt x="12669" y="5328"/>
                      <a:pt x="12434" y="4798"/>
                    </a:cubicBezTo>
                    <a:cubicBezTo>
                      <a:pt x="12199" y="4272"/>
                      <a:pt x="11669" y="3291"/>
                      <a:pt x="10712" y="2568"/>
                    </a:cubicBezTo>
                    <a:cubicBezTo>
                      <a:pt x="10458" y="2376"/>
                      <a:pt x="9796" y="1906"/>
                      <a:pt x="9092" y="1615"/>
                    </a:cubicBezTo>
                    <a:lnTo>
                      <a:pt x="9228" y="1371"/>
                    </a:lnTo>
                    <a:cubicBezTo>
                      <a:pt x="9472" y="921"/>
                      <a:pt x="9308" y="358"/>
                      <a:pt x="8862" y="113"/>
                    </a:cubicBezTo>
                    <a:cubicBezTo>
                      <a:pt x="8721" y="37"/>
                      <a:pt x="8568" y="0"/>
                      <a:pt x="8418" y="0"/>
                    </a:cubicBezTo>
                    <a:close/>
                  </a:path>
                </a:pathLst>
              </a:custGeom>
              <a:solidFill>
                <a:schemeClr val="accent5"/>
              </a:solidFill>
              <a:ln w="28575" cap="flat" cmpd="sng">
                <a:solidFill>
                  <a:schemeClr val="accent5"/>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 name="Google Shape;328;p18"/>
              <p:cNvSpPr/>
              <p:nvPr/>
            </p:nvSpPr>
            <p:spPr>
              <a:xfrm>
                <a:off x="-4840521" y="-7404427"/>
                <a:ext cx="376932" cy="358522"/>
              </a:xfrm>
              <a:custGeom>
                <a:avLst/>
                <a:gdLst/>
                <a:ahLst/>
                <a:cxnLst/>
                <a:rect l="l" t="t" r="r" b="b"/>
                <a:pathLst>
                  <a:path w="10872" h="10341" extrusionOk="0">
                    <a:moveTo>
                      <a:pt x="5052" y="1"/>
                    </a:moveTo>
                    <a:cubicBezTo>
                      <a:pt x="3130" y="1"/>
                      <a:pt x="1402" y="1051"/>
                      <a:pt x="794" y="2773"/>
                    </a:cubicBezTo>
                    <a:cubicBezTo>
                      <a:pt x="1" y="5030"/>
                      <a:pt x="841" y="9264"/>
                      <a:pt x="3404" y="10165"/>
                    </a:cubicBezTo>
                    <a:cubicBezTo>
                      <a:pt x="3744" y="10285"/>
                      <a:pt x="4098" y="10340"/>
                      <a:pt x="4458" y="10340"/>
                    </a:cubicBezTo>
                    <a:cubicBezTo>
                      <a:pt x="6803" y="10340"/>
                      <a:pt x="9386" y="8002"/>
                      <a:pt x="10073" y="6044"/>
                    </a:cubicBezTo>
                    <a:cubicBezTo>
                      <a:pt x="10871" y="3786"/>
                      <a:pt x="9440" y="1219"/>
                      <a:pt x="6877" y="318"/>
                    </a:cubicBezTo>
                    <a:cubicBezTo>
                      <a:pt x="6268" y="103"/>
                      <a:pt x="5651" y="1"/>
                      <a:pt x="505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 name="Google Shape;329;p18"/>
              <p:cNvSpPr/>
              <p:nvPr/>
            </p:nvSpPr>
            <p:spPr>
              <a:xfrm>
                <a:off x="-4667388" y="-7320426"/>
                <a:ext cx="61054" cy="54224"/>
              </a:xfrm>
              <a:custGeom>
                <a:avLst/>
                <a:gdLst/>
                <a:ahLst/>
                <a:cxnLst/>
                <a:rect l="l" t="t" r="r" b="b"/>
                <a:pathLst>
                  <a:path w="1761" h="1564" extrusionOk="0">
                    <a:moveTo>
                      <a:pt x="885" y="1"/>
                    </a:moveTo>
                    <a:cubicBezTo>
                      <a:pt x="564" y="1"/>
                      <a:pt x="261" y="200"/>
                      <a:pt x="146" y="523"/>
                    </a:cubicBezTo>
                    <a:cubicBezTo>
                      <a:pt x="1" y="932"/>
                      <a:pt x="217" y="1377"/>
                      <a:pt x="625" y="1518"/>
                    </a:cubicBezTo>
                    <a:cubicBezTo>
                      <a:pt x="711" y="1549"/>
                      <a:pt x="798" y="1564"/>
                      <a:pt x="884" y="1564"/>
                    </a:cubicBezTo>
                    <a:cubicBezTo>
                      <a:pt x="1204" y="1564"/>
                      <a:pt x="1505" y="1362"/>
                      <a:pt x="1620" y="1044"/>
                    </a:cubicBezTo>
                    <a:cubicBezTo>
                      <a:pt x="1761" y="636"/>
                      <a:pt x="1550" y="190"/>
                      <a:pt x="1141" y="44"/>
                    </a:cubicBezTo>
                    <a:cubicBezTo>
                      <a:pt x="1057" y="15"/>
                      <a:pt x="970" y="1"/>
                      <a:pt x="88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 name="Google Shape;330;p18"/>
              <p:cNvSpPr/>
              <p:nvPr/>
            </p:nvSpPr>
            <p:spPr>
              <a:xfrm>
                <a:off x="-4584219" y="-7291132"/>
                <a:ext cx="61054" cy="54155"/>
              </a:xfrm>
              <a:custGeom>
                <a:avLst/>
                <a:gdLst/>
                <a:ahLst/>
                <a:cxnLst/>
                <a:rect l="l" t="t" r="r" b="b"/>
                <a:pathLst>
                  <a:path w="1761" h="1562" extrusionOk="0">
                    <a:moveTo>
                      <a:pt x="880" y="1"/>
                    </a:moveTo>
                    <a:cubicBezTo>
                      <a:pt x="559" y="1"/>
                      <a:pt x="256" y="200"/>
                      <a:pt x="141" y="523"/>
                    </a:cubicBezTo>
                    <a:cubicBezTo>
                      <a:pt x="0" y="927"/>
                      <a:pt x="211" y="1373"/>
                      <a:pt x="620" y="1518"/>
                    </a:cubicBezTo>
                    <a:cubicBezTo>
                      <a:pt x="704" y="1548"/>
                      <a:pt x="791" y="1562"/>
                      <a:pt x="876" y="1562"/>
                    </a:cubicBezTo>
                    <a:cubicBezTo>
                      <a:pt x="1197" y="1562"/>
                      <a:pt x="1500" y="1362"/>
                      <a:pt x="1615" y="1039"/>
                    </a:cubicBezTo>
                    <a:cubicBezTo>
                      <a:pt x="1760" y="636"/>
                      <a:pt x="1545" y="190"/>
                      <a:pt x="1136" y="44"/>
                    </a:cubicBezTo>
                    <a:cubicBezTo>
                      <a:pt x="1052" y="15"/>
                      <a:pt x="965" y="1"/>
                      <a:pt x="88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 name="Google Shape;331;p18"/>
              <p:cNvSpPr/>
              <p:nvPr/>
            </p:nvSpPr>
            <p:spPr>
              <a:xfrm>
                <a:off x="-4750383" y="-7349721"/>
                <a:ext cx="61089" cy="54224"/>
              </a:xfrm>
              <a:custGeom>
                <a:avLst/>
                <a:gdLst/>
                <a:ahLst/>
                <a:cxnLst/>
                <a:rect l="l" t="t" r="r" b="b"/>
                <a:pathLst>
                  <a:path w="1762" h="1564" extrusionOk="0">
                    <a:moveTo>
                      <a:pt x="883" y="1"/>
                    </a:moveTo>
                    <a:cubicBezTo>
                      <a:pt x="560" y="1"/>
                      <a:pt x="258" y="201"/>
                      <a:pt x="146" y="523"/>
                    </a:cubicBezTo>
                    <a:cubicBezTo>
                      <a:pt x="1" y="927"/>
                      <a:pt x="217" y="1378"/>
                      <a:pt x="621" y="1518"/>
                    </a:cubicBezTo>
                    <a:cubicBezTo>
                      <a:pt x="707" y="1549"/>
                      <a:pt x="795" y="1564"/>
                      <a:pt x="882" y="1564"/>
                    </a:cubicBezTo>
                    <a:cubicBezTo>
                      <a:pt x="1204" y="1564"/>
                      <a:pt x="1505" y="1362"/>
                      <a:pt x="1616" y="1044"/>
                    </a:cubicBezTo>
                    <a:cubicBezTo>
                      <a:pt x="1761" y="636"/>
                      <a:pt x="1550" y="190"/>
                      <a:pt x="1142" y="45"/>
                    </a:cubicBezTo>
                    <a:cubicBezTo>
                      <a:pt x="1056" y="15"/>
                      <a:pt x="969" y="1"/>
                      <a:pt x="88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 name="Google Shape;332;p18"/>
              <p:cNvSpPr/>
              <p:nvPr/>
            </p:nvSpPr>
            <p:spPr>
              <a:xfrm>
                <a:off x="-4695850" y="-7239268"/>
                <a:ext cx="60881" cy="54224"/>
              </a:xfrm>
              <a:custGeom>
                <a:avLst/>
                <a:gdLst/>
                <a:ahLst/>
                <a:cxnLst/>
                <a:rect l="l" t="t" r="r" b="b"/>
                <a:pathLst>
                  <a:path w="1756" h="1564" extrusionOk="0">
                    <a:moveTo>
                      <a:pt x="877" y="0"/>
                    </a:moveTo>
                    <a:cubicBezTo>
                      <a:pt x="557" y="0"/>
                      <a:pt x="256" y="202"/>
                      <a:pt x="141" y="520"/>
                    </a:cubicBezTo>
                    <a:cubicBezTo>
                      <a:pt x="0" y="928"/>
                      <a:pt x="212" y="1374"/>
                      <a:pt x="620" y="1520"/>
                    </a:cubicBezTo>
                    <a:cubicBezTo>
                      <a:pt x="705" y="1549"/>
                      <a:pt x="791" y="1563"/>
                      <a:pt x="876" y="1563"/>
                    </a:cubicBezTo>
                    <a:cubicBezTo>
                      <a:pt x="1197" y="1563"/>
                      <a:pt x="1500" y="1363"/>
                      <a:pt x="1615" y="1041"/>
                    </a:cubicBezTo>
                    <a:cubicBezTo>
                      <a:pt x="1756" y="632"/>
                      <a:pt x="1545" y="186"/>
                      <a:pt x="1136" y="46"/>
                    </a:cubicBezTo>
                    <a:cubicBezTo>
                      <a:pt x="1051" y="15"/>
                      <a:pt x="963" y="0"/>
                      <a:pt x="87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 name="Google Shape;333;p18"/>
              <p:cNvSpPr/>
              <p:nvPr/>
            </p:nvSpPr>
            <p:spPr>
              <a:xfrm>
                <a:off x="-4612855" y="-7209973"/>
                <a:ext cx="61054" cy="54189"/>
              </a:xfrm>
              <a:custGeom>
                <a:avLst/>
                <a:gdLst/>
                <a:ahLst/>
                <a:cxnLst/>
                <a:rect l="l" t="t" r="r" b="b"/>
                <a:pathLst>
                  <a:path w="1761" h="1563" extrusionOk="0">
                    <a:moveTo>
                      <a:pt x="879" y="0"/>
                    </a:moveTo>
                    <a:cubicBezTo>
                      <a:pt x="557" y="0"/>
                      <a:pt x="256" y="202"/>
                      <a:pt x="141" y="520"/>
                    </a:cubicBezTo>
                    <a:cubicBezTo>
                      <a:pt x="0" y="928"/>
                      <a:pt x="211" y="1374"/>
                      <a:pt x="620" y="1519"/>
                    </a:cubicBezTo>
                    <a:cubicBezTo>
                      <a:pt x="705" y="1549"/>
                      <a:pt x="793" y="1563"/>
                      <a:pt x="878" y="1563"/>
                    </a:cubicBezTo>
                    <a:cubicBezTo>
                      <a:pt x="1202" y="1563"/>
                      <a:pt x="1504" y="1363"/>
                      <a:pt x="1615" y="1041"/>
                    </a:cubicBezTo>
                    <a:cubicBezTo>
                      <a:pt x="1760" y="632"/>
                      <a:pt x="1544" y="186"/>
                      <a:pt x="1141" y="46"/>
                    </a:cubicBezTo>
                    <a:cubicBezTo>
                      <a:pt x="1054" y="15"/>
                      <a:pt x="966" y="0"/>
                      <a:pt x="87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 name="Google Shape;334;p18"/>
              <p:cNvSpPr/>
              <p:nvPr/>
            </p:nvSpPr>
            <p:spPr>
              <a:xfrm>
                <a:off x="-4779019" y="-7268563"/>
                <a:ext cx="61054" cy="54224"/>
              </a:xfrm>
              <a:custGeom>
                <a:avLst/>
                <a:gdLst/>
                <a:ahLst/>
                <a:cxnLst/>
                <a:rect l="l" t="t" r="r" b="b"/>
                <a:pathLst>
                  <a:path w="1761" h="1564" extrusionOk="0">
                    <a:moveTo>
                      <a:pt x="882" y="0"/>
                    </a:moveTo>
                    <a:cubicBezTo>
                      <a:pt x="561" y="0"/>
                      <a:pt x="257" y="202"/>
                      <a:pt x="146" y="520"/>
                    </a:cubicBezTo>
                    <a:cubicBezTo>
                      <a:pt x="1" y="928"/>
                      <a:pt x="217" y="1374"/>
                      <a:pt x="620" y="1520"/>
                    </a:cubicBezTo>
                    <a:cubicBezTo>
                      <a:pt x="706" y="1549"/>
                      <a:pt x="793" y="1563"/>
                      <a:pt x="879" y="1563"/>
                    </a:cubicBezTo>
                    <a:cubicBezTo>
                      <a:pt x="1203" y="1563"/>
                      <a:pt x="1505" y="1364"/>
                      <a:pt x="1620" y="1041"/>
                    </a:cubicBezTo>
                    <a:cubicBezTo>
                      <a:pt x="1761" y="632"/>
                      <a:pt x="1550" y="187"/>
                      <a:pt x="1141" y="46"/>
                    </a:cubicBezTo>
                    <a:cubicBezTo>
                      <a:pt x="1056" y="15"/>
                      <a:pt x="968" y="0"/>
                      <a:pt x="88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 name="Google Shape;335;p18"/>
              <p:cNvSpPr/>
              <p:nvPr/>
            </p:nvSpPr>
            <p:spPr>
              <a:xfrm>
                <a:off x="-4682988" y="-7143514"/>
                <a:ext cx="61054" cy="54189"/>
              </a:xfrm>
              <a:custGeom>
                <a:avLst/>
                <a:gdLst/>
                <a:ahLst/>
                <a:cxnLst/>
                <a:rect l="l" t="t" r="r" b="b"/>
                <a:pathLst>
                  <a:path w="1761" h="1563" extrusionOk="0">
                    <a:moveTo>
                      <a:pt x="882" y="0"/>
                    </a:moveTo>
                    <a:cubicBezTo>
                      <a:pt x="559" y="0"/>
                      <a:pt x="256" y="200"/>
                      <a:pt x="141" y="522"/>
                    </a:cubicBezTo>
                    <a:cubicBezTo>
                      <a:pt x="0" y="931"/>
                      <a:pt x="211" y="1377"/>
                      <a:pt x="620" y="1517"/>
                    </a:cubicBezTo>
                    <a:cubicBezTo>
                      <a:pt x="706" y="1548"/>
                      <a:pt x="795" y="1563"/>
                      <a:pt x="881" y="1563"/>
                    </a:cubicBezTo>
                    <a:cubicBezTo>
                      <a:pt x="1204" y="1563"/>
                      <a:pt x="1504" y="1361"/>
                      <a:pt x="1615" y="1043"/>
                    </a:cubicBezTo>
                    <a:cubicBezTo>
                      <a:pt x="1760" y="635"/>
                      <a:pt x="1544" y="189"/>
                      <a:pt x="1141" y="44"/>
                    </a:cubicBezTo>
                    <a:cubicBezTo>
                      <a:pt x="1055" y="14"/>
                      <a:pt x="968" y="0"/>
                      <a:pt x="88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 name="Google Shape;336;p18"/>
              <p:cNvSpPr/>
              <p:nvPr/>
            </p:nvSpPr>
            <p:spPr>
              <a:xfrm>
                <a:off x="-4765984" y="-7172809"/>
                <a:ext cx="61054" cy="54224"/>
              </a:xfrm>
              <a:custGeom>
                <a:avLst/>
                <a:gdLst/>
                <a:ahLst/>
                <a:cxnLst/>
                <a:rect l="l" t="t" r="r" b="b"/>
                <a:pathLst>
                  <a:path w="1761" h="1564" extrusionOk="0">
                    <a:moveTo>
                      <a:pt x="880" y="0"/>
                    </a:moveTo>
                    <a:cubicBezTo>
                      <a:pt x="559" y="0"/>
                      <a:pt x="256" y="200"/>
                      <a:pt x="141" y="522"/>
                    </a:cubicBezTo>
                    <a:cubicBezTo>
                      <a:pt x="0" y="931"/>
                      <a:pt x="212" y="1377"/>
                      <a:pt x="620" y="1518"/>
                    </a:cubicBezTo>
                    <a:cubicBezTo>
                      <a:pt x="706" y="1548"/>
                      <a:pt x="793" y="1563"/>
                      <a:pt x="879" y="1563"/>
                    </a:cubicBezTo>
                    <a:cubicBezTo>
                      <a:pt x="1199" y="1563"/>
                      <a:pt x="1500" y="1362"/>
                      <a:pt x="1615" y="1044"/>
                    </a:cubicBezTo>
                    <a:cubicBezTo>
                      <a:pt x="1760" y="635"/>
                      <a:pt x="1545" y="189"/>
                      <a:pt x="1136" y="44"/>
                    </a:cubicBezTo>
                    <a:cubicBezTo>
                      <a:pt x="1052" y="14"/>
                      <a:pt x="965" y="0"/>
                      <a:pt x="88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 name="Google Shape;337;p18"/>
              <p:cNvSpPr/>
              <p:nvPr/>
            </p:nvSpPr>
            <p:spPr>
              <a:xfrm>
                <a:off x="-4609596" y="-7399886"/>
                <a:ext cx="151231" cy="111880"/>
              </a:xfrm>
              <a:custGeom>
                <a:avLst/>
                <a:gdLst/>
                <a:ahLst/>
                <a:cxnLst/>
                <a:rect l="l" t="t" r="r" b="b"/>
                <a:pathLst>
                  <a:path w="4362" h="3227" extrusionOk="0">
                    <a:moveTo>
                      <a:pt x="594" y="1"/>
                    </a:moveTo>
                    <a:cubicBezTo>
                      <a:pt x="441" y="1"/>
                      <a:pt x="326" y="41"/>
                      <a:pt x="263" y="126"/>
                    </a:cubicBezTo>
                    <a:cubicBezTo>
                      <a:pt x="0" y="478"/>
                      <a:pt x="714" y="1459"/>
                      <a:pt x="1859" y="2322"/>
                    </a:cubicBezTo>
                    <a:cubicBezTo>
                      <a:pt x="2694" y="2951"/>
                      <a:pt x="3671" y="3158"/>
                      <a:pt x="4135" y="3224"/>
                    </a:cubicBezTo>
                    <a:cubicBezTo>
                      <a:pt x="4146" y="3225"/>
                      <a:pt x="4156" y="3226"/>
                      <a:pt x="4166" y="3226"/>
                    </a:cubicBezTo>
                    <a:cubicBezTo>
                      <a:pt x="4281" y="3226"/>
                      <a:pt x="4361" y="3106"/>
                      <a:pt x="4314" y="2994"/>
                    </a:cubicBezTo>
                    <a:cubicBezTo>
                      <a:pt x="4121" y="2562"/>
                      <a:pt x="3652" y="1684"/>
                      <a:pt x="2821" y="1060"/>
                    </a:cubicBezTo>
                    <a:cubicBezTo>
                      <a:pt x="1948" y="400"/>
                      <a:pt x="1077" y="1"/>
                      <a:pt x="59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 name="Google Shape;338;p18"/>
              <p:cNvSpPr/>
              <p:nvPr/>
            </p:nvSpPr>
            <p:spPr>
              <a:xfrm>
                <a:off x="-4777875" y="-7426546"/>
                <a:ext cx="176436" cy="55264"/>
              </a:xfrm>
              <a:custGeom>
                <a:avLst/>
                <a:gdLst/>
                <a:ahLst/>
                <a:cxnLst/>
                <a:rect l="l" t="t" r="r" b="b"/>
                <a:pathLst>
                  <a:path w="5089" h="1594" extrusionOk="0">
                    <a:moveTo>
                      <a:pt x="2362" y="0"/>
                    </a:moveTo>
                    <a:cubicBezTo>
                      <a:pt x="1375" y="0"/>
                      <a:pt x="522" y="369"/>
                      <a:pt x="123" y="575"/>
                    </a:cubicBezTo>
                    <a:cubicBezTo>
                      <a:pt x="5" y="632"/>
                      <a:pt x="1" y="796"/>
                      <a:pt x="113" y="862"/>
                    </a:cubicBezTo>
                    <a:cubicBezTo>
                      <a:pt x="517" y="1106"/>
                      <a:pt x="1404" y="1556"/>
                      <a:pt x="2451" y="1589"/>
                    </a:cubicBezTo>
                    <a:cubicBezTo>
                      <a:pt x="2545" y="1592"/>
                      <a:pt x="2637" y="1594"/>
                      <a:pt x="2729" y="1594"/>
                    </a:cubicBezTo>
                    <a:cubicBezTo>
                      <a:pt x="4032" y="1594"/>
                      <a:pt x="5061" y="1288"/>
                      <a:pt x="5075" y="881"/>
                    </a:cubicBezTo>
                    <a:cubicBezTo>
                      <a:pt x="5089" y="439"/>
                      <a:pt x="3934" y="50"/>
                      <a:pt x="2502" y="3"/>
                    </a:cubicBezTo>
                    <a:cubicBezTo>
                      <a:pt x="2455" y="1"/>
                      <a:pt x="2409" y="0"/>
                      <a:pt x="236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 name="Google Shape;339;p18"/>
              <p:cNvSpPr/>
              <p:nvPr/>
            </p:nvSpPr>
            <p:spPr>
              <a:xfrm>
                <a:off x="-4767579" y="-7447347"/>
                <a:ext cx="300000" cy="151300"/>
              </a:xfrm>
              <a:custGeom>
                <a:avLst/>
                <a:gdLst/>
                <a:ahLst/>
                <a:cxnLst/>
                <a:rect l="l" t="t" r="r" b="b"/>
                <a:pathLst>
                  <a:path w="8653" h="4364" extrusionOk="0">
                    <a:moveTo>
                      <a:pt x="5511" y="1"/>
                    </a:moveTo>
                    <a:cubicBezTo>
                      <a:pt x="5450" y="1"/>
                      <a:pt x="5389" y="30"/>
                      <a:pt x="5350" y="101"/>
                    </a:cubicBezTo>
                    <a:lnTo>
                      <a:pt x="4703" y="1283"/>
                    </a:lnTo>
                    <a:lnTo>
                      <a:pt x="262" y="1143"/>
                    </a:lnTo>
                    <a:cubicBezTo>
                      <a:pt x="261" y="1143"/>
                      <a:pt x="259" y="1143"/>
                      <a:pt x="258" y="1143"/>
                    </a:cubicBezTo>
                    <a:cubicBezTo>
                      <a:pt x="4" y="1143"/>
                      <a:pt x="1" y="1523"/>
                      <a:pt x="253" y="1528"/>
                    </a:cubicBezTo>
                    <a:lnTo>
                      <a:pt x="4618" y="1664"/>
                    </a:lnTo>
                    <a:cubicBezTo>
                      <a:pt x="4632" y="1692"/>
                      <a:pt x="4656" y="1711"/>
                      <a:pt x="4684" y="1725"/>
                    </a:cubicBezTo>
                    <a:cubicBezTo>
                      <a:pt x="4710" y="1739"/>
                      <a:pt x="4740" y="1747"/>
                      <a:pt x="4772" y="1747"/>
                    </a:cubicBezTo>
                    <a:cubicBezTo>
                      <a:pt x="4791" y="1747"/>
                      <a:pt x="4810" y="1744"/>
                      <a:pt x="4829" y="1739"/>
                    </a:cubicBezTo>
                    <a:lnTo>
                      <a:pt x="8256" y="4320"/>
                    </a:lnTo>
                    <a:cubicBezTo>
                      <a:pt x="8295" y="4350"/>
                      <a:pt x="8335" y="4363"/>
                      <a:pt x="8373" y="4363"/>
                    </a:cubicBezTo>
                    <a:cubicBezTo>
                      <a:pt x="8532" y="4363"/>
                      <a:pt x="8652" y="4140"/>
                      <a:pt x="8486" y="4015"/>
                    </a:cubicBezTo>
                    <a:lnTo>
                      <a:pt x="5059" y="1434"/>
                    </a:lnTo>
                    <a:lnTo>
                      <a:pt x="5688" y="288"/>
                    </a:lnTo>
                    <a:cubicBezTo>
                      <a:pt x="5771" y="135"/>
                      <a:pt x="5641" y="1"/>
                      <a:pt x="55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40" name="Google Shape;340;p18"/>
            <p:cNvGrpSpPr/>
            <p:nvPr/>
          </p:nvGrpSpPr>
          <p:grpSpPr>
            <a:xfrm rot="-1799957">
              <a:off x="77023" y="3502734"/>
              <a:ext cx="559190" cy="463820"/>
              <a:chOff x="672195" y="-1729204"/>
              <a:chExt cx="406852" cy="337408"/>
            </a:xfrm>
          </p:grpSpPr>
          <p:sp>
            <p:nvSpPr>
              <p:cNvPr id="341" name="Google Shape;341;p18"/>
              <p:cNvSpPr/>
              <p:nvPr/>
            </p:nvSpPr>
            <p:spPr>
              <a:xfrm>
                <a:off x="672195" y="-1729204"/>
                <a:ext cx="406852" cy="337408"/>
              </a:xfrm>
              <a:custGeom>
                <a:avLst/>
                <a:gdLst/>
                <a:ahLst/>
                <a:cxnLst/>
                <a:rect l="l" t="t" r="r" b="b"/>
                <a:pathLst>
                  <a:path w="11735" h="9732" extrusionOk="0">
                    <a:moveTo>
                      <a:pt x="6617" y="1"/>
                    </a:moveTo>
                    <a:cubicBezTo>
                      <a:pt x="6334" y="1"/>
                      <a:pt x="6047" y="26"/>
                      <a:pt x="5759" y="79"/>
                    </a:cubicBezTo>
                    <a:lnTo>
                      <a:pt x="5764" y="83"/>
                    </a:lnTo>
                    <a:lnTo>
                      <a:pt x="5759" y="83"/>
                    </a:lnTo>
                    <a:lnTo>
                      <a:pt x="4304" y="346"/>
                    </a:lnTo>
                    <a:lnTo>
                      <a:pt x="4285" y="351"/>
                    </a:lnTo>
                    <a:lnTo>
                      <a:pt x="4271" y="356"/>
                    </a:lnTo>
                    <a:cubicBezTo>
                      <a:pt x="1699" y="825"/>
                      <a:pt x="0" y="3285"/>
                      <a:pt x="469" y="5852"/>
                    </a:cubicBezTo>
                    <a:cubicBezTo>
                      <a:pt x="886" y="8133"/>
                      <a:pt x="2877" y="9732"/>
                      <a:pt x="5116" y="9732"/>
                    </a:cubicBezTo>
                    <a:cubicBezTo>
                      <a:pt x="5398" y="9732"/>
                      <a:pt x="5684" y="9706"/>
                      <a:pt x="5971" y="9654"/>
                    </a:cubicBezTo>
                    <a:cubicBezTo>
                      <a:pt x="5994" y="9649"/>
                      <a:pt x="6013" y="9645"/>
                      <a:pt x="6036" y="9640"/>
                    </a:cubicBezTo>
                    <a:cubicBezTo>
                      <a:pt x="6088" y="9631"/>
                      <a:pt x="6140" y="9621"/>
                      <a:pt x="6191" y="9612"/>
                    </a:cubicBezTo>
                    <a:lnTo>
                      <a:pt x="7463" y="9377"/>
                    </a:lnTo>
                    <a:lnTo>
                      <a:pt x="7468" y="9377"/>
                    </a:lnTo>
                    <a:cubicBezTo>
                      <a:pt x="10035" y="8908"/>
                      <a:pt x="11735" y="6443"/>
                      <a:pt x="11265" y="3876"/>
                    </a:cubicBezTo>
                    <a:cubicBezTo>
                      <a:pt x="10844" y="1596"/>
                      <a:pt x="8857" y="1"/>
                      <a:pt x="6617" y="1"/>
                    </a:cubicBezTo>
                    <a:close/>
                  </a:path>
                </a:pathLst>
              </a:custGeom>
              <a:solidFill>
                <a:schemeClr val="accent5"/>
              </a:solidFill>
              <a:ln w="28575" cap="flat" cmpd="sng">
                <a:solidFill>
                  <a:schemeClr val="accent5"/>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 name="Google Shape;342;p18"/>
              <p:cNvSpPr/>
              <p:nvPr/>
            </p:nvSpPr>
            <p:spPr>
              <a:xfrm>
                <a:off x="697710" y="-1701435"/>
                <a:ext cx="228857" cy="284537"/>
              </a:xfrm>
              <a:custGeom>
                <a:avLst/>
                <a:gdLst/>
                <a:ahLst/>
                <a:cxnLst/>
                <a:rect l="l" t="t" r="r" b="b"/>
                <a:pathLst>
                  <a:path w="6601" h="8207" extrusionOk="0">
                    <a:moveTo>
                      <a:pt x="5159" y="0"/>
                    </a:moveTo>
                    <a:lnTo>
                      <a:pt x="3700" y="268"/>
                    </a:lnTo>
                    <a:cubicBezTo>
                      <a:pt x="3690" y="273"/>
                      <a:pt x="3676" y="273"/>
                      <a:pt x="3667" y="273"/>
                    </a:cubicBezTo>
                    <a:cubicBezTo>
                      <a:pt x="1470" y="644"/>
                      <a:pt x="1" y="2742"/>
                      <a:pt x="405" y="4934"/>
                    </a:cubicBezTo>
                    <a:cubicBezTo>
                      <a:pt x="756" y="6859"/>
                      <a:pt x="2439" y="8207"/>
                      <a:pt x="4326" y="8207"/>
                    </a:cubicBezTo>
                    <a:cubicBezTo>
                      <a:pt x="4582" y="8207"/>
                      <a:pt x="4842" y="8182"/>
                      <a:pt x="5103" y="8130"/>
                    </a:cubicBezTo>
                    <a:lnTo>
                      <a:pt x="5136" y="8121"/>
                    </a:lnTo>
                    <a:lnTo>
                      <a:pt x="6600" y="7858"/>
                    </a:lnTo>
                    <a:lnTo>
                      <a:pt x="5159"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 name="Google Shape;343;p18"/>
              <p:cNvSpPr/>
              <p:nvPr/>
            </p:nvSpPr>
            <p:spPr>
              <a:xfrm>
                <a:off x="753387" y="-1703619"/>
                <a:ext cx="297503" cy="276944"/>
              </a:xfrm>
              <a:custGeom>
                <a:avLst/>
                <a:gdLst/>
                <a:ahLst/>
                <a:cxnLst/>
                <a:rect l="l" t="t" r="r" b="b"/>
                <a:pathLst>
                  <a:path w="8581" h="7988" extrusionOk="0">
                    <a:moveTo>
                      <a:pt x="4272" y="0"/>
                    </a:moveTo>
                    <a:cubicBezTo>
                      <a:pt x="3785" y="0"/>
                      <a:pt x="3293" y="90"/>
                      <a:pt x="2821" y="275"/>
                    </a:cubicBezTo>
                    <a:cubicBezTo>
                      <a:pt x="1038" y="969"/>
                      <a:pt x="0" y="2828"/>
                      <a:pt x="343" y="4710"/>
                    </a:cubicBezTo>
                    <a:cubicBezTo>
                      <a:pt x="648" y="6372"/>
                      <a:pt x="1958" y="7658"/>
                      <a:pt x="3619" y="7935"/>
                    </a:cubicBezTo>
                    <a:cubicBezTo>
                      <a:pt x="3836" y="7970"/>
                      <a:pt x="4052" y="7988"/>
                      <a:pt x="4267" y="7988"/>
                    </a:cubicBezTo>
                    <a:cubicBezTo>
                      <a:pt x="5699" y="7988"/>
                      <a:pt x="7045" y="7218"/>
                      <a:pt x="7759" y="5940"/>
                    </a:cubicBezTo>
                    <a:cubicBezTo>
                      <a:pt x="8581" y="4466"/>
                      <a:pt x="8388" y="2640"/>
                      <a:pt x="7280" y="1368"/>
                    </a:cubicBezTo>
                    <a:cubicBezTo>
                      <a:pt x="6509" y="482"/>
                      <a:pt x="5403" y="0"/>
                      <a:pt x="42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 name="Google Shape;344;p18"/>
              <p:cNvSpPr/>
              <p:nvPr/>
            </p:nvSpPr>
            <p:spPr>
              <a:xfrm>
                <a:off x="794539" y="-1669817"/>
                <a:ext cx="213879" cy="209233"/>
              </a:xfrm>
              <a:custGeom>
                <a:avLst/>
                <a:gdLst/>
                <a:ahLst/>
                <a:cxnLst/>
                <a:rect l="l" t="t" r="r" b="b"/>
                <a:pathLst>
                  <a:path w="6169" h="6035" extrusionOk="0">
                    <a:moveTo>
                      <a:pt x="2681" y="0"/>
                    </a:moveTo>
                    <a:cubicBezTo>
                      <a:pt x="2633" y="0"/>
                      <a:pt x="2584" y="4"/>
                      <a:pt x="2535" y="13"/>
                    </a:cubicBezTo>
                    <a:cubicBezTo>
                      <a:pt x="2085" y="98"/>
                      <a:pt x="1789" y="525"/>
                      <a:pt x="1874" y="975"/>
                    </a:cubicBezTo>
                    <a:lnTo>
                      <a:pt x="2127" y="2355"/>
                    </a:lnTo>
                    <a:lnTo>
                      <a:pt x="742" y="2609"/>
                    </a:lnTo>
                    <a:cubicBezTo>
                      <a:pt x="297" y="2689"/>
                      <a:pt x="1" y="3120"/>
                      <a:pt x="81" y="3566"/>
                    </a:cubicBezTo>
                    <a:cubicBezTo>
                      <a:pt x="156" y="3967"/>
                      <a:pt x="503" y="4246"/>
                      <a:pt x="896" y="4246"/>
                    </a:cubicBezTo>
                    <a:cubicBezTo>
                      <a:pt x="944" y="4246"/>
                      <a:pt x="993" y="4242"/>
                      <a:pt x="1043" y="4233"/>
                    </a:cubicBezTo>
                    <a:lnTo>
                      <a:pt x="2423" y="3979"/>
                    </a:lnTo>
                    <a:lnTo>
                      <a:pt x="2676" y="5359"/>
                    </a:lnTo>
                    <a:cubicBezTo>
                      <a:pt x="2747" y="5756"/>
                      <a:pt x="3097" y="6034"/>
                      <a:pt x="3488" y="6034"/>
                    </a:cubicBezTo>
                    <a:cubicBezTo>
                      <a:pt x="3536" y="6034"/>
                      <a:pt x="3585" y="6030"/>
                      <a:pt x="3634" y="6021"/>
                    </a:cubicBezTo>
                    <a:cubicBezTo>
                      <a:pt x="4084" y="5937"/>
                      <a:pt x="4380" y="5510"/>
                      <a:pt x="4296" y="5064"/>
                    </a:cubicBezTo>
                    <a:lnTo>
                      <a:pt x="4047" y="3679"/>
                    </a:lnTo>
                    <a:lnTo>
                      <a:pt x="5427" y="3430"/>
                    </a:lnTo>
                    <a:cubicBezTo>
                      <a:pt x="5873" y="3346"/>
                      <a:pt x="6168" y="2919"/>
                      <a:pt x="6089" y="2468"/>
                    </a:cubicBezTo>
                    <a:cubicBezTo>
                      <a:pt x="6014" y="2073"/>
                      <a:pt x="5670" y="1792"/>
                      <a:pt x="5279" y="1792"/>
                    </a:cubicBezTo>
                    <a:cubicBezTo>
                      <a:pt x="5229" y="1792"/>
                      <a:pt x="5178" y="1797"/>
                      <a:pt x="5126" y="1806"/>
                    </a:cubicBezTo>
                    <a:lnTo>
                      <a:pt x="3746" y="2060"/>
                    </a:lnTo>
                    <a:lnTo>
                      <a:pt x="3493" y="680"/>
                    </a:lnTo>
                    <a:cubicBezTo>
                      <a:pt x="3422" y="279"/>
                      <a:pt x="3072" y="0"/>
                      <a:pt x="268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 name="Google Shape;345;p18"/>
              <p:cNvSpPr/>
              <p:nvPr/>
            </p:nvSpPr>
            <p:spPr>
              <a:xfrm>
                <a:off x="869075" y="-1653731"/>
                <a:ext cx="38934" cy="46354"/>
              </a:xfrm>
              <a:custGeom>
                <a:avLst/>
                <a:gdLst/>
                <a:ahLst/>
                <a:cxnLst/>
                <a:rect l="l" t="t" r="r" b="b"/>
                <a:pathLst>
                  <a:path w="1123" h="1337" extrusionOk="0">
                    <a:moveTo>
                      <a:pt x="565" y="0"/>
                    </a:moveTo>
                    <a:cubicBezTo>
                      <a:pt x="534" y="0"/>
                      <a:pt x="502" y="3"/>
                      <a:pt x="470" y="9"/>
                    </a:cubicBezTo>
                    <a:cubicBezTo>
                      <a:pt x="188" y="61"/>
                      <a:pt x="1" y="328"/>
                      <a:pt x="52" y="610"/>
                    </a:cubicBezTo>
                    <a:cubicBezTo>
                      <a:pt x="101" y="878"/>
                      <a:pt x="397" y="1337"/>
                      <a:pt x="672" y="1337"/>
                    </a:cubicBezTo>
                    <a:cubicBezTo>
                      <a:pt x="686" y="1337"/>
                      <a:pt x="700" y="1335"/>
                      <a:pt x="714" y="1333"/>
                    </a:cubicBezTo>
                    <a:cubicBezTo>
                      <a:pt x="996" y="1281"/>
                      <a:pt x="1122" y="704"/>
                      <a:pt x="1075" y="422"/>
                    </a:cubicBezTo>
                    <a:cubicBezTo>
                      <a:pt x="1026" y="173"/>
                      <a:pt x="810" y="0"/>
                      <a:pt x="56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 name="Google Shape;346;p18"/>
              <p:cNvSpPr/>
              <p:nvPr/>
            </p:nvSpPr>
            <p:spPr>
              <a:xfrm>
                <a:off x="894938" y="-1522928"/>
                <a:ext cx="38934" cy="46388"/>
              </a:xfrm>
              <a:custGeom>
                <a:avLst/>
                <a:gdLst/>
                <a:ahLst/>
                <a:cxnLst/>
                <a:rect l="l" t="t" r="r" b="b"/>
                <a:pathLst>
                  <a:path w="1123" h="1338" extrusionOk="0">
                    <a:moveTo>
                      <a:pt x="459" y="1"/>
                    </a:moveTo>
                    <a:cubicBezTo>
                      <a:pt x="444" y="1"/>
                      <a:pt x="429" y="2"/>
                      <a:pt x="414" y="5"/>
                    </a:cubicBezTo>
                    <a:cubicBezTo>
                      <a:pt x="132" y="57"/>
                      <a:pt x="1" y="630"/>
                      <a:pt x="52" y="911"/>
                    </a:cubicBezTo>
                    <a:cubicBezTo>
                      <a:pt x="98" y="1161"/>
                      <a:pt x="318" y="1337"/>
                      <a:pt x="564" y="1337"/>
                    </a:cubicBezTo>
                    <a:cubicBezTo>
                      <a:pt x="595" y="1337"/>
                      <a:pt x="627" y="1335"/>
                      <a:pt x="658" y="1329"/>
                    </a:cubicBezTo>
                    <a:cubicBezTo>
                      <a:pt x="935" y="1277"/>
                      <a:pt x="1123" y="1005"/>
                      <a:pt x="1076" y="723"/>
                    </a:cubicBezTo>
                    <a:cubicBezTo>
                      <a:pt x="1022" y="457"/>
                      <a:pt x="729" y="1"/>
                      <a:pt x="45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 name="Google Shape;347;p18"/>
              <p:cNvSpPr/>
              <p:nvPr/>
            </p:nvSpPr>
            <p:spPr>
              <a:xfrm>
                <a:off x="942156" y="-1596113"/>
                <a:ext cx="49474" cy="36022"/>
              </a:xfrm>
              <a:custGeom>
                <a:avLst/>
                <a:gdLst/>
                <a:ahLst/>
                <a:cxnLst/>
                <a:rect l="l" t="t" r="r" b="b"/>
                <a:pathLst>
                  <a:path w="1427" h="1039" extrusionOk="0">
                    <a:moveTo>
                      <a:pt x="864" y="0"/>
                    </a:moveTo>
                    <a:cubicBezTo>
                      <a:pt x="833" y="0"/>
                      <a:pt x="801" y="3"/>
                      <a:pt x="770" y="9"/>
                    </a:cubicBezTo>
                    <a:cubicBezTo>
                      <a:pt x="488" y="60"/>
                      <a:pt x="0" y="384"/>
                      <a:pt x="52" y="666"/>
                    </a:cubicBezTo>
                    <a:cubicBezTo>
                      <a:pt x="96" y="907"/>
                      <a:pt x="523" y="1038"/>
                      <a:pt x="821" y="1038"/>
                    </a:cubicBezTo>
                    <a:cubicBezTo>
                      <a:pt x="871" y="1038"/>
                      <a:pt x="917" y="1035"/>
                      <a:pt x="958" y="1027"/>
                    </a:cubicBezTo>
                    <a:cubicBezTo>
                      <a:pt x="1239" y="976"/>
                      <a:pt x="1427" y="708"/>
                      <a:pt x="1375" y="427"/>
                    </a:cubicBezTo>
                    <a:cubicBezTo>
                      <a:pt x="1329" y="176"/>
                      <a:pt x="1109" y="0"/>
                      <a:pt x="86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 name="Google Shape;348;p18"/>
              <p:cNvSpPr/>
              <p:nvPr/>
            </p:nvSpPr>
            <p:spPr>
              <a:xfrm>
                <a:off x="811318" y="-1570320"/>
                <a:ext cx="49647" cy="36057"/>
              </a:xfrm>
              <a:custGeom>
                <a:avLst/>
                <a:gdLst/>
                <a:ahLst/>
                <a:cxnLst/>
                <a:rect l="l" t="t" r="r" b="b"/>
                <a:pathLst>
                  <a:path w="1432" h="1040" extrusionOk="0">
                    <a:moveTo>
                      <a:pt x="606" y="0"/>
                    </a:moveTo>
                    <a:cubicBezTo>
                      <a:pt x="556" y="0"/>
                      <a:pt x="510" y="4"/>
                      <a:pt x="470" y="11"/>
                    </a:cubicBezTo>
                    <a:cubicBezTo>
                      <a:pt x="188" y="63"/>
                      <a:pt x="0" y="330"/>
                      <a:pt x="52" y="617"/>
                    </a:cubicBezTo>
                    <a:cubicBezTo>
                      <a:pt x="97" y="864"/>
                      <a:pt x="314" y="1040"/>
                      <a:pt x="557" y="1040"/>
                    </a:cubicBezTo>
                    <a:cubicBezTo>
                      <a:pt x="590" y="1040"/>
                      <a:pt x="624" y="1036"/>
                      <a:pt x="657" y="1030"/>
                    </a:cubicBezTo>
                    <a:cubicBezTo>
                      <a:pt x="939" y="978"/>
                      <a:pt x="1432" y="654"/>
                      <a:pt x="1380" y="372"/>
                    </a:cubicBezTo>
                    <a:cubicBezTo>
                      <a:pt x="1336" y="131"/>
                      <a:pt x="905" y="0"/>
                      <a:pt x="60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349" name="Google Shape;349;p18"/>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350" name="Google Shape;350;p18"/>
          <p:cNvSpPr/>
          <p:nvPr/>
        </p:nvSpPr>
        <p:spPr>
          <a:xfrm>
            <a:off x="-109873" y="4814161"/>
            <a:ext cx="753070" cy="337076"/>
          </a:xfrm>
          <a:custGeom>
            <a:avLst/>
            <a:gdLst/>
            <a:ahLst/>
            <a:cxnLst/>
            <a:rect l="l" t="t" r="r" b="b"/>
            <a:pathLst>
              <a:path w="18264" h="8175" extrusionOk="0">
                <a:moveTo>
                  <a:pt x="10345" y="0"/>
                </a:moveTo>
                <a:cubicBezTo>
                  <a:pt x="6055" y="0"/>
                  <a:pt x="5503" y="6370"/>
                  <a:pt x="5503" y="6370"/>
                </a:cubicBezTo>
                <a:cubicBezTo>
                  <a:pt x="5503" y="6370"/>
                  <a:pt x="5421" y="2755"/>
                  <a:pt x="3443" y="2755"/>
                </a:cubicBezTo>
                <a:cubicBezTo>
                  <a:pt x="3371" y="2755"/>
                  <a:pt x="3296" y="2760"/>
                  <a:pt x="3218" y="2770"/>
                </a:cubicBezTo>
                <a:cubicBezTo>
                  <a:pt x="691" y="3097"/>
                  <a:pt x="0" y="8170"/>
                  <a:pt x="0" y="8170"/>
                </a:cubicBezTo>
                <a:lnTo>
                  <a:pt x="17964" y="8175"/>
                </a:lnTo>
                <a:cubicBezTo>
                  <a:pt x="17964" y="8175"/>
                  <a:pt x="18264" y="4248"/>
                  <a:pt x="15770" y="4248"/>
                </a:cubicBezTo>
                <a:cubicBezTo>
                  <a:pt x="15719" y="4248"/>
                  <a:pt x="15667" y="4250"/>
                  <a:pt x="15613" y="4253"/>
                </a:cubicBezTo>
                <a:cubicBezTo>
                  <a:pt x="13062" y="4407"/>
                  <a:pt x="12475" y="6370"/>
                  <a:pt x="12475" y="6370"/>
                </a:cubicBezTo>
                <a:cubicBezTo>
                  <a:pt x="12475" y="6370"/>
                  <a:pt x="14177" y="173"/>
                  <a:pt x="10549" y="5"/>
                </a:cubicBezTo>
                <a:cubicBezTo>
                  <a:pt x="10480" y="2"/>
                  <a:pt x="10412" y="0"/>
                  <a:pt x="1034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transition spd="slow">
    <p:push dir="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text">
  <p:cSld name="CUSTOM">
    <p:spTree>
      <p:nvGrpSpPr>
        <p:cNvPr id="1" name="Shape 354"/>
        <p:cNvGrpSpPr/>
        <p:nvPr/>
      </p:nvGrpSpPr>
      <p:grpSpPr>
        <a:xfrm>
          <a:off x="0" y="0"/>
          <a:ext cx="0" cy="0"/>
          <a:chOff x="0" y="0"/>
          <a:chExt cx="0" cy="0"/>
        </a:xfrm>
      </p:grpSpPr>
      <p:sp>
        <p:nvSpPr>
          <p:cNvPr id="355" name="Google Shape;355;p20"/>
          <p:cNvSpPr/>
          <p:nvPr/>
        </p:nvSpPr>
        <p:spPr>
          <a:xfrm>
            <a:off x="146050" y="127375"/>
            <a:ext cx="8851800" cy="4888800"/>
          </a:xfrm>
          <a:prstGeom prst="rect">
            <a:avLst/>
          </a:prstGeom>
          <a:solidFill>
            <a:schemeClr val="lt1"/>
          </a:solidFill>
          <a:ln w="28575" cap="flat" cmpd="sng">
            <a:solidFill>
              <a:schemeClr val="dk1"/>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 name="Google Shape;356;p20"/>
          <p:cNvSpPr txBox="1">
            <a:spLocks noGrp="1"/>
          </p:cNvSpPr>
          <p:nvPr>
            <p:ph type="title"/>
          </p:nvPr>
        </p:nvSpPr>
        <p:spPr>
          <a:xfrm>
            <a:off x="713225" y="1006363"/>
            <a:ext cx="3192300" cy="1874400"/>
          </a:xfrm>
          <a:prstGeom prst="rect">
            <a:avLst/>
          </a:prstGeom>
        </p:spPr>
        <p:txBody>
          <a:bodyPr spcFirstLastPara="1" wrap="square" lIns="91425" tIns="91425" rIns="91425" bIns="91425" anchor="b"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357" name="Google Shape;357;p20"/>
          <p:cNvSpPr txBox="1">
            <a:spLocks noGrp="1"/>
          </p:cNvSpPr>
          <p:nvPr>
            <p:ph type="subTitle" idx="1"/>
          </p:nvPr>
        </p:nvSpPr>
        <p:spPr>
          <a:xfrm>
            <a:off x="713225" y="3061338"/>
            <a:ext cx="3192300" cy="10758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358" name="Google Shape;358;p20"/>
          <p:cNvSpPr>
            <a:spLocks noGrp="1"/>
          </p:cNvSpPr>
          <p:nvPr>
            <p:ph type="pic" idx="2"/>
          </p:nvPr>
        </p:nvSpPr>
        <p:spPr>
          <a:xfrm>
            <a:off x="4460825" y="539500"/>
            <a:ext cx="3969900" cy="4064400"/>
          </a:xfrm>
          <a:prstGeom prst="rect">
            <a:avLst/>
          </a:prstGeom>
          <a:noFill/>
          <a:ln w="38100" cap="flat" cmpd="sng">
            <a:solidFill>
              <a:schemeClr val="dk1"/>
            </a:solidFill>
            <a:prstDash val="solid"/>
            <a:round/>
            <a:headEnd type="none" w="sm" len="sm"/>
            <a:tailEnd type="none" w="sm" len="sm"/>
          </a:ln>
          <a:effectLst>
            <a:outerShdw blurRad="57150" dist="19050" dir="5400000" algn="bl" rotWithShape="0">
              <a:schemeClr val="dk1">
                <a:alpha val="50000"/>
              </a:schemeClr>
            </a:outerShdw>
          </a:effectLst>
        </p:spPr>
      </p:sp>
      <p:grpSp>
        <p:nvGrpSpPr>
          <p:cNvPr id="359" name="Google Shape;359;p20"/>
          <p:cNvGrpSpPr/>
          <p:nvPr/>
        </p:nvGrpSpPr>
        <p:grpSpPr>
          <a:xfrm>
            <a:off x="132154" y="-157822"/>
            <a:ext cx="808737" cy="1195857"/>
            <a:chOff x="84068" y="1988323"/>
            <a:chExt cx="806318" cy="1192280"/>
          </a:xfrm>
        </p:grpSpPr>
        <p:grpSp>
          <p:nvGrpSpPr>
            <p:cNvPr id="360" name="Google Shape;360;p20"/>
            <p:cNvGrpSpPr/>
            <p:nvPr/>
          </p:nvGrpSpPr>
          <p:grpSpPr>
            <a:xfrm rot="10800000" flipH="1">
              <a:off x="84068" y="2654709"/>
              <a:ext cx="510698" cy="525895"/>
              <a:chOff x="-4868013" y="-7472689"/>
              <a:chExt cx="439234" cy="452305"/>
            </a:xfrm>
          </p:grpSpPr>
          <p:sp>
            <p:nvSpPr>
              <p:cNvPr id="361" name="Google Shape;361;p20"/>
              <p:cNvSpPr/>
              <p:nvPr/>
            </p:nvSpPr>
            <p:spPr>
              <a:xfrm>
                <a:off x="-4868013" y="-7472689"/>
                <a:ext cx="439234" cy="452305"/>
              </a:xfrm>
              <a:custGeom>
                <a:avLst/>
                <a:gdLst/>
                <a:ahLst/>
                <a:cxnLst/>
                <a:rect l="l" t="t" r="r" b="b"/>
                <a:pathLst>
                  <a:path w="12669" h="13046" extrusionOk="0">
                    <a:moveTo>
                      <a:pt x="8418" y="0"/>
                    </a:moveTo>
                    <a:cubicBezTo>
                      <a:pt x="8089" y="0"/>
                      <a:pt x="7772" y="174"/>
                      <a:pt x="7604" y="480"/>
                    </a:cubicBezTo>
                    <a:lnTo>
                      <a:pt x="7327" y="987"/>
                    </a:lnTo>
                    <a:cubicBezTo>
                      <a:pt x="6529" y="677"/>
                      <a:pt x="5506" y="611"/>
                      <a:pt x="5121" y="597"/>
                    </a:cubicBezTo>
                    <a:cubicBezTo>
                      <a:pt x="5072" y="595"/>
                      <a:pt x="5023" y="595"/>
                      <a:pt x="4974" y="595"/>
                    </a:cubicBezTo>
                    <a:cubicBezTo>
                      <a:pt x="3840" y="595"/>
                      <a:pt x="2871" y="1002"/>
                      <a:pt x="2385" y="1254"/>
                    </a:cubicBezTo>
                    <a:cubicBezTo>
                      <a:pt x="1864" y="1522"/>
                      <a:pt x="1732" y="2202"/>
                      <a:pt x="2117" y="2643"/>
                    </a:cubicBezTo>
                    <a:cubicBezTo>
                      <a:pt x="1568" y="3155"/>
                      <a:pt x="1150" y="3789"/>
                      <a:pt x="897" y="4497"/>
                    </a:cubicBezTo>
                    <a:cubicBezTo>
                      <a:pt x="0" y="7032"/>
                      <a:pt x="911" y="11754"/>
                      <a:pt x="3952" y="12829"/>
                    </a:cubicBezTo>
                    <a:cubicBezTo>
                      <a:pt x="4362" y="12970"/>
                      <a:pt x="4790" y="13045"/>
                      <a:pt x="5223" y="13045"/>
                    </a:cubicBezTo>
                    <a:cubicBezTo>
                      <a:pt x="5236" y="13045"/>
                      <a:pt x="5249" y="13045"/>
                      <a:pt x="5262" y="13045"/>
                    </a:cubicBezTo>
                    <a:cubicBezTo>
                      <a:pt x="6328" y="13045"/>
                      <a:pt x="7482" y="12646"/>
                      <a:pt x="8613" y="11867"/>
                    </a:cubicBezTo>
                    <a:cubicBezTo>
                      <a:pt x="9979" y="10919"/>
                      <a:pt x="11106" y="9539"/>
                      <a:pt x="11561" y="8257"/>
                    </a:cubicBezTo>
                    <a:cubicBezTo>
                      <a:pt x="11805" y="7548"/>
                      <a:pt x="11880" y="6788"/>
                      <a:pt x="11768" y="6046"/>
                    </a:cubicBezTo>
                    <a:cubicBezTo>
                      <a:pt x="12345" y="5943"/>
                      <a:pt x="12669" y="5328"/>
                      <a:pt x="12434" y="4798"/>
                    </a:cubicBezTo>
                    <a:cubicBezTo>
                      <a:pt x="12199" y="4272"/>
                      <a:pt x="11669" y="3291"/>
                      <a:pt x="10712" y="2568"/>
                    </a:cubicBezTo>
                    <a:cubicBezTo>
                      <a:pt x="10458" y="2376"/>
                      <a:pt x="9796" y="1906"/>
                      <a:pt x="9092" y="1615"/>
                    </a:cubicBezTo>
                    <a:lnTo>
                      <a:pt x="9228" y="1371"/>
                    </a:lnTo>
                    <a:cubicBezTo>
                      <a:pt x="9472" y="921"/>
                      <a:pt x="9308" y="358"/>
                      <a:pt x="8862" y="113"/>
                    </a:cubicBezTo>
                    <a:cubicBezTo>
                      <a:pt x="8721" y="37"/>
                      <a:pt x="8568" y="0"/>
                      <a:pt x="8418" y="0"/>
                    </a:cubicBezTo>
                    <a:close/>
                  </a:path>
                </a:pathLst>
              </a:custGeom>
              <a:solidFill>
                <a:schemeClr val="accent5"/>
              </a:solidFill>
              <a:ln w="28575" cap="flat" cmpd="sng">
                <a:solidFill>
                  <a:schemeClr val="accent5"/>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 name="Google Shape;362;p20"/>
              <p:cNvSpPr/>
              <p:nvPr/>
            </p:nvSpPr>
            <p:spPr>
              <a:xfrm>
                <a:off x="-4840521" y="-7404427"/>
                <a:ext cx="376932" cy="358522"/>
              </a:xfrm>
              <a:custGeom>
                <a:avLst/>
                <a:gdLst/>
                <a:ahLst/>
                <a:cxnLst/>
                <a:rect l="l" t="t" r="r" b="b"/>
                <a:pathLst>
                  <a:path w="10872" h="10341" extrusionOk="0">
                    <a:moveTo>
                      <a:pt x="5052" y="1"/>
                    </a:moveTo>
                    <a:cubicBezTo>
                      <a:pt x="3130" y="1"/>
                      <a:pt x="1402" y="1051"/>
                      <a:pt x="794" y="2773"/>
                    </a:cubicBezTo>
                    <a:cubicBezTo>
                      <a:pt x="1" y="5030"/>
                      <a:pt x="841" y="9264"/>
                      <a:pt x="3404" y="10165"/>
                    </a:cubicBezTo>
                    <a:cubicBezTo>
                      <a:pt x="3744" y="10285"/>
                      <a:pt x="4098" y="10340"/>
                      <a:pt x="4458" y="10340"/>
                    </a:cubicBezTo>
                    <a:cubicBezTo>
                      <a:pt x="6803" y="10340"/>
                      <a:pt x="9386" y="8002"/>
                      <a:pt x="10073" y="6044"/>
                    </a:cubicBezTo>
                    <a:cubicBezTo>
                      <a:pt x="10871" y="3786"/>
                      <a:pt x="9440" y="1219"/>
                      <a:pt x="6877" y="318"/>
                    </a:cubicBezTo>
                    <a:cubicBezTo>
                      <a:pt x="6268" y="103"/>
                      <a:pt x="5651" y="1"/>
                      <a:pt x="505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 name="Google Shape;363;p20"/>
              <p:cNvSpPr/>
              <p:nvPr/>
            </p:nvSpPr>
            <p:spPr>
              <a:xfrm>
                <a:off x="-4667388" y="-7320426"/>
                <a:ext cx="61054" cy="54224"/>
              </a:xfrm>
              <a:custGeom>
                <a:avLst/>
                <a:gdLst/>
                <a:ahLst/>
                <a:cxnLst/>
                <a:rect l="l" t="t" r="r" b="b"/>
                <a:pathLst>
                  <a:path w="1761" h="1564" extrusionOk="0">
                    <a:moveTo>
                      <a:pt x="885" y="1"/>
                    </a:moveTo>
                    <a:cubicBezTo>
                      <a:pt x="564" y="1"/>
                      <a:pt x="261" y="200"/>
                      <a:pt x="146" y="523"/>
                    </a:cubicBezTo>
                    <a:cubicBezTo>
                      <a:pt x="1" y="932"/>
                      <a:pt x="217" y="1377"/>
                      <a:pt x="625" y="1518"/>
                    </a:cubicBezTo>
                    <a:cubicBezTo>
                      <a:pt x="711" y="1549"/>
                      <a:pt x="798" y="1564"/>
                      <a:pt x="884" y="1564"/>
                    </a:cubicBezTo>
                    <a:cubicBezTo>
                      <a:pt x="1204" y="1564"/>
                      <a:pt x="1505" y="1362"/>
                      <a:pt x="1620" y="1044"/>
                    </a:cubicBezTo>
                    <a:cubicBezTo>
                      <a:pt x="1761" y="636"/>
                      <a:pt x="1550" y="190"/>
                      <a:pt x="1141" y="44"/>
                    </a:cubicBezTo>
                    <a:cubicBezTo>
                      <a:pt x="1057" y="15"/>
                      <a:pt x="970" y="1"/>
                      <a:pt x="88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 name="Google Shape;364;p20"/>
              <p:cNvSpPr/>
              <p:nvPr/>
            </p:nvSpPr>
            <p:spPr>
              <a:xfrm>
                <a:off x="-4584219" y="-7291132"/>
                <a:ext cx="61054" cy="54155"/>
              </a:xfrm>
              <a:custGeom>
                <a:avLst/>
                <a:gdLst/>
                <a:ahLst/>
                <a:cxnLst/>
                <a:rect l="l" t="t" r="r" b="b"/>
                <a:pathLst>
                  <a:path w="1761" h="1562" extrusionOk="0">
                    <a:moveTo>
                      <a:pt x="880" y="1"/>
                    </a:moveTo>
                    <a:cubicBezTo>
                      <a:pt x="559" y="1"/>
                      <a:pt x="256" y="200"/>
                      <a:pt x="141" y="523"/>
                    </a:cubicBezTo>
                    <a:cubicBezTo>
                      <a:pt x="0" y="927"/>
                      <a:pt x="211" y="1373"/>
                      <a:pt x="620" y="1518"/>
                    </a:cubicBezTo>
                    <a:cubicBezTo>
                      <a:pt x="704" y="1548"/>
                      <a:pt x="791" y="1562"/>
                      <a:pt x="876" y="1562"/>
                    </a:cubicBezTo>
                    <a:cubicBezTo>
                      <a:pt x="1197" y="1562"/>
                      <a:pt x="1500" y="1362"/>
                      <a:pt x="1615" y="1039"/>
                    </a:cubicBezTo>
                    <a:cubicBezTo>
                      <a:pt x="1760" y="636"/>
                      <a:pt x="1545" y="190"/>
                      <a:pt x="1136" y="44"/>
                    </a:cubicBezTo>
                    <a:cubicBezTo>
                      <a:pt x="1052" y="15"/>
                      <a:pt x="965" y="1"/>
                      <a:pt x="88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 name="Google Shape;365;p20"/>
              <p:cNvSpPr/>
              <p:nvPr/>
            </p:nvSpPr>
            <p:spPr>
              <a:xfrm>
                <a:off x="-4750383" y="-7349721"/>
                <a:ext cx="61089" cy="54224"/>
              </a:xfrm>
              <a:custGeom>
                <a:avLst/>
                <a:gdLst/>
                <a:ahLst/>
                <a:cxnLst/>
                <a:rect l="l" t="t" r="r" b="b"/>
                <a:pathLst>
                  <a:path w="1762" h="1564" extrusionOk="0">
                    <a:moveTo>
                      <a:pt x="883" y="1"/>
                    </a:moveTo>
                    <a:cubicBezTo>
                      <a:pt x="560" y="1"/>
                      <a:pt x="258" y="201"/>
                      <a:pt x="146" y="523"/>
                    </a:cubicBezTo>
                    <a:cubicBezTo>
                      <a:pt x="1" y="927"/>
                      <a:pt x="217" y="1378"/>
                      <a:pt x="621" y="1518"/>
                    </a:cubicBezTo>
                    <a:cubicBezTo>
                      <a:pt x="707" y="1549"/>
                      <a:pt x="795" y="1564"/>
                      <a:pt x="882" y="1564"/>
                    </a:cubicBezTo>
                    <a:cubicBezTo>
                      <a:pt x="1204" y="1564"/>
                      <a:pt x="1505" y="1362"/>
                      <a:pt x="1616" y="1044"/>
                    </a:cubicBezTo>
                    <a:cubicBezTo>
                      <a:pt x="1761" y="636"/>
                      <a:pt x="1550" y="190"/>
                      <a:pt x="1142" y="45"/>
                    </a:cubicBezTo>
                    <a:cubicBezTo>
                      <a:pt x="1056" y="15"/>
                      <a:pt x="969" y="1"/>
                      <a:pt x="88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 name="Google Shape;366;p20"/>
              <p:cNvSpPr/>
              <p:nvPr/>
            </p:nvSpPr>
            <p:spPr>
              <a:xfrm>
                <a:off x="-4695850" y="-7239268"/>
                <a:ext cx="60881" cy="54224"/>
              </a:xfrm>
              <a:custGeom>
                <a:avLst/>
                <a:gdLst/>
                <a:ahLst/>
                <a:cxnLst/>
                <a:rect l="l" t="t" r="r" b="b"/>
                <a:pathLst>
                  <a:path w="1756" h="1564" extrusionOk="0">
                    <a:moveTo>
                      <a:pt x="877" y="0"/>
                    </a:moveTo>
                    <a:cubicBezTo>
                      <a:pt x="557" y="0"/>
                      <a:pt x="256" y="202"/>
                      <a:pt x="141" y="520"/>
                    </a:cubicBezTo>
                    <a:cubicBezTo>
                      <a:pt x="0" y="928"/>
                      <a:pt x="212" y="1374"/>
                      <a:pt x="620" y="1520"/>
                    </a:cubicBezTo>
                    <a:cubicBezTo>
                      <a:pt x="705" y="1549"/>
                      <a:pt x="791" y="1563"/>
                      <a:pt x="876" y="1563"/>
                    </a:cubicBezTo>
                    <a:cubicBezTo>
                      <a:pt x="1197" y="1563"/>
                      <a:pt x="1500" y="1363"/>
                      <a:pt x="1615" y="1041"/>
                    </a:cubicBezTo>
                    <a:cubicBezTo>
                      <a:pt x="1756" y="632"/>
                      <a:pt x="1545" y="186"/>
                      <a:pt x="1136" y="46"/>
                    </a:cubicBezTo>
                    <a:cubicBezTo>
                      <a:pt x="1051" y="15"/>
                      <a:pt x="963" y="0"/>
                      <a:pt x="87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 name="Google Shape;367;p20"/>
              <p:cNvSpPr/>
              <p:nvPr/>
            </p:nvSpPr>
            <p:spPr>
              <a:xfrm>
                <a:off x="-4612855" y="-7209973"/>
                <a:ext cx="61054" cy="54189"/>
              </a:xfrm>
              <a:custGeom>
                <a:avLst/>
                <a:gdLst/>
                <a:ahLst/>
                <a:cxnLst/>
                <a:rect l="l" t="t" r="r" b="b"/>
                <a:pathLst>
                  <a:path w="1761" h="1563" extrusionOk="0">
                    <a:moveTo>
                      <a:pt x="879" y="0"/>
                    </a:moveTo>
                    <a:cubicBezTo>
                      <a:pt x="557" y="0"/>
                      <a:pt x="256" y="202"/>
                      <a:pt x="141" y="520"/>
                    </a:cubicBezTo>
                    <a:cubicBezTo>
                      <a:pt x="0" y="928"/>
                      <a:pt x="211" y="1374"/>
                      <a:pt x="620" y="1519"/>
                    </a:cubicBezTo>
                    <a:cubicBezTo>
                      <a:pt x="705" y="1549"/>
                      <a:pt x="793" y="1563"/>
                      <a:pt x="878" y="1563"/>
                    </a:cubicBezTo>
                    <a:cubicBezTo>
                      <a:pt x="1202" y="1563"/>
                      <a:pt x="1504" y="1363"/>
                      <a:pt x="1615" y="1041"/>
                    </a:cubicBezTo>
                    <a:cubicBezTo>
                      <a:pt x="1760" y="632"/>
                      <a:pt x="1544" y="186"/>
                      <a:pt x="1141" y="46"/>
                    </a:cubicBezTo>
                    <a:cubicBezTo>
                      <a:pt x="1054" y="15"/>
                      <a:pt x="966" y="0"/>
                      <a:pt x="87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 name="Google Shape;368;p20"/>
              <p:cNvSpPr/>
              <p:nvPr/>
            </p:nvSpPr>
            <p:spPr>
              <a:xfrm>
                <a:off x="-4779019" y="-7268563"/>
                <a:ext cx="61054" cy="54224"/>
              </a:xfrm>
              <a:custGeom>
                <a:avLst/>
                <a:gdLst/>
                <a:ahLst/>
                <a:cxnLst/>
                <a:rect l="l" t="t" r="r" b="b"/>
                <a:pathLst>
                  <a:path w="1761" h="1564" extrusionOk="0">
                    <a:moveTo>
                      <a:pt x="882" y="0"/>
                    </a:moveTo>
                    <a:cubicBezTo>
                      <a:pt x="561" y="0"/>
                      <a:pt x="257" y="202"/>
                      <a:pt x="146" y="520"/>
                    </a:cubicBezTo>
                    <a:cubicBezTo>
                      <a:pt x="1" y="928"/>
                      <a:pt x="217" y="1374"/>
                      <a:pt x="620" y="1520"/>
                    </a:cubicBezTo>
                    <a:cubicBezTo>
                      <a:pt x="706" y="1549"/>
                      <a:pt x="793" y="1563"/>
                      <a:pt x="879" y="1563"/>
                    </a:cubicBezTo>
                    <a:cubicBezTo>
                      <a:pt x="1203" y="1563"/>
                      <a:pt x="1505" y="1364"/>
                      <a:pt x="1620" y="1041"/>
                    </a:cubicBezTo>
                    <a:cubicBezTo>
                      <a:pt x="1761" y="632"/>
                      <a:pt x="1550" y="187"/>
                      <a:pt x="1141" y="46"/>
                    </a:cubicBezTo>
                    <a:cubicBezTo>
                      <a:pt x="1056" y="15"/>
                      <a:pt x="968" y="0"/>
                      <a:pt x="88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 name="Google Shape;369;p20"/>
              <p:cNvSpPr/>
              <p:nvPr/>
            </p:nvSpPr>
            <p:spPr>
              <a:xfrm>
                <a:off x="-4682988" y="-7143514"/>
                <a:ext cx="61054" cy="54189"/>
              </a:xfrm>
              <a:custGeom>
                <a:avLst/>
                <a:gdLst/>
                <a:ahLst/>
                <a:cxnLst/>
                <a:rect l="l" t="t" r="r" b="b"/>
                <a:pathLst>
                  <a:path w="1761" h="1563" extrusionOk="0">
                    <a:moveTo>
                      <a:pt x="882" y="0"/>
                    </a:moveTo>
                    <a:cubicBezTo>
                      <a:pt x="559" y="0"/>
                      <a:pt x="256" y="200"/>
                      <a:pt x="141" y="522"/>
                    </a:cubicBezTo>
                    <a:cubicBezTo>
                      <a:pt x="0" y="931"/>
                      <a:pt x="211" y="1377"/>
                      <a:pt x="620" y="1517"/>
                    </a:cubicBezTo>
                    <a:cubicBezTo>
                      <a:pt x="706" y="1548"/>
                      <a:pt x="795" y="1563"/>
                      <a:pt x="881" y="1563"/>
                    </a:cubicBezTo>
                    <a:cubicBezTo>
                      <a:pt x="1204" y="1563"/>
                      <a:pt x="1504" y="1361"/>
                      <a:pt x="1615" y="1043"/>
                    </a:cubicBezTo>
                    <a:cubicBezTo>
                      <a:pt x="1760" y="635"/>
                      <a:pt x="1544" y="189"/>
                      <a:pt x="1141" y="44"/>
                    </a:cubicBezTo>
                    <a:cubicBezTo>
                      <a:pt x="1055" y="14"/>
                      <a:pt x="968" y="0"/>
                      <a:pt x="88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 name="Google Shape;370;p20"/>
              <p:cNvSpPr/>
              <p:nvPr/>
            </p:nvSpPr>
            <p:spPr>
              <a:xfrm>
                <a:off x="-4765984" y="-7172809"/>
                <a:ext cx="61054" cy="54224"/>
              </a:xfrm>
              <a:custGeom>
                <a:avLst/>
                <a:gdLst/>
                <a:ahLst/>
                <a:cxnLst/>
                <a:rect l="l" t="t" r="r" b="b"/>
                <a:pathLst>
                  <a:path w="1761" h="1564" extrusionOk="0">
                    <a:moveTo>
                      <a:pt x="880" y="0"/>
                    </a:moveTo>
                    <a:cubicBezTo>
                      <a:pt x="559" y="0"/>
                      <a:pt x="256" y="200"/>
                      <a:pt x="141" y="522"/>
                    </a:cubicBezTo>
                    <a:cubicBezTo>
                      <a:pt x="0" y="931"/>
                      <a:pt x="212" y="1377"/>
                      <a:pt x="620" y="1518"/>
                    </a:cubicBezTo>
                    <a:cubicBezTo>
                      <a:pt x="706" y="1548"/>
                      <a:pt x="793" y="1563"/>
                      <a:pt x="879" y="1563"/>
                    </a:cubicBezTo>
                    <a:cubicBezTo>
                      <a:pt x="1199" y="1563"/>
                      <a:pt x="1500" y="1362"/>
                      <a:pt x="1615" y="1044"/>
                    </a:cubicBezTo>
                    <a:cubicBezTo>
                      <a:pt x="1760" y="635"/>
                      <a:pt x="1545" y="189"/>
                      <a:pt x="1136" y="44"/>
                    </a:cubicBezTo>
                    <a:cubicBezTo>
                      <a:pt x="1052" y="14"/>
                      <a:pt x="965" y="0"/>
                      <a:pt x="88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 name="Google Shape;371;p20"/>
              <p:cNvSpPr/>
              <p:nvPr/>
            </p:nvSpPr>
            <p:spPr>
              <a:xfrm>
                <a:off x="-4609596" y="-7399886"/>
                <a:ext cx="151231" cy="111880"/>
              </a:xfrm>
              <a:custGeom>
                <a:avLst/>
                <a:gdLst/>
                <a:ahLst/>
                <a:cxnLst/>
                <a:rect l="l" t="t" r="r" b="b"/>
                <a:pathLst>
                  <a:path w="4362" h="3227" extrusionOk="0">
                    <a:moveTo>
                      <a:pt x="594" y="1"/>
                    </a:moveTo>
                    <a:cubicBezTo>
                      <a:pt x="441" y="1"/>
                      <a:pt x="326" y="41"/>
                      <a:pt x="263" y="126"/>
                    </a:cubicBezTo>
                    <a:cubicBezTo>
                      <a:pt x="0" y="478"/>
                      <a:pt x="714" y="1459"/>
                      <a:pt x="1859" y="2322"/>
                    </a:cubicBezTo>
                    <a:cubicBezTo>
                      <a:pt x="2694" y="2951"/>
                      <a:pt x="3671" y="3158"/>
                      <a:pt x="4135" y="3224"/>
                    </a:cubicBezTo>
                    <a:cubicBezTo>
                      <a:pt x="4146" y="3225"/>
                      <a:pt x="4156" y="3226"/>
                      <a:pt x="4166" y="3226"/>
                    </a:cubicBezTo>
                    <a:cubicBezTo>
                      <a:pt x="4281" y="3226"/>
                      <a:pt x="4361" y="3106"/>
                      <a:pt x="4314" y="2994"/>
                    </a:cubicBezTo>
                    <a:cubicBezTo>
                      <a:pt x="4121" y="2562"/>
                      <a:pt x="3652" y="1684"/>
                      <a:pt x="2821" y="1060"/>
                    </a:cubicBezTo>
                    <a:cubicBezTo>
                      <a:pt x="1948" y="400"/>
                      <a:pt x="1077" y="1"/>
                      <a:pt x="59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 name="Google Shape;372;p20"/>
              <p:cNvSpPr/>
              <p:nvPr/>
            </p:nvSpPr>
            <p:spPr>
              <a:xfrm>
                <a:off x="-4777875" y="-7426546"/>
                <a:ext cx="176436" cy="55264"/>
              </a:xfrm>
              <a:custGeom>
                <a:avLst/>
                <a:gdLst/>
                <a:ahLst/>
                <a:cxnLst/>
                <a:rect l="l" t="t" r="r" b="b"/>
                <a:pathLst>
                  <a:path w="5089" h="1594" extrusionOk="0">
                    <a:moveTo>
                      <a:pt x="2362" y="0"/>
                    </a:moveTo>
                    <a:cubicBezTo>
                      <a:pt x="1375" y="0"/>
                      <a:pt x="522" y="369"/>
                      <a:pt x="123" y="575"/>
                    </a:cubicBezTo>
                    <a:cubicBezTo>
                      <a:pt x="5" y="632"/>
                      <a:pt x="1" y="796"/>
                      <a:pt x="113" y="862"/>
                    </a:cubicBezTo>
                    <a:cubicBezTo>
                      <a:pt x="517" y="1106"/>
                      <a:pt x="1404" y="1556"/>
                      <a:pt x="2451" y="1589"/>
                    </a:cubicBezTo>
                    <a:cubicBezTo>
                      <a:pt x="2545" y="1592"/>
                      <a:pt x="2637" y="1594"/>
                      <a:pt x="2729" y="1594"/>
                    </a:cubicBezTo>
                    <a:cubicBezTo>
                      <a:pt x="4032" y="1594"/>
                      <a:pt x="5061" y="1288"/>
                      <a:pt x="5075" y="881"/>
                    </a:cubicBezTo>
                    <a:cubicBezTo>
                      <a:pt x="5089" y="439"/>
                      <a:pt x="3934" y="50"/>
                      <a:pt x="2502" y="3"/>
                    </a:cubicBezTo>
                    <a:cubicBezTo>
                      <a:pt x="2455" y="1"/>
                      <a:pt x="2409" y="0"/>
                      <a:pt x="236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 name="Google Shape;373;p20"/>
              <p:cNvSpPr/>
              <p:nvPr/>
            </p:nvSpPr>
            <p:spPr>
              <a:xfrm>
                <a:off x="-4767579" y="-7447347"/>
                <a:ext cx="300000" cy="151300"/>
              </a:xfrm>
              <a:custGeom>
                <a:avLst/>
                <a:gdLst/>
                <a:ahLst/>
                <a:cxnLst/>
                <a:rect l="l" t="t" r="r" b="b"/>
                <a:pathLst>
                  <a:path w="8653" h="4364" extrusionOk="0">
                    <a:moveTo>
                      <a:pt x="5511" y="1"/>
                    </a:moveTo>
                    <a:cubicBezTo>
                      <a:pt x="5450" y="1"/>
                      <a:pt x="5389" y="30"/>
                      <a:pt x="5350" y="101"/>
                    </a:cubicBezTo>
                    <a:lnTo>
                      <a:pt x="4703" y="1283"/>
                    </a:lnTo>
                    <a:lnTo>
                      <a:pt x="262" y="1143"/>
                    </a:lnTo>
                    <a:cubicBezTo>
                      <a:pt x="261" y="1143"/>
                      <a:pt x="259" y="1143"/>
                      <a:pt x="258" y="1143"/>
                    </a:cubicBezTo>
                    <a:cubicBezTo>
                      <a:pt x="4" y="1143"/>
                      <a:pt x="1" y="1523"/>
                      <a:pt x="253" y="1528"/>
                    </a:cubicBezTo>
                    <a:lnTo>
                      <a:pt x="4618" y="1664"/>
                    </a:lnTo>
                    <a:cubicBezTo>
                      <a:pt x="4632" y="1692"/>
                      <a:pt x="4656" y="1711"/>
                      <a:pt x="4684" y="1725"/>
                    </a:cubicBezTo>
                    <a:cubicBezTo>
                      <a:pt x="4710" y="1739"/>
                      <a:pt x="4740" y="1747"/>
                      <a:pt x="4772" y="1747"/>
                    </a:cubicBezTo>
                    <a:cubicBezTo>
                      <a:pt x="4791" y="1747"/>
                      <a:pt x="4810" y="1744"/>
                      <a:pt x="4829" y="1739"/>
                    </a:cubicBezTo>
                    <a:lnTo>
                      <a:pt x="8256" y="4320"/>
                    </a:lnTo>
                    <a:cubicBezTo>
                      <a:pt x="8295" y="4350"/>
                      <a:pt x="8335" y="4363"/>
                      <a:pt x="8373" y="4363"/>
                    </a:cubicBezTo>
                    <a:cubicBezTo>
                      <a:pt x="8532" y="4363"/>
                      <a:pt x="8652" y="4140"/>
                      <a:pt x="8486" y="4015"/>
                    </a:cubicBezTo>
                    <a:lnTo>
                      <a:pt x="5059" y="1434"/>
                    </a:lnTo>
                    <a:lnTo>
                      <a:pt x="5688" y="288"/>
                    </a:lnTo>
                    <a:cubicBezTo>
                      <a:pt x="5771" y="135"/>
                      <a:pt x="5641" y="1"/>
                      <a:pt x="55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74" name="Google Shape;374;p20"/>
            <p:cNvGrpSpPr/>
            <p:nvPr/>
          </p:nvGrpSpPr>
          <p:grpSpPr>
            <a:xfrm rot="-1799816">
              <a:off x="346200" y="2081101"/>
              <a:ext cx="477201" cy="395795"/>
              <a:chOff x="672195" y="-1729204"/>
              <a:chExt cx="406852" cy="337408"/>
            </a:xfrm>
          </p:grpSpPr>
          <p:sp>
            <p:nvSpPr>
              <p:cNvPr id="375" name="Google Shape;375;p20"/>
              <p:cNvSpPr/>
              <p:nvPr/>
            </p:nvSpPr>
            <p:spPr>
              <a:xfrm>
                <a:off x="672195" y="-1729204"/>
                <a:ext cx="406852" cy="337408"/>
              </a:xfrm>
              <a:custGeom>
                <a:avLst/>
                <a:gdLst/>
                <a:ahLst/>
                <a:cxnLst/>
                <a:rect l="l" t="t" r="r" b="b"/>
                <a:pathLst>
                  <a:path w="11735" h="9732" extrusionOk="0">
                    <a:moveTo>
                      <a:pt x="6617" y="1"/>
                    </a:moveTo>
                    <a:cubicBezTo>
                      <a:pt x="6334" y="1"/>
                      <a:pt x="6047" y="26"/>
                      <a:pt x="5759" y="79"/>
                    </a:cubicBezTo>
                    <a:lnTo>
                      <a:pt x="5764" y="83"/>
                    </a:lnTo>
                    <a:lnTo>
                      <a:pt x="5759" y="83"/>
                    </a:lnTo>
                    <a:lnTo>
                      <a:pt x="4304" y="346"/>
                    </a:lnTo>
                    <a:lnTo>
                      <a:pt x="4285" y="351"/>
                    </a:lnTo>
                    <a:lnTo>
                      <a:pt x="4271" y="356"/>
                    </a:lnTo>
                    <a:cubicBezTo>
                      <a:pt x="1699" y="825"/>
                      <a:pt x="0" y="3285"/>
                      <a:pt x="469" y="5852"/>
                    </a:cubicBezTo>
                    <a:cubicBezTo>
                      <a:pt x="886" y="8133"/>
                      <a:pt x="2877" y="9732"/>
                      <a:pt x="5116" y="9732"/>
                    </a:cubicBezTo>
                    <a:cubicBezTo>
                      <a:pt x="5398" y="9732"/>
                      <a:pt x="5684" y="9706"/>
                      <a:pt x="5971" y="9654"/>
                    </a:cubicBezTo>
                    <a:cubicBezTo>
                      <a:pt x="5994" y="9649"/>
                      <a:pt x="6013" y="9645"/>
                      <a:pt x="6036" y="9640"/>
                    </a:cubicBezTo>
                    <a:cubicBezTo>
                      <a:pt x="6088" y="9631"/>
                      <a:pt x="6140" y="9621"/>
                      <a:pt x="6191" y="9612"/>
                    </a:cubicBezTo>
                    <a:lnTo>
                      <a:pt x="7463" y="9377"/>
                    </a:lnTo>
                    <a:lnTo>
                      <a:pt x="7468" y="9377"/>
                    </a:lnTo>
                    <a:cubicBezTo>
                      <a:pt x="10035" y="8908"/>
                      <a:pt x="11735" y="6443"/>
                      <a:pt x="11265" y="3876"/>
                    </a:cubicBezTo>
                    <a:cubicBezTo>
                      <a:pt x="10844" y="1596"/>
                      <a:pt x="8857" y="1"/>
                      <a:pt x="6617" y="1"/>
                    </a:cubicBezTo>
                    <a:close/>
                  </a:path>
                </a:pathLst>
              </a:custGeom>
              <a:solidFill>
                <a:schemeClr val="accent5"/>
              </a:solidFill>
              <a:ln w="28575" cap="flat" cmpd="sng">
                <a:solidFill>
                  <a:schemeClr val="accent5"/>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 name="Google Shape;376;p20"/>
              <p:cNvSpPr/>
              <p:nvPr/>
            </p:nvSpPr>
            <p:spPr>
              <a:xfrm>
                <a:off x="697710" y="-1701435"/>
                <a:ext cx="228857" cy="284537"/>
              </a:xfrm>
              <a:custGeom>
                <a:avLst/>
                <a:gdLst/>
                <a:ahLst/>
                <a:cxnLst/>
                <a:rect l="l" t="t" r="r" b="b"/>
                <a:pathLst>
                  <a:path w="6601" h="8207" extrusionOk="0">
                    <a:moveTo>
                      <a:pt x="5159" y="0"/>
                    </a:moveTo>
                    <a:lnTo>
                      <a:pt x="3700" y="268"/>
                    </a:lnTo>
                    <a:cubicBezTo>
                      <a:pt x="3690" y="273"/>
                      <a:pt x="3676" y="273"/>
                      <a:pt x="3667" y="273"/>
                    </a:cubicBezTo>
                    <a:cubicBezTo>
                      <a:pt x="1470" y="644"/>
                      <a:pt x="1" y="2742"/>
                      <a:pt x="405" y="4934"/>
                    </a:cubicBezTo>
                    <a:cubicBezTo>
                      <a:pt x="756" y="6859"/>
                      <a:pt x="2439" y="8207"/>
                      <a:pt x="4326" y="8207"/>
                    </a:cubicBezTo>
                    <a:cubicBezTo>
                      <a:pt x="4582" y="8207"/>
                      <a:pt x="4842" y="8182"/>
                      <a:pt x="5103" y="8130"/>
                    </a:cubicBezTo>
                    <a:lnTo>
                      <a:pt x="5136" y="8121"/>
                    </a:lnTo>
                    <a:lnTo>
                      <a:pt x="6600" y="7858"/>
                    </a:lnTo>
                    <a:lnTo>
                      <a:pt x="5159"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 name="Google Shape;377;p20"/>
              <p:cNvSpPr/>
              <p:nvPr/>
            </p:nvSpPr>
            <p:spPr>
              <a:xfrm>
                <a:off x="753387" y="-1703619"/>
                <a:ext cx="297503" cy="276944"/>
              </a:xfrm>
              <a:custGeom>
                <a:avLst/>
                <a:gdLst/>
                <a:ahLst/>
                <a:cxnLst/>
                <a:rect l="l" t="t" r="r" b="b"/>
                <a:pathLst>
                  <a:path w="8581" h="7988" extrusionOk="0">
                    <a:moveTo>
                      <a:pt x="4272" y="0"/>
                    </a:moveTo>
                    <a:cubicBezTo>
                      <a:pt x="3785" y="0"/>
                      <a:pt x="3293" y="90"/>
                      <a:pt x="2821" y="275"/>
                    </a:cubicBezTo>
                    <a:cubicBezTo>
                      <a:pt x="1038" y="969"/>
                      <a:pt x="0" y="2828"/>
                      <a:pt x="343" y="4710"/>
                    </a:cubicBezTo>
                    <a:cubicBezTo>
                      <a:pt x="648" y="6372"/>
                      <a:pt x="1958" y="7658"/>
                      <a:pt x="3619" y="7935"/>
                    </a:cubicBezTo>
                    <a:cubicBezTo>
                      <a:pt x="3836" y="7970"/>
                      <a:pt x="4052" y="7988"/>
                      <a:pt x="4267" y="7988"/>
                    </a:cubicBezTo>
                    <a:cubicBezTo>
                      <a:pt x="5699" y="7988"/>
                      <a:pt x="7045" y="7218"/>
                      <a:pt x="7759" y="5940"/>
                    </a:cubicBezTo>
                    <a:cubicBezTo>
                      <a:pt x="8581" y="4466"/>
                      <a:pt x="8388" y="2640"/>
                      <a:pt x="7280" y="1368"/>
                    </a:cubicBezTo>
                    <a:cubicBezTo>
                      <a:pt x="6509" y="482"/>
                      <a:pt x="5403" y="0"/>
                      <a:pt x="42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 name="Google Shape;378;p20"/>
              <p:cNvSpPr/>
              <p:nvPr/>
            </p:nvSpPr>
            <p:spPr>
              <a:xfrm>
                <a:off x="794539" y="-1669817"/>
                <a:ext cx="213879" cy="209233"/>
              </a:xfrm>
              <a:custGeom>
                <a:avLst/>
                <a:gdLst/>
                <a:ahLst/>
                <a:cxnLst/>
                <a:rect l="l" t="t" r="r" b="b"/>
                <a:pathLst>
                  <a:path w="6169" h="6035" extrusionOk="0">
                    <a:moveTo>
                      <a:pt x="2681" y="0"/>
                    </a:moveTo>
                    <a:cubicBezTo>
                      <a:pt x="2633" y="0"/>
                      <a:pt x="2584" y="4"/>
                      <a:pt x="2535" y="13"/>
                    </a:cubicBezTo>
                    <a:cubicBezTo>
                      <a:pt x="2085" y="98"/>
                      <a:pt x="1789" y="525"/>
                      <a:pt x="1874" y="975"/>
                    </a:cubicBezTo>
                    <a:lnTo>
                      <a:pt x="2127" y="2355"/>
                    </a:lnTo>
                    <a:lnTo>
                      <a:pt x="742" y="2609"/>
                    </a:lnTo>
                    <a:cubicBezTo>
                      <a:pt x="297" y="2689"/>
                      <a:pt x="1" y="3120"/>
                      <a:pt x="81" y="3566"/>
                    </a:cubicBezTo>
                    <a:cubicBezTo>
                      <a:pt x="156" y="3967"/>
                      <a:pt x="503" y="4246"/>
                      <a:pt x="896" y="4246"/>
                    </a:cubicBezTo>
                    <a:cubicBezTo>
                      <a:pt x="944" y="4246"/>
                      <a:pt x="993" y="4242"/>
                      <a:pt x="1043" y="4233"/>
                    </a:cubicBezTo>
                    <a:lnTo>
                      <a:pt x="2423" y="3979"/>
                    </a:lnTo>
                    <a:lnTo>
                      <a:pt x="2676" y="5359"/>
                    </a:lnTo>
                    <a:cubicBezTo>
                      <a:pt x="2747" y="5756"/>
                      <a:pt x="3097" y="6034"/>
                      <a:pt x="3488" y="6034"/>
                    </a:cubicBezTo>
                    <a:cubicBezTo>
                      <a:pt x="3536" y="6034"/>
                      <a:pt x="3585" y="6030"/>
                      <a:pt x="3634" y="6021"/>
                    </a:cubicBezTo>
                    <a:cubicBezTo>
                      <a:pt x="4084" y="5937"/>
                      <a:pt x="4380" y="5510"/>
                      <a:pt x="4296" y="5064"/>
                    </a:cubicBezTo>
                    <a:lnTo>
                      <a:pt x="4047" y="3679"/>
                    </a:lnTo>
                    <a:lnTo>
                      <a:pt x="5427" y="3430"/>
                    </a:lnTo>
                    <a:cubicBezTo>
                      <a:pt x="5873" y="3346"/>
                      <a:pt x="6168" y="2919"/>
                      <a:pt x="6089" y="2468"/>
                    </a:cubicBezTo>
                    <a:cubicBezTo>
                      <a:pt x="6014" y="2073"/>
                      <a:pt x="5670" y="1792"/>
                      <a:pt x="5279" y="1792"/>
                    </a:cubicBezTo>
                    <a:cubicBezTo>
                      <a:pt x="5229" y="1792"/>
                      <a:pt x="5178" y="1797"/>
                      <a:pt x="5126" y="1806"/>
                    </a:cubicBezTo>
                    <a:lnTo>
                      <a:pt x="3746" y="2060"/>
                    </a:lnTo>
                    <a:lnTo>
                      <a:pt x="3493" y="680"/>
                    </a:lnTo>
                    <a:cubicBezTo>
                      <a:pt x="3422" y="279"/>
                      <a:pt x="3072" y="0"/>
                      <a:pt x="268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 name="Google Shape;379;p20"/>
              <p:cNvSpPr/>
              <p:nvPr/>
            </p:nvSpPr>
            <p:spPr>
              <a:xfrm>
                <a:off x="869075" y="-1653731"/>
                <a:ext cx="38934" cy="46354"/>
              </a:xfrm>
              <a:custGeom>
                <a:avLst/>
                <a:gdLst/>
                <a:ahLst/>
                <a:cxnLst/>
                <a:rect l="l" t="t" r="r" b="b"/>
                <a:pathLst>
                  <a:path w="1123" h="1337" extrusionOk="0">
                    <a:moveTo>
                      <a:pt x="565" y="0"/>
                    </a:moveTo>
                    <a:cubicBezTo>
                      <a:pt x="534" y="0"/>
                      <a:pt x="502" y="3"/>
                      <a:pt x="470" y="9"/>
                    </a:cubicBezTo>
                    <a:cubicBezTo>
                      <a:pt x="188" y="61"/>
                      <a:pt x="1" y="328"/>
                      <a:pt x="52" y="610"/>
                    </a:cubicBezTo>
                    <a:cubicBezTo>
                      <a:pt x="101" y="878"/>
                      <a:pt x="397" y="1337"/>
                      <a:pt x="672" y="1337"/>
                    </a:cubicBezTo>
                    <a:cubicBezTo>
                      <a:pt x="686" y="1337"/>
                      <a:pt x="700" y="1335"/>
                      <a:pt x="714" y="1333"/>
                    </a:cubicBezTo>
                    <a:cubicBezTo>
                      <a:pt x="996" y="1281"/>
                      <a:pt x="1122" y="704"/>
                      <a:pt x="1075" y="422"/>
                    </a:cubicBezTo>
                    <a:cubicBezTo>
                      <a:pt x="1026" y="173"/>
                      <a:pt x="810" y="0"/>
                      <a:pt x="56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 name="Google Shape;380;p20"/>
              <p:cNvSpPr/>
              <p:nvPr/>
            </p:nvSpPr>
            <p:spPr>
              <a:xfrm>
                <a:off x="894938" y="-1522928"/>
                <a:ext cx="38934" cy="46388"/>
              </a:xfrm>
              <a:custGeom>
                <a:avLst/>
                <a:gdLst/>
                <a:ahLst/>
                <a:cxnLst/>
                <a:rect l="l" t="t" r="r" b="b"/>
                <a:pathLst>
                  <a:path w="1123" h="1338" extrusionOk="0">
                    <a:moveTo>
                      <a:pt x="459" y="1"/>
                    </a:moveTo>
                    <a:cubicBezTo>
                      <a:pt x="444" y="1"/>
                      <a:pt x="429" y="2"/>
                      <a:pt x="414" y="5"/>
                    </a:cubicBezTo>
                    <a:cubicBezTo>
                      <a:pt x="132" y="57"/>
                      <a:pt x="1" y="630"/>
                      <a:pt x="52" y="911"/>
                    </a:cubicBezTo>
                    <a:cubicBezTo>
                      <a:pt x="98" y="1161"/>
                      <a:pt x="318" y="1337"/>
                      <a:pt x="564" y="1337"/>
                    </a:cubicBezTo>
                    <a:cubicBezTo>
                      <a:pt x="595" y="1337"/>
                      <a:pt x="627" y="1335"/>
                      <a:pt x="658" y="1329"/>
                    </a:cubicBezTo>
                    <a:cubicBezTo>
                      <a:pt x="935" y="1277"/>
                      <a:pt x="1123" y="1005"/>
                      <a:pt x="1076" y="723"/>
                    </a:cubicBezTo>
                    <a:cubicBezTo>
                      <a:pt x="1022" y="457"/>
                      <a:pt x="729" y="1"/>
                      <a:pt x="45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 name="Google Shape;381;p20"/>
              <p:cNvSpPr/>
              <p:nvPr/>
            </p:nvSpPr>
            <p:spPr>
              <a:xfrm>
                <a:off x="942156" y="-1596113"/>
                <a:ext cx="49474" cy="36022"/>
              </a:xfrm>
              <a:custGeom>
                <a:avLst/>
                <a:gdLst/>
                <a:ahLst/>
                <a:cxnLst/>
                <a:rect l="l" t="t" r="r" b="b"/>
                <a:pathLst>
                  <a:path w="1427" h="1039" extrusionOk="0">
                    <a:moveTo>
                      <a:pt x="864" y="0"/>
                    </a:moveTo>
                    <a:cubicBezTo>
                      <a:pt x="833" y="0"/>
                      <a:pt x="801" y="3"/>
                      <a:pt x="770" y="9"/>
                    </a:cubicBezTo>
                    <a:cubicBezTo>
                      <a:pt x="488" y="60"/>
                      <a:pt x="0" y="384"/>
                      <a:pt x="52" y="666"/>
                    </a:cubicBezTo>
                    <a:cubicBezTo>
                      <a:pt x="96" y="907"/>
                      <a:pt x="523" y="1038"/>
                      <a:pt x="821" y="1038"/>
                    </a:cubicBezTo>
                    <a:cubicBezTo>
                      <a:pt x="871" y="1038"/>
                      <a:pt x="917" y="1035"/>
                      <a:pt x="958" y="1027"/>
                    </a:cubicBezTo>
                    <a:cubicBezTo>
                      <a:pt x="1239" y="976"/>
                      <a:pt x="1427" y="708"/>
                      <a:pt x="1375" y="427"/>
                    </a:cubicBezTo>
                    <a:cubicBezTo>
                      <a:pt x="1329" y="176"/>
                      <a:pt x="1109" y="0"/>
                      <a:pt x="86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 name="Google Shape;382;p20"/>
              <p:cNvSpPr/>
              <p:nvPr/>
            </p:nvSpPr>
            <p:spPr>
              <a:xfrm>
                <a:off x="811318" y="-1570320"/>
                <a:ext cx="49647" cy="36057"/>
              </a:xfrm>
              <a:custGeom>
                <a:avLst/>
                <a:gdLst/>
                <a:ahLst/>
                <a:cxnLst/>
                <a:rect l="l" t="t" r="r" b="b"/>
                <a:pathLst>
                  <a:path w="1432" h="1040" extrusionOk="0">
                    <a:moveTo>
                      <a:pt x="606" y="0"/>
                    </a:moveTo>
                    <a:cubicBezTo>
                      <a:pt x="556" y="0"/>
                      <a:pt x="510" y="4"/>
                      <a:pt x="470" y="11"/>
                    </a:cubicBezTo>
                    <a:cubicBezTo>
                      <a:pt x="188" y="63"/>
                      <a:pt x="0" y="330"/>
                      <a:pt x="52" y="617"/>
                    </a:cubicBezTo>
                    <a:cubicBezTo>
                      <a:pt x="97" y="864"/>
                      <a:pt x="314" y="1040"/>
                      <a:pt x="557" y="1040"/>
                    </a:cubicBezTo>
                    <a:cubicBezTo>
                      <a:pt x="590" y="1040"/>
                      <a:pt x="624" y="1036"/>
                      <a:pt x="657" y="1030"/>
                    </a:cubicBezTo>
                    <a:cubicBezTo>
                      <a:pt x="939" y="978"/>
                      <a:pt x="1432" y="654"/>
                      <a:pt x="1380" y="372"/>
                    </a:cubicBezTo>
                    <a:cubicBezTo>
                      <a:pt x="1336" y="131"/>
                      <a:pt x="905" y="0"/>
                      <a:pt x="60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transition spd="slow">
    <p:push dir="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text 3">
  <p:cSld name="TITLE_AND_BODY_1">
    <p:spTree>
      <p:nvGrpSpPr>
        <p:cNvPr id="1" name="Shape 391"/>
        <p:cNvGrpSpPr/>
        <p:nvPr/>
      </p:nvGrpSpPr>
      <p:grpSpPr>
        <a:xfrm>
          <a:off x="0" y="0"/>
          <a:ext cx="0" cy="0"/>
          <a:chOff x="0" y="0"/>
          <a:chExt cx="0" cy="0"/>
        </a:xfrm>
      </p:grpSpPr>
      <p:sp>
        <p:nvSpPr>
          <p:cNvPr id="392" name="Google Shape;392;p23"/>
          <p:cNvSpPr/>
          <p:nvPr/>
        </p:nvSpPr>
        <p:spPr>
          <a:xfrm>
            <a:off x="146050" y="127375"/>
            <a:ext cx="8851800" cy="4888800"/>
          </a:xfrm>
          <a:prstGeom prst="rect">
            <a:avLst/>
          </a:prstGeom>
          <a:solidFill>
            <a:schemeClr val="lt1"/>
          </a:solidFill>
          <a:ln w="28575" cap="flat" cmpd="sng">
            <a:solidFill>
              <a:schemeClr val="dk1"/>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 name="Google Shape;393;p23"/>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394" name="Google Shape;394;p23"/>
          <p:cNvSpPr txBox="1">
            <a:spLocks noGrp="1"/>
          </p:cNvSpPr>
          <p:nvPr>
            <p:ph type="body" idx="1"/>
          </p:nvPr>
        </p:nvSpPr>
        <p:spPr>
          <a:xfrm>
            <a:off x="2068925" y="1187600"/>
            <a:ext cx="5006100" cy="34164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Clr>
                <a:schemeClr val="accent2"/>
              </a:buClr>
              <a:buSzPts val="1400"/>
              <a:buFont typeface="Barlow Medium"/>
              <a:buChar char="●"/>
              <a:defRPr sz="1100"/>
            </a:lvl1pPr>
            <a:lvl2pPr marL="914400" lvl="1" indent="-317500" rtl="0">
              <a:lnSpc>
                <a:spcPct val="100000"/>
              </a:lnSpc>
              <a:spcBef>
                <a:spcPts val="0"/>
              </a:spcBef>
              <a:spcAft>
                <a:spcPts val="0"/>
              </a:spcAft>
              <a:buClr>
                <a:srgbClr val="1A3E73"/>
              </a:buClr>
              <a:buSzPts val="1400"/>
              <a:buFont typeface="Barlow Medium"/>
              <a:buChar char="○"/>
              <a:defRPr/>
            </a:lvl2pPr>
            <a:lvl3pPr marL="1371600" lvl="2" indent="-317500" rtl="0">
              <a:lnSpc>
                <a:spcPct val="100000"/>
              </a:lnSpc>
              <a:spcBef>
                <a:spcPts val="0"/>
              </a:spcBef>
              <a:spcAft>
                <a:spcPts val="0"/>
              </a:spcAft>
              <a:buClr>
                <a:srgbClr val="1A3E73"/>
              </a:buClr>
              <a:buSzPts val="1400"/>
              <a:buFont typeface="Barlow Medium"/>
              <a:buChar char="■"/>
              <a:defRPr/>
            </a:lvl3pPr>
            <a:lvl4pPr marL="1828800" lvl="3" indent="-317500" rtl="0">
              <a:lnSpc>
                <a:spcPct val="100000"/>
              </a:lnSpc>
              <a:spcBef>
                <a:spcPts val="0"/>
              </a:spcBef>
              <a:spcAft>
                <a:spcPts val="0"/>
              </a:spcAft>
              <a:buClr>
                <a:srgbClr val="1A3E73"/>
              </a:buClr>
              <a:buSzPts val="1400"/>
              <a:buFont typeface="Barlow Medium"/>
              <a:buChar char="●"/>
              <a:defRPr/>
            </a:lvl4pPr>
            <a:lvl5pPr marL="2286000" lvl="4" indent="-317500" rtl="0">
              <a:lnSpc>
                <a:spcPct val="100000"/>
              </a:lnSpc>
              <a:spcBef>
                <a:spcPts val="0"/>
              </a:spcBef>
              <a:spcAft>
                <a:spcPts val="0"/>
              </a:spcAft>
              <a:buClr>
                <a:srgbClr val="1A3E73"/>
              </a:buClr>
              <a:buSzPts val="1400"/>
              <a:buFont typeface="Barlow Medium"/>
              <a:buChar char="○"/>
              <a:defRPr/>
            </a:lvl5pPr>
            <a:lvl6pPr marL="2743200" lvl="5" indent="-317500" rtl="0">
              <a:lnSpc>
                <a:spcPct val="100000"/>
              </a:lnSpc>
              <a:spcBef>
                <a:spcPts val="0"/>
              </a:spcBef>
              <a:spcAft>
                <a:spcPts val="0"/>
              </a:spcAft>
              <a:buClr>
                <a:srgbClr val="1A3E73"/>
              </a:buClr>
              <a:buSzPts val="1400"/>
              <a:buFont typeface="Barlow Medium"/>
              <a:buChar char="■"/>
              <a:defRPr/>
            </a:lvl6pPr>
            <a:lvl7pPr marL="3200400" lvl="6" indent="-317500" rtl="0">
              <a:lnSpc>
                <a:spcPct val="100000"/>
              </a:lnSpc>
              <a:spcBef>
                <a:spcPts val="0"/>
              </a:spcBef>
              <a:spcAft>
                <a:spcPts val="0"/>
              </a:spcAft>
              <a:buClr>
                <a:srgbClr val="1A3E73"/>
              </a:buClr>
              <a:buSzPts val="1400"/>
              <a:buFont typeface="Barlow Medium"/>
              <a:buChar char="●"/>
              <a:defRPr/>
            </a:lvl7pPr>
            <a:lvl8pPr marL="3657600" lvl="7" indent="-317500" rtl="0">
              <a:lnSpc>
                <a:spcPct val="100000"/>
              </a:lnSpc>
              <a:spcBef>
                <a:spcPts val="0"/>
              </a:spcBef>
              <a:spcAft>
                <a:spcPts val="0"/>
              </a:spcAft>
              <a:buClr>
                <a:srgbClr val="1A3E73"/>
              </a:buClr>
              <a:buSzPts val="1400"/>
              <a:buFont typeface="Barlow Medium"/>
              <a:buChar char="○"/>
              <a:defRPr/>
            </a:lvl8pPr>
            <a:lvl9pPr marL="4114800" lvl="8" indent="-317500" rtl="0">
              <a:lnSpc>
                <a:spcPct val="100000"/>
              </a:lnSpc>
              <a:spcBef>
                <a:spcPts val="0"/>
              </a:spcBef>
              <a:spcAft>
                <a:spcPts val="0"/>
              </a:spcAft>
              <a:buClr>
                <a:srgbClr val="1A3E73"/>
              </a:buClr>
              <a:buSzPts val="1400"/>
              <a:buFont typeface="Barlow Medium"/>
              <a:buChar char="■"/>
              <a:defRPr/>
            </a:lvl9pPr>
          </a:lstStyle>
          <a:p>
            <a:endParaRPr/>
          </a:p>
        </p:txBody>
      </p:sp>
    </p:spTree>
  </p:cSld>
  <p:clrMapOvr>
    <a:masterClrMapping/>
  </p:clrMapOvr>
  <p:transition spd="slow">
    <p:push dir="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two columns 1">
  <p:cSld name="TITLE_AND_TWO_COLUMNS_1">
    <p:spTree>
      <p:nvGrpSpPr>
        <p:cNvPr id="1" name="Shape 395"/>
        <p:cNvGrpSpPr/>
        <p:nvPr/>
      </p:nvGrpSpPr>
      <p:grpSpPr>
        <a:xfrm>
          <a:off x="0" y="0"/>
          <a:ext cx="0" cy="0"/>
          <a:chOff x="0" y="0"/>
          <a:chExt cx="0" cy="0"/>
        </a:xfrm>
      </p:grpSpPr>
      <p:sp>
        <p:nvSpPr>
          <p:cNvPr id="396" name="Google Shape;396;p24"/>
          <p:cNvSpPr/>
          <p:nvPr/>
        </p:nvSpPr>
        <p:spPr>
          <a:xfrm>
            <a:off x="146050" y="127375"/>
            <a:ext cx="8851800" cy="4888800"/>
          </a:xfrm>
          <a:prstGeom prst="rect">
            <a:avLst/>
          </a:prstGeom>
          <a:solidFill>
            <a:schemeClr val="lt1"/>
          </a:solidFill>
          <a:ln w="28575" cap="flat" cmpd="sng">
            <a:solidFill>
              <a:schemeClr val="dk1"/>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97" name="Google Shape;397;p24"/>
          <p:cNvGrpSpPr/>
          <p:nvPr/>
        </p:nvGrpSpPr>
        <p:grpSpPr>
          <a:xfrm>
            <a:off x="-155318" y="45721"/>
            <a:ext cx="9469855" cy="5279593"/>
            <a:chOff x="-155318" y="45721"/>
            <a:chExt cx="9469855" cy="5279593"/>
          </a:xfrm>
        </p:grpSpPr>
        <p:grpSp>
          <p:nvGrpSpPr>
            <p:cNvPr id="398" name="Google Shape;398;p24"/>
            <p:cNvGrpSpPr/>
            <p:nvPr/>
          </p:nvGrpSpPr>
          <p:grpSpPr>
            <a:xfrm rot="-7285838">
              <a:off x="8406322" y="4313564"/>
              <a:ext cx="653563" cy="963425"/>
              <a:chOff x="-6219455" y="5776789"/>
              <a:chExt cx="232081" cy="342124"/>
            </a:xfrm>
          </p:grpSpPr>
          <p:sp>
            <p:nvSpPr>
              <p:cNvPr id="399" name="Google Shape;399;p24"/>
              <p:cNvSpPr/>
              <p:nvPr/>
            </p:nvSpPr>
            <p:spPr>
              <a:xfrm>
                <a:off x="-6219455" y="5776789"/>
                <a:ext cx="232081" cy="342124"/>
              </a:xfrm>
              <a:custGeom>
                <a:avLst/>
                <a:gdLst/>
                <a:ahLst/>
                <a:cxnLst/>
                <a:rect l="l" t="t" r="r" b="b"/>
                <a:pathLst>
                  <a:path w="6694" h="9868" extrusionOk="0">
                    <a:moveTo>
                      <a:pt x="4293" y="1"/>
                    </a:moveTo>
                    <a:cubicBezTo>
                      <a:pt x="4264" y="1"/>
                      <a:pt x="4231" y="8"/>
                      <a:pt x="4196" y="24"/>
                    </a:cubicBezTo>
                    <a:cubicBezTo>
                      <a:pt x="3614" y="301"/>
                      <a:pt x="2164" y="1090"/>
                      <a:pt x="1211" y="2517"/>
                    </a:cubicBezTo>
                    <a:cubicBezTo>
                      <a:pt x="718" y="3254"/>
                      <a:pt x="394" y="4099"/>
                      <a:pt x="211" y="4962"/>
                    </a:cubicBezTo>
                    <a:cubicBezTo>
                      <a:pt x="160" y="5197"/>
                      <a:pt x="122" y="5432"/>
                      <a:pt x="75" y="5666"/>
                    </a:cubicBezTo>
                    <a:cubicBezTo>
                      <a:pt x="0" y="6056"/>
                      <a:pt x="150" y="6370"/>
                      <a:pt x="352" y="6685"/>
                    </a:cubicBezTo>
                    <a:cubicBezTo>
                      <a:pt x="554" y="6999"/>
                      <a:pt x="775" y="7295"/>
                      <a:pt x="1019" y="7577"/>
                    </a:cubicBezTo>
                    <a:cubicBezTo>
                      <a:pt x="1394" y="8013"/>
                      <a:pt x="1821" y="8403"/>
                      <a:pt x="2300" y="8722"/>
                    </a:cubicBezTo>
                    <a:cubicBezTo>
                      <a:pt x="3699" y="9661"/>
                      <a:pt x="5309" y="9834"/>
                      <a:pt x="5938" y="9867"/>
                    </a:cubicBezTo>
                    <a:cubicBezTo>
                      <a:pt x="5944" y="9868"/>
                      <a:pt x="5950" y="9868"/>
                      <a:pt x="5956" y="9868"/>
                    </a:cubicBezTo>
                    <a:cubicBezTo>
                      <a:pt x="6094" y="9868"/>
                      <a:pt x="6160" y="9763"/>
                      <a:pt x="6097" y="9628"/>
                    </a:cubicBezTo>
                    <a:cubicBezTo>
                      <a:pt x="5839" y="9079"/>
                      <a:pt x="5102" y="7736"/>
                      <a:pt x="3788" y="6798"/>
                    </a:cubicBezTo>
                    <a:cubicBezTo>
                      <a:pt x="5187" y="6422"/>
                      <a:pt x="6201" y="5357"/>
                      <a:pt x="6590" y="4897"/>
                    </a:cubicBezTo>
                    <a:cubicBezTo>
                      <a:pt x="6693" y="4784"/>
                      <a:pt x="6656" y="4606"/>
                      <a:pt x="6520" y="4545"/>
                    </a:cubicBezTo>
                    <a:cubicBezTo>
                      <a:pt x="6056" y="4302"/>
                      <a:pt x="4977" y="3817"/>
                      <a:pt x="3761" y="3817"/>
                    </a:cubicBezTo>
                    <a:cubicBezTo>
                      <a:pt x="3612" y="3817"/>
                      <a:pt x="3461" y="3825"/>
                      <a:pt x="3309" y="3840"/>
                    </a:cubicBezTo>
                    <a:cubicBezTo>
                      <a:pt x="4234" y="2423"/>
                      <a:pt x="4408" y="818"/>
                      <a:pt x="4440" y="189"/>
                    </a:cubicBezTo>
                    <a:cubicBezTo>
                      <a:pt x="4444" y="72"/>
                      <a:pt x="4384" y="1"/>
                      <a:pt x="429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 name="Google Shape;400;p24"/>
              <p:cNvSpPr/>
              <p:nvPr/>
            </p:nvSpPr>
            <p:spPr>
              <a:xfrm>
                <a:off x="-6208833" y="5791103"/>
                <a:ext cx="210031" cy="313001"/>
              </a:xfrm>
              <a:custGeom>
                <a:avLst/>
                <a:gdLst/>
                <a:ahLst/>
                <a:cxnLst/>
                <a:rect l="l" t="t" r="r" b="b"/>
                <a:pathLst>
                  <a:path w="6058" h="9028" extrusionOk="0">
                    <a:moveTo>
                      <a:pt x="3627" y="0"/>
                    </a:moveTo>
                    <a:cubicBezTo>
                      <a:pt x="3583" y="0"/>
                      <a:pt x="3538" y="21"/>
                      <a:pt x="3507" y="70"/>
                    </a:cubicBezTo>
                    <a:lnTo>
                      <a:pt x="2488" y="1586"/>
                    </a:lnTo>
                    <a:lnTo>
                      <a:pt x="2535" y="826"/>
                    </a:lnTo>
                    <a:cubicBezTo>
                      <a:pt x="2540" y="742"/>
                      <a:pt x="2479" y="671"/>
                      <a:pt x="2394" y="666"/>
                    </a:cubicBezTo>
                    <a:cubicBezTo>
                      <a:pt x="2391" y="666"/>
                      <a:pt x="2388" y="666"/>
                      <a:pt x="2385" y="666"/>
                    </a:cubicBezTo>
                    <a:cubicBezTo>
                      <a:pt x="2305" y="666"/>
                      <a:pt x="2239" y="726"/>
                      <a:pt x="2235" y="807"/>
                    </a:cubicBezTo>
                    <a:lnTo>
                      <a:pt x="2159" y="2079"/>
                    </a:lnTo>
                    <a:lnTo>
                      <a:pt x="1296" y="3365"/>
                    </a:lnTo>
                    <a:lnTo>
                      <a:pt x="1385" y="1924"/>
                    </a:lnTo>
                    <a:cubicBezTo>
                      <a:pt x="1397" y="1814"/>
                      <a:pt x="1313" y="1756"/>
                      <a:pt x="1231" y="1756"/>
                    </a:cubicBezTo>
                    <a:cubicBezTo>
                      <a:pt x="1156" y="1756"/>
                      <a:pt x="1082" y="1805"/>
                      <a:pt x="1085" y="1906"/>
                    </a:cubicBezTo>
                    <a:lnTo>
                      <a:pt x="967" y="3863"/>
                    </a:lnTo>
                    <a:lnTo>
                      <a:pt x="33" y="5252"/>
                    </a:lnTo>
                    <a:cubicBezTo>
                      <a:pt x="0" y="5346"/>
                      <a:pt x="24" y="5454"/>
                      <a:pt x="89" y="5529"/>
                    </a:cubicBezTo>
                    <a:lnTo>
                      <a:pt x="1479" y="6463"/>
                    </a:lnTo>
                    <a:lnTo>
                      <a:pt x="2333" y="8223"/>
                    </a:lnTo>
                    <a:cubicBezTo>
                      <a:pt x="2363" y="8280"/>
                      <a:pt x="2411" y="8303"/>
                      <a:pt x="2459" y="8303"/>
                    </a:cubicBezTo>
                    <a:cubicBezTo>
                      <a:pt x="2557" y="8303"/>
                      <a:pt x="2655" y="8208"/>
                      <a:pt x="2605" y="8092"/>
                    </a:cubicBezTo>
                    <a:lnTo>
                      <a:pt x="1976" y="6792"/>
                    </a:lnTo>
                    <a:lnTo>
                      <a:pt x="3262" y="7655"/>
                    </a:lnTo>
                    <a:lnTo>
                      <a:pt x="3816" y="8801"/>
                    </a:lnTo>
                    <a:cubicBezTo>
                      <a:pt x="3848" y="8858"/>
                      <a:pt x="3897" y="8881"/>
                      <a:pt x="3946" y="8881"/>
                    </a:cubicBezTo>
                    <a:cubicBezTo>
                      <a:pt x="4043" y="8881"/>
                      <a:pt x="4138" y="8788"/>
                      <a:pt x="4089" y="8669"/>
                    </a:cubicBezTo>
                    <a:lnTo>
                      <a:pt x="3755" y="7984"/>
                    </a:lnTo>
                    <a:lnTo>
                      <a:pt x="5271" y="9003"/>
                    </a:lnTo>
                    <a:cubicBezTo>
                      <a:pt x="5300" y="9020"/>
                      <a:pt x="5328" y="9028"/>
                      <a:pt x="5355" y="9028"/>
                    </a:cubicBezTo>
                    <a:cubicBezTo>
                      <a:pt x="5486" y="9028"/>
                      <a:pt x="5577" y="8843"/>
                      <a:pt x="5440" y="8749"/>
                    </a:cubicBezTo>
                    <a:lnTo>
                      <a:pt x="3924" y="7735"/>
                    </a:lnTo>
                    <a:lnTo>
                      <a:pt x="4685" y="7778"/>
                    </a:lnTo>
                    <a:lnTo>
                      <a:pt x="4694" y="7778"/>
                    </a:lnTo>
                    <a:cubicBezTo>
                      <a:pt x="4887" y="7773"/>
                      <a:pt x="4891" y="7496"/>
                      <a:pt x="4703" y="7477"/>
                    </a:cubicBezTo>
                    <a:lnTo>
                      <a:pt x="3431" y="7402"/>
                    </a:lnTo>
                    <a:lnTo>
                      <a:pt x="2141" y="6543"/>
                    </a:lnTo>
                    <a:lnTo>
                      <a:pt x="3563" y="6628"/>
                    </a:lnTo>
                    <a:lnTo>
                      <a:pt x="3572" y="6628"/>
                    </a:lnTo>
                    <a:cubicBezTo>
                      <a:pt x="3765" y="6623"/>
                      <a:pt x="3774" y="6346"/>
                      <a:pt x="3582" y="6327"/>
                    </a:cubicBezTo>
                    <a:lnTo>
                      <a:pt x="1648" y="6210"/>
                    </a:lnTo>
                    <a:lnTo>
                      <a:pt x="517" y="5454"/>
                    </a:lnTo>
                    <a:lnTo>
                      <a:pt x="1723" y="5215"/>
                    </a:lnTo>
                    <a:lnTo>
                      <a:pt x="3497" y="6121"/>
                    </a:lnTo>
                    <a:cubicBezTo>
                      <a:pt x="3525" y="6137"/>
                      <a:pt x="3552" y="6144"/>
                      <a:pt x="3578" y="6144"/>
                    </a:cubicBezTo>
                    <a:cubicBezTo>
                      <a:pt x="3718" y="6144"/>
                      <a:pt x="3800" y="5925"/>
                      <a:pt x="3633" y="5853"/>
                    </a:cubicBezTo>
                    <a:lnTo>
                      <a:pt x="2202" y="5121"/>
                    </a:lnTo>
                    <a:lnTo>
                      <a:pt x="3680" y="4830"/>
                    </a:lnTo>
                    <a:lnTo>
                      <a:pt x="4830" y="5417"/>
                    </a:lnTo>
                    <a:cubicBezTo>
                      <a:pt x="4858" y="5433"/>
                      <a:pt x="4885" y="5440"/>
                      <a:pt x="4911" y="5440"/>
                    </a:cubicBezTo>
                    <a:cubicBezTo>
                      <a:pt x="5051" y="5440"/>
                      <a:pt x="5133" y="5221"/>
                      <a:pt x="4966" y="5149"/>
                    </a:cubicBezTo>
                    <a:lnTo>
                      <a:pt x="4154" y="4736"/>
                    </a:lnTo>
                    <a:lnTo>
                      <a:pt x="5900" y="4393"/>
                    </a:lnTo>
                    <a:cubicBezTo>
                      <a:pt x="6057" y="4380"/>
                      <a:pt x="6012" y="4092"/>
                      <a:pt x="5873" y="4092"/>
                    </a:cubicBezTo>
                    <a:cubicBezTo>
                      <a:pt x="5862" y="4092"/>
                      <a:pt x="5851" y="4094"/>
                      <a:pt x="5839" y="4098"/>
                    </a:cubicBezTo>
                    <a:lnTo>
                      <a:pt x="5844" y="4093"/>
                    </a:lnTo>
                    <a:lnTo>
                      <a:pt x="4098" y="4440"/>
                    </a:lnTo>
                    <a:lnTo>
                      <a:pt x="4098" y="4440"/>
                    </a:lnTo>
                    <a:lnTo>
                      <a:pt x="4689" y="3746"/>
                    </a:lnTo>
                    <a:cubicBezTo>
                      <a:pt x="4777" y="3633"/>
                      <a:pt x="4679" y="3503"/>
                      <a:pt x="4568" y="3503"/>
                    </a:cubicBezTo>
                    <a:cubicBezTo>
                      <a:pt x="4531" y="3503"/>
                      <a:pt x="4493" y="3518"/>
                      <a:pt x="4459" y="3553"/>
                    </a:cubicBezTo>
                    <a:lnTo>
                      <a:pt x="3619" y="4534"/>
                    </a:lnTo>
                    <a:lnTo>
                      <a:pt x="2145" y="4825"/>
                    </a:lnTo>
                    <a:lnTo>
                      <a:pt x="3178" y="3624"/>
                    </a:lnTo>
                    <a:cubicBezTo>
                      <a:pt x="3266" y="3511"/>
                      <a:pt x="3166" y="3377"/>
                      <a:pt x="3055" y="3377"/>
                    </a:cubicBezTo>
                    <a:cubicBezTo>
                      <a:pt x="3019" y="3377"/>
                      <a:pt x="2981" y="3391"/>
                      <a:pt x="2948" y="3426"/>
                    </a:cubicBezTo>
                    <a:lnTo>
                      <a:pt x="1667" y="4924"/>
                    </a:lnTo>
                    <a:lnTo>
                      <a:pt x="460" y="5163"/>
                    </a:lnTo>
                    <a:lnTo>
                      <a:pt x="1216" y="4037"/>
                    </a:lnTo>
                    <a:lnTo>
                      <a:pt x="2962" y="3192"/>
                    </a:lnTo>
                    <a:cubicBezTo>
                      <a:pt x="3126" y="3120"/>
                      <a:pt x="3048" y="2898"/>
                      <a:pt x="2908" y="2898"/>
                    </a:cubicBezTo>
                    <a:cubicBezTo>
                      <a:pt x="2884" y="2898"/>
                      <a:pt x="2858" y="2904"/>
                      <a:pt x="2831" y="2919"/>
                    </a:cubicBezTo>
                    <a:lnTo>
                      <a:pt x="1549" y="3539"/>
                    </a:lnTo>
                    <a:lnTo>
                      <a:pt x="2408" y="2253"/>
                    </a:lnTo>
                    <a:lnTo>
                      <a:pt x="3558" y="1694"/>
                    </a:lnTo>
                    <a:cubicBezTo>
                      <a:pt x="3722" y="1626"/>
                      <a:pt x="3644" y="1405"/>
                      <a:pt x="3504" y="1405"/>
                    </a:cubicBezTo>
                    <a:cubicBezTo>
                      <a:pt x="3480" y="1405"/>
                      <a:pt x="3454" y="1412"/>
                      <a:pt x="3427" y="1427"/>
                    </a:cubicBezTo>
                    <a:lnTo>
                      <a:pt x="2737" y="1755"/>
                    </a:lnTo>
                    <a:lnTo>
                      <a:pt x="2737" y="1755"/>
                    </a:lnTo>
                    <a:lnTo>
                      <a:pt x="3755" y="239"/>
                    </a:lnTo>
                    <a:cubicBezTo>
                      <a:pt x="3838" y="120"/>
                      <a:pt x="3734" y="0"/>
                      <a:pt x="3627" y="0"/>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01" name="Google Shape;401;p24"/>
            <p:cNvGrpSpPr/>
            <p:nvPr/>
          </p:nvGrpSpPr>
          <p:grpSpPr>
            <a:xfrm rot="-1797939">
              <a:off x="1693" y="2940669"/>
              <a:ext cx="709879" cy="709879"/>
              <a:chOff x="8133572" y="1009826"/>
              <a:chExt cx="594419" cy="594419"/>
            </a:xfrm>
          </p:grpSpPr>
          <p:sp>
            <p:nvSpPr>
              <p:cNvPr id="402" name="Google Shape;402;p24"/>
              <p:cNvSpPr/>
              <p:nvPr/>
            </p:nvSpPr>
            <p:spPr>
              <a:xfrm rot="-2700000">
                <a:off x="8216950" y="1100550"/>
                <a:ext cx="427664" cy="412972"/>
              </a:xfrm>
              <a:custGeom>
                <a:avLst/>
                <a:gdLst/>
                <a:ahLst/>
                <a:cxnLst/>
                <a:rect l="l" t="t" r="r" b="b"/>
                <a:pathLst>
                  <a:path w="14438" h="13942" extrusionOk="0">
                    <a:moveTo>
                      <a:pt x="774" y="0"/>
                    </a:moveTo>
                    <a:cubicBezTo>
                      <a:pt x="342" y="0"/>
                      <a:pt x="0" y="347"/>
                      <a:pt x="0" y="778"/>
                    </a:cubicBezTo>
                    <a:cubicBezTo>
                      <a:pt x="0" y="4297"/>
                      <a:pt x="1423" y="7608"/>
                      <a:pt x="4010" y="10096"/>
                    </a:cubicBezTo>
                    <a:cubicBezTo>
                      <a:pt x="6597" y="12584"/>
                      <a:pt x="10022" y="13942"/>
                      <a:pt x="13659" y="13942"/>
                    </a:cubicBezTo>
                    <a:cubicBezTo>
                      <a:pt x="14090" y="13942"/>
                      <a:pt x="14437" y="13595"/>
                      <a:pt x="14437" y="13168"/>
                    </a:cubicBezTo>
                    <a:lnTo>
                      <a:pt x="14437" y="778"/>
                    </a:lnTo>
                    <a:cubicBezTo>
                      <a:pt x="14437" y="347"/>
                      <a:pt x="14085" y="0"/>
                      <a:pt x="13659" y="0"/>
                    </a:cubicBezTo>
                    <a:close/>
                  </a:path>
                </a:pathLst>
              </a:custGeom>
              <a:solidFill>
                <a:schemeClr val="accent5"/>
              </a:solidFill>
              <a:ln w="28575" cap="flat" cmpd="sng">
                <a:solidFill>
                  <a:schemeClr val="accent5"/>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 name="Google Shape;403;p24"/>
              <p:cNvSpPr/>
              <p:nvPr/>
            </p:nvSpPr>
            <p:spPr>
              <a:xfrm rot="-2700000">
                <a:off x="8239918" y="1123625"/>
                <a:ext cx="381722" cy="367030"/>
              </a:xfrm>
              <a:custGeom>
                <a:avLst/>
                <a:gdLst/>
                <a:ahLst/>
                <a:cxnLst/>
                <a:rect l="l" t="t" r="r" b="b"/>
                <a:pathLst>
                  <a:path w="12887" h="12391" extrusionOk="0">
                    <a:moveTo>
                      <a:pt x="1" y="0"/>
                    </a:moveTo>
                    <a:cubicBezTo>
                      <a:pt x="1" y="6840"/>
                      <a:pt x="5764" y="12390"/>
                      <a:pt x="12886" y="12390"/>
                    </a:cubicBezTo>
                    <a:lnTo>
                      <a:pt x="12886" y="11374"/>
                    </a:lnTo>
                    <a:cubicBezTo>
                      <a:pt x="6349" y="11374"/>
                      <a:pt x="1056" y="6280"/>
                      <a:pt x="105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 name="Google Shape;404;p24"/>
              <p:cNvSpPr/>
              <p:nvPr/>
            </p:nvSpPr>
            <p:spPr>
              <a:xfrm rot="-2700000">
                <a:off x="8255848" y="1117028"/>
                <a:ext cx="350591" cy="336935"/>
              </a:xfrm>
              <a:custGeom>
                <a:avLst/>
                <a:gdLst/>
                <a:ahLst/>
                <a:cxnLst/>
                <a:rect l="l" t="t" r="r" b="b"/>
                <a:pathLst>
                  <a:path w="11836" h="11375" extrusionOk="0">
                    <a:moveTo>
                      <a:pt x="0" y="0"/>
                    </a:moveTo>
                    <a:cubicBezTo>
                      <a:pt x="0" y="6280"/>
                      <a:pt x="5298" y="11374"/>
                      <a:pt x="11835" y="11374"/>
                    </a:cubicBezTo>
                    <a:lnTo>
                      <a:pt x="11835" y="10527"/>
                    </a:lnTo>
                    <a:cubicBezTo>
                      <a:pt x="5789" y="10527"/>
                      <a:pt x="882" y="5809"/>
                      <a:pt x="88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 name="Google Shape;405;p24"/>
              <p:cNvSpPr/>
              <p:nvPr/>
            </p:nvSpPr>
            <p:spPr>
              <a:xfrm rot="-2700000">
                <a:off x="8269265" y="1111471"/>
                <a:ext cx="324465" cy="311817"/>
              </a:xfrm>
              <a:custGeom>
                <a:avLst/>
                <a:gdLst/>
                <a:ahLst/>
                <a:cxnLst/>
                <a:rect l="l" t="t" r="r" b="b"/>
                <a:pathLst>
                  <a:path w="10954" h="10527" extrusionOk="0">
                    <a:moveTo>
                      <a:pt x="0" y="0"/>
                    </a:moveTo>
                    <a:cubicBezTo>
                      <a:pt x="0" y="5809"/>
                      <a:pt x="4907" y="10527"/>
                      <a:pt x="10953" y="10527"/>
                    </a:cubicBezTo>
                    <a:lnTo>
                      <a:pt x="10953"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 name="Google Shape;406;p24"/>
              <p:cNvSpPr/>
              <p:nvPr/>
            </p:nvSpPr>
            <p:spPr>
              <a:xfrm rot="-2700000">
                <a:off x="8371733" y="1143292"/>
                <a:ext cx="35574" cy="47186"/>
              </a:xfrm>
              <a:custGeom>
                <a:avLst/>
                <a:gdLst/>
                <a:ahLst/>
                <a:cxnLst/>
                <a:rect l="l" t="t" r="r" b="b"/>
                <a:pathLst>
                  <a:path w="1201" h="1593" extrusionOk="0">
                    <a:moveTo>
                      <a:pt x="884" y="1"/>
                    </a:moveTo>
                    <a:cubicBezTo>
                      <a:pt x="619" y="1"/>
                      <a:pt x="202" y="594"/>
                      <a:pt x="105" y="867"/>
                    </a:cubicBezTo>
                    <a:cubicBezTo>
                      <a:pt x="1" y="1160"/>
                      <a:pt x="130" y="1472"/>
                      <a:pt x="387" y="1566"/>
                    </a:cubicBezTo>
                    <a:cubicBezTo>
                      <a:pt x="438" y="1584"/>
                      <a:pt x="489" y="1593"/>
                      <a:pt x="541" y="1593"/>
                    </a:cubicBezTo>
                    <a:cubicBezTo>
                      <a:pt x="757" y="1593"/>
                      <a:pt x="966" y="1441"/>
                      <a:pt x="1046" y="1204"/>
                    </a:cubicBezTo>
                    <a:cubicBezTo>
                      <a:pt x="1151" y="912"/>
                      <a:pt x="1200" y="99"/>
                      <a:pt x="937" y="10"/>
                    </a:cubicBezTo>
                    <a:cubicBezTo>
                      <a:pt x="921" y="4"/>
                      <a:pt x="903" y="1"/>
                      <a:pt x="88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 name="Google Shape;407;p24"/>
              <p:cNvSpPr/>
              <p:nvPr/>
            </p:nvSpPr>
            <p:spPr>
              <a:xfrm rot="-2700000">
                <a:off x="8464274" y="1148678"/>
                <a:ext cx="32612" cy="48311"/>
              </a:xfrm>
              <a:custGeom>
                <a:avLst/>
                <a:gdLst/>
                <a:ahLst/>
                <a:cxnLst/>
                <a:rect l="l" t="t" r="r" b="b"/>
                <a:pathLst>
                  <a:path w="1101" h="1631" extrusionOk="0">
                    <a:moveTo>
                      <a:pt x="721" y="0"/>
                    </a:moveTo>
                    <a:cubicBezTo>
                      <a:pt x="453" y="0"/>
                      <a:pt x="112" y="687"/>
                      <a:pt x="60" y="984"/>
                    </a:cubicBezTo>
                    <a:cubicBezTo>
                      <a:pt x="0" y="1286"/>
                      <a:pt x="179" y="1574"/>
                      <a:pt x="451" y="1623"/>
                    </a:cubicBezTo>
                    <a:cubicBezTo>
                      <a:pt x="479" y="1628"/>
                      <a:pt x="506" y="1631"/>
                      <a:pt x="533" y="1631"/>
                    </a:cubicBezTo>
                    <a:cubicBezTo>
                      <a:pt x="775" y="1631"/>
                      <a:pt x="992" y="1438"/>
                      <a:pt x="1041" y="1162"/>
                    </a:cubicBezTo>
                    <a:cubicBezTo>
                      <a:pt x="1101" y="855"/>
                      <a:pt x="1021" y="52"/>
                      <a:pt x="749" y="3"/>
                    </a:cubicBezTo>
                    <a:cubicBezTo>
                      <a:pt x="740" y="1"/>
                      <a:pt x="731" y="0"/>
                      <a:pt x="72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 name="Google Shape;408;p24"/>
              <p:cNvSpPr/>
              <p:nvPr/>
            </p:nvSpPr>
            <p:spPr>
              <a:xfrm rot="-2700000">
                <a:off x="8414922" y="1099251"/>
                <a:ext cx="32612" cy="48459"/>
              </a:xfrm>
              <a:custGeom>
                <a:avLst/>
                <a:gdLst/>
                <a:ahLst/>
                <a:cxnLst/>
                <a:rect l="l" t="t" r="r" b="b"/>
                <a:pathLst>
                  <a:path w="1101" h="1636" extrusionOk="0">
                    <a:moveTo>
                      <a:pt x="722" y="0"/>
                    </a:moveTo>
                    <a:cubicBezTo>
                      <a:pt x="453" y="0"/>
                      <a:pt x="112" y="691"/>
                      <a:pt x="60" y="984"/>
                    </a:cubicBezTo>
                    <a:cubicBezTo>
                      <a:pt x="0" y="1291"/>
                      <a:pt x="179" y="1578"/>
                      <a:pt x="451" y="1628"/>
                    </a:cubicBezTo>
                    <a:cubicBezTo>
                      <a:pt x="478" y="1633"/>
                      <a:pt x="505" y="1635"/>
                      <a:pt x="532" y="1635"/>
                    </a:cubicBezTo>
                    <a:cubicBezTo>
                      <a:pt x="774" y="1635"/>
                      <a:pt x="992" y="1439"/>
                      <a:pt x="1041" y="1167"/>
                    </a:cubicBezTo>
                    <a:cubicBezTo>
                      <a:pt x="1101" y="860"/>
                      <a:pt x="1021" y="52"/>
                      <a:pt x="749" y="2"/>
                    </a:cubicBezTo>
                    <a:cubicBezTo>
                      <a:pt x="740" y="1"/>
                      <a:pt x="731" y="0"/>
                      <a:pt x="72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 name="Google Shape;409;p24"/>
              <p:cNvSpPr/>
              <p:nvPr/>
            </p:nvSpPr>
            <p:spPr>
              <a:xfrm rot="-2700000">
                <a:off x="8421043" y="1192618"/>
                <a:ext cx="35574" cy="47156"/>
              </a:xfrm>
              <a:custGeom>
                <a:avLst/>
                <a:gdLst/>
                <a:ahLst/>
                <a:cxnLst/>
                <a:rect l="l" t="t" r="r" b="b"/>
                <a:pathLst>
                  <a:path w="1201" h="1592" extrusionOk="0">
                    <a:moveTo>
                      <a:pt x="887" y="1"/>
                    </a:moveTo>
                    <a:cubicBezTo>
                      <a:pt x="622" y="1"/>
                      <a:pt x="202" y="597"/>
                      <a:pt x="105" y="871"/>
                    </a:cubicBezTo>
                    <a:cubicBezTo>
                      <a:pt x="1" y="1164"/>
                      <a:pt x="130" y="1476"/>
                      <a:pt x="387" y="1565"/>
                    </a:cubicBezTo>
                    <a:cubicBezTo>
                      <a:pt x="438" y="1583"/>
                      <a:pt x="489" y="1592"/>
                      <a:pt x="541" y="1592"/>
                    </a:cubicBezTo>
                    <a:cubicBezTo>
                      <a:pt x="757" y="1592"/>
                      <a:pt x="966" y="1440"/>
                      <a:pt x="1046" y="1203"/>
                    </a:cubicBezTo>
                    <a:cubicBezTo>
                      <a:pt x="1151" y="911"/>
                      <a:pt x="1200" y="103"/>
                      <a:pt x="937" y="9"/>
                    </a:cubicBezTo>
                    <a:cubicBezTo>
                      <a:pt x="921" y="3"/>
                      <a:pt x="904" y="1"/>
                      <a:pt x="88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10" name="Google Shape;410;p24"/>
            <p:cNvGrpSpPr/>
            <p:nvPr/>
          </p:nvGrpSpPr>
          <p:grpSpPr>
            <a:xfrm>
              <a:off x="-155318" y="4476718"/>
              <a:ext cx="857434" cy="709827"/>
              <a:chOff x="8260386" y="2306480"/>
              <a:chExt cx="635278" cy="525915"/>
            </a:xfrm>
          </p:grpSpPr>
          <p:sp>
            <p:nvSpPr>
              <p:cNvPr id="411" name="Google Shape;411;p24"/>
              <p:cNvSpPr/>
              <p:nvPr/>
            </p:nvSpPr>
            <p:spPr>
              <a:xfrm rot="1799661">
                <a:off x="8290838" y="2431587"/>
                <a:ext cx="574375" cy="275700"/>
              </a:xfrm>
              <a:custGeom>
                <a:avLst/>
                <a:gdLst/>
                <a:ahLst/>
                <a:cxnLst/>
                <a:rect l="l" t="t" r="r" b="b"/>
                <a:pathLst>
                  <a:path w="23175" h="11124" extrusionOk="0">
                    <a:moveTo>
                      <a:pt x="22300" y="1"/>
                    </a:moveTo>
                    <a:cubicBezTo>
                      <a:pt x="22297" y="1"/>
                      <a:pt x="22294" y="1"/>
                      <a:pt x="22292" y="1"/>
                    </a:cubicBezTo>
                    <a:lnTo>
                      <a:pt x="22278" y="1"/>
                    </a:lnTo>
                    <a:cubicBezTo>
                      <a:pt x="22151" y="1"/>
                      <a:pt x="22029" y="29"/>
                      <a:pt x="21911" y="85"/>
                    </a:cubicBezTo>
                    <a:lnTo>
                      <a:pt x="21268" y="85"/>
                    </a:lnTo>
                    <a:cubicBezTo>
                      <a:pt x="21235" y="81"/>
                      <a:pt x="21203" y="76"/>
                      <a:pt x="21170" y="76"/>
                    </a:cubicBezTo>
                    <a:lnTo>
                      <a:pt x="4723" y="76"/>
                    </a:lnTo>
                    <a:cubicBezTo>
                      <a:pt x="4690" y="76"/>
                      <a:pt x="4657" y="81"/>
                      <a:pt x="4624" y="85"/>
                    </a:cubicBezTo>
                    <a:lnTo>
                      <a:pt x="954" y="85"/>
                    </a:lnTo>
                    <a:cubicBezTo>
                      <a:pt x="428" y="85"/>
                      <a:pt x="1" y="512"/>
                      <a:pt x="1" y="1038"/>
                    </a:cubicBezTo>
                    <a:lnTo>
                      <a:pt x="1" y="1648"/>
                    </a:lnTo>
                    <a:cubicBezTo>
                      <a:pt x="1" y="2089"/>
                      <a:pt x="306" y="2479"/>
                      <a:pt x="738" y="2578"/>
                    </a:cubicBezTo>
                    <a:lnTo>
                      <a:pt x="2775" y="3052"/>
                    </a:lnTo>
                    <a:cubicBezTo>
                      <a:pt x="3479" y="6206"/>
                      <a:pt x="5615" y="8844"/>
                      <a:pt x="8548" y="10186"/>
                    </a:cubicBezTo>
                    <a:cubicBezTo>
                      <a:pt x="9912" y="10813"/>
                      <a:pt x="11376" y="11123"/>
                      <a:pt x="12839" y="11123"/>
                    </a:cubicBezTo>
                    <a:cubicBezTo>
                      <a:pt x="14522" y="11123"/>
                      <a:pt x="16202" y="10712"/>
                      <a:pt x="17725" y="9895"/>
                    </a:cubicBezTo>
                    <a:cubicBezTo>
                      <a:pt x="17733" y="9895"/>
                      <a:pt x="17741" y="9896"/>
                      <a:pt x="17749" y="9896"/>
                    </a:cubicBezTo>
                    <a:cubicBezTo>
                      <a:pt x="17919" y="9896"/>
                      <a:pt x="18088" y="9849"/>
                      <a:pt x="18236" y="9754"/>
                    </a:cubicBezTo>
                    <a:cubicBezTo>
                      <a:pt x="19870" y="8722"/>
                      <a:pt x="21184" y="7248"/>
                      <a:pt x="22019" y="5502"/>
                    </a:cubicBezTo>
                    <a:cubicBezTo>
                      <a:pt x="22545" y="4479"/>
                      <a:pt x="22892" y="3371"/>
                      <a:pt x="23047" y="2230"/>
                    </a:cubicBezTo>
                    <a:cubicBezTo>
                      <a:pt x="23127" y="1780"/>
                      <a:pt x="23169" y="1324"/>
                      <a:pt x="23174" y="869"/>
                    </a:cubicBezTo>
                    <a:cubicBezTo>
                      <a:pt x="23169" y="389"/>
                      <a:pt x="22780" y="1"/>
                      <a:pt x="22300" y="1"/>
                    </a:cubicBezTo>
                    <a:close/>
                  </a:path>
                </a:pathLst>
              </a:custGeom>
              <a:solidFill>
                <a:schemeClr val="accent5"/>
              </a:solidFill>
              <a:ln w="28575" cap="flat" cmpd="sng">
                <a:solidFill>
                  <a:schemeClr val="accent5"/>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2" name="Google Shape;412;p24"/>
              <p:cNvSpPr/>
              <p:nvPr/>
            </p:nvSpPr>
            <p:spPr>
              <a:xfrm rot="1799661">
                <a:off x="8308465" y="2451538"/>
                <a:ext cx="537471" cy="237507"/>
              </a:xfrm>
              <a:custGeom>
                <a:avLst/>
                <a:gdLst/>
                <a:ahLst/>
                <a:cxnLst/>
                <a:rect l="l" t="t" r="r" b="b"/>
                <a:pathLst>
                  <a:path w="21686" h="9583" extrusionOk="0">
                    <a:moveTo>
                      <a:pt x="221" y="0"/>
                    </a:moveTo>
                    <a:cubicBezTo>
                      <a:pt x="99" y="0"/>
                      <a:pt x="0" y="99"/>
                      <a:pt x="0" y="221"/>
                    </a:cubicBezTo>
                    <a:lnTo>
                      <a:pt x="0" y="827"/>
                    </a:lnTo>
                    <a:cubicBezTo>
                      <a:pt x="0" y="930"/>
                      <a:pt x="70" y="1019"/>
                      <a:pt x="174" y="1042"/>
                    </a:cubicBezTo>
                    <a:lnTo>
                      <a:pt x="2671" y="1629"/>
                    </a:lnTo>
                    <a:cubicBezTo>
                      <a:pt x="3464" y="6261"/>
                      <a:pt x="7480" y="9583"/>
                      <a:pt x="12099" y="9583"/>
                    </a:cubicBezTo>
                    <a:cubicBezTo>
                      <a:pt x="12371" y="9583"/>
                      <a:pt x="12646" y="9571"/>
                      <a:pt x="12922" y="9548"/>
                    </a:cubicBezTo>
                    <a:cubicBezTo>
                      <a:pt x="17879" y="9121"/>
                      <a:pt x="21685" y="4971"/>
                      <a:pt x="2168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3" name="Google Shape;413;p24"/>
              <p:cNvSpPr/>
              <p:nvPr/>
            </p:nvSpPr>
            <p:spPr>
              <a:xfrm rot="1799661">
                <a:off x="8648811" y="2541257"/>
                <a:ext cx="44339" cy="52072"/>
              </a:xfrm>
              <a:custGeom>
                <a:avLst/>
                <a:gdLst/>
                <a:ahLst/>
                <a:cxnLst/>
                <a:rect l="l" t="t" r="r" b="b"/>
                <a:pathLst>
                  <a:path w="1789" h="2101" extrusionOk="0">
                    <a:moveTo>
                      <a:pt x="714" y="303"/>
                    </a:moveTo>
                    <a:cubicBezTo>
                      <a:pt x="812" y="308"/>
                      <a:pt x="906" y="340"/>
                      <a:pt x="981" y="402"/>
                    </a:cubicBezTo>
                    <a:cubicBezTo>
                      <a:pt x="1305" y="655"/>
                      <a:pt x="1465" y="1063"/>
                      <a:pt x="1399" y="1472"/>
                    </a:cubicBezTo>
                    <a:cubicBezTo>
                      <a:pt x="1375" y="1561"/>
                      <a:pt x="1324" y="1720"/>
                      <a:pt x="1178" y="1777"/>
                    </a:cubicBezTo>
                    <a:cubicBezTo>
                      <a:pt x="1142" y="1792"/>
                      <a:pt x="1106" y="1798"/>
                      <a:pt x="1071" y="1798"/>
                    </a:cubicBezTo>
                    <a:cubicBezTo>
                      <a:pt x="963" y="1798"/>
                      <a:pt x="864" y="1741"/>
                      <a:pt x="807" y="1702"/>
                    </a:cubicBezTo>
                    <a:cubicBezTo>
                      <a:pt x="484" y="1448"/>
                      <a:pt x="324" y="1035"/>
                      <a:pt x="390" y="632"/>
                    </a:cubicBezTo>
                    <a:cubicBezTo>
                      <a:pt x="408" y="538"/>
                      <a:pt x="465" y="383"/>
                      <a:pt x="610" y="322"/>
                    </a:cubicBezTo>
                    <a:cubicBezTo>
                      <a:pt x="643" y="308"/>
                      <a:pt x="681" y="303"/>
                      <a:pt x="714" y="303"/>
                    </a:cubicBezTo>
                    <a:close/>
                    <a:moveTo>
                      <a:pt x="715" y="0"/>
                    </a:moveTo>
                    <a:cubicBezTo>
                      <a:pt x="643" y="0"/>
                      <a:pt x="571" y="13"/>
                      <a:pt x="502" y="40"/>
                    </a:cubicBezTo>
                    <a:cubicBezTo>
                      <a:pt x="301" y="120"/>
                      <a:pt x="155" y="308"/>
                      <a:pt x="99" y="561"/>
                    </a:cubicBezTo>
                    <a:cubicBezTo>
                      <a:pt x="0" y="1087"/>
                      <a:pt x="207" y="1622"/>
                      <a:pt x="634" y="1950"/>
                    </a:cubicBezTo>
                    <a:cubicBezTo>
                      <a:pt x="761" y="2044"/>
                      <a:pt x="911" y="2096"/>
                      <a:pt x="1070" y="2101"/>
                    </a:cubicBezTo>
                    <a:cubicBezTo>
                      <a:pt x="1145" y="2101"/>
                      <a:pt x="1216" y="2087"/>
                      <a:pt x="1286" y="2058"/>
                    </a:cubicBezTo>
                    <a:cubicBezTo>
                      <a:pt x="1488" y="1979"/>
                      <a:pt x="1634" y="1796"/>
                      <a:pt x="1690" y="1537"/>
                    </a:cubicBezTo>
                    <a:cubicBezTo>
                      <a:pt x="1788" y="1012"/>
                      <a:pt x="1577" y="477"/>
                      <a:pt x="1155" y="153"/>
                    </a:cubicBezTo>
                    <a:cubicBezTo>
                      <a:pt x="1011" y="53"/>
                      <a:pt x="861" y="0"/>
                      <a:pt x="715" y="0"/>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 name="Google Shape;414;p24"/>
              <p:cNvSpPr/>
              <p:nvPr/>
            </p:nvSpPr>
            <p:spPr>
              <a:xfrm rot="1799661">
                <a:off x="8576440" y="2544356"/>
                <a:ext cx="55517" cy="38961"/>
              </a:xfrm>
              <a:custGeom>
                <a:avLst/>
                <a:gdLst/>
                <a:ahLst/>
                <a:cxnLst/>
                <a:rect l="l" t="t" r="r" b="b"/>
                <a:pathLst>
                  <a:path w="2240" h="1572" extrusionOk="0">
                    <a:moveTo>
                      <a:pt x="1283" y="304"/>
                    </a:moveTo>
                    <a:cubicBezTo>
                      <a:pt x="1409" y="304"/>
                      <a:pt x="1535" y="332"/>
                      <a:pt x="1653" y="384"/>
                    </a:cubicBezTo>
                    <a:cubicBezTo>
                      <a:pt x="1737" y="422"/>
                      <a:pt x="1883" y="511"/>
                      <a:pt x="1906" y="666"/>
                    </a:cubicBezTo>
                    <a:cubicBezTo>
                      <a:pt x="1930" y="821"/>
                      <a:pt x="1822" y="948"/>
                      <a:pt x="1751" y="1009"/>
                    </a:cubicBezTo>
                    <a:cubicBezTo>
                      <a:pt x="1545" y="1179"/>
                      <a:pt x="1289" y="1268"/>
                      <a:pt x="1031" y="1268"/>
                    </a:cubicBezTo>
                    <a:cubicBezTo>
                      <a:pt x="891" y="1268"/>
                      <a:pt x="750" y="1242"/>
                      <a:pt x="615" y="1187"/>
                    </a:cubicBezTo>
                    <a:cubicBezTo>
                      <a:pt x="531" y="1149"/>
                      <a:pt x="385" y="1060"/>
                      <a:pt x="362" y="905"/>
                    </a:cubicBezTo>
                    <a:cubicBezTo>
                      <a:pt x="324" y="652"/>
                      <a:pt x="644" y="384"/>
                      <a:pt x="1061" y="319"/>
                    </a:cubicBezTo>
                    <a:cubicBezTo>
                      <a:pt x="1122" y="309"/>
                      <a:pt x="1188" y="305"/>
                      <a:pt x="1249" y="305"/>
                    </a:cubicBezTo>
                    <a:lnTo>
                      <a:pt x="1254" y="305"/>
                    </a:lnTo>
                    <a:cubicBezTo>
                      <a:pt x="1264" y="304"/>
                      <a:pt x="1273" y="304"/>
                      <a:pt x="1283" y="304"/>
                    </a:cubicBezTo>
                    <a:close/>
                    <a:moveTo>
                      <a:pt x="1240" y="0"/>
                    </a:moveTo>
                    <a:cubicBezTo>
                      <a:pt x="1166" y="0"/>
                      <a:pt x="1092" y="6"/>
                      <a:pt x="1019" y="18"/>
                    </a:cubicBezTo>
                    <a:cubicBezTo>
                      <a:pt x="418" y="112"/>
                      <a:pt x="1" y="520"/>
                      <a:pt x="66" y="952"/>
                    </a:cubicBezTo>
                    <a:cubicBezTo>
                      <a:pt x="99" y="1168"/>
                      <a:pt x="249" y="1347"/>
                      <a:pt x="489" y="1459"/>
                    </a:cubicBezTo>
                    <a:cubicBezTo>
                      <a:pt x="653" y="1534"/>
                      <a:pt x="836" y="1572"/>
                      <a:pt x="1019" y="1572"/>
                    </a:cubicBezTo>
                    <a:cubicBezTo>
                      <a:pt x="1099" y="1572"/>
                      <a:pt x="1174" y="1567"/>
                      <a:pt x="1249" y="1553"/>
                    </a:cubicBezTo>
                    <a:cubicBezTo>
                      <a:pt x="1512" y="1520"/>
                      <a:pt x="1756" y="1408"/>
                      <a:pt x="1953" y="1234"/>
                    </a:cubicBezTo>
                    <a:cubicBezTo>
                      <a:pt x="2150" y="1056"/>
                      <a:pt x="2240" y="840"/>
                      <a:pt x="2207" y="624"/>
                    </a:cubicBezTo>
                    <a:cubicBezTo>
                      <a:pt x="2169" y="408"/>
                      <a:pt x="2024" y="225"/>
                      <a:pt x="1784" y="112"/>
                    </a:cubicBezTo>
                    <a:cubicBezTo>
                      <a:pt x="1609" y="38"/>
                      <a:pt x="1425" y="0"/>
                      <a:pt x="1240" y="0"/>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 name="Google Shape;415;p24"/>
              <p:cNvSpPr/>
              <p:nvPr/>
            </p:nvSpPr>
            <p:spPr>
              <a:xfrm rot="1799661">
                <a:off x="8585794" y="2597132"/>
                <a:ext cx="38515" cy="53782"/>
              </a:xfrm>
              <a:custGeom>
                <a:avLst/>
                <a:gdLst/>
                <a:ahLst/>
                <a:cxnLst/>
                <a:rect l="l" t="t" r="r" b="b"/>
                <a:pathLst>
                  <a:path w="1554" h="2170" extrusionOk="0">
                    <a:moveTo>
                      <a:pt x="775" y="306"/>
                    </a:moveTo>
                    <a:cubicBezTo>
                      <a:pt x="1033" y="306"/>
                      <a:pt x="1249" y="663"/>
                      <a:pt x="1249" y="1085"/>
                    </a:cubicBezTo>
                    <a:cubicBezTo>
                      <a:pt x="1249" y="1508"/>
                      <a:pt x="1033" y="1864"/>
                      <a:pt x="775" y="1864"/>
                    </a:cubicBezTo>
                    <a:cubicBezTo>
                      <a:pt x="516" y="1864"/>
                      <a:pt x="300" y="1508"/>
                      <a:pt x="300" y="1085"/>
                    </a:cubicBezTo>
                    <a:cubicBezTo>
                      <a:pt x="300" y="663"/>
                      <a:pt x="516" y="306"/>
                      <a:pt x="775" y="306"/>
                    </a:cubicBezTo>
                    <a:close/>
                    <a:moveTo>
                      <a:pt x="775" y="1"/>
                    </a:moveTo>
                    <a:cubicBezTo>
                      <a:pt x="338" y="1"/>
                      <a:pt x="0" y="480"/>
                      <a:pt x="0" y="1085"/>
                    </a:cubicBezTo>
                    <a:cubicBezTo>
                      <a:pt x="0" y="1691"/>
                      <a:pt x="338" y="2169"/>
                      <a:pt x="775" y="2169"/>
                    </a:cubicBezTo>
                    <a:cubicBezTo>
                      <a:pt x="1211" y="2169"/>
                      <a:pt x="1554" y="1691"/>
                      <a:pt x="1554" y="1085"/>
                    </a:cubicBezTo>
                    <a:cubicBezTo>
                      <a:pt x="1554" y="480"/>
                      <a:pt x="1211" y="1"/>
                      <a:pt x="775" y="1"/>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 name="Google Shape;416;p24"/>
              <p:cNvSpPr/>
              <p:nvPr/>
            </p:nvSpPr>
            <p:spPr>
              <a:xfrm rot="1799661">
                <a:off x="8519776" y="2568098"/>
                <a:ext cx="55269" cy="45355"/>
              </a:xfrm>
              <a:custGeom>
                <a:avLst/>
                <a:gdLst/>
                <a:ahLst/>
                <a:cxnLst/>
                <a:rect l="l" t="t" r="r" b="b"/>
                <a:pathLst>
                  <a:path w="2230" h="1830" extrusionOk="0">
                    <a:moveTo>
                      <a:pt x="809" y="301"/>
                    </a:moveTo>
                    <a:cubicBezTo>
                      <a:pt x="994" y="301"/>
                      <a:pt x="1219" y="385"/>
                      <a:pt x="1413" y="543"/>
                    </a:cubicBezTo>
                    <a:cubicBezTo>
                      <a:pt x="1742" y="806"/>
                      <a:pt x="1883" y="1200"/>
                      <a:pt x="1723" y="1402"/>
                    </a:cubicBezTo>
                    <a:cubicBezTo>
                      <a:pt x="1658" y="1484"/>
                      <a:pt x="1550" y="1524"/>
                      <a:pt x="1423" y="1524"/>
                    </a:cubicBezTo>
                    <a:cubicBezTo>
                      <a:pt x="1238" y="1524"/>
                      <a:pt x="1012" y="1441"/>
                      <a:pt x="817" y="1285"/>
                    </a:cubicBezTo>
                    <a:cubicBezTo>
                      <a:pt x="488" y="1017"/>
                      <a:pt x="343" y="628"/>
                      <a:pt x="507" y="426"/>
                    </a:cubicBezTo>
                    <a:cubicBezTo>
                      <a:pt x="573" y="341"/>
                      <a:pt x="681" y="301"/>
                      <a:pt x="809" y="301"/>
                    </a:cubicBezTo>
                    <a:close/>
                    <a:moveTo>
                      <a:pt x="808" y="0"/>
                    </a:moveTo>
                    <a:cubicBezTo>
                      <a:pt x="591" y="0"/>
                      <a:pt x="398" y="77"/>
                      <a:pt x="273" y="233"/>
                    </a:cubicBezTo>
                    <a:cubicBezTo>
                      <a:pt x="0" y="576"/>
                      <a:pt x="155" y="1139"/>
                      <a:pt x="629" y="1520"/>
                    </a:cubicBezTo>
                    <a:cubicBezTo>
                      <a:pt x="850" y="1707"/>
                      <a:pt x="1127" y="1815"/>
                      <a:pt x="1418" y="1829"/>
                    </a:cubicBezTo>
                    <a:cubicBezTo>
                      <a:pt x="1423" y="1829"/>
                      <a:pt x="1429" y="1830"/>
                      <a:pt x="1434" y="1830"/>
                    </a:cubicBezTo>
                    <a:cubicBezTo>
                      <a:pt x="1635" y="1830"/>
                      <a:pt x="1825" y="1745"/>
                      <a:pt x="1958" y="1595"/>
                    </a:cubicBezTo>
                    <a:cubicBezTo>
                      <a:pt x="2230" y="1252"/>
                      <a:pt x="2075" y="689"/>
                      <a:pt x="1601" y="309"/>
                    </a:cubicBezTo>
                    <a:cubicBezTo>
                      <a:pt x="1346" y="104"/>
                      <a:pt x="1060" y="0"/>
                      <a:pt x="808" y="0"/>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 name="Google Shape;417;p24"/>
              <p:cNvSpPr/>
              <p:nvPr/>
            </p:nvSpPr>
            <p:spPr>
              <a:xfrm rot="1799661">
                <a:off x="8637791" y="2615147"/>
                <a:ext cx="50634" cy="48354"/>
              </a:xfrm>
              <a:custGeom>
                <a:avLst/>
                <a:gdLst/>
                <a:ahLst/>
                <a:cxnLst/>
                <a:rect l="l" t="t" r="r" b="b"/>
                <a:pathLst>
                  <a:path w="2043" h="1951" extrusionOk="0">
                    <a:moveTo>
                      <a:pt x="1324" y="302"/>
                    </a:moveTo>
                    <a:cubicBezTo>
                      <a:pt x="1393" y="302"/>
                      <a:pt x="1460" y="325"/>
                      <a:pt x="1512" y="368"/>
                    </a:cubicBezTo>
                    <a:cubicBezTo>
                      <a:pt x="1714" y="533"/>
                      <a:pt x="1657" y="946"/>
                      <a:pt x="1390" y="1274"/>
                    </a:cubicBezTo>
                    <a:cubicBezTo>
                      <a:pt x="1201" y="1511"/>
                      <a:pt x="944" y="1650"/>
                      <a:pt x="739" y="1650"/>
                    </a:cubicBezTo>
                    <a:cubicBezTo>
                      <a:pt x="659" y="1650"/>
                      <a:pt x="588" y="1629"/>
                      <a:pt x="531" y="1584"/>
                    </a:cubicBezTo>
                    <a:cubicBezTo>
                      <a:pt x="329" y="1420"/>
                      <a:pt x="385" y="1007"/>
                      <a:pt x="653" y="678"/>
                    </a:cubicBezTo>
                    <a:cubicBezTo>
                      <a:pt x="775" y="518"/>
                      <a:pt x="944" y="396"/>
                      <a:pt x="1136" y="331"/>
                    </a:cubicBezTo>
                    <a:cubicBezTo>
                      <a:pt x="1193" y="312"/>
                      <a:pt x="1249" y="303"/>
                      <a:pt x="1305" y="303"/>
                    </a:cubicBezTo>
                    <a:cubicBezTo>
                      <a:pt x="1312" y="302"/>
                      <a:pt x="1318" y="302"/>
                      <a:pt x="1324" y="302"/>
                    </a:cubicBezTo>
                    <a:close/>
                    <a:moveTo>
                      <a:pt x="1304" y="0"/>
                    </a:moveTo>
                    <a:cubicBezTo>
                      <a:pt x="1222" y="0"/>
                      <a:pt x="1136" y="13"/>
                      <a:pt x="1047" y="40"/>
                    </a:cubicBezTo>
                    <a:cubicBezTo>
                      <a:pt x="798" y="124"/>
                      <a:pt x="578" y="279"/>
                      <a:pt x="418" y="486"/>
                    </a:cubicBezTo>
                    <a:cubicBezTo>
                      <a:pt x="38" y="960"/>
                      <a:pt x="1" y="1542"/>
                      <a:pt x="343" y="1819"/>
                    </a:cubicBezTo>
                    <a:cubicBezTo>
                      <a:pt x="451" y="1904"/>
                      <a:pt x="584" y="1950"/>
                      <a:pt x="722" y="1950"/>
                    </a:cubicBezTo>
                    <a:cubicBezTo>
                      <a:pt x="729" y="1950"/>
                      <a:pt x="735" y="1950"/>
                      <a:pt x="742" y="1950"/>
                    </a:cubicBezTo>
                    <a:cubicBezTo>
                      <a:pt x="1033" y="1950"/>
                      <a:pt x="1371" y="1776"/>
                      <a:pt x="1625" y="1462"/>
                    </a:cubicBezTo>
                    <a:cubicBezTo>
                      <a:pt x="2009" y="993"/>
                      <a:pt x="2042" y="406"/>
                      <a:pt x="1704" y="134"/>
                    </a:cubicBezTo>
                    <a:cubicBezTo>
                      <a:pt x="1592" y="45"/>
                      <a:pt x="1455" y="0"/>
                      <a:pt x="1304" y="0"/>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 name="Google Shape;418;p24"/>
              <p:cNvSpPr/>
              <p:nvPr/>
            </p:nvSpPr>
            <p:spPr>
              <a:xfrm rot="1799661">
                <a:off x="8616181" y="2492820"/>
                <a:ext cx="45281" cy="51378"/>
              </a:xfrm>
              <a:custGeom>
                <a:avLst/>
                <a:gdLst/>
                <a:ahLst/>
                <a:cxnLst/>
                <a:rect l="l" t="t" r="r" b="b"/>
                <a:pathLst>
                  <a:path w="1827" h="2073" extrusionOk="0">
                    <a:moveTo>
                      <a:pt x="1097" y="306"/>
                    </a:moveTo>
                    <a:cubicBezTo>
                      <a:pt x="1132" y="306"/>
                      <a:pt x="1167" y="316"/>
                      <a:pt x="1202" y="336"/>
                    </a:cubicBezTo>
                    <a:cubicBezTo>
                      <a:pt x="1432" y="444"/>
                      <a:pt x="1475" y="861"/>
                      <a:pt x="1292" y="1242"/>
                    </a:cubicBezTo>
                    <a:cubicBezTo>
                      <a:pt x="1212" y="1429"/>
                      <a:pt x="1076" y="1584"/>
                      <a:pt x="902" y="1692"/>
                    </a:cubicBezTo>
                    <a:cubicBezTo>
                      <a:pt x="846" y="1728"/>
                      <a:pt x="753" y="1772"/>
                      <a:pt x="655" y="1772"/>
                    </a:cubicBezTo>
                    <a:cubicBezTo>
                      <a:pt x="612" y="1772"/>
                      <a:pt x="569" y="1764"/>
                      <a:pt x="527" y="1744"/>
                    </a:cubicBezTo>
                    <a:cubicBezTo>
                      <a:pt x="390" y="1678"/>
                      <a:pt x="343" y="1514"/>
                      <a:pt x="329" y="1420"/>
                    </a:cubicBezTo>
                    <a:cubicBezTo>
                      <a:pt x="306" y="1218"/>
                      <a:pt x="343" y="1016"/>
                      <a:pt x="437" y="833"/>
                    </a:cubicBezTo>
                    <a:cubicBezTo>
                      <a:pt x="588" y="519"/>
                      <a:pt x="855" y="308"/>
                      <a:pt x="1076" y="308"/>
                    </a:cubicBezTo>
                    <a:cubicBezTo>
                      <a:pt x="1083" y="307"/>
                      <a:pt x="1090" y="306"/>
                      <a:pt x="1097" y="306"/>
                    </a:cubicBezTo>
                    <a:close/>
                    <a:moveTo>
                      <a:pt x="1074" y="1"/>
                    </a:moveTo>
                    <a:cubicBezTo>
                      <a:pt x="736" y="1"/>
                      <a:pt x="373" y="268"/>
                      <a:pt x="165" y="702"/>
                    </a:cubicBezTo>
                    <a:cubicBezTo>
                      <a:pt x="48" y="937"/>
                      <a:pt x="1" y="1199"/>
                      <a:pt x="34" y="1462"/>
                    </a:cubicBezTo>
                    <a:cubicBezTo>
                      <a:pt x="71" y="1725"/>
                      <a:pt x="203" y="1918"/>
                      <a:pt x="400" y="2016"/>
                    </a:cubicBezTo>
                    <a:cubicBezTo>
                      <a:pt x="480" y="2054"/>
                      <a:pt x="569" y="2072"/>
                      <a:pt x="658" y="2072"/>
                    </a:cubicBezTo>
                    <a:cubicBezTo>
                      <a:pt x="799" y="2068"/>
                      <a:pt x="940" y="2026"/>
                      <a:pt x="1057" y="1950"/>
                    </a:cubicBezTo>
                    <a:cubicBezTo>
                      <a:pt x="1282" y="1810"/>
                      <a:pt x="1456" y="1608"/>
                      <a:pt x="1569" y="1368"/>
                    </a:cubicBezTo>
                    <a:cubicBezTo>
                      <a:pt x="1827" y="819"/>
                      <a:pt x="1723" y="247"/>
                      <a:pt x="1334" y="59"/>
                    </a:cubicBezTo>
                    <a:cubicBezTo>
                      <a:pt x="1251" y="20"/>
                      <a:pt x="1164" y="1"/>
                      <a:pt x="1074" y="1"/>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 name="Google Shape;419;p24"/>
              <p:cNvSpPr/>
              <p:nvPr/>
            </p:nvSpPr>
            <p:spPr>
              <a:xfrm rot="1799661">
                <a:off x="8489434" y="2416729"/>
                <a:ext cx="38515" cy="53658"/>
              </a:xfrm>
              <a:custGeom>
                <a:avLst/>
                <a:gdLst/>
                <a:ahLst/>
                <a:cxnLst/>
                <a:rect l="l" t="t" r="r" b="b"/>
                <a:pathLst>
                  <a:path w="1554" h="2165" extrusionOk="0">
                    <a:moveTo>
                      <a:pt x="779" y="301"/>
                    </a:moveTo>
                    <a:cubicBezTo>
                      <a:pt x="1033" y="301"/>
                      <a:pt x="1254" y="662"/>
                      <a:pt x="1254" y="1085"/>
                    </a:cubicBezTo>
                    <a:cubicBezTo>
                      <a:pt x="1254" y="1507"/>
                      <a:pt x="1033" y="1864"/>
                      <a:pt x="779" y="1864"/>
                    </a:cubicBezTo>
                    <a:cubicBezTo>
                      <a:pt x="521" y="1864"/>
                      <a:pt x="301" y="1507"/>
                      <a:pt x="301" y="1085"/>
                    </a:cubicBezTo>
                    <a:cubicBezTo>
                      <a:pt x="301" y="662"/>
                      <a:pt x="521" y="301"/>
                      <a:pt x="779" y="301"/>
                    </a:cubicBezTo>
                    <a:close/>
                    <a:moveTo>
                      <a:pt x="779" y="0"/>
                    </a:moveTo>
                    <a:cubicBezTo>
                      <a:pt x="343" y="0"/>
                      <a:pt x="0" y="474"/>
                      <a:pt x="0" y="1085"/>
                    </a:cubicBezTo>
                    <a:cubicBezTo>
                      <a:pt x="0" y="1690"/>
                      <a:pt x="343" y="2164"/>
                      <a:pt x="779" y="2164"/>
                    </a:cubicBezTo>
                    <a:cubicBezTo>
                      <a:pt x="1211" y="2164"/>
                      <a:pt x="1554" y="1690"/>
                      <a:pt x="1554" y="1085"/>
                    </a:cubicBezTo>
                    <a:cubicBezTo>
                      <a:pt x="1554" y="474"/>
                      <a:pt x="1211" y="0"/>
                      <a:pt x="779" y="0"/>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 name="Google Shape;420;p24"/>
              <p:cNvSpPr/>
              <p:nvPr/>
            </p:nvSpPr>
            <p:spPr>
              <a:xfrm rot="1799661">
                <a:off x="8548507" y="2447608"/>
                <a:ext cx="45281" cy="51477"/>
              </a:xfrm>
              <a:custGeom>
                <a:avLst/>
                <a:gdLst/>
                <a:ahLst/>
                <a:cxnLst/>
                <a:rect l="l" t="t" r="r" b="b"/>
                <a:pathLst>
                  <a:path w="1827" h="2077" extrusionOk="0">
                    <a:moveTo>
                      <a:pt x="1075" y="307"/>
                    </a:moveTo>
                    <a:lnTo>
                      <a:pt x="1075" y="311"/>
                    </a:lnTo>
                    <a:cubicBezTo>
                      <a:pt x="1083" y="311"/>
                      <a:pt x="1090" y="310"/>
                      <a:pt x="1097" y="310"/>
                    </a:cubicBezTo>
                    <a:cubicBezTo>
                      <a:pt x="1132" y="310"/>
                      <a:pt x="1167" y="319"/>
                      <a:pt x="1202" y="335"/>
                    </a:cubicBezTo>
                    <a:cubicBezTo>
                      <a:pt x="1437" y="448"/>
                      <a:pt x="1479" y="861"/>
                      <a:pt x="1296" y="1245"/>
                    </a:cubicBezTo>
                    <a:cubicBezTo>
                      <a:pt x="1212" y="1429"/>
                      <a:pt x="1075" y="1588"/>
                      <a:pt x="906" y="1696"/>
                    </a:cubicBezTo>
                    <a:cubicBezTo>
                      <a:pt x="848" y="1729"/>
                      <a:pt x="755" y="1773"/>
                      <a:pt x="656" y="1773"/>
                    </a:cubicBezTo>
                    <a:cubicBezTo>
                      <a:pt x="613" y="1773"/>
                      <a:pt x="569" y="1764"/>
                      <a:pt x="526" y="1743"/>
                    </a:cubicBezTo>
                    <a:cubicBezTo>
                      <a:pt x="390" y="1677"/>
                      <a:pt x="343" y="1513"/>
                      <a:pt x="334" y="1424"/>
                    </a:cubicBezTo>
                    <a:cubicBezTo>
                      <a:pt x="310" y="1222"/>
                      <a:pt x="343" y="1015"/>
                      <a:pt x="437" y="837"/>
                    </a:cubicBezTo>
                    <a:cubicBezTo>
                      <a:pt x="587" y="518"/>
                      <a:pt x="855" y="307"/>
                      <a:pt x="1075" y="307"/>
                    </a:cubicBezTo>
                    <a:close/>
                    <a:moveTo>
                      <a:pt x="1076" y="0"/>
                    </a:moveTo>
                    <a:cubicBezTo>
                      <a:pt x="737" y="0"/>
                      <a:pt x="373" y="270"/>
                      <a:pt x="165" y="701"/>
                    </a:cubicBezTo>
                    <a:cubicBezTo>
                      <a:pt x="48" y="936"/>
                      <a:pt x="1" y="1203"/>
                      <a:pt x="33" y="1466"/>
                    </a:cubicBezTo>
                    <a:cubicBezTo>
                      <a:pt x="71" y="1724"/>
                      <a:pt x="202" y="1921"/>
                      <a:pt x="400" y="2015"/>
                    </a:cubicBezTo>
                    <a:cubicBezTo>
                      <a:pt x="479" y="2053"/>
                      <a:pt x="569" y="2076"/>
                      <a:pt x="658" y="2076"/>
                    </a:cubicBezTo>
                    <a:cubicBezTo>
                      <a:pt x="799" y="2072"/>
                      <a:pt x="939" y="2029"/>
                      <a:pt x="1057" y="1950"/>
                    </a:cubicBezTo>
                    <a:cubicBezTo>
                      <a:pt x="1282" y="1813"/>
                      <a:pt x="1456" y="1612"/>
                      <a:pt x="1568" y="1372"/>
                    </a:cubicBezTo>
                    <a:cubicBezTo>
                      <a:pt x="1826" y="823"/>
                      <a:pt x="1728" y="246"/>
                      <a:pt x="1334" y="58"/>
                    </a:cubicBezTo>
                    <a:cubicBezTo>
                      <a:pt x="1252" y="19"/>
                      <a:pt x="1165" y="0"/>
                      <a:pt x="1076" y="0"/>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 name="Google Shape;421;p24"/>
              <p:cNvSpPr/>
              <p:nvPr/>
            </p:nvSpPr>
            <p:spPr>
              <a:xfrm rot="1799661">
                <a:off x="8488130" y="2483070"/>
                <a:ext cx="43992" cy="53063"/>
              </a:xfrm>
              <a:custGeom>
                <a:avLst/>
                <a:gdLst/>
                <a:ahLst/>
                <a:cxnLst/>
                <a:rect l="l" t="t" r="r" b="b"/>
                <a:pathLst>
                  <a:path w="1775" h="2141" extrusionOk="0">
                    <a:moveTo>
                      <a:pt x="779" y="300"/>
                    </a:moveTo>
                    <a:cubicBezTo>
                      <a:pt x="892" y="310"/>
                      <a:pt x="995" y="357"/>
                      <a:pt x="1070" y="441"/>
                    </a:cubicBezTo>
                    <a:cubicBezTo>
                      <a:pt x="1352" y="737"/>
                      <a:pt x="1451" y="1169"/>
                      <a:pt x="1324" y="1563"/>
                    </a:cubicBezTo>
                    <a:cubicBezTo>
                      <a:pt x="1286" y="1647"/>
                      <a:pt x="1207" y="1798"/>
                      <a:pt x="1056" y="1830"/>
                    </a:cubicBezTo>
                    <a:cubicBezTo>
                      <a:pt x="1034" y="1836"/>
                      <a:pt x="1013" y="1838"/>
                      <a:pt x="991" y="1838"/>
                    </a:cubicBezTo>
                    <a:cubicBezTo>
                      <a:pt x="869" y="1838"/>
                      <a:pt x="764" y="1755"/>
                      <a:pt x="704" y="1699"/>
                    </a:cubicBezTo>
                    <a:cubicBezTo>
                      <a:pt x="423" y="1399"/>
                      <a:pt x="329" y="967"/>
                      <a:pt x="456" y="577"/>
                    </a:cubicBezTo>
                    <a:cubicBezTo>
                      <a:pt x="488" y="493"/>
                      <a:pt x="568" y="342"/>
                      <a:pt x="718" y="305"/>
                    </a:cubicBezTo>
                    <a:cubicBezTo>
                      <a:pt x="737" y="300"/>
                      <a:pt x="761" y="300"/>
                      <a:pt x="779" y="300"/>
                    </a:cubicBezTo>
                    <a:close/>
                    <a:moveTo>
                      <a:pt x="778" y="0"/>
                    </a:moveTo>
                    <a:cubicBezTo>
                      <a:pt x="736" y="0"/>
                      <a:pt x="694" y="5"/>
                      <a:pt x="653" y="14"/>
                    </a:cubicBezTo>
                    <a:cubicBezTo>
                      <a:pt x="437" y="61"/>
                      <a:pt x="268" y="220"/>
                      <a:pt x="174" y="469"/>
                    </a:cubicBezTo>
                    <a:cubicBezTo>
                      <a:pt x="0" y="971"/>
                      <a:pt x="122" y="1535"/>
                      <a:pt x="493" y="1920"/>
                    </a:cubicBezTo>
                    <a:cubicBezTo>
                      <a:pt x="625" y="2056"/>
                      <a:pt x="808" y="2131"/>
                      <a:pt x="995" y="2140"/>
                    </a:cubicBezTo>
                    <a:cubicBezTo>
                      <a:pt x="1038" y="2140"/>
                      <a:pt x="1080" y="2136"/>
                      <a:pt x="1122" y="2126"/>
                    </a:cubicBezTo>
                    <a:cubicBezTo>
                      <a:pt x="1338" y="2079"/>
                      <a:pt x="1507" y="1915"/>
                      <a:pt x="1601" y="1671"/>
                    </a:cubicBezTo>
                    <a:cubicBezTo>
                      <a:pt x="1775" y="1164"/>
                      <a:pt x="1648" y="605"/>
                      <a:pt x="1282" y="220"/>
                    </a:cubicBezTo>
                    <a:cubicBezTo>
                      <a:pt x="1127" y="77"/>
                      <a:pt x="951" y="0"/>
                      <a:pt x="778" y="0"/>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 name="Google Shape;422;p24"/>
              <p:cNvSpPr/>
              <p:nvPr/>
            </p:nvSpPr>
            <p:spPr>
              <a:xfrm rot="1799661">
                <a:off x="8764160" y="2571475"/>
                <a:ext cx="48057" cy="48552"/>
              </a:xfrm>
              <a:custGeom>
                <a:avLst/>
                <a:gdLst/>
                <a:ahLst/>
                <a:cxnLst/>
                <a:rect l="l" t="t" r="r" b="b"/>
                <a:pathLst>
                  <a:path w="1939" h="1959" extrusionOk="0">
                    <a:moveTo>
                      <a:pt x="1296" y="302"/>
                    </a:moveTo>
                    <a:cubicBezTo>
                      <a:pt x="1371" y="302"/>
                      <a:pt x="1441" y="321"/>
                      <a:pt x="1502" y="367"/>
                    </a:cubicBezTo>
                    <a:cubicBezTo>
                      <a:pt x="1620" y="461"/>
                      <a:pt x="1629" y="635"/>
                      <a:pt x="1620" y="724"/>
                    </a:cubicBezTo>
                    <a:cubicBezTo>
                      <a:pt x="1596" y="926"/>
                      <a:pt x="1516" y="1118"/>
                      <a:pt x="1385" y="1273"/>
                    </a:cubicBezTo>
                    <a:cubicBezTo>
                      <a:pt x="1195" y="1515"/>
                      <a:pt x="938" y="1657"/>
                      <a:pt x="734" y="1657"/>
                    </a:cubicBezTo>
                    <a:cubicBezTo>
                      <a:pt x="657" y="1657"/>
                      <a:pt x="586" y="1637"/>
                      <a:pt x="531" y="1593"/>
                    </a:cubicBezTo>
                    <a:cubicBezTo>
                      <a:pt x="329" y="1433"/>
                      <a:pt x="381" y="1015"/>
                      <a:pt x="643" y="687"/>
                    </a:cubicBezTo>
                    <a:cubicBezTo>
                      <a:pt x="831" y="443"/>
                      <a:pt x="1089" y="302"/>
                      <a:pt x="1296" y="302"/>
                    </a:cubicBezTo>
                    <a:close/>
                    <a:moveTo>
                      <a:pt x="1291" y="0"/>
                    </a:moveTo>
                    <a:cubicBezTo>
                      <a:pt x="994" y="0"/>
                      <a:pt x="659" y="178"/>
                      <a:pt x="404" y="499"/>
                    </a:cubicBezTo>
                    <a:cubicBezTo>
                      <a:pt x="28" y="973"/>
                      <a:pt x="0" y="1560"/>
                      <a:pt x="343" y="1827"/>
                    </a:cubicBezTo>
                    <a:cubicBezTo>
                      <a:pt x="450" y="1912"/>
                      <a:pt x="579" y="1959"/>
                      <a:pt x="717" y="1959"/>
                    </a:cubicBezTo>
                    <a:cubicBezTo>
                      <a:pt x="724" y="1959"/>
                      <a:pt x="731" y="1959"/>
                      <a:pt x="737" y="1959"/>
                    </a:cubicBezTo>
                    <a:cubicBezTo>
                      <a:pt x="1033" y="1959"/>
                      <a:pt x="1371" y="1780"/>
                      <a:pt x="1624" y="1461"/>
                    </a:cubicBezTo>
                    <a:cubicBezTo>
                      <a:pt x="1789" y="1259"/>
                      <a:pt x="1892" y="1011"/>
                      <a:pt x="1920" y="748"/>
                    </a:cubicBezTo>
                    <a:cubicBezTo>
                      <a:pt x="1939" y="485"/>
                      <a:pt x="1859" y="269"/>
                      <a:pt x="1685" y="133"/>
                    </a:cubicBezTo>
                    <a:cubicBezTo>
                      <a:pt x="1573" y="43"/>
                      <a:pt x="1436" y="0"/>
                      <a:pt x="1291" y="0"/>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 name="Google Shape;423;p24"/>
              <p:cNvSpPr/>
              <p:nvPr/>
            </p:nvSpPr>
            <p:spPr>
              <a:xfrm rot="1799661">
                <a:off x="8713184" y="2548001"/>
                <a:ext cx="54451" cy="40250"/>
              </a:xfrm>
              <a:custGeom>
                <a:avLst/>
                <a:gdLst/>
                <a:ahLst/>
                <a:cxnLst/>
                <a:rect l="l" t="t" r="r" b="b"/>
                <a:pathLst>
                  <a:path w="2197" h="1624" extrusionOk="0">
                    <a:moveTo>
                      <a:pt x="893" y="306"/>
                    </a:moveTo>
                    <a:cubicBezTo>
                      <a:pt x="1004" y="306"/>
                      <a:pt x="1124" y="323"/>
                      <a:pt x="1244" y="361"/>
                    </a:cubicBezTo>
                    <a:cubicBezTo>
                      <a:pt x="1441" y="417"/>
                      <a:pt x="1615" y="530"/>
                      <a:pt x="1746" y="685"/>
                    </a:cubicBezTo>
                    <a:cubicBezTo>
                      <a:pt x="1802" y="755"/>
                      <a:pt x="1892" y="901"/>
                      <a:pt x="1845" y="1051"/>
                    </a:cubicBezTo>
                    <a:cubicBezTo>
                      <a:pt x="1789" y="1223"/>
                      <a:pt x="1572" y="1322"/>
                      <a:pt x="1309" y="1322"/>
                    </a:cubicBezTo>
                    <a:cubicBezTo>
                      <a:pt x="1197" y="1322"/>
                      <a:pt x="1077" y="1305"/>
                      <a:pt x="958" y="1267"/>
                    </a:cubicBezTo>
                    <a:cubicBezTo>
                      <a:pt x="760" y="1211"/>
                      <a:pt x="587" y="1098"/>
                      <a:pt x="455" y="943"/>
                    </a:cubicBezTo>
                    <a:cubicBezTo>
                      <a:pt x="399" y="868"/>
                      <a:pt x="310" y="727"/>
                      <a:pt x="357" y="577"/>
                    </a:cubicBezTo>
                    <a:cubicBezTo>
                      <a:pt x="413" y="405"/>
                      <a:pt x="629" y="306"/>
                      <a:pt x="893" y="306"/>
                    </a:cubicBezTo>
                    <a:close/>
                    <a:moveTo>
                      <a:pt x="884" y="1"/>
                    </a:moveTo>
                    <a:cubicBezTo>
                      <a:pt x="490" y="1"/>
                      <a:pt x="167" y="180"/>
                      <a:pt x="70" y="483"/>
                    </a:cubicBezTo>
                    <a:cubicBezTo>
                      <a:pt x="0" y="694"/>
                      <a:pt x="56" y="924"/>
                      <a:pt x="221" y="1131"/>
                    </a:cubicBezTo>
                    <a:cubicBezTo>
                      <a:pt x="390" y="1333"/>
                      <a:pt x="615" y="1478"/>
                      <a:pt x="864" y="1553"/>
                    </a:cubicBezTo>
                    <a:cubicBezTo>
                      <a:pt x="1009" y="1600"/>
                      <a:pt x="1159" y="1624"/>
                      <a:pt x="1314" y="1624"/>
                    </a:cubicBezTo>
                    <a:cubicBezTo>
                      <a:pt x="1709" y="1624"/>
                      <a:pt x="2037" y="1445"/>
                      <a:pt x="2131" y="1145"/>
                    </a:cubicBezTo>
                    <a:cubicBezTo>
                      <a:pt x="2197" y="934"/>
                      <a:pt x="2145" y="704"/>
                      <a:pt x="1981" y="497"/>
                    </a:cubicBezTo>
                    <a:cubicBezTo>
                      <a:pt x="1812" y="295"/>
                      <a:pt x="1587" y="150"/>
                      <a:pt x="1333" y="75"/>
                    </a:cubicBezTo>
                    <a:cubicBezTo>
                      <a:pt x="1179" y="25"/>
                      <a:pt x="1027" y="1"/>
                      <a:pt x="884" y="1"/>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 name="Google Shape;424;p24"/>
              <p:cNvSpPr/>
              <p:nvPr/>
            </p:nvSpPr>
            <p:spPr>
              <a:xfrm rot="1799661">
                <a:off x="8718694" y="2607226"/>
                <a:ext cx="43670" cy="53286"/>
              </a:xfrm>
              <a:custGeom>
                <a:avLst/>
                <a:gdLst/>
                <a:ahLst/>
                <a:cxnLst/>
                <a:rect l="l" t="t" r="r" b="b"/>
                <a:pathLst>
                  <a:path w="1762" h="2150" extrusionOk="0">
                    <a:moveTo>
                      <a:pt x="982" y="300"/>
                    </a:moveTo>
                    <a:cubicBezTo>
                      <a:pt x="1001" y="300"/>
                      <a:pt x="1015" y="305"/>
                      <a:pt x="1034" y="305"/>
                    </a:cubicBezTo>
                    <a:cubicBezTo>
                      <a:pt x="1287" y="357"/>
                      <a:pt x="1433" y="746"/>
                      <a:pt x="1353" y="1164"/>
                    </a:cubicBezTo>
                    <a:cubicBezTo>
                      <a:pt x="1279" y="1547"/>
                      <a:pt x="1035" y="1846"/>
                      <a:pt x="798" y="1846"/>
                    </a:cubicBezTo>
                    <a:cubicBezTo>
                      <a:pt x="779" y="1846"/>
                      <a:pt x="761" y="1844"/>
                      <a:pt x="743" y="1840"/>
                    </a:cubicBezTo>
                    <a:cubicBezTo>
                      <a:pt x="588" y="1817"/>
                      <a:pt x="503" y="1666"/>
                      <a:pt x="470" y="1582"/>
                    </a:cubicBezTo>
                    <a:cubicBezTo>
                      <a:pt x="330" y="1192"/>
                      <a:pt x="409" y="760"/>
                      <a:pt x="682" y="451"/>
                    </a:cubicBezTo>
                    <a:cubicBezTo>
                      <a:pt x="761" y="366"/>
                      <a:pt x="865" y="310"/>
                      <a:pt x="982" y="300"/>
                    </a:cubicBezTo>
                    <a:close/>
                    <a:moveTo>
                      <a:pt x="985" y="0"/>
                    </a:moveTo>
                    <a:cubicBezTo>
                      <a:pt x="804" y="0"/>
                      <a:pt x="624" y="82"/>
                      <a:pt x="470" y="239"/>
                    </a:cubicBezTo>
                    <a:cubicBezTo>
                      <a:pt x="109" y="634"/>
                      <a:pt x="1" y="1197"/>
                      <a:pt x="189" y="1699"/>
                    </a:cubicBezTo>
                    <a:cubicBezTo>
                      <a:pt x="297" y="1939"/>
                      <a:pt x="470" y="2098"/>
                      <a:pt x="686" y="2136"/>
                    </a:cubicBezTo>
                    <a:cubicBezTo>
                      <a:pt x="719" y="2145"/>
                      <a:pt x="757" y="2145"/>
                      <a:pt x="794" y="2150"/>
                    </a:cubicBezTo>
                    <a:cubicBezTo>
                      <a:pt x="1184" y="2150"/>
                      <a:pt x="1545" y="1765"/>
                      <a:pt x="1649" y="1220"/>
                    </a:cubicBezTo>
                    <a:cubicBezTo>
                      <a:pt x="1761" y="624"/>
                      <a:pt x="1517" y="94"/>
                      <a:pt x="1090" y="9"/>
                    </a:cubicBezTo>
                    <a:cubicBezTo>
                      <a:pt x="1055" y="3"/>
                      <a:pt x="1020" y="0"/>
                      <a:pt x="985" y="0"/>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 name="Google Shape;425;p24"/>
              <p:cNvSpPr/>
              <p:nvPr/>
            </p:nvSpPr>
            <p:spPr>
              <a:xfrm rot="1799661">
                <a:off x="8399493" y="2470558"/>
                <a:ext cx="428222" cy="215003"/>
              </a:xfrm>
              <a:custGeom>
                <a:avLst/>
                <a:gdLst/>
                <a:ahLst/>
                <a:cxnLst/>
                <a:rect l="l" t="t" r="r" b="b"/>
                <a:pathLst>
                  <a:path w="17278" h="8675" extrusionOk="0">
                    <a:moveTo>
                      <a:pt x="16654" y="300"/>
                    </a:moveTo>
                    <a:cubicBezTo>
                      <a:pt x="16578" y="2539"/>
                      <a:pt x="15574" y="4647"/>
                      <a:pt x="13875" y="6107"/>
                    </a:cubicBezTo>
                    <a:lnTo>
                      <a:pt x="13875" y="6102"/>
                    </a:lnTo>
                    <a:cubicBezTo>
                      <a:pt x="13105" y="3976"/>
                      <a:pt x="11946" y="2009"/>
                      <a:pt x="10462" y="300"/>
                    </a:cubicBezTo>
                    <a:close/>
                    <a:moveTo>
                      <a:pt x="6980" y="300"/>
                    </a:moveTo>
                    <a:cubicBezTo>
                      <a:pt x="6398" y="2553"/>
                      <a:pt x="5271" y="4623"/>
                      <a:pt x="3699" y="6332"/>
                    </a:cubicBezTo>
                    <a:cubicBezTo>
                      <a:pt x="3699" y="6332"/>
                      <a:pt x="3694" y="6341"/>
                      <a:pt x="3689" y="6341"/>
                    </a:cubicBezTo>
                    <a:cubicBezTo>
                      <a:pt x="1826" y="4882"/>
                      <a:pt x="704" y="2671"/>
                      <a:pt x="629" y="305"/>
                    </a:cubicBezTo>
                    <a:lnTo>
                      <a:pt x="629" y="300"/>
                    </a:lnTo>
                    <a:close/>
                    <a:moveTo>
                      <a:pt x="10059" y="300"/>
                    </a:moveTo>
                    <a:cubicBezTo>
                      <a:pt x="11617" y="2042"/>
                      <a:pt x="12823" y="4065"/>
                      <a:pt x="13612" y="6266"/>
                    </a:cubicBezTo>
                    <a:cubicBezTo>
                      <a:pt x="13617" y="6280"/>
                      <a:pt x="13626" y="6294"/>
                      <a:pt x="13635" y="6309"/>
                    </a:cubicBezTo>
                    <a:cubicBezTo>
                      <a:pt x="12178" y="7472"/>
                      <a:pt x="10412" y="8057"/>
                      <a:pt x="8642" y="8057"/>
                    </a:cubicBezTo>
                    <a:cubicBezTo>
                      <a:pt x="6992" y="8057"/>
                      <a:pt x="5340" y="7548"/>
                      <a:pt x="3933" y="6524"/>
                    </a:cubicBezTo>
                    <a:lnTo>
                      <a:pt x="3933" y="6520"/>
                    </a:lnTo>
                    <a:cubicBezTo>
                      <a:pt x="5548" y="4760"/>
                      <a:pt x="6703" y="2619"/>
                      <a:pt x="7289" y="300"/>
                    </a:cubicBezTo>
                    <a:close/>
                    <a:moveTo>
                      <a:pt x="357" y="0"/>
                    </a:moveTo>
                    <a:cubicBezTo>
                      <a:pt x="347" y="5"/>
                      <a:pt x="338" y="5"/>
                      <a:pt x="329" y="9"/>
                    </a:cubicBezTo>
                    <a:lnTo>
                      <a:pt x="0" y="9"/>
                    </a:lnTo>
                    <a:lnTo>
                      <a:pt x="0" y="38"/>
                    </a:lnTo>
                    <a:cubicBezTo>
                      <a:pt x="0" y="4807"/>
                      <a:pt x="3868" y="8674"/>
                      <a:pt x="8637" y="8674"/>
                    </a:cubicBezTo>
                    <a:cubicBezTo>
                      <a:pt x="13410" y="8674"/>
                      <a:pt x="17278" y="4807"/>
                      <a:pt x="17278" y="38"/>
                    </a:cubicBezTo>
                    <a:lnTo>
                      <a:pt x="17278" y="9"/>
                    </a:lnTo>
                    <a:lnTo>
                      <a:pt x="16832" y="9"/>
                    </a:lnTo>
                    <a:cubicBezTo>
                      <a:pt x="16823" y="5"/>
                      <a:pt x="16813" y="5"/>
                      <a:pt x="1680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 name="Google Shape;426;p24"/>
              <p:cNvSpPr/>
              <p:nvPr/>
            </p:nvSpPr>
            <p:spPr>
              <a:xfrm rot="1799661">
                <a:off x="8705482" y="2556352"/>
                <a:ext cx="121938" cy="208807"/>
              </a:xfrm>
              <a:custGeom>
                <a:avLst/>
                <a:gdLst/>
                <a:ahLst/>
                <a:cxnLst/>
                <a:rect l="l" t="t" r="r" b="b"/>
                <a:pathLst>
                  <a:path w="4920" h="8425" extrusionOk="0">
                    <a:moveTo>
                      <a:pt x="4736" y="1"/>
                    </a:moveTo>
                    <a:cubicBezTo>
                      <a:pt x="4662" y="1"/>
                      <a:pt x="4589" y="49"/>
                      <a:pt x="4586" y="144"/>
                    </a:cubicBezTo>
                    <a:cubicBezTo>
                      <a:pt x="4586" y="196"/>
                      <a:pt x="4610" y="5289"/>
                      <a:pt x="127" y="8147"/>
                    </a:cubicBezTo>
                    <a:cubicBezTo>
                      <a:pt x="1" y="8227"/>
                      <a:pt x="57" y="8419"/>
                      <a:pt x="207" y="8424"/>
                    </a:cubicBezTo>
                    <a:cubicBezTo>
                      <a:pt x="235" y="8424"/>
                      <a:pt x="263" y="8415"/>
                      <a:pt x="287" y="8401"/>
                    </a:cubicBezTo>
                    <a:cubicBezTo>
                      <a:pt x="4920" y="5448"/>
                      <a:pt x="4887" y="196"/>
                      <a:pt x="4887" y="139"/>
                    </a:cubicBezTo>
                    <a:cubicBezTo>
                      <a:pt x="4880" y="47"/>
                      <a:pt x="4808" y="1"/>
                      <a:pt x="47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27" name="Google Shape;427;p24"/>
            <p:cNvGrpSpPr/>
            <p:nvPr/>
          </p:nvGrpSpPr>
          <p:grpSpPr>
            <a:xfrm flipH="1">
              <a:off x="8502017" y="45721"/>
              <a:ext cx="570709" cy="791521"/>
              <a:chOff x="-5052731" y="11894685"/>
              <a:chExt cx="635322" cy="881034"/>
            </a:xfrm>
          </p:grpSpPr>
          <p:sp>
            <p:nvSpPr>
              <p:cNvPr id="428" name="Google Shape;428;p24"/>
              <p:cNvSpPr/>
              <p:nvPr/>
            </p:nvSpPr>
            <p:spPr>
              <a:xfrm>
                <a:off x="-5052731" y="11894685"/>
                <a:ext cx="612238" cy="881034"/>
              </a:xfrm>
              <a:custGeom>
                <a:avLst/>
                <a:gdLst/>
                <a:ahLst/>
                <a:cxnLst/>
                <a:rect l="l" t="t" r="r" b="b"/>
                <a:pathLst>
                  <a:path w="17659" h="25412" extrusionOk="0">
                    <a:moveTo>
                      <a:pt x="7879" y="0"/>
                    </a:moveTo>
                    <a:cubicBezTo>
                      <a:pt x="7829" y="0"/>
                      <a:pt x="7778" y="4"/>
                      <a:pt x="7726" y="13"/>
                    </a:cubicBezTo>
                    <a:cubicBezTo>
                      <a:pt x="7229" y="98"/>
                      <a:pt x="6900" y="576"/>
                      <a:pt x="6999" y="1074"/>
                    </a:cubicBezTo>
                    <a:lnTo>
                      <a:pt x="7412" y="3501"/>
                    </a:lnTo>
                    <a:lnTo>
                      <a:pt x="6778" y="3078"/>
                    </a:lnTo>
                    <a:cubicBezTo>
                      <a:pt x="6717" y="3041"/>
                      <a:pt x="6656" y="3012"/>
                      <a:pt x="6595" y="2984"/>
                    </a:cubicBezTo>
                    <a:cubicBezTo>
                      <a:pt x="6548" y="2970"/>
                      <a:pt x="6501" y="2956"/>
                      <a:pt x="6459" y="2951"/>
                    </a:cubicBezTo>
                    <a:cubicBezTo>
                      <a:pt x="6422" y="2942"/>
                      <a:pt x="6384" y="2937"/>
                      <a:pt x="6346" y="2933"/>
                    </a:cubicBezTo>
                    <a:cubicBezTo>
                      <a:pt x="6285" y="2933"/>
                      <a:pt x="6224" y="2933"/>
                      <a:pt x="6168" y="2937"/>
                    </a:cubicBezTo>
                    <a:cubicBezTo>
                      <a:pt x="6116" y="2947"/>
                      <a:pt x="6060" y="2956"/>
                      <a:pt x="6013" y="2975"/>
                    </a:cubicBezTo>
                    <a:cubicBezTo>
                      <a:pt x="5971" y="2989"/>
                      <a:pt x="5929" y="3003"/>
                      <a:pt x="5891" y="3022"/>
                    </a:cubicBezTo>
                    <a:cubicBezTo>
                      <a:pt x="5879" y="3022"/>
                      <a:pt x="5867" y="3022"/>
                      <a:pt x="5854" y="3022"/>
                    </a:cubicBezTo>
                    <a:cubicBezTo>
                      <a:pt x="5337" y="3022"/>
                      <a:pt x="4637" y="3217"/>
                      <a:pt x="3821" y="3904"/>
                    </a:cubicBezTo>
                    <a:cubicBezTo>
                      <a:pt x="3103" y="4514"/>
                      <a:pt x="2404" y="5416"/>
                      <a:pt x="1794" y="6514"/>
                    </a:cubicBezTo>
                    <a:lnTo>
                      <a:pt x="1775" y="6552"/>
                    </a:lnTo>
                    <a:cubicBezTo>
                      <a:pt x="1737" y="6617"/>
                      <a:pt x="1700" y="6688"/>
                      <a:pt x="1662" y="6758"/>
                    </a:cubicBezTo>
                    <a:lnTo>
                      <a:pt x="1648" y="6786"/>
                    </a:lnTo>
                    <a:lnTo>
                      <a:pt x="1634" y="6814"/>
                    </a:lnTo>
                    <a:cubicBezTo>
                      <a:pt x="1343" y="7373"/>
                      <a:pt x="1089" y="7946"/>
                      <a:pt x="874" y="8532"/>
                    </a:cubicBezTo>
                    <a:cubicBezTo>
                      <a:pt x="705" y="8988"/>
                      <a:pt x="559" y="9457"/>
                      <a:pt x="437" y="9917"/>
                    </a:cubicBezTo>
                    <a:cubicBezTo>
                      <a:pt x="432" y="9926"/>
                      <a:pt x="432" y="9936"/>
                      <a:pt x="428" y="9950"/>
                    </a:cubicBezTo>
                    <a:cubicBezTo>
                      <a:pt x="390" y="10091"/>
                      <a:pt x="353" y="10241"/>
                      <a:pt x="320" y="10391"/>
                    </a:cubicBezTo>
                    <a:lnTo>
                      <a:pt x="320" y="10405"/>
                    </a:lnTo>
                    <a:cubicBezTo>
                      <a:pt x="99" y="11372"/>
                      <a:pt x="0" y="12316"/>
                      <a:pt x="29" y="13137"/>
                    </a:cubicBezTo>
                    <a:lnTo>
                      <a:pt x="29" y="13175"/>
                    </a:lnTo>
                    <a:lnTo>
                      <a:pt x="29" y="13231"/>
                    </a:lnTo>
                    <a:lnTo>
                      <a:pt x="33" y="13297"/>
                    </a:lnTo>
                    <a:cubicBezTo>
                      <a:pt x="33" y="13329"/>
                      <a:pt x="38" y="13362"/>
                      <a:pt x="38" y="13395"/>
                    </a:cubicBezTo>
                    <a:cubicBezTo>
                      <a:pt x="146" y="14925"/>
                      <a:pt x="728" y="15958"/>
                      <a:pt x="1667" y="16305"/>
                    </a:cubicBezTo>
                    <a:cubicBezTo>
                      <a:pt x="1709" y="16319"/>
                      <a:pt x="1747" y="16333"/>
                      <a:pt x="1794" y="16348"/>
                    </a:cubicBezTo>
                    <a:lnTo>
                      <a:pt x="1803" y="16352"/>
                    </a:lnTo>
                    <a:lnTo>
                      <a:pt x="1808" y="16352"/>
                    </a:lnTo>
                    <a:cubicBezTo>
                      <a:pt x="1990" y="16401"/>
                      <a:pt x="2176" y="16426"/>
                      <a:pt x="2363" y="16426"/>
                    </a:cubicBezTo>
                    <a:cubicBezTo>
                      <a:pt x="2570" y="16426"/>
                      <a:pt x="2778" y="16395"/>
                      <a:pt x="2981" y="16333"/>
                    </a:cubicBezTo>
                    <a:cubicBezTo>
                      <a:pt x="3793" y="19751"/>
                      <a:pt x="6234" y="21994"/>
                      <a:pt x="7703" y="23074"/>
                    </a:cubicBezTo>
                    <a:cubicBezTo>
                      <a:pt x="9707" y="24543"/>
                      <a:pt x="11988" y="25411"/>
                      <a:pt x="13763" y="25411"/>
                    </a:cubicBezTo>
                    <a:cubicBezTo>
                      <a:pt x="14021" y="25411"/>
                      <a:pt x="14284" y="25393"/>
                      <a:pt x="14537" y="25350"/>
                    </a:cubicBezTo>
                    <a:cubicBezTo>
                      <a:pt x="15861" y="25125"/>
                      <a:pt x="16649" y="24407"/>
                      <a:pt x="16889" y="23219"/>
                    </a:cubicBezTo>
                    <a:cubicBezTo>
                      <a:pt x="17076" y="22285"/>
                      <a:pt x="16912" y="21187"/>
                      <a:pt x="16720" y="19920"/>
                    </a:cubicBezTo>
                    <a:cubicBezTo>
                      <a:pt x="16452" y="18178"/>
                      <a:pt x="16156" y="16211"/>
                      <a:pt x="16790" y="14409"/>
                    </a:cubicBezTo>
                    <a:cubicBezTo>
                      <a:pt x="17536" y="12292"/>
                      <a:pt x="17245" y="10067"/>
                      <a:pt x="15997" y="8307"/>
                    </a:cubicBezTo>
                    <a:cubicBezTo>
                      <a:pt x="15715" y="7908"/>
                      <a:pt x="15387" y="7542"/>
                      <a:pt x="15025" y="7213"/>
                    </a:cubicBezTo>
                    <a:lnTo>
                      <a:pt x="15157" y="7213"/>
                    </a:lnTo>
                    <a:cubicBezTo>
                      <a:pt x="15189" y="7214"/>
                      <a:pt x="15221" y="7214"/>
                      <a:pt x="15252" y="7214"/>
                    </a:cubicBezTo>
                    <a:cubicBezTo>
                      <a:pt x="16371" y="7214"/>
                      <a:pt x="16934" y="6814"/>
                      <a:pt x="17213" y="6467"/>
                    </a:cubicBezTo>
                    <a:lnTo>
                      <a:pt x="17236" y="6439"/>
                    </a:lnTo>
                    <a:cubicBezTo>
                      <a:pt x="17245" y="6425"/>
                      <a:pt x="17255" y="6415"/>
                      <a:pt x="17264" y="6401"/>
                    </a:cubicBezTo>
                    <a:cubicBezTo>
                      <a:pt x="17316" y="6326"/>
                      <a:pt x="17363" y="6251"/>
                      <a:pt x="17400" y="6171"/>
                    </a:cubicBezTo>
                    <a:cubicBezTo>
                      <a:pt x="17419" y="6129"/>
                      <a:pt x="17438" y="6087"/>
                      <a:pt x="17457" y="6035"/>
                    </a:cubicBezTo>
                    <a:lnTo>
                      <a:pt x="17461" y="6021"/>
                    </a:lnTo>
                    <a:cubicBezTo>
                      <a:pt x="17626" y="5589"/>
                      <a:pt x="17658" y="4876"/>
                      <a:pt x="16950" y="3937"/>
                    </a:cubicBezTo>
                    <a:cubicBezTo>
                      <a:pt x="16940" y="3923"/>
                      <a:pt x="16931" y="3909"/>
                      <a:pt x="16917" y="3895"/>
                    </a:cubicBezTo>
                    <a:cubicBezTo>
                      <a:pt x="16907" y="3881"/>
                      <a:pt x="16893" y="3862"/>
                      <a:pt x="16879" y="3848"/>
                    </a:cubicBezTo>
                    <a:lnTo>
                      <a:pt x="16870" y="3834"/>
                    </a:lnTo>
                    <a:lnTo>
                      <a:pt x="16837" y="3792"/>
                    </a:lnTo>
                    <a:cubicBezTo>
                      <a:pt x="16809" y="3763"/>
                      <a:pt x="16785" y="3731"/>
                      <a:pt x="16757" y="3698"/>
                    </a:cubicBezTo>
                    <a:lnTo>
                      <a:pt x="16710" y="3651"/>
                    </a:lnTo>
                    <a:lnTo>
                      <a:pt x="16692" y="3627"/>
                    </a:lnTo>
                    <a:lnTo>
                      <a:pt x="16654" y="3585"/>
                    </a:lnTo>
                    <a:cubicBezTo>
                      <a:pt x="16645" y="3571"/>
                      <a:pt x="16635" y="3562"/>
                      <a:pt x="16626" y="3552"/>
                    </a:cubicBezTo>
                    <a:cubicBezTo>
                      <a:pt x="16227" y="3130"/>
                      <a:pt x="15776" y="2754"/>
                      <a:pt x="15293" y="2435"/>
                    </a:cubicBezTo>
                    <a:lnTo>
                      <a:pt x="15265" y="2416"/>
                    </a:lnTo>
                    <a:lnTo>
                      <a:pt x="15190" y="2369"/>
                    </a:lnTo>
                    <a:cubicBezTo>
                      <a:pt x="15143" y="2337"/>
                      <a:pt x="15096" y="2308"/>
                      <a:pt x="15049" y="2280"/>
                    </a:cubicBezTo>
                    <a:lnTo>
                      <a:pt x="14983" y="2238"/>
                    </a:lnTo>
                    <a:lnTo>
                      <a:pt x="14875" y="2172"/>
                    </a:lnTo>
                    <a:lnTo>
                      <a:pt x="14852" y="2158"/>
                    </a:lnTo>
                    <a:cubicBezTo>
                      <a:pt x="14589" y="2003"/>
                      <a:pt x="14317" y="1858"/>
                      <a:pt x="14040" y="1726"/>
                    </a:cubicBezTo>
                    <a:cubicBezTo>
                      <a:pt x="13688" y="1553"/>
                      <a:pt x="13321" y="1407"/>
                      <a:pt x="12951" y="1276"/>
                    </a:cubicBezTo>
                    <a:lnTo>
                      <a:pt x="12918" y="1262"/>
                    </a:lnTo>
                    <a:lnTo>
                      <a:pt x="12871" y="1248"/>
                    </a:lnTo>
                    <a:lnTo>
                      <a:pt x="12857" y="1243"/>
                    </a:lnTo>
                    <a:cubicBezTo>
                      <a:pt x="12796" y="1224"/>
                      <a:pt x="12735" y="1205"/>
                      <a:pt x="12674" y="1187"/>
                    </a:cubicBezTo>
                    <a:lnTo>
                      <a:pt x="12650" y="1177"/>
                    </a:lnTo>
                    <a:lnTo>
                      <a:pt x="12603" y="1163"/>
                    </a:lnTo>
                    <a:cubicBezTo>
                      <a:pt x="12519" y="1140"/>
                      <a:pt x="12430" y="1111"/>
                      <a:pt x="12345" y="1088"/>
                    </a:cubicBezTo>
                    <a:lnTo>
                      <a:pt x="12326" y="1088"/>
                    </a:lnTo>
                    <a:cubicBezTo>
                      <a:pt x="11705" y="922"/>
                      <a:pt x="11135" y="840"/>
                      <a:pt x="10630" y="840"/>
                    </a:cubicBezTo>
                    <a:cubicBezTo>
                      <a:pt x="9909" y="840"/>
                      <a:pt x="9322" y="1006"/>
                      <a:pt x="8914" y="1332"/>
                    </a:cubicBezTo>
                    <a:lnTo>
                      <a:pt x="8867" y="1341"/>
                    </a:lnTo>
                    <a:lnTo>
                      <a:pt x="8768" y="769"/>
                    </a:lnTo>
                    <a:cubicBezTo>
                      <a:pt x="8705" y="318"/>
                      <a:pt x="8318" y="0"/>
                      <a:pt x="7879" y="0"/>
                    </a:cubicBezTo>
                    <a:close/>
                  </a:path>
                </a:pathLst>
              </a:custGeom>
              <a:solidFill>
                <a:schemeClr val="accent5"/>
              </a:solidFill>
              <a:ln w="28575" cap="flat" cmpd="sng">
                <a:solidFill>
                  <a:schemeClr val="accent5"/>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 name="Google Shape;429;p24"/>
              <p:cNvSpPr/>
              <p:nvPr/>
            </p:nvSpPr>
            <p:spPr>
              <a:xfrm>
                <a:off x="-4765193" y="12320168"/>
                <a:ext cx="34705" cy="30787"/>
              </a:xfrm>
              <a:custGeom>
                <a:avLst/>
                <a:gdLst/>
                <a:ahLst/>
                <a:cxnLst/>
                <a:rect l="l" t="t" r="r" b="b"/>
                <a:pathLst>
                  <a:path w="1001" h="888" extrusionOk="0">
                    <a:moveTo>
                      <a:pt x="0" y="0"/>
                    </a:moveTo>
                    <a:lnTo>
                      <a:pt x="151" y="887"/>
                    </a:lnTo>
                    <a:cubicBezTo>
                      <a:pt x="432" y="850"/>
                      <a:pt x="719" y="826"/>
                      <a:pt x="1000" y="822"/>
                    </a:cubicBezTo>
                    <a:cubicBezTo>
                      <a:pt x="643" y="578"/>
                      <a:pt x="310" y="301"/>
                      <a:pt x="0"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 name="Google Shape;430;p24"/>
              <p:cNvSpPr/>
              <p:nvPr/>
            </p:nvSpPr>
            <p:spPr>
              <a:xfrm>
                <a:off x="-4933126" y="12112020"/>
                <a:ext cx="515716" cy="638309"/>
              </a:xfrm>
              <a:custGeom>
                <a:avLst/>
                <a:gdLst/>
                <a:ahLst/>
                <a:cxnLst/>
                <a:rect l="l" t="t" r="r" b="b"/>
                <a:pathLst>
                  <a:path w="14875" h="18411" extrusionOk="0">
                    <a:moveTo>
                      <a:pt x="7168" y="1"/>
                    </a:moveTo>
                    <a:cubicBezTo>
                      <a:pt x="3211" y="1"/>
                      <a:pt x="0" y="3488"/>
                      <a:pt x="0" y="7788"/>
                    </a:cubicBezTo>
                    <a:cubicBezTo>
                      <a:pt x="0" y="14151"/>
                      <a:pt x="6658" y="18411"/>
                      <a:pt x="10315" y="18411"/>
                    </a:cubicBezTo>
                    <a:cubicBezTo>
                      <a:pt x="10548" y="18411"/>
                      <a:pt x="10768" y="18394"/>
                      <a:pt x="10974" y="18358"/>
                    </a:cubicBezTo>
                    <a:cubicBezTo>
                      <a:pt x="14875" y="17692"/>
                      <a:pt x="11045" y="12472"/>
                      <a:pt x="12655" y="7901"/>
                    </a:cubicBezTo>
                    <a:cubicBezTo>
                      <a:pt x="14082" y="3840"/>
                      <a:pt x="11129" y="1"/>
                      <a:pt x="71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 name="Google Shape;431;p24"/>
              <p:cNvSpPr/>
              <p:nvPr/>
            </p:nvSpPr>
            <p:spPr>
              <a:xfrm>
                <a:off x="-4855850" y="12404307"/>
                <a:ext cx="78007" cy="77799"/>
              </a:xfrm>
              <a:custGeom>
                <a:avLst/>
                <a:gdLst/>
                <a:ahLst/>
                <a:cxnLst/>
                <a:rect l="l" t="t" r="r" b="b"/>
                <a:pathLst>
                  <a:path w="2250" h="2244" extrusionOk="0">
                    <a:moveTo>
                      <a:pt x="1127" y="0"/>
                    </a:moveTo>
                    <a:cubicBezTo>
                      <a:pt x="503" y="0"/>
                      <a:pt x="1" y="502"/>
                      <a:pt x="1" y="1122"/>
                    </a:cubicBezTo>
                    <a:cubicBezTo>
                      <a:pt x="1" y="1741"/>
                      <a:pt x="503" y="2244"/>
                      <a:pt x="1127" y="2244"/>
                    </a:cubicBezTo>
                    <a:cubicBezTo>
                      <a:pt x="1747" y="2244"/>
                      <a:pt x="2249" y="1741"/>
                      <a:pt x="2249" y="1122"/>
                    </a:cubicBezTo>
                    <a:cubicBezTo>
                      <a:pt x="2249" y="502"/>
                      <a:pt x="1747" y="0"/>
                      <a:pt x="112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 name="Google Shape;432;p24"/>
              <p:cNvSpPr/>
              <p:nvPr/>
            </p:nvSpPr>
            <p:spPr>
              <a:xfrm>
                <a:off x="-4733125" y="12431141"/>
                <a:ext cx="67711" cy="67745"/>
              </a:xfrm>
              <a:custGeom>
                <a:avLst/>
                <a:gdLst/>
                <a:ahLst/>
                <a:cxnLst/>
                <a:rect l="l" t="t" r="r" b="b"/>
                <a:pathLst>
                  <a:path w="1953" h="1954" extrusionOk="0">
                    <a:moveTo>
                      <a:pt x="976" y="1"/>
                    </a:moveTo>
                    <a:cubicBezTo>
                      <a:pt x="437" y="1"/>
                      <a:pt x="0" y="437"/>
                      <a:pt x="0" y="977"/>
                    </a:cubicBezTo>
                    <a:cubicBezTo>
                      <a:pt x="0" y="1517"/>
                      <a:pt x="437" y="1953"/>
                      <a:pt x="976" y="1953"/>
                    </a:cubicBezTo>
                    <a:cubicBezTo>
                      <a:pt x="1516" y="1953"/>
                      <a:pt x="1953" y="1517"/>
                      <a:pt x="1953" y="977"/>
                    </a:cubicBezTo>
                    <a:cubicBezTo>
                      <a:pt x="1953" y="437"/>
                      <a:pt x="1516" y="1"/>
                      <a:pt x="97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 name="Google Shape;433;p24"/>
              <p:cNvSpPr/>
              <p:nvPr/>
            </p:nvSpPr>
            <p:spPr>
              <a:xfrm>
                <a:off x="-4793170" y="12522595"/>
                <a:ext cx="91321" cy="91321"/>
              </a:xfrm>
              <a:custGeom>
                <a:avLst/>
                <a:gdLst/>
                <a:ahLst/>
                <a:cxnLst/>
                <a:rect l="l" t="t" r="r" b="b"/>
                <a:pathLst>
                  <a:path w="2634" h="2634" extrusionOk="0">
                    <a:moveTo>
                      <a:pt x="1314" y="0"/>
                    </a:moveTo>
                    <a:cubicBezTo>
                      <a:pt x="591" y="0"/>
                      <a:pt x="0" y="592"/>
                      <a:pt x="0" y="1319"/>
                    </a:cubicBezTo>
                    <a:cubicBezTo>
                      <a:pt x="0" y="2042"/>
                      <a:pt x="591" y="2634"/>
                      <a:pt x="1314" y="2634"/>
                    </a:cubicBezTo>
                    <a:cubicBezTo>
                      <a:pt x="2042" y="2634"/>
                      <a:pt x="2633" y="2042"/>
                      <a:pt x="2633" y="1319"/>
                    </a:cubicBezTo>
                    <a:cubicBezTo>
                      <a:pt x="2633" y="592"/>
                      <a:pt x="2042" y="0"/>
                      <a:pt x="131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 name="Google Shape;434;p24"/>
              <p:cNvSpPr/>
              <p:nvPr/>
            </p:nvSpPr>
            <p:spPr>
              <a:xfrm>
                <a:off x="-4751360" y="11949842"/>
                <a:ext cx="294244" cy="170334"/>
              </a:xfrm>
              <a:custGeom>
                <a:avLst/>
                <a:gdLst/>
                <a:ahLst/>
                <a:cxnLst/>
                <a:rect l="l" t="t" r="r" b="b"/>
                <a:pathLst>
                  <a:path w="8487" h="4913" extrusionOk="0">
                    <a:moveTo>
                      <a:pt x="1934" y="0"/>
                    </a:moveTo>
                    <a:cubicBezTo>
                      <a:pt x="1189" y="0"/>
                      <a:pt x="637" y="207"/>
                      <a:pt x="437" y="628"/>
                    </a:cubicBezTo>
                    <a:cubicBezTo>
                      <a:pt x="0" y="1534"/>
                      <a:pt x="1352" y="3088"/>
                      <a:pt x="3455" y="4097"/>
                    </a:cubicBezTo>
                    <a:cubicBezTo>
                      <a:pt x="4581" y="4637"/>
                      <a:pt x="5695" y="4913"/>
                      <a:pt x="6554" y="4913"/>
                    </a:cubicBezTo>
                    <a:cubicBezTo>
                      <a:pt x="7299" y="4913"/>
                      <a:pt x="7852" y="4705"/>
                      <a:pt x="8055" y="4285"/>
                    </a:cubicBezTo>
                    <a:cubicBezTo>
                      <a:pt x="8487" y="3374"/>
                      <a:pt x="7135" y="1825"/>
                      <a:pt x="5032" y="816"/>
                    </a:cubicBezTo>
                    <a:cubicBezTo>
                      <a:pt x="3906" y="276"/>
                      <a:pt x="2792" y="0"/>
                      <a:pt x="193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 name="Google Shape;435;p24"/>
              <p:cNvSpPr/>
              <p:nvPr/>
            </p:nvSpPr>
            <p:spPr>
              <a:xfrm>
                <a:off x="-5040216" y="12025003"/>
                <a:ext cx="259782" cy="413994"/>
              </a:xfrm>
              <a:custGeom>
                <a:avLst/>
                <a:gdLst/>
                <a:ahLst/>
                <a:cxnLst/>
                <a:rect l="l" t="t" r="r" b="b"/>
                <a:pathLst>
                  <a:path w="7493" h="11941" extrusionOk="0">
                    <a:moveTo>
                      <a:pt x="5496" y="0"/>
                    </a:moveTo>
                    <a:cubicBezTo>
                      <a:pt x="4118" y="0"/>
                      <a:pt x="2292" y="2091"/>
                      <a:pt x="1207" y="5032"/>
                    </a:cubicBezTo>
                    <a:cubicBezTo>
                      <a:pt x="1" y="8289"/>
                      <a:pt x="165" y="11345"/>
                      <a:pt x="1569" y="11866"/>
                    </a:cubicBezTo>
                    <a:cubicBezTo>
                      <a:pt x="1705" y="11916"/>
                      <a:pt x="1849" y="11940"/>
                      <a:pt x="1998" y="11940"/>
                    </a:cubicBezTo>
                    <a:cubicBezTo>
                      <a:pt x="3375" y="11940"/>
                      <a:pt x="5202" y="9849"/>
                      <a:pt x="6291" y="6909"/>
                    </a:cubicBezTo>
                    <a:cubicBezTo>
                      <a:pt x="7492" y="3656"/>
                      <a:pt x="7328" y="596"/>
                      <a:pt x="5924" y="75"/>
                    </a:cubicBezTo>
                    <a:cubicBezTo>
                      <a:pt x="5788" y="25"/>
                      <a:pt x="5644" y="0"/>
                      <a:pt x="549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 name="Google Shape;436;p24"/>
              <p:cNvSpPr/>
              <p:nvPr/>
            </p:nvSpPr>
            <p:spPr>
              <a:xfrm>
                <a:off x="-5026210" y="11920963"/>
                <a:ext cx="555933" cy="516756"/>
              </a:xfrm>
              <a:custGeom>
                <a:avLst/>
                <a:gdLst/>
                <a:ahLst/>
                <a:cxnLst/>
                <a:rect l="l" t="t" r="r" b="b"/>
                <a:pathLst>
                  <a:path w="16035" h="14905" extrusionOk="0">
                    <a:moveTo>
                      <a:pt x="7126" y="0"/>
                    </a:moveTo>
                    <a:cubicBezTo>
                      <a:pt x="7033" y="0"/>
                      <a:pt x="6938" y="71"/>
                      <a:pt x="6957" y="194"/>
                    </a:cubicBezTo>
                    <a:lnTo>
                      <a:pt x="7661" y="4292"/>
                    </a:lnTo>
                    <a:lnTo>
                      <a:pt x="5614" y="2935"/>
                    </a:lnTo>
                    <a:cubicBezTo>
                      <a:pt x="5605" y="2930"/>
                      <a:pt x="5600" y="2930"/>
                      <a:pt x="5596" y="2926"/>
                    </a:cubicBezTo>
                    <a:cubicBezTo>
                      <a:pt x="5591" y="2926"/>
                      <a:pt x="5581" y="2921"/>
                      <a:pt x="5577" y="2916"/>
                    </a:cubicBezTo>
                    <a:lnTo>
                      <a:pt x="5567" y="2916"/>
                    </a:lnTo>
                    <a:cubicBezTo>
                      <a:pt x="5544" y="2912"/>
                      <a:pt x="5520" y="2912"/>
                      <a:pt x="5502" y="2912"/>
                    </a:cubicBezTo>
                    <a:cubicBezTo>
                      <a:pt x="5492" y="2916"/>
                      <a:pt x="5483" y="2916"/>
                      <a:pt x="5474" y="2921"/>
                    </a:cubicBezTo>
                    <a:cubicBezTo>
                      <a:pt x="5459" y="2921"/>
                      <a:pt x="5450" y="2926"/>
                      <a:pt x="5441" y="2935"/>
                    </a:cubicBezTo>
                    <a:cubicBezTo>
                      <a:pt x="5431" y="2935"/>
                      <a:pt x="5427" y="2944"/>
                      <a:pt x="5417" y="2949"/>
                    </a:cubicBezTo>
                    <a:cubicBezTo>
                      <a:pt x="5408" y="2959"/>
                      <a:pt x="5398" y="2963"/>
                      <a:pt x="5394" y="2973"/>
                    </a:cubicBezTo>
                    <a:cubicBezTo>
                      <a:pt x="5394" y="2977"/>
                      <a:pt x="5384" y="2982"/>
                      <a:pt x="5384" y="2982"/>
                    </a:cubicBezTo>
                    <a:cubicBezTo>
                      <a:pt x="5380" y="2991"/>
                      <a:pt x="5380" y="2996"/>
                      <a:pt x="5380" y="3001"/>
                    </a:cubicBezTo>
                    <a:cubicBezTo>
                      <a:pt x="5375" y="3005"/>
                      <a:pt x="5370" y="3010"/>
                      <a:pt x="5366" y="3020"/>
                    </a:cubicBezTo>
                    <a:lnTo>
                      <a:pt x="5361" y="3034"/>
                    </a:lnTo>
                    <a:lnTo>
                      <a:pt x="4821" y="4503"/>
                    </a:lnTo>
                    <a:lnTo>
                      <a:pt x="1803" y="5892"/>
                    </a:lnTo>
                    <a:cubicBezTo>
                      <a:pt x="1714" y="6047"/>
                      <a:pt x="1620" y="6211"/>
                      <a:pt x="1535" y="6376"/>
                    </a:cubicBezTo>
                    <a:lnTo>
                      <a:pt x="4657" y="4939"/>
                    </a:lnTo>
                    <a:lnTo>
                      <a:pt x="3558" y="7920"/>
                    </a:lnTo>
                    <a:lnTo>
                      <a:pt x="376" y="9380"/>
                    </a:lnTo>
                    <a:cubicBezTo>
                      <a:pt x="339" y="9516"/>
                      <a:pt x="306" y="9652"/>
                      <a:pt x="273" y="9788"/>
                    </a:cubicBezTo>
                    <a:lnTo>
                      <a:pt x="3394" y="8352"/>
                    </a:lnTo>
                    <a:lnTo>
                      <a:pt x="2291" y="11328"/>
                    </a:lnTo>
                    <a:lnTo>
                      <a:pt x="1" y="12384"/>
                    </a:lnTo>
                    <a:cubicBezTo>
                      <a:pt x="5" y="12506"/>
                      <a:pt x="15" y="12623"/>
                      <a:pt x="24" y="12736"/>
                    </a:cubicBezTo>
                    <a:lnTo>
                      <a:pt x="2132" y="11769"/>
                    </a:lnTo>
                    <a:lnTo>
                      <a:pt x="1014" y="14787"/>
                    </a:lnTo>
                    <a:cubicBezTo>
                      <a:pt x="1061" y="14815"/>
                      <a:pt x="1113" y="14839"/>
                      <a:pt x="1169" y="14857"/>
                    </a:cubicBezTo>
                    <a:cubicBezTo>
                      <a:pt x="1216" y="14876"/>
                      <a:pt x="1273" y="14895"/>
                      <a:pt x="1324" y="14904"/>
                    </a:cubicBezTo>
                    <a:lnTo>
                      <a:pt x="2441" y="11881"/>
                    </a:lnTo>
                    <a:lnTo>
                      <a:pt x="3408" y="13989"/>
                    </a:lnTo>
                    <a:cubicBezTo>
                      <a:pt x="3493" y="13909"/>
                      <a:pt x="3577" y="13825"/>
                      <a:pt x="3657" y="13735"/>
                    </a:cubicBezTo>
                    <a:lnTo>
                      <a:pt x="2601" y="11445"/>
                    </a:lnTo>
                    <a:lnTo>
                      <a:pt x="3699" y="8469"/>
                    </a:lnTo>
                    <a:lnTo>
                      <a:pt x="5136" y="11586"/>
                    </a:lnTo>
                    <a:cubicBezTo>
                      <a:pt x="5201" y="11464"/>
                      <a:pt x="5262" y="11337"/>
                      <a:pt x="5328" y="11210"/>
                    </a:cubicBezTo>
                    <a:lnTo>
                      <a:pt x="3859" y="8028"/>
                    </a:lnTo>
                    <a:lnTo>
                      <a:pt x="4962" y="5052"/>
                    </a:lnTo>
                    <a:lnTo>
                      <a:pt x="6398" y="8173"/>
                    </a:lnTo>
                    <a:cubicBezTo>
                      <a:pt x="6440" y="7990"/>
                      <a:pt x="6478" y="7807"/>
                      <a:pt x="6516" y="7624"/>
                    </a:cubicBezTo>
                    <a:lnTo>
                      <a:pt x="5126" y="4611"/>
                    </a:lnTo>
                    <a:lnTo>
                      <a:pt x="5600" y="3325"/>
                    </a:lnTo>
                    <a:lnTo>
                      <a:pt x="7736" y="4733"/>
                    </a:lnTo>
                    <a:lnTo>
                      <a:pt x="8135" y="7047"/>
                    </a:lnTo>
                    <a:cubicBezTo>
                      <a:pt x="8149" y="7127"/>
                      <a:pt x="8215" y="7183"/>
                      <a:pt x="8294" y="7183"/>
                    </a:cubicBezTo>
                    <a:lnTo>
                      <a:pt x="8323" y="7183"/>
                    </a:lnTo>
                    <a:cubicBezTo>
                      <a:pt x="8417" y="7169"/>
                      <a:pt x="8478" y="7080"/>
                      <a:pt x="8459" y="6991"/>
                    </a:cubicBezTo>
                    <a:lnTo>
                      <a:pt x="7708" y="2606"/>
                    </a:lnTo>
                    <a:cubicBezTo>
                      <a:pt x="7708" y="2602"/>
                      <a:pt x="7712" y="2597"/>
                      <a:pt x="7717" y="2597"/>
                    </a:cubicBezTo>
                    <a:lnTo>
                      <a:pt x="8407" y="1654"/>
                    </a:lnTo>
                    <a:lnTo>
                      <a:pt x="9229" y="2043"/>
                    </a:lnTo>
                    <a:lnTo>
                      <a:pt x="9933" y="4052"/>
                    </a:lnTo>
                    <a:cubicBezTo>
                      <a:pt x="10078" y="4160"/>
                      <a:pt x="10233" y="4268"/>
                      <a:pt x="10393" y="4371"/>
                    </a:cubicBezTo>
                    <a:lnTo>
                      <a:pt x="9646" y="2250"/>
                    </a:lnTo>
                    <a:lnTo>
                      <a:pt x="9646" y="2250"/>
                    </a:lnTo>
                    <a:lnTo>
                      <a:pt x="11435" y="3104"/>
                    </a:lnTo>
                    <a:lnTo>
                      <a:pt x="12190" y="5258"/>
                    </a:lnTo>
                    <a:cubicBezTo>
                      <a:pt x="12326" y="5310"/>
                      <a:pt x="12458" y="5357"/>
                      <a:pt x="12589" y="5399"/>
                    </a:cubicBezTo>
                    <a:lnTo>
                      <a:pt x="11862" y="3306"/>
                    </a:lnTo>
                    <a:lnTo>
                      <a:pt x="13645" y="4165"/>
                    </a:lnTo>
                    <a:lnTo>
                      <a:pt x="14195" y="5718"/>
                    </a:lnTo>
                    <a:cubicBezTo>
                      <a:pt x="14284" y="5725"/>
                      <a:pt x="14371" y="5730"/>
                      <a:pt x="14457" y="5730"/>
                    </a:cubicBezTo>
                    <a:cubicBezTo>
                      <a:pt x="14488" y="5730"/>
                      <a:pt x="14520" y="5729"/>
                      <a:pt x="14551" y="5728"/>
                    </a:cubicBezTo>
                    <a:lnTo>
                      <a:pt x="14073" y="4367"/>
                    </a:lnTo>
                    <a:lnTo>
                      <a:pt x="14073" y="4367"/>
                    </a:lnTo>
                    <a:lnTo>
                      <a:pt x="15894" y="5240"/>
                    </a:lnTo>
                    <a:cubicBezTo>
                      <a:pt x="15927" y="5193"/>
                      <a:pt x="15955" y="5146"/>
                      <a:pt x="15983" y="5099"/>
                    </a:cubicBezTo>
                    <a:cubicBezTo>
                      <a:pt x="16006" y="5047"/>
                      <a:pt x="16025" y="4996"/>
                      <a:pt x="16035" y="4939"/>
                    </a:cubicBezTo>
                    <a:lnTo>
                      <a:pt x="14209" y="4066"/>
                    </a:lnTo>
                    <a:lnTo>
                      <a:pt x="15575" y="3588"/>
                    </a:lnTo>
                    <a:cubicBezTo>
                      <a:pt x="15504" y="3498"/>
                      <a:pt x="15424" y="3409"/>
                      <a:pt x="15345" y="3315"/>
                    </a:cubicBezTo>
                    <a:lnTo>
                      <a:pt x="13786" y="3864"/>
                    </a:lnTo>
                    <a:lnTo>
                      <a:pt x="12003" y="3010"/>
                    </a:lnTo>
                    <a:lnTo>
                      <a:pt x="14091" y="2273"/>
                    </a:lnTo>
                    <a:cubicBezTo>
                      <a:pt x="13974" y="2193"/>
                      <a:pt x="13857" y="2118"/>
                      <a:pt x="13735" y="2043"/>
                    </a:cubicBezTo>
                    <a:lnTo>
                      <a:pt x="11580" y="2808"/>
                    </a:lnTo>
                    <a:lnTo>
                      <a:pt x="9796" y="1949"/>
                    </a:lnTo>
                    <a:lnTo>
                      <a:pt x="11918" y="1203"/>
                    </a:lnTo>
                    <a:cubicBezTo>
                      <a:pt x="11735" y="1147"/>
                      <a:pt x="11557" y="1086"/>
                      <a:pt x="11383" y="1043"/>
                    </a:cubicBezTo>
                    <a:lnTo>
                      <a:pt x="9369" y="1748"/>
                    </a:lnTo>
                    <a:lnTo>
                      <a:pt x="8449" y="1306"/>
                    </a:lnTo>
                    <a:lnTo>
                      <a:pt x="8435" y="1297"/>
                    </a:lnTo>
                    <a:cubicBezTo>
                      <a:pt x="8426" y="1292"/>
                      <a:pt x="8421" y="1292"/>
                      <a:pt x="8417" y="1292"/>
                    </a:cubicBezTo>
                    <a:cubicBezTo>
                      <a:pt x="8402" y="1288"/>
                      <a:pt x="8388" y="1283"/>
                      <a:pt x="8379" y="1283"/>
                    </a:cubicBezTo>
                    <a:lnTo>
                      <a:pt x="8365" y="1283"/>
                    </a:lnTo>
                    <a:cubicBezTo>
                      <a:pt x="8360" y="1282"/>
                      <a:pt x="8355" y="1282"/>
                      <a:pt x="8351" y="1282"/>
                    </a:cubicBezTo>
                    <a:cubicBezTo>
                      <a:pt x="8300" y="1282"/>
                      <a:pt x="8254" y="1305"/>
                      <a:pt x="8224" y="1344"/>
                    </a:cubicBezTo>
                    <a:lnTo>
                      <a:pt x="7633" y="2156"/>
                    </a:lnTo>
                    <a:lnTo>
                      <a:pt x="7285" y="133"/>
                    </a:lnTo>
                    <a:cubicBezTo>
                      <a:pt x="7267" y="42"/>
                      <a:pt x="7197" y="0"/>
                      <a:pt x="7126" y="0"/>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437" name="Google Shape;437;p24"/>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438" name="Google Shape;438;p24"/>
          <p:cNvSpPr txBox="1">
            <a:spLocks noGrp="1"/>
          </p:cNvSpPr>
          <p:nvPr>
            <p:ph type="subTitle" idx="1"/>
          </p:nvPr>
        </p:nvSpPr>
        <p:spPr>
          <a:xfrm>
            <a:off x="4793031" y="3037900"/>
            <a:ext cx="2900100" cy="10728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400"/>
              <a:buNone/>
              <a:defRPr b="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439" name="Google Shape;439;p24"/>
          <p:cNvSpPr txBox="1">
            <a:spLocks noGrp="1"/>
          </p:cNvSpPr>
          <p:nvPr>
            <p:ph type="subTitle" idx="2"/>
          </p:nvPr>
        </p:nvSpPr>
        <p:spPr>
          <a:xfrm>
            <a:off x="1450825" y="3037900"/>
            <a:ext cx="2900100" cy="10728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400"/>
              <a:buNone/>
              <a:defRPr b="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440" name="Google Shape;440;p24"/>
          <p:cNvSpPr txBox="1">
            <a:spLocks noGrp="1"/>
          </p:cNvSpPr>
          <p:nvPr>
            <p:ph type="subTitle" idx="3"/>
          </p:nvPr>
        </p:nvSpPr>
        <p:spPr>
          <a:xfrm>
            <a:off x="1450825" y="2478994"/>
            <a:ext cx="2900100" cy="5589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Font typeface="DM Sans"/>
              <a:buNone/>
              <a:defRPr sz="2200" b="1">
                <a:solidFill>
                  <a:schemeClr val="dk1"/>
                </a:solidFill>
                <a:latin typeface="Dosis"/>
                <a:ea typeface="Dosis"/>
                <a:cs typeface="Dosis"/>
                <a:sym typeface="Dosis"/>
              </a:defRPr>
            </a:lvl1pPr>
            <a:lvl2pPr lvl="1" algn="ctr" rtl="0">
              <a:lnSpc>
                <a:spcPct val="100000"/>
              </a:lnSpc>
              <a:spcBef>
                <a:spcPts val="0"/>
              </a:spcBef>
              <a:spcAft>
                <a:spcPts val="0"/>
              </a:spcAft>
              <a:buSzPts val="2400"/>
              <a:buFont typeface="DM Sans"/>
              <a:buNone/>
              <a:defRPr sz="2400" b="1">
                <a:latin typeface="DM Sans"/>
                <a:ea typeface="DM Sans"/>
                <a:cs typeface="DM Sans"/>
                <a:sym typeface="DM Sans"/>
              </a:defRPr>
            </a:lvl2pPr>
            <a:lvl3pPr lvl="2" algn="ctr" rtl="0">
              <a:lnSpc>
                <a:spcPct val="100000"/>
              </a:lnSpc>
              <a:spcBef>
                <a:spcPts val="0"/>
              </a:spcBef>
              <a:spcAft>
                <a:spcPts val="0"/>
              </a:spcAft>
              <a:buSzPts val="2400"/>
              <a:buFont typeface="DM Sans"/>
              <a:buNone/>
              <a:defRPr sz="2400" b="1">
                <a:latin typeface="DM Sans"/>
                <a:ea typeface="DM Sans"/>
                <a:cs typeface="DM Sans"/>
                <a:sym typeface="DM Sans"/>
              </a:defRPr>
            </a:lvl3pPr>
            <a:lvl4pPr lvl="3" algn="ctr" rtl="0">
              <a:lnSpc>
                <a:spcPct val="100000"/>
              </a:lnSpc>
              <a:spcBef>
                <a:spcPts val="0"/>
              </a:spcBef>
              <a:spcAft>
                <a:spcPts val="0"/>
              </a:spcAft>
              <a:buSzPts val="2400"/>
              <a:buFont typeface="DM Sans"/>
              <a:buNone/>
              <a:defRPr sz="2400" b="1">
                <a:latin typeface="DM Sans"/>
                <a:ea typeface="DM Sans"/>
                <a:cs typeface="DM Sans"/>
                <a:sym typeface="DM Sans"/>
              </a:defRPr>
            </a:lvl4pPr>
            <a:lvl5pPr lvl="4" algn="ctr" rtl="0">
              <a:lnSpc>
                <a:spcPct val="100000"/>
              </a:lnSpc>
              <a:spcBef>
                <a:spcPts val="0"/>
              </a:spcBef>
              <a:spcAft>
                <a:spcPts val="0"/>
              </a:spcAft>
              <a:buSzPts val="2400"/>
              <a:buFont typeface="DM Sans"/>
              <a:buNone/>
              <a:defRPr sz="2400" b="1">
                <a:latin typeface="DM Sans"/>
                <a:ea typeface="DM Sans"/>
                <a:cs typeface="DM Sans"/>
                <a:sym typeface="DM Sans"/>
              </a:defRPr>
            </a:lvl5pPr>
            <a:lvl6pPr lvl="5" algn="ctr" rtl="0">
              <a:lnSpc>
                <a:spcPct val="100000"/>
              </a:lnSpc>
              <a:spcBef>
                <a:spcPts val="0"/>
              </a:spcBef>
              <a:spcAft>
                <a:spcPts val="0"/>
              </a:spcAft>
              <a:buSzPts val="2400"/>
              <a:buFont typeface="DM Sans"/>
              <a:buNone/>
              <a:defRPr sz="2400" b="1">
                <a:latin typeface="DM Sans"/>
                <a:ea typeface="DM Sans"/>
                <a:cs typeface="DM Sans"/>
                <a:sym typeface="DM Sans"/>
              </a:defRPr>
            </a:lvl6pPr>
            <a:lvl7pPr lvl="6" algn="ctr" rtl="0">
              <a:lnSpc>
                <a:spcPct val="100000"/>
              </a:lnSpc>
              <a:spcBef>
                <a:spcPts val="0"/>
              </a:spcBef>
              <a:spcAft>
                <a:spcPts val="0"/>
              </a:spcAft>
              <a:buSzPts val="2400"/>
              <a:buFont typeface="DM Sans"/>
              <a:buNone/>
              <a:defRPr sz="2400" b="1">
                <a:latin typeface="DM Sans"/>
                <a:ea typeface="DM Sans"/>
                <a:cs typeface="DM Sans"/>
                <a:sym typeface="DM Sans"/>
              </a:defRPr>
            </a:lvl7pPr>
            <a:lvl8pPr lvl="7" algn="ctr" rtl="0">
              <a:lnSpc>
                <a:spcPct val="100000"/>
              </a:lnSpc>
              <a:spcBef>
                <a:spcPts val="0"/>
              </a:spcBef>
              <a:spcAft>
                <a:spcPts val="0"/>
              </a:spcAft>
              <a:buSzPts val="2400"/>
              <a:buFont typeface="DM Sans"/>
              <a:buNone/>
              <a:defRPr sz="2400" b="1">
                <a:latin typeface="DM Sans"/>
                <a:ea typeface="DM Sans"/>
                <a:cs typeface="DM Sans"/>
                <a:sym typeface="DM Sans"/>
              </a:defRPr>
            </a:lvl8pPr>
            <a:lvl9pPr lvl="8" algn="ctr" rtl="0">
              <a:lnSpc>
                <a:spcPct val="100000"/>
              </a:lnSpc>
              <a:spcBef>
                <a:spcPts val="0"/>
              </a:spcBef>
              <a:spcAft>
                <a:spcPts val="0"/>
              </a:spcAft>
              <a:buSzPts val="2400"/>
              <a:buFont typeface="DM Sans"/>
              <a:buNone/>
              <a:defRPr sz="2400" b="1">
                <a:latin typeface="DM Sans"/>
                <a:ea typeface="DM Sans"/>
                <a:cs typeface="DM Sans"/>
                <a:sym typeface="DM Sans"/>
              </a:defRPr>
            </a:lvl9pPr>
          </a:lstStyle>
          <a:p>
            <a:endParaRPr/>
          </a:p>
        </p:txBody>
      </p:sp>
      <p:sp>
        <p:nvSpPr>
          <p:cNvPr id="441" name="Google Shape;441;p24"/>
          <p:cNvSpPr txBox="1">
            <a:spLocks noGrp="1"/>
          </p:cNvSpPr>
          <p:nvPr>
            <p:ph type="subTitle" idx="4"/>
          </p:nvPr>
        </p:nvSpPr>
        <p:spPr>
          <a:xfrm>
            <a:off x="4793041" y="2478994"/>
            <a:ext cx="2900100" cy="5589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Font typeface="DM Sans"/>
              <a:buNone/>
              <a:defRPr sz="2200" b="1">
                <a:solidFill>
                  <a:schemeClr val="dk1"/>
                </a:solidFill>
                <a:latin typeface="Dosis"/>
                <a:ea typeface="Dosis"/>
                <a:cs typeface="Dosis"/>
                <a:sym typeface="Dosis"/>
              </a:defRPr>
            </a:lvl1pPr>
            <a:lvl2pPr lvl="1" algn="ctr" rtl="0">
              <a:lnSpc>
                <a:spcPct val="100000"/>
              </a:lnSpc>
              <a:spcBef>
                <a:spcPts val="0"/>
              </a:spcBef>
              <a:spcAft>
                <a:spcPts val="0"/>
              </a:spcAft>
              <a:buSzPts val="2400"/>
              <a:buFont typeface="DM Sans"/>
              <a:buNone/>
              <a:defRPr sz="2400" b="1">
                <a:latin typeface="DM Sans"/>
                <a:ea typeface="DM Sans"/>
                <a:cs typeface="DM Sans"/>
                <a:sym typeface="DM Sans"/>
              </a:defRPr>
            </a:lvl2pPr>
            <a:lvl3pPr lvl="2" algn="ctr" rtl="0">
              <a:lnSpc>
                <a:spcPct val="100000"/>
              </a:lnSpc>
              <a:spcBef>
                <a:spcPts val="0"/>
              </a:spcBef>
              <a:spcAft>
                <a:spcPts val="0"/>
              </a:spcAft>
              <a:buSzPts val="2400"/>
              <a:buFont typeface="DM Sans"/>
              <a:buNone/>
              <a:defRPr sz="2400" b="1">
                <a:latin typeface="DM Sans"/>
                <a:ea typeface="DM Sans"/>
                <a:cs typeface="DM Sans"/>
                <a:sym typeface="DM Sans"/>
              </a:defRPr>
            </a:lvl3pPr>
            <a:lvl4pPr lvl="3" algn="ctr" rtl="0">
              <a:lnSpc>
                <a:spcPct val="100000"/>
              </a:lnSpc>
              <a:spcBef>
                <a:spcPts val="0"/>
              </a:spcBef>
              <a:spcAft>
                <a:spcPts val="0"/>
              </a:spcAft>
              <a:buSzPts val="2400"/>
              <a:buFont typeface="DM Sans"/>
              <a:buNone/>
              <a:defRPr sz="2400" b="1">
                <a:latin typeface="DM Sans"/>
                <a:ea typeface="DM Sans"/>
                <a:cs typeface="DM Sans"/>
                <a:sym typeface="DM Sans"/>
              </a:defRPr>
            </a:lvl4pPr>
            <a:lvl5pPr lvl="4" algn="ctr" rtl="0">
              <a:lnSpc>
                <a:spcPct val="100000"/>
              </a:lnSpc>
              <a:spcBef>
                <a:spcPts val="0"/>
              </a:spcBef>
              <a:spcAft>
                <a:spcPts val="0"/>
              </a:spcAft>
              <a:buSzPts val="2400"/>
              <a:buFont typeface="DM Sans"/>
              <a:buNone/>
              <a:defRPr sz="2400" b="1">
                <a:latin typeface="DM Sans"/>
                <a:ea typeface="DM Sans"/>
                <a:cs typeface="DM Sans"/>
                <a:sym typeface="DM Sans"/>
              </a:defRPr>
            </a:lvl5pPr>
            <a:lvl6pPr lvl="5" algn="ctr" rtl="0">
              <a:lnSpc>
                <a:spcPct val="100000"/>
              </a:lnSpc>
              <a:spcBef>
                <a:spcPts val="0"/>
              </a:spcBef>
              <a:spcAft>
                <a:spcPts val="0"/>
              </a:spcAft>
              <a:buSzPts val="2400"/>
              <a:buFont typeface="DM Sans"/>
              <a:buNone/>
              <a:defRPr sz="2400" b="1">
                <a:latin typeface="DM Sans"/>
                <a:ea typeface="DM Sans"/>
                <a:cs typeface="DM Sans"/>
                <a:sym typeface="DM Sans"/>
              </a:defRPr>
            </a:lvl6pPr>
            <a:lvl7pPr lvl="6" algn="ctr" rtl="0">
              <a:lnSpc>
                <a:spcPct val="100000"/>
              </a:lnSpc>
              <a:spcBef>
                <a:spcPts val="0"/>
              </a:spcBef>
              <a:spcAft>
                <a:spcPts val="0"/>
              </a:spcAft>
              <a:buSzPts val="2400"/>
              <a:buFont typeface="DM Sans"/>
              <a:buNone/>
              <a:defRPr sz="2400" b="1">
                <a:latin typeface="DM Sans"/>
                <a:ea typeface="DM Sans"/>
                <a:cs typeface="DM Sans"/>
                <a:sym typeface="DM Sans"/>
              </a:defRPr>
            </a:lvl7pPr>
            <a:lvl8pPr lvl="7" algn="ctr" rtl="0">
              <a:lnSpc>
                <a:spcPct val="100000"/>
              </a:lnSpc>
              <a:spcBef>
                <a:spcPts val="0"/>
              </a:spcBef>
              <a:spcAft>
                <a:spcPts val="0"/>
              </a:spcAft>
              <a:buSzPts val="2400"/>
              <a:buFont typeface="DM Sans"/>
              <a:buNone/>
              <a:defRPr sz="2400" b="1">
                <a:latin typeface="DM Sans"/>
                <a:ea typeface="DM Sans"/>
                <a:cs typeface="DM Sans"/>
                <a:sym typeface="DM Sans"/>
              </a:defRPr>
            </a:lvl8pPr>
            <a:lvl9pPr lvl="8" algn="ctr" rtl="0">
              <a:lnSpc>
                <a:spcPct val="100000"/>
              </a:lnSpc>
              <a:spcBef>
                <a:spcPts val="0"/>
              </a:spcBef>
              <a:spcAft>
                <a:spcPts val="0"/>
              </a:spcAft>
              <a:buSzPts val="2400"/>
              <a:buFont typeface="DM Sans"/>
              <a:buNone/>
              <a:defRPr sz="2400" b="1">
                <a:latin typeface="DM Sans"/>
                <a:ea typeface="DM Sans"/>
                <a:cs typeface="DM Sans"/>
                <a:sym typeface="DM Sans"/>
              </a:defRPr>
            </a:lvl9pPr>
          </a:lstStyle>
          <a:p>
            <a:endParaRPr/>
          </a:p>
        </p:txBody>
      </p:sp>
    </p:spTree>
  </p:cSld>
  <p:clrMapOvr>
    <a:masterClrMapping/>
  </p:clrMapOvr>
  <p:transition spd="slow">
    <p:push dir="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two columns 2">
  <p:cSld name="TITLE_AND_TWO_COLUMNS_1_1">
    <p:spTree>
      <p:nvGrpSpPr>
        <p:cNvPr id="1" name="Shape 442"/>
        <p:cNvGrpSpPr/>
        <p:nvPr/>
      </p:nvGrpSpPr>
      <p:grpSpPr>
        <a:xfrm>
          <a:off x="0" y="0"/>
          <a:ext cx="0" cy="0"/>
          <a:chOff x="0" y="0"/>
          <a:chExt cx="0" cy="0"/>
        </a:xfrm>
      </p:grpSpPr>
      <p:sp>
        <p:nvSpPr>
          <p:cNvPr id="443" name="Google Shape;443;p25"/>
          <p:cNvSpPr/>
          <p:nvPr/>
        </p:nvSpPr>
        <p:spPr>
          <a:xfrm>
            <a:off x="146050" y="127375"/>
            <a:ext cx="8851800" cy="4888800"/>
          </a:xfrm>
          <a:prstGeom prst="rect">
            <a:avLst/>
          </a:prstGeom>
          <a:solidFill>
            <a:schemeClr val="lt1"/>
          </a:solidFill>
          <a:ln w="28575" cap="flat" cmpd="sng">
            <a:solidFill>
              <a:schemeClr val="dk1"/>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44" name="Google Shape;444;p25"/>
          <p:cNvGrpSpPr/>
          <p:nvPr/>
        </p:nvGrpSpPr>
        <p:grpSpPr>
          <a:xfrm>
            <a:off x="-9" y="-156947"/>
            <a:ext cx="9290508" cy="5733723"/>
            <a:chOff x="-9" y="-156947"/>
            <a:chExt cx="9290508" cy="5733723"/>
          </a:xfrm>
        </p:grpSpPr>
        <p:grpSp>
          <p:nvGrpSpPr>
            <p:cNvPr id="445" name="Google Shape;445;p25"/>
            <p:cNvGrpSpPr/>
            <p:nvPr/>
          </p:nvGrpSpPr>
          <p:grpSpPr>
            <a:xfrm flipH="1">
              <a:off x="-9" y="4021146"/>
              <a:ext cx="1061796" cy="1555631"/>
              <a:chOff x="228313" y="247645"/>
              <a:chExt cx="752300" cy="1102190"/>
            </a:xfrm>
          </p:grpSpPr>
          <p:grpSp>
            <p:nvGrpSpPr>
              <p:cNvPr id="446" name="Google Shape;446;p25"/>
              <p:cNvGrpSpPr/>
              <p:nvPr/>
            </p:nvGrpSpPr>
            <p:grpSpPr>
              <a:xfrm rot="-2700000" flipH="1">
                <a:off x="333079" y="759791"/>
                <a:ext cx="476755" cy="493800"/>
                <a:chOff x="-696497" y="-4342580"/>
                <a:chExt cx="480977" cy="498173"/>
              </a:xfrm>
            </p:grpSpPr>
            <p:sp>
              <p:nvSpPr>
                <p:cNvPr id="447" name="Google Shape;447;p25"/>
                <p:cNvSpPr/>
                <p:nvPr/>
              </p:nvSpPr>
              <p:spPr>
                <a:xfrm>
                  <a:off x="-696497" y="-4342580"/>
                  <a:ext cx="480977" cy="498173"/>
                </a:xfrm>
                <a:custGeom>
                  <a:avLst/>
                  <a:gdLst/>
                  <a:ahLst/>
                  <a:cxnLst/>
                  <a:rect l="l" t="t" r="r" b="b"/>
                  <a:pathLst>
                    <a:path w="13873" h="14369" extrusionOk="0">
                      <a:moveTo>
                        <a:pt x="6934" y="1"/>
                      </a:moveTo>
                      <a:cubicBezTo>
                        <a:pt x="6612" y="1"/>
                        <a:pt x="6314" y="174"/>
                        <a:pt x="6156" y="457"/>
                      </a:cubicBezTo>
                      <a:lnTo>
                        <a:pt x="5720" y="1230"/>
                      </a:lnTo>
                      <a:cubicBezTo>
                        <a:pt x="2409" y="1815"/>
                        <a:pt x="0" y="4694"/>
                        <a:pt x="0" y="8054"/>
                      </a:cubicBezTo>
                      <a:cubicBezTo>
                        <a:pt x="0" y="11707"/>
                        <a:pt x="2919" y="14368"/>
                        <a:pt x="6939" y="14368"/>
                      </a:cubicBezTo>
                      <a:cubicBezTo>
                        <a:pt x="10963" y="14368"/>
                        <a:pt x="13872" y="11712"/>
                        <a:pt x="13872" y="8054"/>
                      </a:cubicBezTo>
                      <a:cubicBezTo>
                        <a:pt x="13872" y="4689"/>
                        <a:pt x="11464" y="1815"/>
                        <a:pt x="8153" y="1230"/>
                      </a:cubicBezTo>
                      <a:lnTo>
                        <a:pt x="7717" y="457"/>
                      </a:lnTo>
                      <a:cubicBezTo>
                        <a:pt x="7558" y="179"/>
                        <a:pt x="7261" y="1"/>
                        <a:pt x="6934" y="1"/>
                      </a:cubicBezTo>
                      <a:close/>
                    </a:path>
                  </a:pathLst>
                </a:custGeom>
                <a:solidFill>
                  <a:schemeClr val="accent5"/>
                </a:solidFill>
                <a:ln w="28575" cap="flat" cmpd="sng">
                  <a:solidFill>
                    <a:schemeClr val="accent5"/>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 name="Google Shape;448;p25"/>
                <p:cNvSpPr/>
                <p:nvPr/>
              </p:nvSpPr>
              <p:spPr>
                <a:xfrm>
                  <a:off x="-669698" y="-4315712"/>
                  <a:ext cx="427204" cy="444504"/>
                </a:xfrm>
                <a:custGeom>
                  <a:avLst/>
                  <a:gdLst/>
                  <a:ahLst/>
                  <a:cxnLst/>
                  <a:rect l="l" t="t" r="r" b="b"/>
                  <a:pathLst>
                    <a:path w="12322" h="12821" extrusionOk="0">
                      <a:moveTo>
                        <a:pt x="6161" y="0"/>
                      </a:moveTo>
                      <a:cubicBezTo>
                        <a:pt x="6119" y="0"/>
                        <a:pt x="6077" y="21"/>
                        <a:pt x="6052" y="63"/>
                      </a:cubicBezTo>
                      <a:lnTo>
                        <a:pt x="5774" y="559"/>
                      </a:lnTo>
                      <a:lnTo>
                        <a:pt x="5432" y="1169"/>
                      </a:lnTo>
                      <a:cubicBezTo>
                        <a:pt x="2330" y="1535"/>
                        <a:pt x="1" y="4162"/>
                        <a:pt x="1" y="7284"/>
                      </a:cubicBezTo>
                      <a:cubicBezTo>
                        <a:pt x="1" y="10684"/>
                        <a:pt x="2761" y="12820"/>
                        <a:pt x="6161" y="12820"/>
                      </a:cubicBezTo>
                      <a:cubicBezTo>
                        <a:pt x="9566" y="12820"/>
                        <a:pt x="12321" y="10684"/>
                        <a:pt x="12321" y="7279"/>
                      </a:cubicBezTo>
                      <a:cubicBezTo>
                        <a:pt x="12321" y="4162"/>
                        <a:pt x="9987" y="1535"/>
                        <a:pt x="6889" y="1169"/>
                      </a:cubicBezTo>
                      <a:lnTo>
                        <a:pt x="6547" y="559"/>
                      </a:lnTo>
                      <a:lnTo>
                        <a:pt x="6270" y="63"/>
                      </a:lnTo>
                      <a:cubicBezTo>
                        <a:pt x="6245" y="21"/>
                        <a:pt x="6203" y="0"/>
                        <a:pt x="616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 name="Google Shape;449;p25"/>
                <p:cNvSpPr/>
                <p:nvPr/>
              </p:nvSpPr>
              <p:spPr>
                <a:xfrm>
                  <a:off x="-614021" y="-4253864"/>
                  <a:ext cx="315844" cy="320767"/>
                </a:xfrm>
                <a:custGeom>
                  <a:avLst/>
                  <a:gdLst/>
                  <a:ahLst/>
                  <a:cxnLst/>
                  <a:rect l="l" t="t" r="r" b="b"/>
                  <a:pathLst>
                    <a:path w="9110" h="9252" extrusionOk="0">
                      <a:moveTo>
                        <a:pt x="4557" y="0"/>
                      </a:moveTo>
                      <a:cubicBezTo>
                        <a:pt x="4515" y="0"/>
                        <a:pt x="4473" y="21"/>
                        <a:pt x="4451" y="64"/>
                      </a:cubicBezTo>
                      <a:lnTo>
                        <a:pt x="4168" y="559"/>
                      </a:lnTo>
                      <a:lnTo>
                        <a:pt x="3861" y="1104"/>
                      </a:lnTo>
                      <a:cubicBezTo>
                        <a:pt x="1636" y="1446"/>
                        <a:pt x="0" y="3359"/>
                        <a:pt x="0" y="5609"/>
                      </a:cubicBezTo>
                      <a:cubicBezTo>
                        <a:pt x="0" y="8122"/>
                        <a:pt x="2037" y="9252"/>
                        <a:pt x="4555" y="9252"/>
                      </a:cubicBezTo>
                      <a:cubicBezTo>
                        <a:pt x="7072" y="9252"/>
                        <a:pt x="9109" y="8122"/>
                        <a:pt x="9109" y="5609"/>
                      </a:cubicBezTo>
                      <a:cubicBezTo>
                        <a:pt x="9109" y="3359"/>
                        <a:pt x="7474" y="1446"/>
                        <a:pt x="5254" y="1104"/>
                      </a:cubicBezTo>
                      <a:lnTo>
                        <a:pt x="4946" y="559"/>
                      </a:lnTo>
                      <a:lnTo>
                        <a:pt x="4664" y="64"/>
                      </a:lnTo>
                      <a:cubicBezTo>
                        <a:pt x="4642" y="21"/>
                        <a:pt x="4599" y="0"/>
                        <a:pt x="455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 name="Google Shape;450;p25"/>
                <p:cNvSpPr/>
                <p:nvPr/>
              </p:nvSpPr>
              <p:spPr>
                <a:xfrm>
                  <a:off x="-462313" y="-4181234"/>
                  <a:ext cx="12412" cy="208644"/>
                </a:xfrm>
                <a:custGeom>
                  <a:avLst/>
                  <a:gdLst/>
                  <a:ahLst/>
                  <a:cxnLst/>
                  <a:rect l="l" t="t" r="r" b="b"/>
                  <a:pathLst>
                    <a:path w="358" h="6018" extrusionOk="0">
                      <a:moveTo>
                        <a:pt x="179" y="1"/>
                      </a:moveTo>
                      <a:cubicBezTo>
                        <a:pt x="90" y="1"/>
                        <a:pt x="0" y="60"/>
                        <a:pt x="0" y="179"/>
                      </a:cubicBezTo>
                      <a:lnTo>
                        <a:pt x="0" y="5839"/>
                      </a:lnTo>
                      <a:cubicBezTo>
                        <a:pt x="0" y="5938"/>
                        <a:pt x="80" y="6017"/>
                        <a:pt x="179" y="6017"/>
                      </a:cubicBezTo>
                      <a:cubicBezTo>
                        <a:pt x="278" y="6017"/>
                        <a:pt x="357" y="5938"/>
                        <a:pt x="357" y="5839"/>
                      </a:cubicBezTo>
                      <a:lnTo>
                        <a:pt x="357" y="179"/>
                      </a:lnTo>
                      <a:cubicBezTo>
                        <a:pt x="357" y="60"/>
                        <a:pt x="268" y="1"/>
                        <a:pt x="17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 name="Google Shape;451;p25"/>
                <p:cNvSpPr/>
                <p:nvPr/>
              </p:nvSpPr>
              <p:spPr>
                <a:xfrm>
                  <a:off x="-535671" y="-4146531"/>
                  <a:ext cx="12412" cy="177718"/>
                </a:xfrm>
                <a:custGeom>
                  <a:avLst/>
                  <a:gdLst/>
                  <a:ahLst/>
                  <a:cxnLst/>
                  <a:rect l="l" t="t" r="r" b="b"/>
                  <a:pathLst>
                    <a:path w="358" h="5126" extrusionOk="0">
                      <a:moveTo>
                        <a:pt x="179" y="1"/>
                      </a:moveTo>
                      <a:cubicBezTo>
                        <a:pt x="89" y="1"/>
                        <a:pt x="0" y="60"/>
                        <a:pt x="0" y="179"/>
                      </a:cubicBezTo>
                      <a:lnTo>
                        <a:pt x="0" y="4947"/>
                      </a:lnTo>
                      <a:cubicBezTo>
                        <a:pt x="0" y="5046"/>
                        <a:pt x="80" y="5125"/>
                        <a:pt x="179" y="5125"/>
                      </a:cubicBezTo>
                      <a:cubicBezTo>
                        <a:pt x="278" y="5125"/>
                        <a:pt x="357" y="5046"/>
                        <a:pt x="357" y="4947"/>
                      </a:cubicBezTo>
                      <a:lnTo>
                        <a:pt x="357" y="179"/>
                      </a:lnTo>
                      <a:cubicBezTo>
                        <a:pt x="357" y="60"/>
                        <a:pt x="268" y="1"/>
                        <a:pt x="17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 name="Google Shape;452;p25"/>
                <p:cNvSpPr/>
                <p:nvPr/>
              </p:nvSpPr>
              <p:spPr>
                <a:xfrm>
                  <a:off x="-384830" y="-4146531"/>
                  <a:ext cx="12412" cy="177718"/>
                </a:xfrm>
                <a:custGeom>
                  <a:avLst/>
                  <a:gdLst/>
                  <a:ahLst/>
                  <a:cxnLst/>
                  <a:rect l="l" t="t" r="r" b="b"/>
                  <a:pathLst>
                    <a:path w="358" h="5126" extrusionOk="0">
                      <a:moveTo>
                        <a:pt x="179" y="1"/>
                      </a:moveTo>
                      <a:cubicBezTo>
                        <a:pt x="90" y="1"/>
                        <a:pt x="1" y="60"/>
                        <a:pt x="1" y="179"/>
                      </a:cubicBezTo>
                      <a:lnTo>
                        <a:pt x="1" y="4947"/>
                      </a:lnTo>
                      <a:cubicBezTo>
                        <a:pt x="1" y="5046"/>
                        <a:pt x="80" y="5125"/>
                        <a:pt x="179" y="5125"/>
                      </a:cubicBezTo>
                      <a:cubicBezTo>
                        <a:pt x="278" y="5125"/>
                        <a:pt x="357" y="5046"/>
                        <a:pt x="357" y="4947"/>
                      </a:cubicBezTo>
                      <a:lnTo>
                        <a:pt x="357" y="179"/>
                      </a:lnTo>
                      <a:cubicBezTo>
                        <a:pt x="357" y="60"/>
                        <a:pt x="268" y="1"/>
                        <a:pt x="17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53" name="Google Shape;453;p25"/>
              <p:cNvGrpSpPr/>
              <p:nvPr/>
            </p:nvGrpSpPr>
            <p:grpSpPr>
              <a:xfrm flipH="1">
                <a:off x="445830" y="247645"/>
                <a:ext cx="534783" cy="474964"/>
                <a:chOff x="-1659511" y="-5169069"/>
                <a:chExt cx="467386" cy="415069"/>
              </a:xfrm>
            </p:grpSpPr>
            <p:sp>
              <p:nvSpPr>
                <p:cNvPr id="454" name="Google Shape;454;p25"/>
                <p:cNvSpPr/>
                <p:nvPr/>
              </p:nvSpPr>
              <p:spPr>
                <a:xfrm>
                  <a:off x="-1659511" y="-5169069"/>
                  <a:ext cx="467386" cy="415069"/>
                </a:xfrm>
                <a:custGeom>
                  <a:avLst/>
                  <a:gdLst/>
                  <a:ahLst/>
                  <a:cxnLst/>
                  <a:rect l="l" t="t" r="r" b="b"/>
                  <a:pathLst>
                    <a:path w="13481" h="11972" extrusionOk="0">
                      <a:moveTo>
                        <a:pt x="5712" y="0"/>
                      </a:moveTo>
                      <a:cubicBezTo>
                        <a:pt x="4906" y="0"/>
                        <a:pt x="4098" y="375"/>
                        <a:pt x="3588" y="1142"/>
                      </a:cubicBezTo>
                      <a:cubicBezTo>
                        <a:pt x="3451" y="1120"/>
                        <a:pt x="3314" y="1109"/>
                        <a:pt x="3180" y="1109"/>
                      </a:cubicBezTo>
                      <a:cubicBezTo>
                        <a:pt x="1905" y="1109"/>
                        <a:pt x="793" y="2074"/>
                        <a:pt x="654" y="3387"/>
                      </a:cubicBezTo>
                      <a:cubicBezTo>
                        <a:pt x="69" y="3853"/>
                        <a:pt x="0" y="4711"/>
                        <a:pt x="491" y="5271"/>
                      </a:cubicBezTo>
                      <a:lnTo>
                        <a:pt x="496" y="5271"/>
                      </a:lnTo>
                      <a:cubicBezTo>
                        <a:pt x="471" y="5464"/>
                        <a:pt x="461" y="5662"/>
                        <a:pt x="456" y="5855"/>
                      </a:cubicBezTo>
                      <a:lnTo>
                        <a:pt x="456" y="5925"/>
                      </a:lnTo>
                      <a:cubicBezTo>
                        <a:pt x="456" y="6074"/>
                        <a:pt x="461" y="6207"/>
                        <a:pt x="471" y="6341"/>
                      </a:cubicBezTo>
                      <a:cubicBezTo>
                        <a:pt x="476" y="6356"/>
                        <a:pt x="476" y="6376"/>
                        <a:pt x="481" y="6396"/>
                      </a:cubicBezTo>
                      <a:cubicBezTo>
                        <a:pt x="595" y="7922"/>
                        <a:pt x="1289" y="9349"/>
                        <a:pt x="2419" y="10385"/>
                      </a:cubicBezTo>
                      <a:lnTo>
                        <a:pt x="2424" y="10390"/>
                      </a:lnTo>
                      <a:lnTo>
                        <a:pt x="2468" y="10430"/>
                      </a:lnTo>
                      <a:lnTo>
                        <a:pt x="2473" y="10435"/>
                      </a:lnTo>
                      <a:cubicBezTo>
                        <a:pt x="2528" y="10484"/>
                        <a:pt x="2587" y="10534"/>
                        <a:pt x="2647" y="10583"/>
                      </a:cubicBezTo>
                      <a:lnTo>
                        <a:pt x="2671" y="10608"/>
                      </a:lnTo>
                      <a:lnTo>
                        <a:pt x="2736" y="10653"/>
                      </a:lnTo>
                      <a:cubicBezTo>
                        <a:pt x="2746" y="10668"/>
                        <a:pt x="2761" y="10678"/>
                        <a:pt x="2775" y="10688"/>
                      </a:cubicBezTo>
                      <a:cubicBezTo>
                        <a:pt x="3132" y="10960"/>
                        <a:pt x="3514" y="11198"/>
                        <a:pt x="3920" y="11391"/>
                      </a:cubicBezTo>
                      <a:lnTo>
                        <a:pt x="3935" y="11396"/>
                      </a:lnTo>
                      <a:cubicBezTo>
                        <a:pt x="3970" y="11416"/>
                        <a:pt x="4004" y="11431"/>
                        <a:pt x="4039" y="11446"/>
                      </a:cubicBezTo>
                      <a:cubicBezTo>
                        <a:pt x="4223" y="11525"/>
                        <a:pt x="4411" y="11599"/>
                        <a:pt x="4589" y="11659"/>
                      </a:cubicBezTo>
                      <a:cubicBezTo>
                        <a:pt x="5213" y="11868"/>
                        <a:pt x="5860" y="11971"/>
                        <a:pt x="6504" y="11971"/>
                      </a:cubicBezTo>
                      <a:cubicBezTo>
                        <a:pt x="7435" y="11971"/>
                        <a:pt x="8362" y="11755"/>
                        <a:pt x="9208" y="11327"/>
                      </a:cubicBezTo>
                      <a:lnTo>
                        <a:pt x="9228" y="11317"/>
                      </a:lnTo>
                      <a:lnTo>
                        <a:pt x="9258" y="11302"/>
                      </a:lnTo>
                      <a:lnTo>
                        <a:pt x="9372" y="11243"/>
                      </a:lnTo>
                      <a:cubicBezTo>
                        <a:pt x="9416" y="11218"/>
                        <a:pt x="9456" y="11193"/>
                        <a:pt x="9501" y="11168"/>
                      </a:cubicBezTo>
                      <a:cubicBezTo>
                        <a:pt x="9545" y="11144"/>
                        <a:pt x="9575" y="11124"/>
                        <a:pt x="9610" y="11109"/>
                      </a:cubicBezTo>
                      <a:lnTo>
                        <a:pt x="9615" y="11104"/>
                      </a:lnTo>
                      <a:lnTo>
                        <a:pt x="9664" y="11074"/>
                      </a:lnTo>
                      <a:lnTo>
                        <a:pt x="9684" y="11059"/>
                      </a:lnTo>
                      <a:cubicBezTo>
                        <a:pt x="10517" y="10549"/>
                        <a:pt x="11211" y="9840"/>
                        <a:pt x="11706" y="8998"/>
                      </a:cubicBezTo>
                      <a:cubicBezTo>
                        <a:pt x="12296" y="8794"/>
                        <a:pt x="12658" y="8205"/>
                        <a:pt x="12578" y="7585"/>
                      </a:cubicBezTo>
                      <a:cubicBezTo>
                        <a:pt x="13480" y="6331"/>
                        <a:pt x="13069" y="4562"/>
                        <a:pt x="11701" y="3838"/>
                      </a:cubicBezTo>
                      <a:cubicBezTo>
                        <a:pt x="11787" y="2299"/>
                        <a:pt x="10540" y="1141"/>
                        <a:pt x="9154" y="1141"/>
                      </a:cubicBezTo>
                      <a:cubicBezTo>
                        <a:pt x="8773" y="1141"/>
                        <a:pt x="8381" y="1228"/>
                        <a:pt x="8004" y="1420"/>
                      </a:cubicBezTo>
                      <a:lnTo>
                        <a:pt x="7999" y="1410"/>
                      </a:lnTo>
                      <a:cubicBezTo>
                        <a:pt x="7531" y="479"/>
                        <a:pt x="6623" y="0"/>
                        <a:pt x="5712" y="0"/>
                      </a:cubicBezTo>
                      <a:close/>
                    </a:path>
                  </a:pathLst>
                </a:custGeom>
                <a:solidFill>
                  <a:schemeClr val="accent5"/>
                </a:solidFill>
                <a:ln w="28575" cap="flat" cmpd="sng">
                  <a:solidFill>
                    <a:schemeClr val="accent5"/>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 name="Google Shape;455;p25"/>
                <p:cNvSpPr/>
                <p:nvPr/>
              </p:nvSpPr>
              <p:spPr>
                <a:xfrm>
                  <a:off x="-1618637" y="-5142132"/>
                  <a:ext cx="393851" cy="251531"/>
                </a:xfrm>
                <a:custGeom>
                  <a:avLst/>
                  <a:gdLst/>
                  <a:ahLst/>
                  <a:cxnLst/>
                  <a:rect l="l" t="t" r="r" b="b"/>
                  <a:pathLst>
                    <a:path w="11360" h="7255" extrusionOk="0">
                      <a:moveTo>
                        <a:pt x="4533" y="0"/>
                      </a:moveTo>
                      <a:cubicBezTo>
                        <a:pt x="3790" y="0"/>
                        <a:pt x="3100" y="473"/>
                        <a:pt x="2850" y="1218"/>
                      </a:cubicBezTo>
                      <a:cubicBezTo>
                        <a:pt x="2840" y="1247"/>
                        <a:pt x="2830" y="1277"/>
                        <a:pt x="2821" y="1307"/>
                      </a:cubicBezTo>
                      <a:cubicBezTo>
                        <a:pt x="2563" y="1174"/>
                        <a:pt x="2286" y="1111"/>
                        <a:pt x="2012" y="1111"/>
                      </a:cubicBezTo>
                      <a:cubicBezTo>
                        <a:pt x="1398" y="1111"/>
                        <a:pt x="802" y="1430"/>
                        <a:pt x="476" y="1996"/>
                      </a:cubicBezTo>
                      <a:cubicBezTo>
                        <a:pt x="1" y="2814"/>
                        <a:pt x="248" y="3859"/>
                        <a:pt x="1041" y="4375"/>
                      </a:cubicBezTo>
                      <a:lnTo>
                        <a:pt x="912" y="4761"/>
                      </a:lnTo>
                      <a:lnTo>
                        <a:pt x="8401" y="7254"/>
                      </a:lnTo>
                      <a:lnTo>
                        <a:pt x="8520" y="6902"/>
                      </a:lnTo>
                      <a:cubicBezTo>
                        <a:pt x="8599" y="6942"/>
                        <a:pt x="8679" y="6977"/>
                        <a:pt x="8768" y="7006"/>
                      </a:cubicBezTo>
                      <a:cubicBezTo>
                        <a:pt x="8954" y="7069"/>
                        <a:pt x="9143" y="7099"/>
                        <a:pt x="9329" y="7099"/>
                      </a:cubicBezTo>
                      <a:cubicBezTo>
                        <a:pt x="10072" y="7099"/>
                        <a:pt x="10767" y="6626"/>
                        <a:pt x="11013" y="5881"/>
                      </a:cubicBezTo>
                      <a:lnTo>
                        <a:pt x="11013" y="5886"/>
                      </a:lnTo>
                      <a:cubicBezTo>
                        <a:pt x="11360" y="4850"/>
                        <a:pt x="10701" y="3750"/>
                        <a:pt x="9625" y="3572"/>
                      </a:cubicBezTo>
                      <a:cubicBezTo>
                        <a:pt x="9635" y="3542"/>
                        <a:pt x="9645" y="3512"/>
                        <a:pt x="9655" y="3483"/>
                      </a:cubicBezTo>
                      <a:cubicBezTo>
                        <a:pt x="9967" y="2551"/>
                        <a:pt x="9462" y="1545"/>
                        <a:pt x="8530" y="1238"/>
                      </a:cubicBezTo>
                      <a:cubicBezTo>
                        <a:pt x="8343" y="1175"/>
                        <a:pt x="8153" y="1145"/>
                        <a:pt x="7967" y="1145"/>
                      </a:cubicBezTo>
                      <a:cubicBezTo>
                        <a:pt x="7224" y="1145"/>
                        <a:pt x="6534" y="1618"/>
                        <a:pt x="6285" y="2363"/>
                      </a:cubicBezTo>
                      <a:cubicBezTo>
                        <a:pt x="6275" y="2382"/>
                        <a:pt x="6270" y="2407"/>
                        <a:pt x="6265" y="2432"/>
                      </a:cubicBezTo>
                      <a:lnTo>
                        <a:pt x="6196" y="2407"/>
                      </a:lnTo>
                      <a:cubicBezTo>
                        <a:pt x="6205" y="2382"/>
                        <a:pt x="6215" y="2363"/>
                        <a:pt x="6220" y="2338"/>
                      </a:cubicBezTo>
                      <a:cubicBezTo>
                        <a:pt x="6533" y="1406"/>
                        <a:pt x="6027" y="405"/>
                        <a:pt x="5095" y="93"/>
                      </a:cubicBezTo>
                      <a:cubicBezTo>
                        <a:pt x="4908" y="30"/>
                        <a:pt x="4719" y="0"/>
                        <a:pt x="453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 name="Google Shape;456;p25"/>
                <p:cNvSpPr/>
                <p:nvPr/>
              </p:nvSpPr>
              <p:spPr>
                <a:xfrm>
                  <a:off x="-1508530" y="-5075604"/>
                  <a:ext cx="29955" cy="58350"/>
                </a:xfrm>
                <a:custGeom>
                  <a:avLst/>
                  <a:gdLst/>
                  <a:ahLst/>
                  <a:cxnLst/>
                  <a:rect l="l" t="t" r="r" b="b"/>
                  <a:pathLst>
                    <a:path w="864" h="1683" extrusionOk="0">
                      <a:moveTo>
                        <a:pt x="246" y="0"/>
                      </a:moveTo>
                      <a:cubicBezTo>
                        <a:pt x="121" y="0"/>
                        <a:pt x="1" y="136"/>
                        <a:pt x="91" y="275"/>
                      </a:cubicBezTo>
                      <a:cubicBezTo>
                        <a:pt x="105" y="300"/>
                        <a:pt x="442" y="850"/>
                        <a:pt x="115" y="1410"/>
                      </a:cubicBezTo>
                      <a:cubicBezTo>
                        <a:pt x="61" y="1494"/>
                        <a:pt x="91" y="1603"/>
                        <a:pt x="175" y="1658"/>
                      </a:cubicBezTo>
                      <a:cubicBezTo>
                        <a:pt x="205" y="1673"/>
                        <a:pt x="234" y="1683"/>
                        <a:pt x="269" y="1683"/>
                      </a:cubicBezTo>
                      <a:cubicBezTo>
                        <a:pt x="333" y="1678"/>
                        <a:pt x="388" y="1648"/>
                        <a:pt x="423" y="1588"/>
                      </a:cubicBezTo>
                      <a:cubicBezTo>
                        <a:pt x="864" y="845"/>
                        <a:pt x="413" y="116"/>
                        <a:pt x="393" y="87"/>
                      </a:cubicBezTo>
                      <a:cubicBezTo>
                        <a:pt x="354" y="26"/>
                        <a:pt x="300" y="0"/>
                        <a:pt x="24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 name="Google Shape;457;p25"/>
                <p:cNvSpPr/>
                <p:nvPr/>
              </p:nvSpPr>
              <p:spPr>
                <a:xfrm>
                  <a:off x="-1351622" y="-5014380"/>
                  <a:ext cx="43129" cy="48330"/>
                </a:xfrm>
                <a:custGeom>
                  <a:avLst/>
                  <a:gdLst/>
                  <a:ahLst/>
                  <a:cxnLst/>
                  <a:rect l="l" t="t" r="r" b="b"/>
                  <a:pathLst>
                    <a:path w="1244" h="1394" extrusionOk="0">
                      <a:moveTo>
                        <a:pt x="997" y="1"/>
                      </a:moveTo>
                      <a:cubicBezTo>
                        <a:pt x="978" y="1"/>
                        <a:pt x="958" y="4"/>
                        <a:pt x="937" y="11"/>
                      </a:cubicBezTo>
                      <a:cubicBezTo>
                        <a:pt x="902" y="21"/>
                        <a:pt x="104" y="333"/>
                        <a:pt x="10" y="1195"/>
                      </a:cubicBezTo>
                      <a:cubicBezTo>
                        <a:pt x="0" y="1294"/>
                        <a:pt x="75" y="1384"/>
                        <a:pt x="169" y="1393"/>
                      </a:cubicBezTo>
                      <a:lnTo>
                        <a:pt x="189" y="1393"/>
                      </a:lnTo>
                      <a:cubicBezTo>
                        <a:pt x="278" y="1388"/>
                        <a:pt x="352" y="1324"/>
                        <a:pt x="367" y="1235"/>
                      </a:cubicBezTo>
                      <a:cubicBezTo>
                        <a:pt x="431" y="591"/>
                        <a:pt x="1036" y="353"/>
                        <a:pt x="1061" y="343"/>
                      </a:cubicBezTo>
                      <a:cubicBezTo>
                        <a:pt x="1244" y="262"/>
                        <a:pt x="1169" y="1"/>
                        <a:pt x="99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 name="Google Shape;458;p25"/>
                <p:cNvSpPr/>
                <p:nvPr/>
              </p:nvSpPr>
              <p:spPr>
                <a:xfrm>
                  <a:off x="-1449837" y="-5040034"/>
                  <a:ext cx="74020" cy="35849"/>
                </a:xfrm>
                <a:custGeom>
                  <a:avLst/>
                  <a:gdLst/>
                  <a:ahLst/>
                  <a:cxnLst/>
                  <a:rect l="l" t="t" r="r" b="b"/>
                  <a:pathLst>
                    <a:path w="2135" h="1034" extrusionOk="0">
                      <a:moveTo>
                        <a:pt x="237" y="1"/>
                      </a:moveTo>
                      <a:cubicBezTo>
                        <a:pt x="119" y="1"/>
                        <a:pt x="0" y="118"/>
                        <a:pt x="73" y="260"/>
                      </a:cubicBezTo>
                      <a:cubicBezTo>
                        <a:pt x="241" y="597"/>
                        <a:pt x="539" y="855"/>
                        <a:pt x="900" y="974"/>
                      </a:cubicBezTo>
                      <a:cubicBezTo>
                        <a:pt x="1034" y="1013"/>
                        <a:pt x="1173" y="1033"/>
                        <a:pt x="1317" y="1033"/>
                      </a:cubicBezTo>
                      <a:cubicBezTo>
                        <a:pt x="1540" y="1033"/>
                        <a:pt x="1758" y="984"/>
                        <a:pt x="1956" y="885"/>
                      </a:cubicBezTo>
                      <a:cubicBezTo>
                        <a:pt x="2135" y="795"/>
                        <a:pt x="2043" y="545"/>
                        <a:pt x="1879" y="545"/>
                      </a:cubicBezTo>
                      <a:cubicBezTo>
                        <a:pt x="1852" y="545"/>
                        <a:pt x="1823" y="552"/>
                        <a:pt x="1792" y="567"/>
                      </a:cubicBezTo>
                      <a:cubicBezTo>
                        <a:pt x="1641" y="644"/>
                        <a:pt x="1480" y="681"/>
                        <a:pt x="1322" y="681"/>
                      </a:cubicBezTo>
                      <a:cubicBezTo>
                        <a:pt x="940" y="681"/>
                        <a:pt x="572" y="469"/>
                        <a:pt x="390" y="101"/>
                      </a:cubicBezTo>
                      <a:cubicBezTo>
                        <a:pt x="355" y="30"/>
                        <a:pt x="296" y="1"/>
                        <a:pt x="23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 name="Google Shape;459;p25"/>
                <p:cNvSpPr/>
                <p:nvPr/>
              </p:nvSpPr>
              <p:spPr>
                <a:xfrm>
                  <a:off x="-1631187" y="-5034834"/>
                  <a:ext cx="382861" cy="254235"/>
                </a:xfrm>
                <a:custGeom>
                  <a:avLst/>
                  <a:gdLst/>
                  <a:ahLst/>
                  <a:cxnLst/>
                  <a:rect l="l" t="t" r="r" b="b"/>
                  <a:pathLst>
                    <a:path w="11043" h="7333" extrusionOk="0">
                      <a:moveTo>
                        <a:pt x="649" y="0"/>
                      </a:moveTo>
                      <a:cubicBezTo>
                        <a:pt x="428" y="0"/>
                        <a:pt x="224" y="139"/>
                        <a:pt x="149" y="358"/>
                      </a:cubicBezTo>
                      <a:cubicBezTo>
                        <a:pt x="55" y="640"/>
                        <a:pt x="204" y="943"/>
                        <a:pt x="482" y="1037"/>
                      </a:cubicBezTo>
                      <a:lnTo>
                        <a:pt x="511" y="1047"/>
                      </a:lnTo>
                      <a:cubicBezTo>
                        <a:pt x="1" y="3634"/>
                        <a:pt x="1483" y="6196"/>
                        <a:pt x="3975" y="7048"/>
                      </a:cubicBezTo>
                      <a:cubicBezTo>
                        <a:pt x="4538" y="7240"/>
                        <a:pt x="5112" y="7332"/>
                        <a:pt x="5678" y="7332"/>
                      </a:cubicBezTo>
                      <a:cubicBezTo>
                        <a:pt x="7626" y="7332"/>
                        <a:pt x="9474" y="6245"/>
                        <a:pt x="10389" y="4417"/>
                      </a:cubicBezTo>
                      <a:cubicBezTo>
                        <a:pt x="10412" y="4420"/>
                        <a:pt x="10435" y="4421"/>
                        <a:pt x="10458" y="4421"/>
                      </a:cubicBezTo>
                      <a:cubicBezTo>
                        <a:pt x="10703" y="4421"/>
                        <a:pt x="10919" y="4255"/>
                        <a:pt x="10978" y="4010"/>
                      </a:cubicBezTo>
                      <a:cubicBezTo>
                        <a:pt x="11043" y="3743"/>
                        <a:pt x="10894" y="3475"/>
                        <a:pt x="10631" y="3386"/>
                      </a:cubicBezTo>
                      <a:lnTo>
                        <a:pt x="10636" y="3386"/>
                      </a:lnTo>
                      <a:lnTo>
                        <a:pt x="828" y="31"/>
                      </a:lnTo>
                      <a:cubicBezTo>
                        <a:pt x="769" y="10"/>
                        <a:pt x="709" y="0"/>
                        <a:pt x="64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 name="Google Shape;460;p25"/>
                <p:cNvSpPr/>
                <p:nvPr/>
              </p:nvSpPr>
              <p:spPr>
                <a:xfrm>
                  <a:off x="-1608895" y="-5000166"/>
                  <a:ext cx="330682" cy="119507"/>
                </a:xfrm>
                <a:custGeom>
                  <a:avLst/>
                  <a:gdLst/>
                  <a:ahLst/>
                  <a:cxnLst/>
                  <a:rect l="l" t="t" r="r" b="b"/>
                  <a:pathLst>
                    <a:path w="9538" h="3447" extrusionOk="0">
                      <a:moveTo>
                        <a:pt x="252" y="0"/>
                      </a:moveTo>
                      <a:cubicBezTo>
                        <a:pt x="71" y="0"/>
                        <a:pt x="0" y="278"/>
                        <a:pt x="200" y="349"/>
                      </a:cubicBezTo>
                      <a:lnTo>
                        <a:pt x="9225" y="3437"/>
                      </a:lnTo>
                      <a:cubicBezTo>
                        <a:pt x="9245" y="3447"/>
                        <a:pt x="9265" y="3447"/>
                        <a:pt x="9285" y="3447"/>
                      </a:cubicBezTo>
                      <a:cubicBezTo>
                        <a:pt x="9488" y="3447"/>
                        <a:pt x="9537" y="3164"/>
                        <a:pt x="9344" y="3100"/>
                      </a:cubicBezTo>
                      <a:lnTo>
                        <a:pt x="319" y="12"/>
                      </a:lnTo>
                      <a:cubicBezTo>
                        <a:pt x="296" y="4"/>
                        <a:pt x="273" y="0"/>
                        <a:pt x="25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 name="Google Shape;461;p25"/>
                <p:cNvSpPr/>
                <p:nvPr/>
              </p:nvSpPr>
              <p:spPr>
                <a:xfrm>
                  <a:off x="-1616903" y="-4963695"/>
                  <a:ext cx="97457" cy="143014"/>
                </a:xfrm>
                <a:custGeom>
                  <a:avLst/>
                  <a:gdLst/>
                  <a:ahLst/>
                  <a:cxnLst/>
                  <a:rect l="l" t="t" r="r" b="b"/>
                  <a:pathLst>
                    <a:path w="2811" h="4125" extrusionOk="0">
                      <a:moveTo>
                        <a:pt x="0" y="1"/>
                      </a:moveTo>
                      <a:cubicBezTo>
                        <a:pt x="0" y="120"/>
                        <a:pt x="5" y="239"/>
                        <a:pt x="15" y="358"/>
                      </a:cubicBezTo>
                      <a:cubicBezTo>
                        <a:pt x="1814" y="392"/>
                        <a:pt x="2810" y="2464"/>
                        <a:pt x="1715" y="3891"/>
                      </a:cubicBezTo>
                      <a:cubicBezTo>
                        <a:pt x="1799" y="3976"/>
                        <a:pt x="1893" y="4050"/>
                        <a:pt x="1983" y="4124"/>
                      </a:cubicBezTo>
                      <a:cubicBezTo>
                        <a:pt x="2334" y="3678"/>
                        <a:pt x="2528" y="3123"/>
                        <a:pt x="2528" y="2553"/>
                      </a:cubicBezTo>
                      <a:cubicBezTo>
                        <a:pt x="2523" y="1156"/>
                        <a:pt x="1398" y="16"/>
                        <a:pt x="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 name="Google Shape;462;p25"/>
                <p:cNvSpPr/>
                <p:nvPr/>
              </p:nvSpPr>
              <p:spPr>
                <a:xfrm>
                  <a:off x="-1516227" y="-4896855"/>
                  <a:ext cx="177337" cy="102623"/>
                </a:xfrm>
                <a:custGeom>
                  <a:avLst/>
                  <a:gdLst/>
                  <a:ahLst/>
                  <a:cxnLst/>
                  <a:rect l="l" t="t" r="r" b="b"/>
                  <a:pathLst>
                    <a:path w="5115" h="2960" extrusionOk="0">
                      <a:moveTo>
                        <a:pt x="2558" y="1"/>
                      </a:moveTo>
                      <a:cubicBezTo>
                        <a:pt x="1145" y="1"/>
                        <a:pt x="0" y="1146"/>
                        <a:pt x="0" y="2558"/>
                      </a:cubicBezTo>
                      <a:cubicBezTo>
                        <a:pt x="0" y="2637"/>
                        <a:pt x="5" y="2712"/>
                        <a:pt x="10" y="2791"/>
                      </a:cubicBezTo>
                      <a:cubicBezTo>
                        <a:pt x="134" y="2855"/>
                        <a:pt x="263" y="2910"/>
                        <a:pt x="397" y="2959"/>
                      </a:cubicBezTo>
                      <a:cubicBezTo>
                        <a:pt x="372" y="2831"/>
                        <a:pt x="357" y="2692"/>
                        <a:pt x="357" y="2558"/>
                      </a:cubicBezTo>
                      <a:cubicBezTo>
                        <a:pt x="318" y="1314"/>
                        <a:pt x="1314" y="283"/>
                        <a:pt x="2558" y="283"/>
                      </a:cubicBezTo>
                      <a:cubicBezTo>
                        <a:pt x="3802" y="283"/>
                        <a:pt x="4798" y="1314"/>
                        <a:pt x="4758" y="2558"/>
                      </a:cubicBezTo>
                      <a:cubicBezTo>
                        <a:pt x="4758" y="2627"/>
                        <a:pt x="4753" y="2702"/>
                        <a:pt x="4748" y="2776"/>
                      </a:cubicBezTo>
                      <a:cubicBezTo>
                        <a:pt x="4872" y="2712"/>
                        <a:pt x="4996" y="2642"/>
                        <a:pt x="5115" y="2568"/>
                      </a:cubicBezTo>
                      <a:lnTo>
                        <a:pt x="5115" y="2558"/>
                      </a:lnTo>
                      <a:cubicBezTo>
                        <a:pt x="5115" y="1146"/>
                        <a:pt x="3970" y="1"/>
                        <a:pt x="255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463" name="Google Shape;463;p25"/>
            <p:cNvGrpSpPr/>
            <p:nvPr/>
          </p:nvGrpSpPr>
          <p:grpSpPr>
            <a:xfrm rot="-4500022" flipH="1">
              <a:off x="8350069" y="-81930"/>
              <a:ext cx="824739" cy="872392"/>
              <a:chOff x="15806543" y="-2789115"/>
              <a:chExt cx="417635" cy="441765"/>
            </a:xfrm>
          </p:grpSpPr>
          <p:sp>
            <p:nvSpPr>
              <p:cNvPr id="464" name="Google Shape;464;p25"/>
              <p:cNvSpPr/>
              <p:nvPr/>
            </p:nvSpPr>
            <p:spPr>
              <a:xfrm>
                <a:off x="15806543" y="-2789115"/>
                <a:ext cx="417635" cy="441765"/>
              </a:xfrm>
              <a:custGeom>
                <a:avLst/>
                <a:gdLst/>
                <a:ahLst/>
                <a:cxnLst/>
                <a:rect l="l" t="t" r="r" b="b"/>
                <a:pathLst>
                  <a:path w="12046" h="12742" extrusionOk="0">
                    <a:moveTo>
                      <a:pt x="6533" y="1"/>
                    </a:moveTo>
                    <a:cubicBezTo>
                      <a:pt x="6134" y="1"/>
                      <a:pt x="5829" y="179"/>
                      <a:pt x="5623" y="297"/>
                    </a:cubicBezTo>
                    <a:cubicBezTo>
                      <a:pt x="5591" y="319"/>
                      <a:pt x="5542" y="345"/>
                      <a:pt x="5516" y="362"/>
                    </a:cubicBezTo>
                    <a:cubicBezTo>
                      <a:pt x="5473" y="362"/>
                      <a:pt x="5408" y="351"/>
                      <a:pt x="5365" y="345"/>
                    </a:cubicBezTo>
                    <a:cubicBezTo>
                      <a:pt x="5261" y="332"/>
                      <a:pt x="5134" y="315"/>
                      <a:pt x="4994" y="315"/>
                    </a:cubicBezTo>
                    <a:cubicBezTo>
                      <a:pt x="4801" y="315"/>
                      <a:pt x="4584" y="346"/>
                      <a:pt x="4366" y="458"/>
                    </a:cubicBezTo>
                    <a:cubicBezTo>
                      <a:pt x="3948" y="668"/>
                      <a:pt x="3770" y="1038"/>
                      <a:pt x="3647" y="1285"/>
                    </a:cubicBezTo>
                    <a:cubicBezTo>
                      <a:pt x="3631" y="1323"/>
                      <a:pt x="3598" y="1382"/>
                      <a:pt x="3582" y="1414"/>
                    </a:cubicBezTo>
                    <a:cubicBezTo>
                      <a:pt x="3556" y="1436"/>
                      <a:pt x="3496" y="1473"/>
                      <a:pt x="3459" y="1500"/>
                    </a:cubicBezTo>
                    <a:cubicBezTo>
                      <a:pt x="3233" y="1656"/>
                      <a:pt x="2863" y="1919"/>
                      <a:pt x="2739" y="2402"/>
                    </a:cubicBezTo>
                    <a:cubicBezTo>
                      <a:pt x="2723" y="2461"/>
                      <a:pt x="2712" y="2520"/>
                      <a:pt x="2707" y="2579"/>
                    </a:cubicBezTo>
                    <a:cubicBezTo>
                      <a:pt x="2602" y="2554"/>
                      <a:pt x="2496" y="2540"/>
                      <a:pt x="2389" y="2540"/>
                    </a:cubicBezTo>
                    <a:cubicBezTo>
                      <a:pt x="2273" y="2540"/>
                      <a:pt x="2156" y="2556"/>
                      <a:pt x="2041" y="2590"/>
                    </a:cubicBezTo>
                    <a:cubicBezTo>
                      <a:pt x="1595" y="2724"/>
                      <a:pt x="1359" y="3063"/>
                      <a:pt x="1220" y="3267"/>
                    </a:cubicBezTo>
                    <a:cubicBezTo>
                      <a:pt x="1203" y="3294"/>
                      <a:pt x="1182" y="3320"/>
                      <a:pt x="1166" y="3347"/>
                    </a:cubicBezTo>
                    <a:cubicBezTo>
                      <a:pt x="1139" y="3358"/>
                      <a:pt x="1101" y="3374"/>
                      <a:pt x="1075" y="3385"/>
                    </a:cubicBezTo>
                    <a:cubicBezTo>
                      <a:pt x="828" y="3487"/>
                      <a:pt x="419" y="3653"/>
                      <a:pt x="210" y="4104"/>
                    </a:cubicBezTo>
                    <a:cubicBezTo>
                      <a:pt x="1" y="4556"/>
                      <a:pt x="135" y="4974"/>
                      <a:pt x="215" y="5227"/>
                    </a:cubicBezTo>
                    <a:cubicBezTo>
                      <a:pt x="226" y="5254"/>
                      <a:pt x="237" y="5291"/>
                      <a:pt x="248" y="5323"/>
                    </a:cubicBezTo>
                    <a:cubicBezTo>
                      <a:pt x="242" y="5350"/>
                      <a:pt x="231" y="5383"/>
                      <a:pt x="221" y="5409"/>
                    </a:cubicBezTo>
                    <a:cubicBezTo>
                      <a:pt x="156" y="5651"/>
                      <a:pt x="44" y="6054"/>
                      <a:pt x="231" y="6478"/>
                    </a:cubicBezTo>
                    <a:cubicBezTo>
                      <a:pt x="398" y="6865"/>
                      <a:pt x="720" y="7053"/>
                      <a:pt x="935" y="7171"/>
                    </a:cubicBezTo>
                    <a:lnTo>
                      <a:pt x="1005" y="7219"/>
                    </a:lnTo>
                    <a:lnTo>
                      <a:pt x="1026" y="7278"/>
                    </a:lnTo>
                    <a:cubicBezTo>
                      <a:pt x="1085" y="7482"/>
                      <a:pt x="1177" y="7681"/>
                      <a:pt x="1300" y="7858"/>
                    </a:cubicBezTo>
                    <a:lnTo>
                      <a:pt x="1789" y="10817"/>
                    </a:lnTo>
                    <a:cubicBezTo>
                      <a:pt x="1848" y="11322"/>
                      <a:pt x="2159" y="11757"/>
                      <a:pt x="2621" y="11972"/>
                    </a:cubicBezTo>
                    <a:lnTo>
                      <a:pt x="3974" y="12605"/>
                    </a:lnTo>
                    <a:cubicBezTo>
                      <a:pt x="4170" y="12696"/>
                      <a:pt x="4380" y="12741"/>
                      <a:pt x="4588" y="12741"/>
                    </a:cubicBezTo>
                    <a:cubicBezTo>
                      <a:pt x="4871" y="12741"/>
                      <a:pt x="5153" y="12659"/>
                      <a:pt x="5397" y="12498"/>
                    </a:cubicBezTo>
                    <a:lnTo>
                      <a:pt x="8152" y="10865"/>
                    </a:lnTo>
                    <a:cubicBezTo>
                      <a:pt x="8281" y="10924"/>
                      <a:pt x="8426" y="10967"/>
                      <a:pt x="8576" y="10978"/>
                    </a:cubicBezTo>
                    <a:cubicBezTo>
                      <a:pt x="8622" y="10983"/>
                      <a:pt x="8667" y="10985"/>
                      <a:pt x="8711" y="10985"/>
                    </a:cubicBezTo>
                    <a:cubicBezTo>
                      <a:pt x="9113" y="10985"/>
                      <a:pt x="9427" y="10798"/>
                      <a:pt x="9645" y="10672"/>
                    </a:cubicBezTo>
                    <a:cubicBezTo>
                      <a:pt x="9688" y="10645"/>
                      <a:pt x="9758" y="10608"/>
                      <a:pt x="9790" y="10591"/>
                    </a:cubicBezTo>
                    <a:cubicBezTo>
                      <a:pt x="9822" y="10581"/>
                      <a:pt x="9908" y="10581"/>
                      <a:pt x="9967" y="10575"/>
                    </a:cubicBezTo>
                    <a:cubicBezTo>
                      <a:pt x="10263" y="10559"/>
                      <a:pt x="10703" y="10532"/>
                      <a:pt x="11074" y="10194"/>
                    </a:cubicBezTo>
                    <a:cubicBezTo>
                      <a:pt x="11439" y="9850"/>
                      <a:pt x="11498" y="9405"/>
                      <a:pt x="11535" y="9120"/>
                    </a:cubicBezTo>
                    <a:cubicBezTo>
                      <a:pt x="11541" y="9061"/>
                      <a:pt x="11551" y="8975"/>
                      <a:pt x="11562" y="8943"/>
                    </a:cubicBezTo>
                    <a:cubicBezTo>
                      <a:pt x="11568" y="8911"/>
                      <a:pt x="11621" y="8846"/>
                      <a:pt x="11654" y="8803"/>
                    </a:cubicBezTo>
                    <a:cubicBezTo>
                      <a:pt x="11809" y="8572"/>
                      <a:pt x="12046" y="8229"/>
                      <a:pt x="12029" y="7756"/>
                    </a:cubicBezTo>
                    <a:cubicBezTo>
                      <a:pt x="12024" y="7332"/>
                      <a:pt x="11804" y="7015"/>
                      <a:pt x="11659" y="6811"/>
                    </a:cubicBezTo>
                    <a:cubicBezTo>
                      <a:pt x="11627" y="6763"/>
                      <a:pt x="11578" y="6693"/>
                      <a:pt x="11557" y="6655"/>
                    </a:cubicBezTo>
                    <a:lnTo>
                      <a:pt x="11557" y="6505"/>
                    </a:lnTo>
                    <a:cubicBezTo>
                      <a:pt x="11557" y="6252"/>
                      <a:pt x="11562" y="5871"/>
                      <a:pt x="11347" y="5506"/>
                    </a:cubicBezTo>
                    <a:cubicBezTo>
                      <a:pt x="11186" y="5259"/>
                      <a:pt x="10966" y="5060"/>
                      <a:pt x="10703" y="4931"/>
                    </a:cubicBezTo>
                    <a:cubicBezTo>
                      <a:pt x="10800" y="4803"/>
                      <a:pt x="10870" y="4658"/>
                      <a:pt x="10907" y="4496"/>
                    </a:cubicBezTo>
                    <a:cubicBezTo>
                      <a:pt x="11031" y="4013"/>
                      <a:pt x="10832" y="3605"/>
                      <a:pt x="10714" y="3363"/>
                    </a:cubicBezTo>
                    <a:cubicBezTo>
                      <a:pt x="10692" y="3320"/>
                      <a:pt x="10660" y="3256"/>
                      <a:pt x="10644" y="3224"/>
                    </a:cubicBezTo>
                    <a:cubicBezTo>
                      <a:pt x="10644" y="3192"/>
                      <a:pt x="10644" y="3127"/>
                      <a:pt x="10649" y="3079"/>
                    </a:cubicBezTo>
                    <a:cubicBezTo>
                      <a:pt x="10660" y="2810"/>
                      <a:pt x="10682" y="2397"/>
                      <a:pt x="10418" y="2010"/>
                    </a:cubicBezTo>
                    <a:cubicBezTo>
                      <a:pt x="10182" y="1661"/>
                      <a:pt x="9833" y="1521"/>
                      <a:pt x="9597" y="1430"/>
                    </a:cubicBezTo>
                    <a:cubicBezTo>
                      <a:pt x="9554" y="1414"/>
                      <a:pt x="9495" y="1393"/>
                      <a:pt x="9457" y="1371"/>
                    </a:cubicBezTo>
                    <a:cubicBezTo>
                      <a:pt x="9441" y="1344"/>
                      <a:pt x="9414" y="1301"/>
                      <a:pt x="9393" y="1269"/>
                    </a:cubicBezTo>
                    <a:cubicBezTo>
                      <a:pt x="9264" y="1054"/>
                      <a:pt x="9071" y="732"/>
                      <a:pt x="8695" y="544"/>
                    </a:cubicBezTo>
                    <a:cubicBezTo>
                      <a:pt x="8471" y="434"/>
                      <a:pt x="8250" y="405"/>
                      <a:pt x="8057" y="405"/>
                    </a:cubicBezTo>
                    <a:cubicBezTo>
                      <a:pt x="7938" y="405"/>
                      <a:pt x="7830" y="416"/>
                      <a:pt x="7739" y="426"/>
                    </a:cubicBezTo>
                    <a:cubicBezTo>
                      <a:pt x="7696" y="426"/>
                      <a:pt x="7637" y="437"/>
                      <a:pt x="7594" y="437"/>
                    </a:cubicBezTo>
                    <a:cubicBezTo>
                      <a:pt x="7562" y="415"/>
                      <a:pt x="7513" y="383"/>
                      <a:pt x="7476" y="356"/>
                    </a:cubicBezTo>
                    <a:cubicBezTo>
                      <a:pt x="7277" y="222"/>
                      <a:pt x="6982" y="23"/>
                      <a:pt x="6584" y="2"/>
                    </a:cubicBezTo>
                    <a:cubicBezTo>
                      <a:pt x="6567" y="1"/>
                      <a:pt x="6550" y="1"/>
                      <a:pt x="6533" y="1"/>
                    </a:cubicBezTo>
                    <a:close/>
                  </a:path>
                </a:pathLst>
              </a:custGeom>
              <a:solidFill>
                <a:schemeClr val="accent5"/>
              </a:solidFill>
              <a:ln w="28575" cap="flat" cmpd="sng">
                <a:solidFill>
                  <a:schemeClr val="accent5"/>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 name="Google Shape;465;p25"/>
              <p:cNvSpPr/>
              <p:nvPr/>
            </p:nvSpPr>
            <p:spPr>
              <a:xfrm>
                <a:off x="15874874" y="-2562697"/>
                <a:ext cx="222893" cy="186109"/>
              </a:xfrm>
              <a:custGeom>
                <a:avLst/>
                <a:gdLst/>
                <a:ahLst/>
                <a:cxnLst/>
                <a:rect l="l" t="t" r="r" b="b"/>
                <a:pathLst>
                  <a:path w="6429" h="5368" extrusionOk="0">
                    <a:moveTo>
                      <a:pt x="1311" y="1"/>
                    </a:moveTo>
                    <a:lnTo>
                      <a:pt x="0" y="216"/>
                    </a:lnTo>
                    <a:lnTo>
                      <a:pt x="650" y="4173"/>
                    </a:lnTo>
                    <a:cubicBezTo>
                      <a:pt x="672" y="4393"/>
                      <a:pt x="806" y="4587"/>
                      <a:pt x="1005" y="4678"/>
                    </a:cubicBezTo>
                    <a:lnTo>
                      <a:pt x="2363" y="5312"/>
                    </a:lnTo>
                    <a:cubicBezTo>
                      <a:pt x="2445" y="5349"/>
                      <a:pt x="2534" y="5368"/>
                      <a:pt x="2622" y="5368"/>
                    </a:cubicBezTo>
                    <a:cubicBezTo>
                      <a:pt x="2748" y="5368"/>
                      <a:pt x="2874" y="5331"/>
                      <a:pt x="2981" y="5258"/>
                    </a:cubicBezTo>
                    <a:lnTo>
                      <a:pt x="6428" y="3212"/>
                    </a:lnTo>
                    <a:lnTo>
                      <a:pt x="5746" y="2068"/>
                    </a:lnTo>
                    <a:lnTo>
                      <a:pt x="3770" y="3244"/>
                    </a:lnTo>
                    <a:cubicBezTo>
                      <a:pt x="3727" y="3268"/>
                      <a:pt x="3682" y="3279"/>
                      <a:pt x="3639" y="3279"/>
                    </a:cubicBezTo>
                    <a:cubicBezTo>
                      <a:pt x="3459" y="3279"/>
                      <a:pt x="3306" y="3092"/>
                      <a:pt x="3389" y="2906"/>
                    </a:cubicBezTo>
                    <a:lnTo>
                      <a:pt x="4130" y="1311"/>
                    </a:lnTo>
                    <a:lnTo>
                      <a:pt x="2927" y="753"/>
                    </a:lnTo>
                    <a:lnTo>
                      <a:pt x="2186" y="2342"/>
                    </a:lnTo>
                    <a:cubicBezTo>
                      <a:pt x="2136" y="2444"/>
                      <a:pt x="2042" y="2492"/>
                      <a:pt x="1949" y="2492"/>
                    </a:cubicBezTo>
                    <a:cubicBezTo>
                      <a:pt x="1830" y="2492"/>
                      <a:pt x="1711" y="2416"/>
                      <a:pt x="1681" y="2278"/>
                    </a:cubicBezTo>
                    <a:lnTo>
                      <a:pt x="1311"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 name="Google Shape;466;p25"/>
              <p:cNvSpPr/>
              <p:nvPr/>
            </p:nvSpPr>
            <p:spPr>
              <a:xfrm>
                <a:off x="15836323" y="-2760237"/>
                <a:ext cx="358800" cy="322951"/>
              </a:xfrm>
              <a:custGeom>
                <a:avLst/>
                <a:gdLst/>
                <a:ahLst/>
                <a:cxnLst/>
                <a:rect l="l" t="t" r="r" b="b"/>
                <a:pathLst>
                  <a:path w="10349" h="9315" extrusionOk="0">
                    <a:moveTo>
                      <a:pt x="5677" y="1"/>
                    </a:moveTo>
                    <a:cubicBezTo>
                      <a:pt x="5377" y="1"/>
                      <a:pt x="5103" y="297"/>
                      <a:pt x="4828" y="350"/>
                    </a:cubicBezTo>
                    <a:cubicBezTo>
                      <a:pt x="4781" y="359"/>
                      <a:pt x="4731" y="363"/>
                      <a:pt x="4681" y="363"/>
                    </a:cubicBezTo>
                    <a:cubicBezTo>
                      <a:pt x="4501" y="363"/>
                      <a:pt x="4309" y="317"/>
                      <a:pt x="4137" y="317"/>
                    </a:cubicBezTo>
                    <a:cubicBezTo>
                      <a:pt x="4049" y="317"/>
                      <a:pt x="3967" y="329"/>
                      <a:pt x="3894" y="366"/>
                    </a:cubicBezTo>
                    <a:cubicBezTo>
                      <a:pt x="3620" y="506"/>
                      <a:pt x="3556" y="914"/>
                      <a:pt x="3362" y="1129"/>
                    </a:cubicBezTo>
                    <a:cubicBezTo>
                      <a:pt x="3174" y="1344"/>
                      <a:pt x="2772" y="1483"/>
                      <a:pt x="2697" y="1773"/>
                    </a:cubicBezTo>
                    <a:cubicBezTo>
                      <a:pt x="2632" y="2026"/>
                      <a:pt x="2825" y="2278"/>
                      <a:pt x="2927" y="2530"/>
                    </a:cubicBezTo>
                    <a:cubicBezTo>
                      <a:pt x="2707" y="2568"/>
                      <a:pt x="2476" y="2724"/>
                      <a:pt x="2272" y="2724"/>
                    </a:cubicBezTo>
                    <a:cubicBezTo>
                      <a:pt x="2026" y="2724"/>
                      <a:pt x="1760" y="2543"/>
                      <a:pt x="1532" y="2543"/>
                    </a:cubicBezTo>
                    <a:cubicBezTo>
                      <a:pt x="1497" y="2543"/>
                      <a:pt x="1462" y="2547"/>
                      <a:pt x="1429" y="2557"/>
                    </a:cubicBezTo>
                    <a:cubicBezTo>
                      <a:pt x="1161" y="2638"/>
                      <a:pt x="1048" y="3008"/>
                      <a:pt x="844" y="3169"/>
                    </a:cubicBezTo>
                    <a:cubicBezTo>
                      <a:pt x="634" y="3331"/>
                      <a:pt x="237" y="3374"/>
                      <a:pt x="119" y="3621"/>
                    </a:cubicBezTo>
                    <a:cubicBezTo>
                      <a:pt x="1" y="3868"/>
                      <a:pt x="232" y="4190"/>
                      <a:pt x="237" y="4464"/>
                    </a:cubicBezTo>
                    <a:cubicBezTo>
                      <a:pt x="248" y="4721"/>
                      <a:pt x="38" y="5049"/>
                      <a:pt x="146" y="5307"/>
                    </a:cubicBezTo>
                    <a:cubicBezTo>
                      <a:pt x="248" y="5548"/>
                      <a:pt x="640" y="5629"/>
                      <a:pt x="817" y="5844"/>
                    </a:cubicBezTo>
                    <a:cubicBezTo>
                      <a:pt x="983" y="6048"/>
                      <a:pt x="983" y="6440"/>
                      <a:pt x="1209" y="6606"/>
                    </a:cubicBezTo>
                    <a:cubicBezTo>
                      <a:pt x="1418" y="6767"/>
                      <a:pt x="1794" y="6660"/>
                      <a:pt x="2047" y="6778"/>
                    </a:cubicBezTo>
                    <a:cubicBezTo>
                      <a:pt x="2299" y="6896"/>
                      <a:pt x="2466" y="7256"/>
                      <a:pt x="2718" y="7315"/>
                    </a:cubicBezTo>
                    <a:cubicBezTo>
                      <a:pt x="2748" y="7322"/>
                      <a:pt x="2779" y="7325"/>
                      <a:pt x="2810" y="7325"/>
                    </a:cubicBezTo>
                    <a:cubicBezTo>
                      <a:pt x="3058" y="7325"/>
                      <a:pt x="3322" y="7122"/>
                      <a:pt x="3556" y="7122"/>
                    </a:cubicBezTo>
                    <a:cubicBezTo>
                      <a:pt x="3797" y="7122"/>
                      <a:pt x="4063" y="7303"/>
                      <a:pt x="4290" y="7303"/>
                    </a:cubicBezTo>
                    <a:cubicBezTo>
                      <a:pt x="4326" y="7303"/>
                      <a:pt x="4360" y="7298"/>
                      <a:pt x="4393" y="7288"/>
                    </a:cubicBezTo>
                    <a:cubicBezTo>
                      <a:pt x="4495" y="7251"/>
                      <a:pt x="4587" y="7186"/>
                      <a:pt x="4651" y="7095"/>
                    </a:cubicBezTo>
                    <a:cubicBezTo>
                      <a:pt x="4662" y="7138"/>
                      <a:pt x="4678" y="7181"/>
                      <a:pt x="4700" y="7218"/>
                    </a:cubicBezTo>
                    <a:cubicBezTo>
                      <a:pt x="4855" y="7476"/>
                      <a:pt x="5274" y="7551"/>
                      <a:pt x="5494" y="7788"/>
                    </a:cubicBezTo>
                    <a:cubicBezTo>
                      <a:pt x="5714" y="8024"/>
                      <a:pt x="5763" y="8443"/>
                      <a:pt x="6010" y="8620"/>
                    </a:cubicBezTo>
                    <a:cubicBezTo>
                      <a:pt x="6273" y="8803"/>
                      <a:pt x="6686" y="8701"/>
                      <a:pt x="6966" y="8808"/>
                    </a:cubicBezTo>
                    <a:cubicBezTo>
                      <a:pt x="7266" y="8932"/>
                      <a:pt x="7503" y="9281"/>
                      <a:pt x="7803" y="9313"/>
                    </a:cubicBezTo>
                    <a:cubicBezTo>
                      <a:pt x="7817" y="9314"/>
                      <a:pt x="7830" y="9314"/>
                      <a:pt x="7844" y="9314"/>
                    </a:cubicBezTo>
                    <a:cubicBezTo>
                      <a:pt x="8149" y="9314"/>
                      <a:pt x="8422" y="9030"/>
                      <a:pt x="8700" y="8953"/>
                    </a:cubicBezTo>
                    <a:cubicBezTo>
                      <a:pt x="9001" y="8867"/>
                      <a:pt x="9414" y="8958"/>
                      <a:pt x="9645" y="8744"/>
                    </a:cubicBezTo>
                    <a:cubicBezTo>
                      <a:pt x="9876" y="8529"/>
                      <a:pt x="9812" y="8110"/>
                      <a:pt x="9919" y="7815"/>
                    </a:cubicBezTo>
                    <a:cubicBezTo>
                      <a:pt x="10021" y="7530"/>
                      <a:pt x="10349" y="7267"/>
                      <a:pt x="10338" y="6945"/>
                    </a:cubicBezTo>
                    <a:cubicBezTo>
                      <a:pt x="10327" y="6644"/>
                      <a:pt x="9994" y="6381"/>
                      <a:pt x="9892" y="6069"/>
                    </a:cubicBezTo>
                    <a:cubicBezTo>
                      <a:pt x="9801" y="5785"/>
                      <a:pt x="9935" y="5382"/>
                      <a:pt x="9769" y="5103"/>
                    </a:cubicBezTo>
                    <a:cubicBezTo>
                      <a:pt x="9608" y="4845"/>
                      <a:pt x="9194" y="4770"/>
                      <a:pt x="8974" y="4533"/>
                    </a:cubicBezTo>
                    <a:cubicBezTo>
                      <a:pt x="8840" y="4394"/>
                      <a:pt x="8770" y="4184"/>
                      <a:pt x="8679" y="3996"/>
                    </a:cubicBezTo>
                    <a:cubicBezTo>
                      <a:pt x="8888" y="3830"/>
                      <a:pt x="9173" y="3696"/>
                      <a:pt x="9237" y="3454"/>
                    </a:cubicBezTo>
                    <a:cubicBezTo>
                      <a:pt x="9307" y="3159"/>
                      <a:pt x="9028" y="2858"/>
                      <a:pt x="8969" y="2568"/>
                    </a:cubicBezTo>
                    <a:cubicBezTo>
                      <a:pt x="8904" y="2289"/>
                      <a:pt x="9039" y="1902"/>
                      <a:pt x="8867" y="1644"/>
                    </a:cubicBezTo>
                    <a:cubicBezTo>
                      <a:pt x="8711" y="1408"/>
                      <a:pt x="8292" y="1381"/>
                      <a:pt x="8056" y="1183"/>
                    </a:cubicBezTo>
                    <a:cubicBezTo>
                      <a:pt x="7836" y="1000"/>
                      <a:pt x="7739" y="597"/>
                      <a:pt x="7465" y="458"/>
                    </a:cubicBezTo>
                    <a:cubicBezTo>
                      <a:pt x="7388" y="419"/>
                      <a:pt x="7299" y="407"/>
                      <a:pt x="7205" y="407"/>
                    </a:cubicBezTo>
                    <a:cubicBezTo>
                      <a:pt x="7049" y="407"/>
                      <a:pt x="6877" y="440"/>
                      <a:pt x="6717" y="440"/>
                    </a:cubicBezTo>
                    <a:cubicBezTo>
                      <a:pt x="6652" y="440"/>
                      <a:pt x="6590" y="435"/>
                      <a:pt x="6531" y="420"/>
                    </a:cubicBezTo>
                    <a:cubicBezTo>
                      <a:pt x="6235" y="339"/>
                      <a:pt x="5983" y="17"/>
                      <a:pt x="5693" y="1"/>
                    </a:cubicBezTo>
                    <a:cubicBezTo>
                      <a:pt x="5688" y="1"/>
                      <a:pt x="5682" y="1"/>
                      <a:pt x="567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 name="Google Shape;467;p25"/>
              <p:cNvSpPr/>
              <p:nvPr/>
            </p:nvSpPr>
            <p:spPr>
              <a:xfrm>
                <a:off x="15960851" y="-2657168"/>
                <a:ext cx="51624" cy="107720"/>
              </a:xfrm>
              <a:custGeom>
                <a:avLst/>
                <a:gdLst/>
                <a:ahLst/>
                <a:cxnLst/>
                <a:rect l="l" t="t" r="r" b="b"/>
                <a:pathLst>
                  <a:path w="1489" h="3107" extrusionOk="0">
                    <a:moveTo>
                      <a:pt x="232" y="0"/>
                    </a:moveTo>
                    <a:cubicBezTo>
                      <a:pt x="117" y="0"/>
                      <a:pt x="1" y="101"/>
                      <a:pt x="50" y="250"/>
                    </a:cubicBezTo>
                    <a:cubicBezTo>
                      <a:pt x="125" y="497"/>
                      <a:pt x="318" y="583"/>
                      <a:pt x="452" y="648"/>
                    </a:cubicBezTo>
                    <a:cubicBezTo>
                      <a:pt x="576" y="701"/>
                      <a:pt x="624" y="728"/>
                      <a:pt x="646" y="814"/>
                    </a:cubicBezTo>
                    <a:cubicBezTo>
                      <a:pt x="673" y="895"/>
                      <a:pt x="656" y="932"/>
                      <a:pt x="576" y="1061"/>
                    </a:cubicBezTo>
                    <a:cubicBezTo>
                      <a:pt x="495" y="1185"/>
                      <a:pt x="388" y="1362"/>
                      <a:pt x="463" y="1609"/>
                    </a:cubicBezTo>
                    <a:cubicBezTo>
                      <a:pt x="538" y="1861"/>
                      <a:pt x="726" y="1947"/>
                      <a:pt x="861" y="2006"/>
                    </a:cubicBezTo>
                    <a:cubicBezTo>
                      <a:pt x="984" y="2065"/>
                      <a:pt x="1032" y="2092"/>
                      <a:pt x="1059" y="2173"/>
                    </a:cubicBezTo>
                    <a:cubicBezTo>
                      <a:pt x="1081" y="2259"/>
                      <a:pt x="1065" y="2296"/>
                      <a:pt x="984" y="2420"/>
                    </a:cubicBezTo>
                    <a:cubicBezTo>
                      <a:pt x="903" y="2549"/>
                      <a:pt x="796" y="2720"/>
                      <a:pt x="871" y="2973"/>
                    </a:cubicBezTo>
                    <a:cubicBezTo>
                      <a:pt x="898" y="3053"/>
                      <a:pt x="968" y="3107"/>
                      <a:pt x="1048" y="3107"/>
                    </a:cubicBezTo>
                    <a:cubicBezTo>
                      <a:pt x="1177" y="3107"/>
                      <a:pt x="1263" y="2983"/>
                      <a:pt x="1231" y="2865"/>
                    </a:cubicBezTo>
                    <a:cubicBezTo>
                      <a:pt x="1204" y="2785"/>
                      <a:pt x="1226" y="2736"/>
                      <a:pt x="1301" y="2618"/>
                    </a:cubicBezTo>
                    <a:cubicBezTo>
                      <a:pt x="1381" y="2495"/>
                      <a:pt x="1489" y="2318"/>
                      <a:pt x="1414" y="2071"/>
                    </a:cubicBezTo>
                    <a:cubicBezTo>
                      <a:pt x="1338" y="1818"/>
                      <a:pt x="1150" y="1732"/>
                      <a:pt x="1016" y="1673"/>
                    </a:cubicBezTo>
                    <a:cubicBezTo>
                      <a:pt x="887" y="1614"/>
                      <a:pt x="844" y="1587"/>
                      <a:pt x="818" y="1501"/>
                    </a:cubicBezTo>
                    <a:cubicBezTo>
                      <a:pt x="791" y="1421"/>
                      <a:pt x="823" y="1367"/>
                      <a:pt x="887" y="1254"/>
                    </a:cubicBezTo>
                    <a:cubicBezTo>
                      <a:pt x="968" y="1131"/>
                      <a:pt x="1075" y="959"/>
                      <a:pt x="1000" y="707"/>
                    </a:cubicBezTo>
                    <a:cubicBezTo>
                      <a:pt x="925" y="454"/>
                      <a:pt x="737" y="368"/>
                      <a:pt x="603" y="309"/>
                    </a:cubicBezTo>
                    <a:cubicBezTo>
                      <a:pt x="479" y="250"/>
                      <a:pt x="431" y="223"/>
                      <a:pt x="409" y="143"/>
                    </a:cubicBezTo>
                    <a:cubicBezTo>
                      <a:pt x="382" y="43"/>
                      <a:pt x="307" y="0"/>
                      <a:pt x="232" y="0"/>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 name="Google Shape;468;p25"/>
              <p:cNvSpPr/>
              <p:nvPr/>
            </p:nvSpPr>
            <p:spPr>
              <a:xfrm>
                <a:off x="16013929" y="-2623089"/>
                <a:ext cx="90801" cy="80365"/>
              </a:xfrm>
              <a:custGeom>
                <a:avLst/>
                <a:gdLst/>
                <a:ahLst/>
                <a:cxnLst/>
                <a:rect l="l" t="t" r="r" b="b"/>
                <a:pathLst>
                  <a:path w="2619" h="2318" extrusionOk="0">
                    <a:moveTo>
                      <a:pt x="2346" y="1"/>
                    </a:moveTo>
                    <a:cubicBezTo>
                      <a:pt x="2302" y="1"/>
                      <a:pt x="2255" y="19"/>
                      <a:pt x="2213" y="62"/>
                    </a:cubicBezTo>
                    <a:cubicBezTo>
                      <a:pt x="2174" y="101"/>
                      <a:pt x="2136" y="114"/>
                      <a:pt x="2075" y="114"/>
                    </a:cubicBezTo>
                    <a:cubicBezTo>
                      <a:pt x="2044" y="114"/>
                      <a:pt x="2007" y="110"/>
                      <a:pt x="1961" y="105"/>
                    </a:cubicBezTo>
                    <a:cubicBezTo>
                      <a:pt x="1914" y="100"/>
                      <a:pt x="1863" y="94"/>
                      <a:pt x="1809" y="94"/>
                    </a:cubicBezTo>
                    <a:cubicBezTo>
                      <a:pt x="1688" y="94"/>
                      <a:pt x="1552" y="122"/>
                      <a:pt x="1418" y="244"/>
                    </a:cubicBezTo>
                    <a:cubicBezTo>
                      <a:pt x="1225" y="422"/>
                      <a:pt x="1231" y="631"/>
                      <a:pt x="1236" y="776"/>
                    </a:cubicBezTo>
                    <a:cubicBezTo>
                      <a:pt x="1236" y="916"/>
                      <a:pt x="1236" y="969"/>
                      <a:pt x="1171" y="1029"/>
                    </a:cubicBezTo>
                    <a:cubicBezTo>
                      <a:pt x="1129" y="1067"/>
                      <a:pt x="1091" y="1081"/>
                      <a:pt x="1032" y="1081"/>
                    </a:cubicBezTo>
                    <a:cubicBezTo>
                      <a:pt x="1002" y="1081"/>
                      <a:pt x="965" y="1077"/>
                      <a:pt x="919" y="1071"/>
                    </a:cubicBezTo>
                    <a:cubicBezTo>
                      <a:pt x="873" y="1067"/>
                      <a:pt x="821" y="1061"/>
                      <a:pt x="766" y="1061"/>
                    </a:cubicBezTo>
                    <a:cubicBezTo>
                      <a:pt x="644" y="1061"/>
                      <a:pt x="505" y="1089"/>
                      <a:pt x="371" y="1211"/>
                    </a:cubicBezTo>
                    <a:cubicBezTo>
                      <a:pt x="178" y="1388"/>
                      <a:pt x="183" y="1598"/>
                      <a:pt x="189" y="1743"/>
                    </a:cubicBezTo>
                    <a:cubicBezTo>
                      <a:pt x="194" y="1882"/>
                      <a:pt x="189" y="1936"/>
                      <a:pt x="124" y="1995"/>
                    </a:cubicBezTo>
                    <a:cubicBezTo>
                      <a:pt x="1" y="2108"/>
                      <a:pt x="81" y="2317"/>
                      <a:pt x="253" y="2317"/>
                    </a:cubicBezTo>
                    <a:cubicBezTo>
                      <a:pt x="296" y="2317"/>
                      <a:pt x="344" y="2296"/>
                      <a:pt x="377" y="2269"/>
                    </a:cubicBezTo>
                    <a:cubicBezTo>
                      <a:pt x="570" y="2092"/>
                      <a:pt x="565" y="1882"/>
                      <a:pt x="559" y="1737"/>
                    </a:cubicBezTo>
                    <a:cubicBezTo>
                      <a:pt x="559" y="1608"/>
                      <a:pt x="559" y="1544"/>
                      <a:pt x="624" y="1485"/>
                    </a:cubicBezTo>
                    <a:cubicBezTo>
                      <a:pt x="666" y="1446"/>
                      <a:pt x="704" y="1433"/>
                      <a:pt x="763" y="1433"/>
                    </a:cubicBezTo>
                    <a:cubicBezTo>
                      <a:pt x="793" y="1433"/>
                      <a:pt x="830" y="1436"/>
                      <a:pt x="876" y="1442"/>
                    </a:cubicBezTo>
                    <a:cubicBezTo>
                      <a:pt x="922" y="1447"/>
                      <a:pt x="974" y="1452"/>
                      <a:pt x="1029" y="1452"/>
                    </a:cubicBezTo>
                    <a:cubicBezTo>
                      <a:pt x="1151" y="1452"/>
                      <a:pt x="1290" y="1425"/>
                      <a:pt x="1424" y="1302"/>
                    </a:cubicBezTo>
                    <a:cubicBezTo>
                      <a:pt x="1617" y="1120"/>
                      <a:pt x="1606" y="916"/>
                      <a:pt x="1606" y="765"/>
                    </a:cubicBezTo>
                    <a:cubicBezTo>
                      <a:pt x="1601" y="631"/>
                      <a:pt x="1606" y="577"/>
                      <a:pt x="1671" y="518"/>
                    </a:cubicBezTo>
                    <a:cubicBezTo>
                      <a:pt x="1710" y="480"/>
                      <a:pt x="1748" y="466"/>
                      <a:pt x="1809" y="466"/>
                    </a:cubicBezTo>
                    <a:cubicBezTo>
                      <a:pt x="1840" y="466"/>
                      <a:pt x="1877" y="470"/>
                      <a:pt x="1923" y="475"/>
                    </a:cubicBezTo>
                    <a:cubicBezTo>
                      <a:pt x="1968" y="480"/>
                      <a:pt x="2018" y="486"/>
                      <a:pt x="2072" y="486"/>
                    </a:cubicBezTo>
                    <a:cubicBezTo>
                      <a:pt x="2193" y="486"/>
                      <a:pt x="2332" y="458"/>
                      <a:pt x="2466" y="336"/>
                    </a:cubicBezTo>
                    <a:cubicBezTo>
                      <a:pt x="2619" y="203"/>
                      <a:pt x="2494" y="1"/>
                      <a:pt x="2346" y="1"/>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469" name="Google Shape;469;p25"/>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470" name="Google Shape;470;p25"/>
          <p:cNvSpPr txBox="1">
            <a:spLocks noGrp="1"/>
          </p:cNvSpPr>
          <p:nvPr>
            <p:ph type="subTitle" idx="1"/>
          </p:nvPr>
        </p:nvSpPr>
        <p:spPr>
          <a:xfrm>
            <a:off x="4700975" y="2501725"/>
            <a:ext cx="3516300" cy="18315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400"/>
              <a:buNone/>
              <a:defRPr b="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471" name="Google Shape;471;p25"/>
          <p:cNvSpPr txBox="1">
            <a:spLocks noGrp="1"/>
          </p:cNvSpPr>
          <p:nvPr>
            <p:ph type="subTitle" idx="2"/>
          </p:nvPr>
        </p:nvSpPr>
        <p:spPr>
          <a:xfrm>
            <a:off x="926750" y="2501725"/>
            <a:ext cx="3516300" cy="18315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400"/>
              <a:buNone/>
              <a:defRPr b="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cSld>
  <p:clrMapOvr>
    <a:masterClrMapping/>
  </p:clrMapOvr>
  <p:transition spd="slow">
    <p:push dir="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six columns">
  <p:cSld name="CUSTOM_7">
    <p:spTree>
      <p:nvGrpSpPr>
        <p:cNvPr id="1" name="Shape 564"/>
        <p:cNvGrpSpPr/>
        <p:nvPr/>
      </p:nvGrpSpPr>
      <p:grpSpPr>
        <a:xfrm>
          <a:off x="0" y="0"/>
          <a:ext cx="0" cy="0"/>
          <a:chOff x="0" y="0"/>
          <a:chExt cx="0" cy="0"/>
        </a:xfrm>
      </p:grpSpPr>
      <p:sp>
        <p:nvSpPr>
          <p:cNvPr id="565" name="Google Shape;565;p28"/>
          <p:cNvSpPr/>
          <p:nvPr/>
        </p:nvSpPr>
        <p:spPr>
          <a:xfrm>
            <a:off x="146050" y="127375"/>
            <a:ext cx="8851800" cy="4888800"/>
          </a:xfrm>
          <a:prstGeom prst="rect">
            <a:avLst/>
          </a:prstGeom>
          <a:solidFill>
            <a:schemeClr val="lt1"/>
          </a:solidFill>
          <a:ln w="28575" cap="flat" cmpd="sng">
            <a:solidFill>
              <a:schemeClr val="dk1"/>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66" name="Google Shape;566;p28"/>
          <p:cNvGrpSpPr/>
          <p:nvPr/>
        </p:nvGrpSpPr>
        <p:grpSpPr>
          <a:xfrm>
            <a:off x="-278223" y="-260993"/>
            <a:ext cx="9574818" cy="5616316"/>
            <a:chOff x="-278223" y="-260993"/>
            <a:chExt cx="9574818" cy="5616316"/>
          </a:xfrm>
        </p:grpSpPr>
        <p:grpSp>
          <p:nvGrpSpPr>
            <p:cNvPr id="567" name="Google Shape;567;p28"/>
            <p:cNvGrpSpPr/>
            <p:nvPr/>
          </p:nvGrpSpPr>
          <p:grpSpPr>
            <a:xfrm>
              <a:off x="-278223" y="4348671"/>
              <a:ext cx="1122735" cy="1006652"/>
              <a:chOff x="-1293411" y="7086827"/>
              <a:chExt cx="998253" cy="895041"/>
            </a:xfrm>
          </p:grpSpPr>
          <p:grpSp>
            <p:nvGrpSpPr>
              <p:cNvPr id="568" name="Google Shape;568;p28"/>
              <p:cNvGrpSpPr/>
              <p:nvPr/>
            </p:nvGrpSpPr>
            <p:grpSpPr>
              <a:xfrm>
                <a:off x="-1293411" y="7086827"/>
                <a:ext cx="998253" cy="895041"/>
                <a:chOff x="-1293411" y="7086827"/>
                <a:chExt cx="998253" cy="895041"/>
              </a:xfrm>
            </p:grpSpPr>
            <p:sp>
              <p:nvSpPr>
                <p:cNvPr id="569" name="Google Shape;569;p28"/>
                <p:cNvSpPr/>
                <p:nvPr/>
              </p:nvSpPr>
              <p:spPr>
                <a:xfrm>
                  <a:off x="-1293411" y="7086827"/>
                  <a:ext cx="998253" cy="895041"/>
                </a:xfrm>
                <a:custGeom>
                  <a:avLst/>
                  <a:gdLst/>
                  <a:ahLst/>
                  <a:cxnLst/>
                  <a:rect l="l" t="t" r="r" b="b"/>
                  <a:pathLst>
                    <a:path w="28793" h="25816" extrusionOk="0">
                      <a:moveTo>
                        <a:pt x="10956" y="1248"/>
                      </a:moveTo>
                      <a:cubicBezTo>
                        <a:pt x="11045" y="1248"/>
                        <a:pt x="11102" y="1352"/>
                        <a:pt x="11045" y="1427"/>
                      </a:cubicBezTo>
                      <a:cubicBezTo>
                        <a:pt x="11022" y="1456"/>
                        <a:pt x="10988" y="1470"/>
                        <a:pt x="10955" y="1470"/>
                      </a:cubicBezTo>
                      <a:cubicBezTo>
                        <a:pt x="10908" y="1470"/>
                        <a:pt x="10862" y="1442"/>
                        <a:pt x="10848" y="1389"/>
                      </a:cubicBezTo>
                      <a:cubicBezTo>
                        <a:pt x="10834" y="1328"/>
                        <a:pt x="10867" y="1267"/>
                        <a:pt x="10928" y="1248"/>
                      </a:cubicBezTo>
                      <a:close/>
                      <a:moveTo>
                        <a:pt x="8536" y="1910"/>
                      </a:moveTo>
                      <a:cubicBezTo>
                        <a:pt x="8554" y="1910"/>
                        <a:pt x="8572" y="1915"/>
                        <a:pt x="8590" y="1924"/>
                      </a:cubicBezTo>
                      <a:cubicBezTo>
                        <a:pt x="8642" y="1952"/>
                        <a:pt x="8661" y="2023"/>
                        <a:pt x="8633" y="2074"/>
                      </a:cubicBezTo>
                      <a:lnTo>
                        <a:pt x="8633" y="2074"/>
                      </a:lnTo>
                      <a:lnTo>
                        <a:pt x="8633" y="2074"/>
                      </a:lnTo>
                      <a:cubicBezTo>
                        <a:pt x="8610" y="2121"/>
                        <a:pt x="8572" y="2140"/>
                        <a:pt x="8535" y="2140"/>
                      </a:cubicBezTo>
                      <a:cubicBezTo>
                        <a:pt x="8455" y="2140"/>
                        <a:pt x="8375" y="2056"/>
                        <a:pt x="8436" y="1966"/>
                      </a:cubicBezTo>
                      <a:lnTo>
                        <a:pt x="8436" y="1966"/>
                      </a:lnTo>
                      <a:lnTo>
                        <a:pt x="8633" y="2074"/>
                      </a:lnTo>
                      <a:lnTo>
                        <a:pt x="8440" y="1966"/>
                      </a:lnTo>
                      <a:cubicBezTo>
                        <a:pt x="8454" y="1938"/>
                        <a:pt x="8478" y="1920"/>
                        <a:pt x="8506" y="1915"/>
                      </a:cubicBezTo>
                      <a:cubicBezTo>
                        <a:pt x="8516" y="1912"/>
                        <a:pt x="8526" y="1910"/>
                        <a:pt x="8536" y="1910"/>
                      </a:cubicBezTo>
                      <a:close/>
                      <a:moveTo>
                        <a:pt x="10952" y="1"/>
                      </a:moveTo>
                      <a:cubicBezTo>
                        <a:pt x="10919" y="1"/>
                        <a:pt x="10886" y="2"/>
                        <a:pt x="10853" y="4"/>
                      </a:cubicBezTo>
                      <a:cubicBezTo>
                        <a:pt x="10210" y="51"/>
                        <a:pt x="9689" y="549"/>
                        <a:pt x="9609" y="1197"/>
                      </a:cubicBezTo>
                      <a:cubicBezTo>
                        <a:pt x="9346" y="852"/>
                        <a:pt x="8944" y="664"/>
                        <a:pt x="8533" y="664"/>
                      </a:cubicBezTo>
                      <a:cubicBezTo>
                        <a:pt x="8329" y="664"/>
                        <a:pt x="8122" y="710"/>
                        <a:pt x="7929" y="807"/>
                      </a:cubicBezTo>
                      <a:cubicBezTo>
                        <a:pt x="7351" y="1093"/>
                        <a:pt x="7056" y="1751"/>
                        <a:pt x="7225" y="2380"/>
                      </a:cubicBezTo>
                      <a:cubicBezTo>
                        <a:pt x="7253" y="2473"/>
                        <a:pt x="7286" y="2563"/>
                        <a:pt x="7333" y="2652"/>
                      </a:cubicBezTo>
                      <a:cubicBezTo>
                        <a:pt x="7290" y="2685"/>
                        <a:pt x="7248" y="2722"/>
                        <a:pt x="7215" y="2764"/>
                      </a:cubicBezTo>
                      <a:cubicBezTo>
                        <a:pt x="6976" y="3051"/>
                        <a:pt x="6966" y="3464"/>
                        <a:pt x="7196" y="3760"/>
                      </a:cubicBezTo>
                      <a:lnTo>
                        <a:pt x="8116" y="4942"/>
                      </a:lnTo>
                      <a:lnTo>
                        <a:pt x="8539" y="6487"/>
                      </a:lnTo>
                      <a:cubicBezTo>
                        <a:pt x="8187" y="6679"/>
                        <a:pt x="7844" y="6895"/>
                        <a:pt x="7520" y="7130"/>
                      </a:cubicBezTo>
                      <a:cubicBezTo>
                        <a:pt x="7511" y="7101"/>
                        <a:pt x="7502" y="7078"/>
                        <a:pt x="7492" y="7050"/>
                      </a:cubicBezTo>
                      <a:cubicBezTo>
                        <a:pt x="6938" y="5524"/>
                        <a:pt x="5798" y="4482"/>
                        <a:pt x="5333" y="4102"/>
                      </a:cubicBezTo>
                      <a:cubicBezTo>
                        <a:pt x="5166" y="3958"/>
                        <a:pt x="4968" y="3892"/>
                        <a:pt x="4774" y="3892"/>
                      </a:cubicBezTo>
                      <a:cubicBezTo>
                        <a:pt x="4375" y="3892"/>
                        <a:pt x="3993" y="4170"/>
                        <a:pt x="3920" y="4618"/>
                      </a:cubicBezTo>
                      <a:cubicBezTo>
                        <a:pt x="3775" y="5369"/>
                        <a:pt x="3751" y="6144"/>
                        <a:pt x="3840" y="6904"/>
                      </a:cubicBezTo>
                      <a:cubicBezTo>
                        <a:pt x="3642" y="6886"/>
                        <a:pt x="3443" y="6877"/>
                        <a:pt x="3245" y="6877"/>
                      </a:cubicBezTo>
                      <a:cubicBezTo>
                        <a:pt x="2734" y="6877"/>
                        <a:pt x="2226" y="6938"/>
                        <a:pt x="1733" y="7059"/>
                      </a:cubicBezTo>
                      <a:cubicBezTo>
                        <a:pt x="1151" y="7195"/>
                        <a:pt x="850" y="7838"/>
                        <a:pt x="1118" y="8374"/>
                      </a:cubicBezTo>
                      <a:cubicBezTo>
                        <a:pt x="1418" y="8979"/>
                        <a:pt x="1808" y="9533"/>
                        <a:pt x="2282" y="10016"/>
                      </a:cubicBezTo>
                      <a:cubicBezTo>
                        <a:pt x="1583" y="10458"/>
                        <a:pt x="963" y="11002"/>
                        <a:pt x="442" y="11640"/>
                      </a:cubicBezTo>
                      <a:cubicBezTo>
                        <a:pt x="1" y="12152"/>
                        <a:pt x="292" y="12950"/>
                        <a:pt x="958" y="13058"/>
                      </a:cubicBezTo>
                      <a:cubicBezTo>
                        <a:pt x="1432" y="13148"/>
                        <a:pt x="1913" y="13194"/>
                        <a:pt x="2394" y="13194"/>
                      </a:cubicBezTo>
                      <a:cubicBezTo>
                        <a:pt x="2761" y="13194"/>
                        <a:pt x="3129" y="13167"/>
                        <a:pt x="3493" y="13114"/>
                      </a:cubicBezTo>
                      <a:lnTo>
                        <a:pt x="3493" y="13114"/>
                      </a:lnTo>
                      <a:cubicBezTo>
                        <a:pt x="2766" y="16179"/>
                        <a:pt x="3479" y="19409"/>
                        <a:pt x="5427" y="21887"/>
                      </a:cubicBezTo>
                      <a:cubicBezTo>
                        <a:pt x="7380" y="24361"/>
                        <a:pt x="10355" y="25806"/>
                        <a:pt x="13505" y="25816"/>
                      </a:cubicBezTo>
                      <a:cubicBezTo>
                        <a:pt x="14430" y="25816"/>
                        <a:pt x="15345" y="25694"/>
                        <a:pt x="16237" y="25450"/>
                      </a:cubicBezTo>
                      <a:cubicBezTo>
                        <a:pt x="18950" y="24713"/>
                        <a:pt x="21245" y="22896"/>
                        <a:pt x="22578" y="20422"/>
                      </a:cubicBezTo>
                      <a:cubicBezTo>
                        <a:pt x="22756" y="20568"/>
                        <a:pt x="22939" y="20704"/>
                        <a:pt x="23127" y="20836"/>
                      </a:cubicBezTo>
                      <a:cubicBezTo>
                        <a:pt x="24681" y="21873"/>
                        <a:pt x="26450" y="22065"/>
                        <a:pt x="27140" y="22103"/>
                      </a:cubicBezTo>
                      <a:cubicBezTo>
                        <a:pt x="27166" y="22105"/>
                        <a:pt x="27191" y="22106"/>
                        <a:pt x="27216" y="22106"/>
                      </a:cubicBezTo>
                      <a:cubicBezTo>
                        <a:pt x="27865" y="22106"/>
                        <a:pt x="28302" y="21413"/>
                        <a:pt x="27999" y="20817"/>
                      </a:cubicBezTo>
                      <a:cubicBezTo>
                        <a:pt x="27596" y="19972"/>
                        <a:pt x="27056" y="19197"/>
                        <a:pt x="26408" y="18522"/>
                      </a:cubicBezTo>
                      <a:cubicBezTo>
                        <a:pt x="27384" y="17982"/>
                        <a:pt x="28084" y="17240"/>
                        <a:pt x="28389" y="16874"/>
                      </a:cubicBezTo>
                      <a:cubicBezTo>
                        <a:pt x="28793" y="16405"/>
                        <a:pt x="28647" y="15682"/>
                        <a:pt x="28098" y="15400"/>
                      </a:cubicBezTo>
                      <a:cubicBezTo>
                        <a:pt x="27361" y="15020"/>
                        <a:pt x="26568" y="14762"/>
                        <a:pt x="25746" y="14644"/>
                      </a:cubicBezTo>
                      <a:cubicBezTo>
                        <a:pt x="26131" y="13720"/>
                        <a:pt x="26352" y="12734"/>
                        <a:pt x="26408" y="11734"/>
                      </a:cubicBezTo>
                      <a:cubicBezTo>
                        <a:pt x="26456" y="11189"/>
                        <a:pt x="26015" y="10771"/>
                        <a:pt x="25523" y="10771"/>
                      </a:cubicBezTo>
                      <a:cubicBezTo>
                        <a:pt x="25389" y="10771"/>
                        <a:pt x="25250" y="10802"/>
                        <a:pt x="25117" y="10871"/>
                      </a:cubicBezTo>
                      <a:cubicBezTo>
                        <a:pt x="24446" y="11194"/>
                        <a:pt x="23812" y="11598"/>
                        <a:pt x="23240" y="12077"/>
                      </a:cubicBezTo>
                      <a:cubicBezTo>
                        <a:pt x="22982" y="11335"/>
                        <a:pt x="22639" y="10631"/>
                        <a:pt x="22217" y="9969"/>
                      </a:cubicBezTo>
                      <a:cubicBezTo>
                        <a:pt x="22268" y="9932"/>
                        <a:pt x="22320" y="9890"/>
                        <a:pt x="22367" y="9843"/>
                      </a:cubicBezTo>
                      <a:cubicBezTo>
                        <a:pt x="22733" y="9491"/>
                        <a:pt x="22855" y="8974"/>
                        <a:pt x="22700" y="8463"/>
                      </a:cubicBezTo>
                      <a:cubicBezTo>
                        <a:pt x="22630" y="8237"/>
                        <a:pt x="22437" y="7829"/>
                        <a:pt x="21926" y="7463"/>
                      </a:cubicBezTo>
                      <a:cubicBezTo>
                        <a:pt x="22601" y="6994"/>
                        <a:pt x="22747" y="6426"/>
                        <a:pt x="22775" y="6196"/>
                      </a:cubicBezTo>
                      <a:cubicBezTo>
                        <a:pt x="22860" y="5604"/>
                        <a:pt x="22536" y="5027"/>
                        <a:pt x="21982" y="4797"/>
                      </a:cubicBezTo>
                      <a:cubicBezTo>
                        <a:pt x="21866" y="4748"/>
                        <a:pt x="21645" y="4675"/>
                        <a:pt x="21346" y="4675"/>
                      </a:cubicBezTo>
                      <a:cubicBezTo>
                        <a:pt x="21101" y="4675"/>
                        <a:pt x="20802" y="4724"/>
                        <a:pt x="20466" y="4877"/>
                      </a:cubicBezTo>
                      <a:cubicBezTo>
                        <a:pt x="20395" y="4060"/>
                        <a:pt x="19978" y="3652"/>
                        <a:pt x="19795" y="3511"/>
                      </a:cubicBezTo>
                      <a:cubicBezTo>
                        <a:pt x="19558" y="3324"/>
                        <a:pt x="19270" y="3230"/>
                        <a:pt x="18983" y="3230"/>
                      </a:cubicBezTo>
                      <a:cubicBezTo>
                        <a:pt x="18701" y="3230"/>
                        <a:pt x="18419" y="3320"/>
                        <a:pt x="18185" y="3501"/>
                      </a:cubicBezTo>
                      <a:cubicBezTo>
                        <a:pt x="18002" y="3637"/>
                        <a:pt x="17574" y="4036"/>
                        <a:pt x="17495" y="4858"/>
                      </a:cubicBezTo>
                      <a:cubicBezTo>
                        <a:pt x="17164" y="4703"/>
                        <a:pt x="16854" y="4638"/>
                        <a:pt x="16576" y="4638"/>
                      </a:cubicBezTo>
                      <a:cubicBezTo>
                        <a:pt x="16281" y="4638"/>
                        <a:pt x="16022" y="4711"/>
                        <a:pt x="15814" y="4830"/>
                      </a:cubicBezTo>
                      <a:cubicBezTo>
                        <a:pt x="15598" y="4956"/>
                        <a:pt x="15420" y="5139"/>
                        <a:pt x="15303" y="5360"/>
                      </a:cubicBezTo>
                      <a:cubicBezTo>
                        <a:pt x="14725" y="5257"/>
                        <a:pt x="14141" y="5204"/>
                        <a:pt x="13555" y="5204"/>
                      </a:cubicBezTo>
                      <a:cubicBezTo>
                        <a:pt x="13446" y="5204"/>
                        <a:pt x="13337" y="5206"/>
                        <a:pt x="13228" y="5210"/>
                      </a:cubicBezTo>
                      <a:lnTo>
                        <a:pt x="12806" y="3661"/>
                      </a:lnTo>
                      <a:lnTo>
                        <a:pt x="12998" y="2178"/>
                      </a:lnTo>
                      <a:cubicBezTo>
                        <a:pt x="13045" y="1807"/>
                        <a:pt x="12824" y="1450"/>
                        <a:pt x="12468" y="1328"/>
                      </a:cubicBezTo>
                      <a:cubicBezTo>
                        <a:pt x="12416" y="1309"/>
                        <a:pt x="12364" y="1300"/>
                        <a:pt x="12308" y="1295"/>
                      </a:cubicBezTo>
                      <a:cubicBezTo>
                        <a:pt x="12303" y="1192"/>
                        <a:pt x="12289" y="1093"/>
                        <a:pt x="12261" y="1000"/>
                      </a:cubicBezTo>
                      <a:cubicBezTo>
                        <a:pt x="12101" y="407"/>
                        <a:pt x="11560" y="1"/>
                        <a:pt x="10952" y="1"/>
                      </a:cubicBezTo>
                      <a:close/>
                    </a:path>
                  </a:pathLst>
                </a:custGeom>
                <a:solidFill>
                  <a:schemeClr val="accent5"/>
                </a:solidFill>
                <a:ln w="28575" cap="flat" cmpd="sng">
                  <a:solidFill>
                    <a:schemeClr val="accent5"/>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 name="Google Shape;570;p28"/>
                <p:cNvSpPr/>
                <p:nvPr/>
              </p:nvSpPr>
              <p:spPr>
                <a:xfrm>
                  <a:off x="-1269572" y="7245249"/>
                  <a:ext cx="215162" cy="271709"/>
                </a:xfrm>
                <a:custGeom>
                  <a:avLst/>
                  <a:gdLst/>
                  <a:ahLst/>
                  <a:cxnLst/>
                  <a:rect l="l" t="t" r="r" b="b"/>
                  <a:pathLst>
                    <a:path w="6206" h="7837" extrusionOk="0">
                      <a:moveTo>
                        <a:pt x="3837" y="1"/>
                      </a:moveTo>
                      <a:cubicBezTo>
                        <a:pt x="3777" y="1"/>
                        <a:pt x="3727" y="46"/>
                        <a:pt x="3709" y="130"/>
                      </a:cubicBezTo>
                      <a:cubicBezTo>
                        <a:pt x="3610" y="637"/>
                        <a:pt x="3436" y="1937"/>
                        <a:pt x="3873" y="3247"/>
                      </a:cubicBezTo>
                      <a:cubicBezTo>
                        <a:pt x="3353" y="3046"/>
                        <a:pt x="2817" y="2981"/>
                        <a:pt x="2338" y="2981"/>
                      </a:cubicBezTo>
                      <a:cubicBezTo>
                        <a:pt x="1752" y="2981"/>
                        <a:pt x="1253" y="3079"/>
                        <a:pt x="977" y="3148"/>
                      </a:cubicBezTo>
                      <a:cubicBezTo>
                        <a:pt x="850" y="3172"/>
                        <a:pt x="789" y="3313"/>
                        <a:pt x="850" y="3425"/>
                      </a:cubicBezTo>
                      <a:cubicBezTo>
                        <a:pt x="1071" y="3876"/>
                        <a:pt x="1672" y="4927"/>
                        <a:pt x="2709" y="5533"/>
                      </a:cubicBezTo>
                      <a:cubicBezTo>
                        <a:pt x="1357" y="6040"/>
                        <a:pt x="423" y="7058"/>
                        <a:pt x="85" y="7481"/>
                      </a:cubicBezTo>
                      <a:cubicBezTo>
                        <a:pt x="1" y="7584"/>
                        <a:pt x="38" y="7692"/>
                        <a:pt x="170" y="7715"/>
                      </a:cubicBezTo>
                      <a:cubicBezTo>
                        <a:pt x="434" y="7766"/>
                        <a:pt x="905" y="7837"/>
                        <a:pt x="1479" y="7837"/>
                      </a:cubicBezTo>
                      <a:cubicBezTo>
                        <a:pt x="2076" y="7837"/>
                        <a:pt x="2785" y="7760"/>
                        <a:pt x="3488" y="7504"/>
                      </a:cubicBezTo>
                      <a:cubicBezTo>
                        <a:pt x="4201" y="7232"/>
                        <a:pt x="4854" y="6833"/>
                        <a:pt x="5412" y="6321"/>
                      </a:cubicBezTo>
                      <a:cubicBezTo>
                        <a:pt x="5567" y="6185"/>
                        <a:pt x="5713" y="6044"/>
                        <a:pt x="5863" y="5904"/>
                      </a:cubicBezTo>
                      <a:cubicBezTo>
                        <a:pt x="6112" y="5678"/>
                        <a:pt x="6168" y="5383"/>
                        <a:pt x="6187" y="5063"/>
                      </a:cubicBezTo>
                      <a:cubicBezTo>
                        <a:pt x="6206" y="4744"/>
                        <a:pt x="6206" y="4425"/>
                        <a:pt x="6178" y="4111"/>
                      </a:cubicBezTo>
                      <a:cubicBezTo>
                        <a:pt x="6140" y="3618"/>
                        <a:pt x="6041" y="3134"/>
                        <a:pt x="5872" y="2674"/>
                      </a:cubicBezTo>
                      <a:cubicBezTo>
                        <a:pt x="5384" y="1318"/>
                        <a:pt x="4361" y="384"/>
                        <a:pt x="3943" y="46"/>
                      </a:cubicBezTo>
                      <a:cubicBezTo>
                        <a:pt x="3908" y="15"/>
                        <a:pt x="3871" y="1"/>
                        <a:pt x="383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 name="Google Shape;571;p28"/>
                <p:cNvSpPr/>
                <p:nvPr/>
              </p:nvSpPr>
              <p:spPr>
                <a:xfrm>
                  <a:off x="-1250747" y="7257660"/>
                  <a:ext cx="188050" cy="255795"/>
                </a:xfrm>
                <a:custGeom>
                  <a:avLst/>
                  <a:gdLst/>
                  <a:ahLst/>
                  <a:cxnLst/>
                  <a:rect l="l" t="t" r="r" b="b"/>
                  <a:pathLst>
                    <a:path w="5424" h="7378" extrusionOk="0">
                      <a:moveTo>
                        <a:pt x="3448" y="0"/>
                      </a:moveTo>
                      <a:cubicBezTo>
                        <a:pt x="3350" y="0"/>
                        <a:pt x="3249" y="90"/>
                        <a:pt x="3302" y="213"/>
                      </a:cubicBezTo>
                      <a:lnTo>
                        <a:pt x="3809" y="1603"/>
                      </a:lnTo>
                      <a:lnTo>
                        <a:pt x="3367" y="1241"/>
                      </a:lnTo>
                      <a:cubicBezTo>
                        <a:pt x="3335" y="1214"/>
                        <a:pt x="3302" y="1203"/>
                        <a:pt x="3270" y="1203"/>
                      </a:cubicBezTo>
                      <a:cubicBezTo>
                        <a:pt x="3148" y="1203"/>
                        <a:pt x="3052" y="1372"/>
                        <a:pt x="3175" y="1476"/>
                      </a:cubicBezTo>
                      <a:lnTo>
                        <a:pt x="4011" y="2166"/>
                      </a:lnTo>
                      <a:lnTo>
                        <a:pt x="4433" y="3330"/>
                      </a:lnTo>
                      <a:lnTo>
                        <a:pt x="3560" y="2603"/>
                      </a:lnTo>
                      <a:cubicBezTo>
                        <a:pt x="3528" y="2577"/>
                        <a:pt x="3494" y="2566"/>
                        <a:pt x="3462" y="2566"/>
                      </a:cubicBezTo>
                      <a:cubicBezTo>
                        <a:pt x="3337" y="2566"/>
                        <a:pt x="3240" y="2736"/>
                        <a:pt x="3367" y="2837"/>
                      </a:cubicBezTo>
                      <a:lnTo>
                        <a:pt x="4639" y="3893"/>
                      </a:lnTo>
                      <a:lnTo>
                        <a:pt x="5015" y="4931"/>
                      </a:lnTo>
                      <a:lnTo>
                        <a:pt x="4114" y="4513"/>
                      </a:lnTo>
                      <a:lnTo>
                        <a:pt x="3353" y="3002"/>
                      </a:lnTo>
                      <a:cubicBezTo>
                        <a:pt x="3325" y="2935"/>
                        <a:pt x="3272" y="2907"/>
                        <a:pt x="3219" y="2907"/>
                      </a:cubicBezTo>
                      <a:cubicBezTo>
                        <a:pt x="3115" y="2907"/>
                        <a:pt x="3010" y="3012"/>
                        <a:pt x="3081" y="3133"/>
                      </a:cubicBezTo>
                      <a:lnTo>
                        <a:pt x="3668" y="4306"/>
                      </a:lnTo>
                      <a:lnTo>
                        <a:pt x="2565" y="3790"/>
                      </a:lnTo>
                      <a:lnTo>
                        <a:pt x="2072" y="2809"/>
                      </a:lnTo>
                      <a:cubicBezTo>
                        <a:pt x="2044" y="2743"/>
                        <a:pt x="1992" y="2716"/>
                        <a:pt x="1941" y="2716"/>
                      </a:cubicBezTo>
                      <a:cubicBezTo>
                        <a:pt x="1837" y="2716"/>
                        <a:pt x="1733" y="2823"/>
                        <a:pt x="1804" y="2945"/>
                      </a:cubicBezTo>
                      <a:lnTo>
                        <a:pt x="2124" y="3584"/>
                      </a:lnTo>
                      <a:lnTo>
                        <a:pt x="805" y="2964"/>
                      </a:lnTo>
                      <a:cubicBezTo>
                        <a:pt x="778" y="2950"/>
                        <a:pt x="753" y="2944"/>
                        <a:pt x="730" y="2944"/>
                      </a:cubicBezTo>
                      <a:cubicBezTo>
                        <a:pt x="585" y="2944"/>
                        <a:pt x="508" y="3172"/>
                        <a:pt x="678" y="3241"/>
                      </a:cubicBezTo>
                      <a:lnTo>
                        <a:pt x="1997" y="3856"/>
                      </a:lnTo>
                      <a:lnTo>
                        <a:pt x="1302" y="4020"/>
                      </a:lnTo>
                      <a:cubicBezTo>
                        <a:pt x="1126" y="4069"/>
                        <a:pt x="1173" y="4315"/>
                        <a:pt x="1338" y="4315"/>
                      </a:cubicBezTo>
                      <a:cubicBezTo>
                        <a:pt x="1349" y="4315"/>
                        <a:pt x="1360" y="4314"/>
                        <a:pt x="1373" y="4311"/>
                      </a:cubicBezTo>
                      <a:lnTo>
                        <a:pt x="2443" y="4062"/>
                      </a:lnTo>
                      <a:lnTo>
                        <a:pt x="3546" y="4574"/>
                      </a:lnTo>
                      <a:lnTo>
                        <a:pt x="2288" y="4870"/>
                      </a:lnTo>
                      <a:cubicBezTo>
                        <a:pt x="2112" y="4918"/>
                        <a:pt x="2159" y="5164"/>
                        <a:pt x="2320" y="5164"/>
                      </a:cubicBezTo>
                      <a:cubicBezTo>
                        <a:pt x="2330" y="5164"/>
                        <a:pt x="2342" y="5163"/>
                        <a:pt x="2354" y="5161"/>
                      </a:cubicBezTo>
                      <a:lnTo>
                        <a:pt x="3987" y="4781"/>
                      </a:lnTo>
                      <a:lnTo>
                        <a:pt x="4884" y="5198"/>
                      </a:lnTo>
                      <a:lnTo>
                        <a:pt x="3851" y="5579"/>
                      </a:lnTo>
                      <a:lnTo>
                        <a:pt x="2227" y="5278"/>
                      </a:lnTo>
                      <a:cubicBezTo>
                        <a:pt x="2214" y="5274"/>
                        <a:pt x="2203" y="5272"/>
                        <a:pt x="2191" y="5272"/>
                      </a:cubicBezTo>
                      <a:cubicBezTo>
                        <a:pt x="2054" y="5272"/>
                        <a:pt x="2010" y="5565"/>
                        <a:pt x="2171" y="5574"/>
                      </a:cubicBezTo>
                      <a:lnTo>
                        <a:pt x="3292" y="5780"/>
                      </a:lnTo>
                      <a:lnTo>
                        <a:pt x="2128" y="6203"/>
                      </a:lnTo>
                      <a:lnTo>
                        <a:pt x="1058" y="6006"/>
                      </a:lnTo>
                      <a:cubicBezTo>
                        <a:pt x="1046" y="6001"/>
                        <a:pt x="1034" y="5999"/>
                        <a:pt x="1023" y="5999"/>
                      </a:cubicBezTo>
                      <a:cubicBezTo>
                        <a:pt x="886" y="5999"/>
                        <a:pt x="846" y="6292"/>
                        <a:pt x="1006" y="6297"/>
                      </a:cubicBezTo>
                      <a:lnTo>
                        <a:pt x="1565" y="6400"/>
                      </a:lnTo>
                      <a:lnTo>
                        <a:pt x="176" y="6907"/>
                      </a:lnTo>
                      <a:cubicBezTo>
                        <a:pt x="1" y="6965"/>
                        <a:pt x="63" y="7205"/>
                        <a:pt x="214" y="7205"/>
                      </a:cubicBezTo>
                      <a:cubicBezTo>
                        <a:pt x="233" y="7205"/>
                        <a:pt x="253" y="7202"/>
                        <a:pt x="274" y="7193"/>
                      </a:cubicBezTo>
                      <a:lnTo>
                        <a:pt x="1668" y="6686"/>
                      </a:lnTo>
                      <a:lnTo>
                        <a:pt x="1668" y="6686"/>
                      </a:lnTo>
                      <a:lnTo>
                        <a:pt x="1302" y="7127"/>
                      </a:lnTo>
                      <a:cubicBezTo>
                        <a:pt x="1209" y="7242"/>
                        <a:pt x="1312" y="7377"/>
                        <a:pt x="1424" y="7377"/>
                      </a:cubicBezTo>
                      <a:cubicBezTo>
                        <a:pt x="1464" y="7377"/>
                        <a:pt x="1504" y="7360"/>
                        <a:pt x="1537" y="7320"/>
                      </a:cubicBezTo>
                      <a:lnTo>
                        <a:pt x="2232" y="6489"/>
                      </a:lnTo>
                      <a:lnTo>
                        <a:pt x="3391" y="6067"/>
                      </a:lnTo>
                      <a:lnTo>
                        <a:pt x="2654" y="6954"/>
                      </a:lnTo>
                      <a:cubicBezTo>
                        <a:pt x="2561" y="7071"/>
                        <a:pt x="2663" y="7206"/>
                        <a:pt x="2774" y="7206"/>
                      </a:cubicBezTo>
                      <a:cubicBezTo>
                        <a:pt x="2814" y="7206"/>
                        <a:pt x="2855" y="7189"/>
                        <a:pt x="2889" y="7146"/>
                      </a:cubicBezTo>
                      <a:lnTo>
                        <a:pt x="3954" y="5865"/>
                      </a:lnTo>
                      <a:lnTo>
                        <a:pt x="5297" y="5377"/>
                      </a:lnTo>
                      <a:cubicBezTo>
                        <a:pt x="5376" y="5325"/>
                        <a:pt x="5423" y="5226"/>
                        <a:pt x="5414" y="5133"/>
                      </a:cubicBezTo>
                      <a:lnTo>
                        <a:pt x="5409" y="5128"/>
                      </a:lnTo>
                      <a:lnTo>
                        <a:pt x="4921" y="3790"/>
                      </a:lnTo>
                      <a:lnTo>
                        <a:pt x="5222" y="2147"/>
                      </a:lnTo>
                      <a:cubicBezTo>
                        <a:pt x="5227" y="2047"/>
                        <a:pt x="5149" y="1990"/>
                        <a:pt x="5070" y="1990"/>
                      </a:cubicBezTo>
                      <a:cubicBezTo>
                        <a:pt x="5012" y="1990"/>
                        <a:pt x="4954" y="2021"/>
                        <a:pt x="4931" y="2091"/>
                      </a:cubicBezTo>
                      <a:lnTo>
                        <a:pt x="4719" y="3227"/>
                      </a:lnTo>
                      <a:lnTo>
                        <a:pt x="4297" y="2063"/>
                      </a:lnTo>
                      <a:lnTo>
                        <a:pt x="4494" y="997"/>
                      </a:lnTo>
                      <a:cubicBezTo>
                        <a:pt x="4499" y="898"/>
                        <a:pt x="4421" y="840"/>
                        <a:pt x="4343" y="840"/>
                      </a:cubicBezTo>
                      <a:cubicBezTo>
                        <a:pt x="4285" y="840"/>
                        <a:pt x="4227" y="871"/>
                        <a:pt x="4203" y="941"/>
                      </a:cubicBezTo>
                      <a:lnTo>
                        <a:pt x="4090" y="1504"/>
                      </a:lnTo>
                      <a:lnTo>
                        <a:pt x="3588" y="110"/>
                      </a:lnTo>
                      <a:cubicBezTo>
                        <a:pt x="3565" y="33"/>
                        <a:pt x="3507" y="0"/>
                        <a:pt x="3448" y="0"/>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2" name="Google Shape;572;p28"/>
                <p:cNvSpPr/>
                <p:nvPr/>
              </p:nvSpPr>
              <p:spPr>
                <a:xfrm>
                  <a:off x="-565461" y="7483731"/>
                  <a:ext cx="232081" cy="342124"/>
                </a:xfrm>
                <a:custGeom>
                  <a:avLst/>
                  <a:gdLst/>
                  <a:ahLst/>
                  <a:cxnLst/>
                  <a:rect l="l" t="t" r="r" b="b"/>
                  <a:pathLst>
                    <a:path w="6694" h="9868" extrusionOk="0">
                      <a:moveTo>
                        <a:pt x="4294" y="1"/>
                      </a:moveTo>
                      <a:cubicBezTo>
                        <a:pt x="4264" y="1"/>
                        <a:pt x="4231" y="8"/>
                        <a:pt x="4197" y="24"/>
                      </a:cubicBezTo>
                      <a:cubicBezTo>
                        <a:pt x="3619" y="297"/>
                        <a:pt x="2169" y="1090"/>
                        <a:pt x="1212" y="2517"/>
                      </a:cubicBezTo>
                      <a:cubicBezTo>
                        <a:pt x="719" y="3254"/>
                        <a:pt x="400" y="4099"/>
                        <a:pt x="216" y="4962"/>
                      </a:cubicBezTo>
                      <a:cubicBezTo>
                        <a:pt x="165" y="5197"/>
                        <a:pt x="123" y="5432"/>
                        <a:pt x="80" y="5666"/>
                      </a:cubicBezTo>
                      <a:cubicBezTo>
                        <a:pt x="1" y="6051"/>
                        <a:pt x="151" y="6370"/>
                        <a:pt x="357" y="6685"/>
                      </a:cubicBezTo>
                      <a:cubicBezTo>
                        <a:pt x="554" y="6995"/>
                        <a:pt x="780" y="7295"/>
                        <a:pt x="1024" y="7577"/>
                      </a:cubicBezTo>
                      <a:cubicBezTo>
                        <a:pt x="1395" y="8013"/>
                        <a:pt x="1826" y="8398"/>
                        <a:pt x="2300" y="8722"/>
                      </a:cubicBezTo>
                      <a:cubicBezTo>
                        <a:pt x="3704" y="9661"/>
                        <a:pt x="5314" y="9834"/>
                        <a:pt x="5943" y="9867"/>
                      </a:cubicBezTo>
                      <a:cubicBezTo>
                        <a:pt x="5949" y="9868"/>
                        <a:pt x="5954" y="9868"/>
                        <a:pt x="5960" y="9868"/>
                      </a:cubicBezTo>
                      <a:cubicBezTo>
                        <a:pt x="6099" y="9868"/>
                        <a:pt x="6166" y="9759"/>
                        <a:pt x="6102" y="9628"/>
                      </a:cubicBezTo>
                      <a:cubicBezTo>
                        <a:pt x="5840" y="9079"/>
                        <a:pt x="5107" y="7732"/>
                        <a:pt x="3793" y="6798"/>
                      </a:cubicBezTo>
                      <a:cubicBezTo>
                        <a:pt x="5187" y="6422"/>
                        <a:pt x="6206" y="5357"/>
                        <a:pt x="6595" y="4892"/>
                      </a:cubicBezTo>
                      <a:cubicBezTo>
                        <a:pt x="6694" y="4784"/>
                        <a:pt x="6661" y="4606"/>
                        <a:pt x="6525" y="4540"/>
                      </a:cubicBezTo>
                      <a:cubicBezTo>
                        <a:pt x="6060" y="4297"/>
                        <a:pt x="4973" y="3814"/>
                        <a:pt x="3756" y="3814"/>
                      </a:cubicBezTo>
                      <a:cubicBezTo>
                        <a:pt x="3610" y="3814"/>
                        <a:pt x="3463" y="3821"/>
                        <a:pt x="3314" y="3836"/>
                      </a:cubicBezTo>
                      <a:cubicBezTo>
                        <a:pt x="4234" y="2423"/>
                        <a:pt x="4413" y="818"/>
                        <a:pt x="4441" y="189"/>
                      </a:cubicBezTo>
                      <a:cubicBezTo>
                        <a:pt x="4448" y="72"/>
                        <a:pt x="4386" y="1"/>
                        <a:pt x="429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3" name="Google Shape;573;p28"/>
                <p:cNvSpPr/>
                <p:nvPr/>
              </p:nvSpPr>
              <p:spPr>
                <a:xfrm>
                  <a:off x="-557973" y="7503388"/>
                  <a:ext cx="210031" cy="313070"/>
                </a:xfrm>
                <a:custGeom>
                  <a:avLst/>
                  <a:gdLst/>
                  <a:ahLst/>
                  <a:cxnLst/>
                  <a:rect l="l" t="t" r="r" b="b"/>
                  <a:pathLst>
                    <a:path w="6058" h="9030" extrusionOk="0">
                      <a:moveTo>
                        <a:pt x="3630" y="0"/>
                      </a:moveTo>
                      <a:cubicBezTo>
                        <a:pt x="3585" y="0"/>
                        <a:pt x="3540" y="21"/>
                        <a:pt x="3507" y="72"/>
                      </a:cubicBezTo>
                      <a:lnTo>
                        <a:pt x="2493" y="1588"/>
                      </a:lnTo>
                      <a:lnTo>
                        <a:pt x="2535" y="828"/>
                      </a:lnTo>
                      <a:cubicBezTo>
                        <a:pt x="2540" y="744"/>
                        <a:pt x="2479" y="673"/>
                        <a:pt x="2394" y="668"/>
                      </a:cubicBezTo>
                      <a:cubicBezTo>
                        <a:pt x="2389" y="668"/>
                        <a:pt x="2384" y="668"/>
                        <a:pt x="2378" y="668"/>
                      </a:cubicBezTo>
                      <a:cubicBezTo>
                        <a:pt x="2301" y="668"/>
                        <a:pt x="2239" y="730"/>
                        <a:pt x="2235" y="809"/>
                      </a:cubicBezTo>
                      <a:lnTo>
                        <a:pt x="2155" y="2086"/>
                      </a:lnTo>
                      <a:lnTo>
                        <a:pt x="1296" y="3372"/>
                      </a:lnTo>
                      <a:lnTo>
                        <a:pt x="1380" y="1926"/>
                      </a:lnTo>
                      <a:cubicBezTo>
                        <a:pt x="1395" y="1817"/>
                        <a:pt x="1314" y="1759"/>
                        <a:pt x="1232" y="1759"/>
                      </a:cubicBezTo>
                      <a:cubicBezTo>
                        <a:pt x="1156" y="1759"/>
                        <a:pt x="1080" y="1808"/>
                        <a:pt x="1080" y="1912"/>
                      </a:cubicBezTo>
                      <a:lnTo>
                        <a:pt x="963" y="3865"/>
                      </a:lnTo>
                      <a:lnTo>
                        <a:pt x="33" y="5254"/>
                      </a:lnTo>
                      <a:cubicBezTo>
                        <a:pt x="0" y="5353"/>
                        <a:pt x="19" y="5456"/>
                        <a:pt x="85" y="5531"/>
                      </a:cubicBezTo>
                      <a:lnTo>
                        <a:pt x="1479" y="6465"/>
                      </a:lnTo>
                      <a:lnTo>
                        <a:pt x="2333" y="8225"/>
                      </a:lnTo>
                      <a:cubicBezTo>
                        <a:pt x="2363" y="8282"/>
                        <a:pt x="2411" y="8305"/>
                        <a:pt x="2458" y="8305"/>
                      </a:cubicBezTo>
                      <a:cubicBezTo>
                        <a:pt x="2555" y="8305"/>
                        <a:pt x="2651" y="8210"/>
                        <a:pt x="2601" y="8094"/>
                      </a:cubicBezTo>
                      <a:lnTo>
                        <a:pt x="1972" y="6794"/>
                      </a:lnTo>
                      <a:lnTo>
                        <a:pt x="3258" y="7653"/>
                      </a:lnTo>
                      <a:lnTo>
                        <a:pt x="3817" y="8803"/>
                      </a:lnTo>
                      <a:cubicBezTo>
                        <a:pt x="3846" y="8860"/>
                        <a:pt x="3895" y="8883"/>
                        <a:pt x="3944" y="8883"/>
                      </a:cubicBezTo>
                      <a:cubicBezTo>
                        <a:pt x="4041" y="8883"/>
                        <a:pt x="4139" y="8790"/>
                        <a:pt x="4089" y="8671"/>
                      </a:cubicBezTo>
                      <a:lnTo>
                        <a:pt x="3755" y="7986"/>
                      </a:lnTo>
                      <a:lnTo>
                        <a:pt x="5272" y="9005"/>
                      </a:lnTo>
                      <a:cubicBezTo>
                        <a:pt x="5299" y="9022"/>
                        <a:pt x="5327" y="9030"/>
                        <a:pt x="5353" y="9030"/>
                      </a:cubicBezTo>
                      <a:cubicBezTo>
                        <a:pt x="5482" y="9030"/>
                        <a:pt x="5573" y="8845"/>
                        <a:pt x="5441" y="8751"/>
                      </a:cubicBezTo>
                      <a:lnTo>
                        <a:pt x="3920" y="7737"/>
                      </a:lnTo>
                      <a:lnTo>
                        <a:pt x="3920" y="7737"/>
                      </a:lnTo>
                      <a:lnTo>
                        <a:pt x="4685" y="7780"/>
                      </a:lnTo>
                      <a:lnTo>
                        <a:pt x="4694" y="7780"/>
                      </a:lnTo>
                      <a:cubicBezTo>
                        <a:pt x="4882" y="7775"/>
                        <a:pt x="4891" y="7498"/>
                        <a:pt x="4704" y="7479"/>
                      </a:cubicBezTo>
                      <a:lnTo>
                        <a:pt x="3427" y="7404"/>
                      </a:lnTo>
                      <a:lnTo>
                        <a:pt x="2141" y="6545"/>
                      </a:lnTo>
                      <a:lnTo>
                        <a:pt x="3563" y="6630"/>
                      </a:lnTo>
                      <a:lnTo>
                        <a:pt x="3572" y="6630"/>
                      </a:lnTo>
                      <a:cubicBezTo>
                        <a:pt x="3765" y="6625"/>
                        <a:pt x="3774" y="6343"/>
                        <a:pt x="3582" y="6329"/>
                      </a:cubicBezTo>
                      <a:lnTo>
                        <a:pt x="1648" y="6212"/>
                      </a:lnTo>
                      <a:lnTo>
                        <a:pt x="517" y="5456"/>
                      </a:lnTo>
                      <a:lnTo>
                        <a:pt x="1723" y="5217"/>
                      </a:lnTo>
                      <a:lnTo>
                        <a:pt x="3497" y="6118"/>
                      </a:lnTo>
                      <a:cubicBezTo>
                        <a:pt x="3526" y="6136"/>
                        <a:pt x="3554" y="6143"/>
                        <a:pt x="3580" y="6143"/>
                      </a:cubicBezTo>
                      <a:cubicBezTo>
                        <a:pt x="3719" y="6143"/>
                        <a:pt x="3800" y="5922"/>
                        <a:pt x="3633" y="5850"/>
                      </a:cubicBezTo>
                      <a:lnTo>
                        <a:pt x="2202" y="5123"/>
                      </a:lnTo>
                      <a:lnTo>
                        <a:pt x="3680" y="4827"/>
                      </a:lnTo>
                      <a:lnTo>
                        <a:pt x="4830" y="5414"/>
                      </a:lnTo>
                      <a:cubicBezTo>
                        <a:pt x="4858" y="5430"/>
                        <a:pt x="4886" y="5438"/>
                        <a:pt x="4911" y="5438"/>
                      </a:cubicBezTo>
                      <a:cubicBezTo>
                        <a:pt x="5051" y="5438"/>
                        <a:pt x="5133" y="5218"/>
                        <a:pt x="4966" y="5146"/>
                      </a:cubicBezTo>
                      <a:lnTo>
                        <a:pt x="4154" y="4733"/>
                      </a:lnTo>
                      <a:lnTo>
                        <a:pt x="5901" y="4391"/>
                      </a:lnTo>
                      <a:cubicBezTo>
                        <a:pt x="6057" y="4378"/>
                        <a:pt x="6012" y="4089"/>
                        <a:pt x="5877" y="4089"/>
                      </a:cubicBezTo>
                      <a:cubicBezTo>
                        <a:pt x="5867" y="4089"/>
                        <a:pt x="5856" y="4091"/>
                        <a:pt x="5844" y="4095"/>
                      </a:cubicBezTo>
                      <a:lnTo>
                        <a:pt x="5840" y="4095"/>
                      </a:lnTo>
                      <a:lnTo>
                        <a:pt x="4098" y="4442"/>
                      </a:lnTo>
                      <a:lnTo>
                        <a:pt x="4098" y="4442"/>
                      </a:lnTo>
                      <a:lnTo>
                        <a:pt x="4690" y="3748"/>
                      </a:lnTo>
                      <a:cubicBezTo>
                        <a:pt x="4777" y="3635"/>
                        <a:pt x="4679" y="3505"/>
                        <a:pt x="4569" y="3505"/>
                      </a:cubicBezTo>
                      <a:cubicBezTo>
                        <a:pt x="4531" y="3505"/>
                        <a:pt x="4493" y="3520"/>
                        <a:pt x="4460" y="3555"/>
                      </a:cubicBezTo>
                      <a:lnTo>
                        <a:pt x="3619" y="4536"/>
                      </a:lnTo>
                      <a:lnTo>
                        <a:pt x="2141" y="4827"/>
                      </a:lnTo>
                      <a:lnTo>
                        <a:pt x="3173" y="3626"/>
                      </a:lnTo>
                      <a:cubicBezTo>
                        <a:pt x="3265" y="3513"/>
                        <a:pt x="3166" y="3379"/>
                        <a:pt x="3055" y="3379"/>
                      </a:cubicBezTo>
                      <a:cubicBezTo>
                        <a:pt x="3019" y="3379"/>
                        <a:pt x="2981" y="3393"/>
                        <a:pt x="2948" y="3428"/>
                      </a:cubicBezTo>
                      <a:lnTo>
                        <a:pt x="1667" y="4926"/>
                      </a:lnTo>
                      <a:lnTo>
                        <a:pt x="460" y="5165"/>
                      </a:lnTo>
                      <a:lnTo>
                        <a:pt x="1216" y="4034"/>
                      </a:lnTo>
                      <a:lnTo>
                        <a:pt x="2962" y="3189"/>
                      </a:lnTo>
                      <a:cubicBezTo>
                        <a:pt x="3127" y="3117"/>
                        <a:pt x="3047" y="2896"/>
                        <a:pt x="2906" y="2896"/>
                      </a:cubicBezTo>
                      <a:cubicBezTo>
                        <a:pt x="2883" y="2896"/>
                        <a:pt x="2857" y="2903"/>
                        <a:pt x="2831" y="2917"/>
                      </a:cubicBezTo>
                      <a:lnTo>
                        <a:pt x="1545" y="3541"/>
                      </a:lnTo>
                      <a:lnTo>
                        <a:pt x="2408" y="2250"/>
                      </a:lnTo>
                      <a:lnTo>
                        <a:pt x="3558" y="1696"/>
                      </a:lnTo>
                      <a:cubicBezTo>
                        <a:pt x="3723" y="1624"/>
                        <a:pt x="3644" y="1404"/>
                        <a:pt x="3502" y="1404"/>
                      </a:cubicBezTo>
                      <a:cubicBezTo>
                        <a:pt x="3479" y="1404"/>
                        <a:pt x="3453" y="1410"/>
                        <a:pt x="3427" y="1424"/>
                      </a:cubicBezTo>
                      <a:lnTo>
                        <a:pt x="2742" y="1757"/>
                      </a:lnTo>
                      <a:lnTo>
                        <a:pt x="2742" y="1757"/>
                      </a:lnTo>
                      <a:lnTo>
                        <a:pt x="3760" y="241"/>
                      </a:lnTo>
                      <a:cubicBezTo>
                        <a:pt x="3840" y="122"/>
                        <a:pt x="3737" y="0"/>
                        <a:pt x="3630" y="0"/>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4" name="Google Shape;574;p28"/>
                <p:cNvSpPr/>
                <p:nvPr/>
              </p:nvSpPr>
              <p:spPr>
                <a:xfrm>
                  <a:off x="-981098" y="7180315"/>
                  <a:ext cx="42228" cy="59216"/>
                </a:xfrm>
                <a:custGeom>
                  <a:avLst/>
                  <a:gdLst/>
                  <a:ahLst/>
                  <a:cxnLst/>
                  <a:rect l="l" t="t" r="r" b="b"/>
                  <a:pathLst>
                    <a:path w="1218" h="1708" extrusionOk="0">
                      <a:moveTo>
                        <a:pt x="215" y="0"/>
                      </a:moveTo>
                      <a:cubicBezTo>
                        <a:pt x="108" y="0"/>
                        <a:pt x="1" y="116"/>
                        <a:pt x="81" y="238"/>
                      </a:cubicBezTo>
                      <a:lnTo>
                        <a:pt x="898" y="1632"/>
                      </a:lnTo>
                      <a:cubicBezTo>
                        <a:pt x="926" y="1679"/>
                        <a:pt x="978" y="1708"/>
                        <a:pt x="1030" y="1708"/>
                      </a:cubicBezTo>
                      <a:cubicBezTo>
                        <a:pt x="1147" y="1708"/>
                        <a:pt x="1217" y="1581"/>
                        <a:pt x="1161" y="1482"/>
                      </a:cubicBezTo>
                      <a:lnTo>
                        <a:pt x="344" y="84"/>
                      </a:lnTo>
                      <a:cubicBezTo>
                        <a:pt x="313" y="25"/>
                        <a:pt x="264" y="0"/>
                        <a:pt x="215" y="0"/>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5" name="Google Shape;575;p28"/>
                <p:cNvSpPr/>
                <p:nvPr/>
              </p:nvSpPr>
              <p:spPr>
                <a:xfrm>
                  <a:off x="-911762" y="7161907"/>
                  <a:ext cx="12897" cy="66393"/>
                </a:xfrm>
                <a:custGeom>
                  <a:avLst/>
                  <a:gdLst/>
                  <a:ahLst/>
                  <a:cxnLst/>
                  <a:rect l="l" t="t" r="r" b="b"/>
                  <a:pathLst>
                    <a:path w="372" h="1915" extrusionOk="0">
                      <a:moveTo>
                        <a:pt x="161" y="1"/>
                      </a:moveTo>
                      <a:cubicBezTo>
                        <a:pt x="81" y="1"/>
                        <a:pt x="1" y="56"/>
                        <a:pt x="11" y="164"/>
                      </a:cubicBezTo>
                      <a:lnTo>
                        <a:pt x="72" y="1769"/>
                      </a:lnTo>
                      <a:cubicBezTo>
                        <a:pt x="72" y="1849"/>
                        <a:pt x="137" y="1915"/>
                        <a:pt x="222" y="1915"/>
                      </a:cubicBezTo>
                      <a:lnTo>
                        <a:pt x="226" y="1915"/>
                      </a:lnTo>
                      <a:cubicBezTo>
                        <a:pt x="306" y="1910"/>
                        <a:pt x="372" y="1840"/>
                        <a:pt x="372" y="1760"/>
                      </a:cubicBezTo>
                      <a:lnTo>
                        <a:pt x="311" y="155"/>
                      </a:lnTo>
                      <a:cubicBezTo>
                        <a:pt x="313" y="51"/>
                        <a:pt x="237" y="1"/>
                        <a:pt x="161" y="1"/>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6" name="Google Shape;576;p28"/>
                <p:cNvSpPr/>
                <p:nvPr/>
              </p:nvSpPr>
              <p:spPr>
                <a:xfrm>
                  <a:off x="-1149967" y="7154938"/>
                  <a:ext cx="687090" cy="799560"/>
                </a:xfrm>
                <a:custGeom>
                  <a:avLst/>
                  <a:gdLst/>
                  <a:ahLst/>
                  <a:cxnLst/>
                  <a:rect l="l" t="t" r="r" b="b"/>
                  <a:pathLst>
                    <a:path w="19818" h="23062" extrusionOk="0">
                      <a:moveTo>
                        <a:pt x="8287" y="1"/>
                      </a:moveTo>
                      <a:cubicBezTo>
                        <a:pt x="8271" y="1"/>
                        <a:pt x="8254" y="7"/>
                        <a:pt x="8243" y="22"/>
                      </a:cubicBezTo>
                      <a:lnTo>
                        <a:pt x="7088" y="1965"/>
                      </a:lnTo>
                      <a:lnTo>
                        <a:pt x="6121" y="562"/>
                      </a:lnTo>
                      <a:cubicBezTo>
                        <a:pt x="6110" y="548"/>
                        <a:pt x="6094" y="541"/>
                        <a:pt x="6077" y="541"/>
                      </a:cubicBezTo>
                      <a:cubicBezTo>
                        <a:pt x="6051" y="541"/>
                        <a:pt x="6024" y="558"/>
                        <a:pt x="6018" y="590"/>
                      </a:cubicBezTo>
                      <a:lnTo>
                        <a:pt x="5901" y="2294"/>
                      </a:lnTo>
                      <a:lnTo>
                        <a:pt x="3924" y="1205"/>
                      </a:lnTo>
                      <a:cubicBezTo>
                        <a:pt x="3917" y="1203"/>
                        <a:pt x="3911" y="1201"/>
                        <a:pt x="3904" y="1201"/>
                      </a:cubicBezTo>
                      <a:cubicBezTo>
                        <a:pt x="3862" y="1201"/>
                        <a:pt x="3830" y="1249"/>
                        <a:pt x="3854" y="1290"/>
                      </a:cubicBezTo>
                      <a:lnTo>
                        <a:pt x="4863" y="2590"/>
                      </a:lnTo>
                      <a:lnTo>
                        <a:pt x="5483" y="4847"/>
                      </a:lnTo>
                      <a:cubicBezTo>
                        <a:pt x="2127" y="6448"/>
                        <a:pt x="0" y="9846"/>
                        <a:pt x="29" y="13564"/>
                      </a:cubicBezTo>
                      <a:cubicBezTo>
                        <a:pt x="57" y="17281"/>
                        <a:pt x="2239" y="20647"/>
                        <a:pt x="5619" y="22191"/>
                      </a:cubicBezTo>
                      <a:cubicBezTo>
                        <a:pt x="6894" y="22776"/>
                        <a:pt x="8253" y="23061"/>
                        <a:pt x="9604" y="23061"/>
                      </a:cubicBezTo>
                      <a:cubicBezTo>
                        <a:pt x="11831" y="23061"/>
                        <a:pt x="14035" y="22284"/>
                        <a:pt x="15800" y="20788"/>
                      </a:cubicBezTo>
                      <a:cubicBezTo>
                        <a:pt x="18635" y="18380"/>
                        <a:pt x="19818" y="14550"/>
                        <a:pt x="18837" y="10964"/>
                      </a:cubicBezTo>
                      <a:lnTo>
                        <a:pt x="18832" y="10964"/>
                      </a:lnTo>
                      <a:cubicBezTo>
                        <a:pt x="17687" y="6771"/>
                        <a:pt x="13881" y="3913"/>
                        <a:pt x="9605" y="3913"/>
                      </a:cubicBezTo>
                      <a:cubicBezTo>
                        <a:pt x="9323" y="3913"/>
                        <a:pt x="9040" y="3926"/>
                        <a:pt x="8754" y="3951"/>
                      </a:cubicBezTo>
                      <a:lnTo>
                        <a:pt x="8135" y="1689"/>
                      </a:lnTo>
                      <a:lnTo>
                        <a:pt x="8346" y="60"/>
                      </a:lnTo>
                      <a:cubicBezTo>
                        <a:pt x="8346" y="23"/>
                        <a:pt x="8317" y="1"/>
                        <a:pt x="828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7" name="Google Shape;577;p28"/>
                <p:cNvSpPr/>
                <p:nvPr/>
              </p:nvSpPr>
              <p:spPr>
                <a:xfrm>
                  <a:off x="-838854" y="7422923"/>
                  <a:ext cx="106160" cy="90801"/>
                </a:xfrm>
                <a:custGeom>
                  <a:avLst/>
                  <a:gdLst/>
                  <a:ahLst/>
                  <a:cxnLst/>
                  <a:rect l="l" t="t" r="r" b="b"/>
                  <a:pathLst>
                    <a:path w="3062" h="2619" extrusionOk="0">
                      <a:moveTo>
                        <a:pt x="1752" y="305"/>
                      </a:moveTo>
                      <a:cubicBezTo>
                        <a:pt x="2306" y="305"/>
                        <a:pt x="2756" y="755"/>
                        <a:pt x="2756" y="1314"/>
                      </a:cubicBezTo>
                      <a:cubicBezTo>
                        <a:pt x="2756" y="1920"/>
                        <a:pt x="2261" y="2322"/>
                        <a:pt x="1744" y="2322"/>
                      </a:cubicBezTo>
                      <a:cubicBezTo>
                        <a:pt x="1496" y="2322"/>
                        <a:pt x="1244" y="2229"/>
                        <a:pt x="1038" y="2023"/>
                      </a:cubicBezTo>
                      <a:cubicBezTo>
                        <a:pt x="405" y="1389"/>
                        <a:pt x="851" y="305"/>
                        <a:pt x="1752" y="305"/>
                      </a:cubicBezTo>
                      <a:close/>
                      <a:moveTo>
                        <a:pt x="1741" y="0"/>
                      </a:moveTo>
                      <a:cubicBezTo>
                        <a:pt x="1419" y="0"/>
                        <a:pt x="1092" y="119"/>
                        <a:pt x="827" y="384"/>
                      </a:cubicBezTo>
                      <a:cubicBezTo>
                        <a:pt x="1" y="1210"/>
                        <a:pt x="583" y="2619"/>
                        <a:pt x="1752" y="2619"/>
                      </a:cubicBezTo>
                      <a:cubicBezTo>
                        <a:pt x="2475" y="2619"/>
                        <a:pt x="3057" y="2032"/>
                        <a:pt x="3061" y="1314"/>
                      </a:cubicBezTo>
                      <a:cubicBezTo>
                        <a:pt x="3061" y="523"/>
                        <a:pt x="2414" y="0"/>
                        <a:pt x="1741" y="0"/>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8" name="Google Shape;578;p28"/>
                <p:cNvSpPr/>
                <p:nvPr/>
              </p:nvSpPr>
              <p:spPr>
                <a:xfrm>
                  <a:off x="-726217" y="7486990"/>
                  <a:ext cx="72287" cy="62059"/>
                </a:xfrm>
                <a:custGeom>
                  <a:avLst/>
                  <a:gdLst/>
                  <a:ahLst/>
                  <a:cxnLst/>
                  <a:rect l="l" t="t" r="r" b="b"/>
                  <a:pathLst>
                    <a:path w="2085" h="1790" extrusionOk="0">
                      <a:moveTo>
                        <a:pt x="1192" y="306"/>
                      </a:moveTo>
                      <a:cubicBezTo>
                        <a:pt x="1521" y="306"/>
                        <a:pt x="1784" y="569"/>
                        <a:pt x="1784" y="897"/>
                      </a:cubicBezTo>
                      <a:cubicBezTo>
                        <a:pt x="1784" y="1253"/>
                        <a:pt x="1491" y="1489"/>
                        <a:pt x="1187" y="1489"/>
                      </a:cubicBezTo>
                      <a:cubicBezTo>
                        <a:pt x="1042" y="1489"/>
                        <a:pt x="894" y="1435"/>
                        <a:pt x="775" y="1315"/>
                      </a:cubicBezTo>
                      <a:cubicBezTo>
                        <a:pt x="404" y="940"/>
                        <a:pt x="667" y="306"/>
                        <a:pt x="1192" y="306"/>
                      </a:cubicBezTo>
                      <a:close/>
                      <a:moveTo>
                        <a:pt x="1184" y="0"/>
                      </a:moveTo>
                      <a:cubicBezTo>
                        <a:pt x="965" y="0"/>
                        <a:pt x="741" y="82"/>
                        <a:pt x="559" y="264"/>
                      </a:cubicBezTo>
                      <a:cubicBezTo>
                        <a:pt x="0" y="827"/>
                        <a:pt x="399" y="1789"/>
                        <a:pt x="1192" y="1789"/>
                      </a:cubicBezTo>
                      <a:cubicBezTo>
                        <a:pt x="1685" y="1789"/>
                        <a:pt x="2084" y="1390"/>
                        <a:pt x="2084" y="897"/>
                      </a:cubicBezTo>
                      <a:cubicBezTo>
                        <a:pt x="2084" y="357"/>
                        <a:pt x="1643" y="0"/>
                        <a:pt x="1184" y="0"/>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9" name="Google Shape;579;p28"/>
                <p:cNvSpPr/>
                <p:nvPr/>
              </p:nvSpPr>
              <p:spPr>
                <a:xfrm>
                  <a:off x="-1057230" y="7430342"/>
                  <a:ext cx="72460" cy="62059"/>
                </a:xfrm>
                <a:custGeom>
                  <a:avLst/>
                  <a:gdLst/>
                  <a:ahLst/>
                  <a:cxnLst/>
                  <a:rect l="l" t="t" r="r" b="b"/>
                  <a:pathLst>
                    <a:path w="2090" h="1790" extrusionOk="0">
                      <a:moveTo>
                        <a:pt x="1193" y="302"/>
                      </a:moveTo>
                      <a:cubicBezTo>
                        <a:pt x="1522" y="302"/>
                        <a:pt x="1789" y="569"/>
                        <a:pt x="1789" y="898"/>
                      </a:cubicBezTo>
                      <a:cubicBezTo>
                        <a:pt x="1789" y="1254"/>
                        <a:pt x="1499" y="1489"/>
                        <a:pt x="1195" y="1489"/>
                      </a:cubicBezTo>
                      <a:cubicBezTo>
                        <a:pt x="1050" y="1489"/>
                        <a:pt x="901" y="1435"/>
                        <a:pt x="780" y="1316"/>
                      </a:cubicBezTo>
                      <a:cubicBezTo>
                        <a:pt x="409" y="945"/>
                        <a:pt x="667" y="306"/>
                        <a:pt x="1193" y="302"/>
                      </a:cubicBezTo>
                      <a:close/>
                      <a:moveTo>
                        <a:pt x="1189" y="0"/>
                      </a:moveTo>
                      <a:cubicBezTo>
                        <a:pt x="970" y="0"/>
                        <a:pt x="746" y="82"/>
                        <a:pt x="564" y="264"/>
                      </a:cubicBezTo>
                      <a:cubicBezTo>
                        <a:pt x="1" y="828"/>
                        <a:pt x="400" y="1790"/>
                        <a:pt x="1193" y="1790"/>
                      </a:cubicBezTo>
                      <a:cubicBezTo>
                        <a:pt x="1686" y="1790"/>
                        <a:pt x="2085" y="1386"/>
                        <a:pt x="2090" y="893"/>
                      </a:cubicBezTo>
                      <a:cubicBezTo>
                        <a:pt x="2086" y="357"/>
                        <a:pt x="1647" y="0"/>
                        <a:pt x="1189" y="0"/>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0" name="Google Shape;580;p28"/>
                <p:cNvSpPr/>
                <p:nvPr/>
              </p:nvSpPr>
              <p:spPr>
                <a:xfrm>
                  <a:off x="-767161" y="7222368"/>
                  <a:ext cx="245810" cy="240610"/>
                </a:xfrm>
                <a:custGeom>
                  <a:avLst/>
                  <a:gdLst/>
                  <a:ahLst/>
                  <a:cxnLst/>
                  <a:rect l="l" t="t" r="r" b="b"/>
                  <a:pathLst>
                    <a:path w="7090" h="6940" extrusionOk="0">
                      <a:moveTo>
                        <a:pt x="3566" y="1"/>
                      </a:moveTo>
                      <a:cubicBezTo>
                        <a:pt x="3000" y="1"/>
                        <a:pt x="2431" y="854"/>
                        <a:pt x="3110" y="2569"/>
                      </a:cubicBezTo>
                      <a:cubicBezTo>
                        <a:pt x="3068" y="2593"/>
                        <a:pt x="3030" y="2611"/>
                        <a:pt x="2993" y="2640"/>
                      </a:cubicBezTo>
                      <a:cubicBezTo>
                        <a:pt x="2295" y="1731"/>
                        <a:pt x="1636" y="1406"/>
                        <a:pt x="1167" y="1406"/>
                      </a:cubicBezTo>
                      <a:cubicBezTo>
                        <a:pt x="120" y="1406"/>
                        <a:pt x="19" y="3023"/>
                        <a:pt x="2547" y="3395"/>
                      </a:cubicBezTo>
                      <a:cubicBezTo>
                        <a:pt x="2547" y="3424"/>
                        <a:pt x="2542" y="3447"/>
                        <a:pt x="2542" y="3470"/>
                      </a:cubicBezTo>
                      <a:cubicBezTo>
                        <a:pt x="2542" y="3499"/>
                        <a:pt x="2542" y="3513"/>
                        <a:pt x="2547" y="3531"/>
                      </a:cubicBezTo>
                      <a:cubicBezTo>
                        <a:pt x="1" y="3867"/>
                        <a:pt x="88" y="5501"/>
                        <a:pt x="1148" y="5501"/>
                      </a:cubicBezTo>
                      <a:cubicBezTo>
                        <a:pt x="1616" y="5501"/>
                        <a:pt x="2274" y="5182"/>
                        <a:pt x="2979" y="4292"/>
                      </a:cubicBezTo>
                      <a:cubicBezTo>
                        <a:pt x="3016" y="4320"/>
                        <a:pt x="3054" y="4343"/>
                        <a:pt x="3096" y="4362"/>
                      </a:cubicBezTo>
                      <a:cubicBezTo>
                        <a:pt x="2386" y="6077"/>
                        <a:pt x="2951" y="6940"/>
                        <a:pt x="3520" y="6940"/>
                      </a:cubicBezTo>
                      <a:cubicBezTo>
                        <a:pt x="4087" y="6940"/>
                        <a:pt x="4658" y="6085"/>
                        <a:pt x="3979" y="4367"/>
                      </a:cubicBezTo>
                      <a:cubicBezTo>
                        <a:pt x="4016" y="4348"/>
                        <a:pt x="4058" y="4325"/>
                        <a:pt x="4096" y="4301"/>
                      </a:cubicBezTo>
                      <a:cubicBezTo>
                        <a:pt x="4794" y="5211"/>
                        <a:pt x="5453" y="5537"/>
                        <a:pt x="5922" y="5537"/>
                      </a:cubicBezTo>
                      <a:cubicBezTo>
                        <a:pt x="6968" y="5537"/>
                        <a:pt x="7068" y="3918"/>
                        <a:pt x="4537" y="3546"/>
                      </a:cubicBezTo>
                      <a:cubicBezTo>
                        <a:pt x="4537" y="3517"/>
                        <a:pt x="4542" y="3494"/>
                        <a:pt x="4542" y="3466"/>
                      </a:cubicBezTo>
                      <a:cubicBezTo>
                        <a:pt x="4542" y="3442"/>
                        <a:pt x="4542" y="3428"/>
                        <a:pt x="4542" y="3409"/>
                      </a:cubicBezTo>
                      <a:cubicBezTo>
                        <a:pt x="7089" y="3074"/>
                        <a:pt x="6998" y="1439"/>
                        <a:pt x="5936" y="1439"/>
                      </a:cubicBezTo>
                      <a:cubicBezTo>
                        <a:pt x="5467" y="1439"/>
                        <a:pt x="4809" y="1757"/>
                        <a:pt x="4105" y="2644"/>
                      </a:cubicBezTo>
                      <a:cubicBezTo>
                        <a:pt x="4068" y="2621"/>
                        <a:pt x="4030" y="2597"/>
                        <a:pt x="3988" y="2579"/>
                      </a:cubicBezTo>
                      <a:cubicBezTo>
                        <a:pt x="4699" y="863"/>
                        <a:pt x="4134" y="1"/>
                        <a:pt x="356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1" name="Google Shape;581;p28"/>
                <p:cNvSpPr/>
                <p:nvPr/>
              </p:nvSpPr>
              <p:spPr>
                <a:xfrm>
                  <a:off x="-696125" y="7303908"/>
                  <a:ext cx="90350" cy="77349"/>
                </a:xfrm>
                <a:custGeom>
                  <a:avLst/>
                  <a:gdLst/>
                  <a:ahLst/>
                  <a:cxnLst/>
                  <a:rect l="l" t="t" r="r" b="b"/>
                  <a:pathLst>
                    <a:path w="2606" h="2231" extrusionOk="0">
                      <a:moveTo>
                        <a:pt x="1493" y="302"/>
                      </a:moveTo>
                      <a:cubicBezTo>
                        <a:pt x="1944" y="302"/>
                        <a:pt x="2305" y="668"/>
                        <a:pt x="2305" y="1118"/>
                      </a:cubicBezTo>
                      <a:cubicBezTo>
                        <a:pt x="2305" y="1607"/>
                        <a:pt x="1904" y="1933"/>
                        <a:pt x="1486" y="1933"/>
                      </a:cubicBezTo>
                      <a:cubicBezTo>
                        <a:pt x="1285" y="1933"/>
                        <a:pt x="1081" y="1858"/>
                        <a:pt x="916" y="1691"/>
                      </a:cubicBezTo>
                      <a:cubicBezTo>
                        <a:pt x="404" y="1179"/>
                        <a:pt x="766" y="302"/>
                        <a:pt x="1493" y="302"/>
                      </a:cubicBezTo>
                      <a:close/>
                      <a:moveTo>
                        <a:pt x="1486" y="0"/>
                      </a:moveTo>
                      <a:cubicBezTo>
                        <a:pt x="1212" y="0"/>
                        <a:pt x="932" y="102"/>
                        <a:pt x="705" y="330"/>
                      </a:cubicBezTo>
                      <a:cubicBezTo>
                        <a:pt x="0" y="1029"/>
                        <a:pt x="498" y="2231"/>
                        <a:pt x="1493" y="2231"/>
                      </a:cubicBezTo>
                      <a:cubicBezTo>
                        <a:pt x="2108" y="2231"/>
                        <a:pt x="2605" y="1733"/>
                        <a:pt x="2605" y="1118"/>
                      </a:cubicBezTo>
                      <a:cubicBezTo>
                        <a:pt x="2605" y="445"/>
                        <a:pt x="2058" y="0"/>
                        <a:pt x="1486" y="0"/>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82" name="Google Shape;582;p28"/>
              <p:cNvGrpSpPr/>
              <p:nvPr/>
            </p:nvGrpSpPr>
            <p:grpSpPr>
              <a:xfrm>
                <a:off x="-1012473" y="7110216"/>
                <a:ext cx="129904" cy="66357"/>
                <a:chOff x="-3965085" y="6111129"/>
                <a:chExt cx="129904" cy="66357"/>
              </a:xfrm>
            </p:grpSpPr>
            <p:sp>
              <p:nvSpPr>
                <p:cNvPr id="583" name="Google Shape;583;p28"/>
                <p:cNvSpPr/>
                <p:nvPr/>
              </p:nvSpPr>
              <p:spPr>
                <a:xfrm>
                  <a:off x="-3965085" y="6134079"/>
                  <a:ext cx="45764" cy="43407"/>
                </a:xfrm>
                <a:custGeom>
                  <a:avLst/>
                  <a:gdLst/>
                  <a:ahLst/>
                  <a:cxnLst/>
                  <a:rect l="l" t="t" r="r" b="b"/>
                  <a:pathLst>
                    <a:path w="1320" h="1252" extrusionOk="0">
                      <a:moveTo>
                        <a:pt x="649" y="308"/>
                      </a:moveTo>
                      <a:cubicBezTo>
                        <a:pt x="1043" y="308"/>
                        <a:pt x="1079" y="885"/>
                        <a:pt x="691" y="941"/>
                      </a:cubicBezTo>
                      <a:cubicBezTo>
                        <a:pt x="674" y="944"/>
                        <a:pt x="657" y="945"/>
                        <a:pt x="641" y="945"/>
                      </a:cubicBezTo>
                      <a:cubicBezTo>
                        <a:pt x="287" y="945"/>
                        <a:pt x="191" y="420"/>
                        <a:pt x="559" y="317"/>
                      </a:cubicBezTo>
                      <a:cubicBezTo>
                        <a:pt x="587" y="308"/>
                        <a:pt x="616" y="308"/>
                        <a:pt x="644" y="308"/>
                      </a:cubicBezTo>
                      <a:cubicBezTo>
                        <a:pt x="645" y="308"/>
                        <a:pt x="647" y="308"/>
                        <a:pt x="649" y="308"/>
                      </a:cubicBezTo>
                      <a:close/>
                      <a:moveTo>
                        <a:pt x="649" y="1"/>
                      </a:moveTo>
                      <a:cubicBezTo>
                        <a:pt x="619" y="1"/>
                        <a:pt x="589" y="3"/>
                        <a:pt x="559" y="7"/>
                      </a:cubicBezTo>
                      <a:cubicBezTo>
                        <a:pt x="235" y="49"/>
                        <a:pt x="1" y="340"/>
                        <a:pt x="20" y="669"/>
                      </a:cubicBezTo>
                      <a:cubicBezTo>
                        <a:pt x="43" y="993"/>
                        <a:pt x="315" y="1251"/>
                        <a:pt x="644" y="1251"/>
                      </a:cubicBezTo>
                      <a:cubicBezTo>
                        <a:pt x="700" y="1246"/>
                        <a:pt x="756" y="1242"/>
                        <a:pt x="808" y="1228"/>
                      </a:cubicBezTo>
                      <a:cubicBezTo>
                        <a:pt x="1127" y="1138"/>
                        <a:pt x="1320" y="824"/>
                        <a:pt x="1254" y="500"/>
                      </a:cubicBezTo>
                      <a:cubicBezTo>
                        <a:pt x="1194" y="206"/>
                        <a:pt x="941" y="1"/>
                        <a:pt x="64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4" name="Google Shape;584;p28"/>
                <p:cNvSpPr/>
                <p:nvPr/>
              </p:nvSpPr>
              <p:spPr>
                <a:xfrm>
                  <a:off x="-3881119" y="6111129"/>
                  <a:ext cx="45938" cy="43407"/>
                </a:xfrm>
                <a:custGeom>
                  <a:avLst/>
                  <a:gdLst/>
                  <a:ahLst/>
                  <a:cxnLst/>
                  <a:rect l="l" t="t" r="r" b="b"/>
                  <a:pathLst>
                    <a:path w="1325" h="1252" extrusionOk="0">
                      <a:moveTo>
                        <a:pt x="649" y="308"/>
                      </a:moveTo>
                      <a:cubicBezTo>
                        <a:pt x="1043" y="308"/>
                        <a:pt x="1079" y="885"/>
                        <a:pt x="691" y="941"/>
                      </a:cubicBezTo>
                      <a:cubicBezTo>
                        <a:pt x="674" y="944"/>
                        <a:pt x="657" y="945"/>
                        <a:pt x="641" y="945"/>
                      </a:cubicBezTo>
                      <a:cubicBezTo>
                        <a:pt x="287" y="945"/>
                        <a:pt x="191" y="420"/>
                        <a:pt x="559" y="317"/>
                      </a:cubicBezTo>
                      <a:cubicBezTo>
                        <a:pt x="587" y="308"/>
                        <a:pt x="616" y="308"/>
                        <a:pt x="644" y="308"/>
                      </a:cubicBezTo>
                      <a:cubicBezTo>
                        <a:pt x="645" y="308"/>
                        <a:pt x="647" y="308"/>
                        <a:pt x="649" y="308"/>
                      </a:cubicBezTo>
                      <a:close/>
                      <a:moveTo>
                        <a:pt x="649" y="1"/>
                      </a:moveTo>
                      <a:cubicBezTo>
                        <a:pt x="619" y="1"/>
                        <a:pt x="589" y="3"/>
                        <a:pt x="559" y="7"/>
                      </a:cubicBezTo>
                      <a:cubicBezTo>
                        <a:pt x="235" y="50"/>
                        <a:pt x="1" y="341"/>
                        <a:pt x="24" y="669"/>
                      </a:cubicBezTo>
                      <a:cubicBezTo>
                        <a:pt x="43" y="993"/>
                        <a:pt x="315" y="1251"/>
                        <a:pt x="644" y="1251"/>
                      </a:cubicBezTo>
                      <a:cubicBezTo>
                        <a:pt x="700" y="1247"/>
                        <a:pt x="756" y="1242"/>
                        <a:pt x="813" y="1228"/>
                      </a:cubicBezTo>
                      <a:cubicBezTo>
                        <a:pt x="1127" y="1139"/>
                        <a:pt x="1324" y="824"/>
                        <a:pt x="1259" y="500"/>
                      </a:cubicBezTo>
                      <a:cubicBezTo>
                        <a:pt x="1199" y="206"/>
                        <a:pt x="942" y="1"/>
                        <a:pt x="64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585" name="Google Shape;585;p28"/>
            <p:cNvGrpSpPr/>
            <p:nvPr/>
          </p:nvGrpSpPr>
          <p:grpSpPr>
            <a:xfrm rot="2041577">
              <a:off x="8478479" y="4240834"/>
              <a:ext cx="626036" cy="878080"/>
              <a:chOff x="-4088920" y="10609466"/>
              <a:chExt cx="689864" cy="967605"/>
            </a:xfrm>
          </p:grpSpPr>
          <p:sp>
            <p:nvSpPr>
              <p:cNvPr id="586" name="Google Shape;586;p28"/>
              <p:cNvSpPr/>
              <p:nvPr/>
            </p:nvSpPr>
            <p:spPr>
              <a:xfrm>
                <a:off x="-4088920" y="10609466"/>
                <a:ext cx="689864" cy="967605"/>
              </a:xfrm>
              <a:custGeom>
                <a:avLst/>
                <a:gdLst/>
                <a:ahLst/>
                <a:cxnLst/>
                <a:rect l="l" t="t" r="r" b="b"/>
                <a:pathLst>
                  <a:path w="19898" h="27909" extrusionOk="0">
                    <a:moveTo>
                      <a:pt x="15048" y="1"/>
                    </a:moveTo>
                    <a:cubicBezTo>
                      <a:pt x="14409" y="1"/>
                      <a:pt x="13685" y="113"/>
                      <a:pt x="13026" y="483"/>
                    </a:cubicBezTo>
                    <a:cubicBezTo>
                      <a:pt x="12543" y="760"/>
                      <a:pt x="12120" y="1145"/>
                      <a:pt x="11796" y="1600"/>
                    </a:cubicBezTo>
                    <a:cubicBezTo>
                      <a:pt x="11654" y="1520"/>
                      <a:pt x="11494" y="1478"/>
                      <a:pt x="11329" y="1478"/>
                    </a:cubicBezTo>
                    <a:cubicBezTo>
                      <a:pt x="11321" y="1478"/>
                      <a:pt x="11312" y="1478"/>
                      <a:pt x="11303" y="1478"/>
                    </a:cubicBezTo>
                    <a:lnTo>
                      <a:pt x="11294" y="1478"/>
                    </a:lnTo>
                    <a:cubicBezTo>
                      <a:pt x="10801" y="1506"/>
                      <a:pt x="10421" y="1929"/>
                      <a:pt x="10444" y="2421"/>
                    </a:cubicBezTo>
                    <a:lnTo>
                      <a:pt x="10501" y="3609"/>
                    </a:lnTo>
                    <a:cubicBezTo>
                      <a:pt x="10409" y="3605"/>
                      <a:pt x="10318" y="3603"/>
                      <a:pt x="10228" y="3603"/>
                    </a:cubicBezTo>
                    <a:cubicBezTo>
                      <a:pt x="9133" y="3603"/>
                      <a:pt x="8189" y="3920"/>
                      <a:pt x="7417" y="4562"/>
                    </a:cubicBezTo>
                    <a:cubicBezTo>
                      <a:pt x="6417" y="5388"/>
                      <a:pt x="5713" y="6758"/>
                      <a:pt x="5314" y="8631"/>
                    </a:cubicBezTo>
                    <a:lnTo>
                      <a:pt x="5309" y="8650"/>
                    </a:lnTo>
                    <a:cubicBezTo>
                      <a:pt x="5159" y="9382"/>
                      <a:pt x="4756" y="10030"/>
                      <a:pt x="4164" y="10485"/>
                    </a:cubicBezTo>
                    <a:cubicBezTo>
                      <a:pt x="2315" y="11879"/>
                      <a:pt x="1019" y="13963"/>
                      <a:pt x="512" y="16362"/>
                    </a:cubicBezTo>
                    <a:cubicBezTo>
                      <a:pt x="1" y="18770"/>
                      <a:pt x="343" y="21215"/>
                      <a:pt x="1479" y="23248"/>
                    </a:cubicBezTo>
                    <a:cubicBezTo>
                      <a:pt x="2634" y="25308"/>
                      <a:pt x="4465" y="26698"/>
                      <a:pt x="6633" y="27158"/>
                    </a:cubicBezTo>
                    <a:lnTo>
                      <a:pt x="9393" y="27744"/>
                    </a:lnTo>
                    <a:cubicBezTo>
                      <a:pt x="9449" y="27759"/>
                      <a:pt x="9520" y="27773"/>
                      <a:pt x="9585" y="27782"/>
                    </a:cubicBezTo>
                    <a:cubicBezTo>
                      <a:pt x="10031" y="27867"/>
                      <a:pt x="10482" y="27909"/>
                      <a:pt x="10937" y="27909"/>
                    </a:cubicBezTo>
                    <a:cubicBezTo>
                      <a:pt x="12632" y="27909"/>
                      <a:pt x="14307" y="27327"/>
                      <a:pt x="15767" y="26210"/>
                    </a:cubicBezTo>
                    <a:cubicBezTo>
                      <a:pt x="17593" y="24816"/>
                      <a:pt x="18874" y="22741"/>
                      <a:pt x="19377" y="20366"/>
                    </a:cubicBezTo>
                    <a:cubicBezTo>
                      <a:pt x="19898" y="17972"/>
                      <a:pt x="19560" y="15536"/>
                      <a:pt x="18438" y="13513"/>
                    </a:cubicBezTo>
                    <a:cubicBezTo>
                      <a:pt x="18081" y="12860"/>
                      <a:pt x="17973" y="12100"/>
                      <a:pt x="18133" y="11372"/>
                    </a:cubicBezTo>
                    <a:lnTo>
                      <a:pt x="18133" y="11363"/>
                    </a:lnTo>
                    <a:lnTo>
                      <a:pt x="18133" y="11354"/>
                    </a:lnTo>
                    <a:cubicBezTo>
                      <a:pt x="18532" y="9481"/>
                      <a:pt x="18438" y="7941"/>
                      <a:pt x="17865" y="6782"/>
                    </a:cubicBezTo>
                    <a:cubicBezTo>
                      <a:pt x="17344" y="5731"/>
                      <a:pt x="16434" y="4984"/>
                      <a:pt x="15162" y="4562"/>
                    </a:cubicBezTo>
                    <a:cubicBezTo>
                      <a:pt x="15040" y="4520"/>
                      <a:pt x="14918" y="4482"/>
                      <a:pt x="14791" y="4449"/>
                    </a:cubicBezTo>
                    <a:cubicBezTo>
                      <a:pt x="14913" y="4398"/>
                      <a:pt x="15030" y="4336"/>
                      <a:pt x="15148" y="4271"/>
                    </a:cubicBezTo>
                    <a:cubicBezTo>
                      <a:pt x="16804" y="3346"/>
                      <a:pt x="17297" y="1220"/>
                      <a:pt x="17321" y="1131"/>
                    </a:cubicBezTo>
                    <a:cubicBezTo>
                      <a:pt x="17401" y="765"/>
                      <a:pt x="17194" y="398"/>
                      <a:pt x="16842" y="276"/>
                    </a:cubicBezTo>
                    <a:cubicBezTo>
                      <a:pt x="16788" y="259"/>
                      <a:pt x="16016" y="1"/>
                      <a:pt x="15048" y="1"/>
                    </a:cubicBezTo>
                    <a:close/>
                  </a:path>
                </a:pathLst>
              </a:custGeom>
              <a:solidFill>
                <a:schemeClr val="accent5"/>
              </a:solidFill>
              <a:ln w="28575" cap="flat" cmpd="sng">
                <a:solidFill>
                  <a:schemeClr val="accent5"/>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7" name="Google Shape;587;p28"/>
              <p:cNvSpPr/>
              <p:nvPr/>
            </p:nvSpPr>
            <p:spPr>
              <a:xfrm>
                <a:off x="-3853454" y="10764814"/>
                <a:ext cx="428833" cy="786836"/>
              </a:xfrm>
              <a:custGeom>
                <a:avLst/>
                <a:gdLst/>
                <a:ahLst/>
                <a:cxnLst/>
                <a:rect l="l" t="t" r="r" b="b"/>
                <a:pathLst>
                  <a:path w="12369" h="22695" extrusionOk="0">
                    <a:moveTo>
                      <a:pt x="4662" y="1"/>
                    </a:moveTo>
                    <a:lnTo>
                      <a:pt x="6999" y="1146"/>
                    </a:lnTo>
                    <a:cubicBezTo>
                      <a:pt x="7961" y="2085"/>
                      <a:pt x="8388" y="3639"/>
                      <a:pt x="7858" y="6136"/>
                    </a:cubicBezTo>
                    <a:lnTo>
                      <a:pt x="7858" y="6150"/>
                    </a:lnTo>
                    <a:cubicBezTo>
                      <a:pt x="7656" y="7056"/>
                      <a:pt x="7792" y="7999"/>
                      <a:pt x="8234" y="8807"/>
                    </a:cubicBezTo>
                    <a:cubicBezTo>
                      <a:pt x="9229" y="10595"/>
                      <a:pt x="9599" y="12853"/>
                      <a:pt x="9111" y="15153"/>
                    </a:cubicBezTo>
                    <a:cubicBezTo>
                      <a:pt x="8323" y="18870"/>
                      <a:pt x="5525" y="21569"/>
                      <a:pt x="2357" y="22038"/>
                    </a:cubicBezTo>
                    <a:lnTo>
                      <a:pt x="1" y="21963"/>
                    </a:lnTo>
                    <a:lnTo>
                      <a:pt x="2765" y="22550"/>
                    </a:lnTo>
                    <a:cubicBezTo>
                      <a:pt x="2822" y="22564"/>
                      <a:pt x="2878" y="22573"/>
                      <a:pt x="2930" y="22583"/>
                    </a:cubicBezTo>
                    <a:cubicBezTo>
                      <a:pt x="3335" y="22658"/>
                      <a:pt x="3741" y="22695"/>
                      <a:pt x="4143" y="22695"/>
                    </a:cubicBezTo>
                    <a:cubicBezTo>
                      <a:pt x="7706" y="22695"/>
                      <a:pt x="11012" y="19835"/>
                      <a:pt x="11881" y="15739"/>
                    </a:cubicBezTo>
                    <a:cubicBezTo>
                      <a:pt x="12369" y="13439"/>
                      <a:pt x="11998" y="11182"/>
                      <a:pt x="11003" y="9393"/>
                    </a:cubicBezTo>
                    <a:cubicBezTo>
                      <a:pt x="10557" y="8586"/>
                      <a:pt x="10426" y="7642"/>
                      <a:pt x="10623" y="6737"/>
                    </a:cubicBezTo>
                    <a:lnTo>
                      <a:pt x="10627" y="6723"/>
                    </a:lnTo>
                    <a:cubicBezTo>
                      <a:pt x="11402" y="3071"/>
                      <a:pt x="10130" y="1442"/>
                      <a:pt x="8140" y="780"/>
                    </a:cubicBezTo>
                    <a:cubicBezTo>
                      <a:pt x="7966" y="719"/>
                      <a:pt x="7783" y="668"/>
                      <a:pt x="7595" y="625"/>
                    </a:cubicBezTo>
                    <a:lnTo>
                      <a:pt x="7389" y="578"/>
                    </a:lnTo>
                    <a:lnTo>
                      <a:pt x="4662"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8" name="Google Shape;588;p28"/>
              <p:cNvSpPr/>
              <p:nvPr/>
            </p:nvSpPr>
            <p:spPr>
              <a:xfrm>
                <a:off x="-4080114" y="10760030"/>
                <a:ext cx="559504" cy="771338"/>
              </a:xfrm>
              <a:custGeom>
                <a:avLst/>
                <a:gdLst/>
                <a:ahLst/>
                <a:cxnLst/>
                <a:rect l="l" t="t" r="r" b="b"/>
                <a:pathLst>
                  <a:path w="16138" h="22248" extrusionOk="0">
                    <a:moveTo>
                      <a:pt x="9959" y="0"/>
                    </a:moveTo>
                    <a:cubicBezTo>
                      <a:pt x="8092" y="0"/>
                      <a:pt x="6493" y="1099"/>
                      <a:pt x="5783" y="4448"/>
                    </a:cubicBezTo>
                    <a:lnTo>
                      <a:pt x="5778" y="4462"/>
                    </a:lnTo>
                    <a:cubicBezTo>
                      <a:pt x="5595" y="5368"/>
                      <a:pt x="5088" y="6175"/>
                      <a:pt x="4356" y="6734"/>
                    </a:cubicBezTo>
                    <a:cubicBezTo>
                      <a:pt x="2723" y="7968"/>
                      <a:pt x="1469" y="9879"/>
                      <a:pt x="981" y="12174"/>
                    </a:cubicBezTo>
                    <a:cubicBezTo>
                      <a:pt x="0" y="16797"/>
                      <a:pt x="2488" y="21242"/>
                      <a:pt x="6539" y="22101"/>
                    </a:cubicBezTo>
                    <a:cubicBezTo>
                      <a:pt x="7001" y="22200"/>
                      <a:pt x="7463" y="22247"/>
                      <a:pt x="7922" y="22247"/>
                    </a:cubicBezTo>
                    <a:cubicBezTo>
                      <a:pt x="11480" y="22247"/>
                      <a:pt x="14780" y="19382"/>
                      <a:pt x="15649" y="15291"/>
                    </a:cubicBezTo>
                    <a:cubicBezTo>
                      <a:pt x="16137" y="12986"/>
                      <a:pt x="15767" y="10733"/>
                      <a:pt x="14776" y="8940"/>
                    </a:cubicBezTo>
                    <a:cubicBezTo>
                      <a:pt x="14330" y="8128"/>
                      <a:pt x="14199" y="7189"/>
                      <a:pt x="14396" y="6288"/>
                    </a:cubicBezTo>
                    <a:lnTo>
                      <a:pt x="14401" y="6269"/>
                    </a:lnTo>
                    <a:cubicBezTo>
                      <a:pt x="15175" y="2622"/>
                      <a:pt x="13903" y="989"/>
                      <a:pt x="11913" y="327"/>
                    </a:cubicBezTo>
                    <a:cubicBezTo>
                      <a:pt x="11444" y="172"/>
                      <a:pt x="10960" y="73"/>
                      <a:pt x="10472" y="26"/>
                    </a:cubicBezTo>
                    <a:cubicBezTo>
                      <a:pt x="10299" y="9"/>
                      <a:pt x="10128" y="0"/>
                      <a:pt x="995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9" name="Google Shape;589;p28"/>
              <p:cNvSpPr/>
              <p:nvPr/>
            </p:nvSpPr>
            <p:spPr>
              <a:xfrm>
                <a:off x="-3727816" y="10760758"/>
                <a:ext cx="60742" cy="75477"/>
              </a:xfrm>
              <a:custGeom>
                <a:avLst/>
                <a:gdLst/>
                <a:ahLst/>
                <a:cxnLst/>
                <a:rect l="l" t="t" r="r" b="b"/>
                <a:pathLst>
                  <a:path w="1752" h="2177" extrusionOk="0">
                    <a:moveTo>
                      <a:pt x="310" y="1"/>
                    </a:moveTo>
                    <a:cubicBezTo>
                      <a:pt x="254" y="146"/>
                      <a:pt x="211" y="296"/>
                      <a:pt x="183" y="447"/>
                    </a:cubicBezTo>
                    <a:cubicBezTo>
                      <a:pt x="0" y="1310"/>
                      <a:pt x="183" y="2080"/>
                      <a:pt x="601" y="2169"/>
                    </a:cubicBezTo>
                    <a:cubicBezTo>
                      <a:pt x="626" y="2174"/>
                      <a:pt x="652" y="2177"/>
                      <a:pt x="678" y="2177"/>
                    </a:cubicBezTo>
                    <a:cubicBezTo>
                      <a:pt x="1077" y="2177"/>
                      <a:pt x="1513" y="1577"/>
                      <a:pt x="1685" y="766"/>
                    </a:cubicBezTo>
                    <a:cubicBezTo>
                      <a:pt x="1718" y="611"/>
                      <a:pt x="1742" y="461"/>
                      <a:pt x="1751" y="306"/>
                    </a:cubicBezTo>
                    <a:cubicBezTo>
                      <a:pt x="1282" y="151"/>
                      <a:pt x="798" y="52"/>
                      <a:pt x="31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0" name="Google Shape;590;p28"/>
              <p:cNvSpPr/>
              <p:nvPr/>
            </p:nvSpPr>
            <p:spPr>
              <a:xfrm>
                <a:off x="-3865484" y="10895756"/>
                <a:ext cx="187669" cy="490650"/>
              </a:xfrm>
              <a:custGeom>
                <a:avLst/>
                <a:gdLst/>
                <a:ahLst/>
                <a:cxnLst/>
                <a:rect l="l" t="t" r="r" b="b"/>
                <a:pathLst>
                  <a:path w="5413" h="14152" extrusionOk="0">
                    <a:moveTo>
                      <a:pt x="4096" y="0"/>
                    </a:moveTo>
                    <a:cubicBezTo>
                      <a:pt x="3064" y="0"/>
                      <a:pt x="1624" y="2912"/>
                      <a:pt x="826" y="6677"/>
                    </a:cubicBezTo>
                    <a:cubicBezTo>
                      <a:pt x="0" y="10582"/>
                      <a:pt x="169" y="13920"/>
                      <a:pt x="1207" y="14140"/>
                    </a:cubicBezTo>
                    <a:cubicBezTo>
                      <a:pt x="1243" y="14148"/>
                      <a:pt x="1279" y="14152"/>
                      <a:pt x="1317" y="14152"/>
                    </a:cubicBezTo>
                    <a:cubicBezTo>
                      <a:pt x="2348" y="14152"/>
                      <a:pt x="3784" y="11240"/>
                      <a:pt x="4581" y="7475"/>
                    </a:cubicBezTo>
                    <a:cubicBezTo>
                      <a:pt x="5412" y="3574"/>
                      <a:pt x="5239" y="232"/>
                      <a:pt x="4206" y="12"/>
                    </a:cubicBezTo>
                    <a:cubicBezTo>
                      <a:pt x="4170" y="4"/>
                      <a:pt x="4133" y="0"/>
                      <a:pt x="409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1" name="Google Shape;591;p28"/>
              <p:cNvSpPr/>
              <p:nvPr/>
            </p:nvSpPr>
            <p:spPr>
              <a:xfrm>
                <a:off x="-3815527" y="11104007"/>
                <a:ext cx="78944" cy="72252"/>
              </a:xfrm>
              <a:custGeom>
                <a:avLst/>
                <a:gdLst/>
                <a:ahLst/>
                <a:cxnLst/>
                <a:rect l="l" t="t" r="r" b="b"/>
                <a:pathLst>
                  <a:path w="2277" h="2084" extrusionOk="0">
                    <a:moveTo>
                      <a:pt x="1141" y="0"/>
                    </a:moveTo>
                    <a:cubicBezTo>
                      <a:pt x="658" y="0"/>
                      <a:pt x="224" y="334"/>
                      <a:pt x="118" y="825"/>
                    </a:cubicBezTo>
                    <a:cubicBezTo>
                      <a:pt x="0" y="1388"/>
                      <a:pt x="362" y="1942"/>
                      <a:pt x="925" y="2059"/>
                    </a:cubicBezTo>
                    <a:cubicBezTo>
                      <a:pt x="998" y="2075"/>
                      <a:pt x="1072" y="2083"/>
                      <a:pt x="1144" y="2083"/>
                    </a:cubicBezTo>
                    <a:cubicBezTo>
                      <a:pt x="1621" y="2083"/>
                      <a:pt x="2053" y="1746"/>
                      <a:pt x="2159" y="1257"/>
                    </a:cubicBezTo>
                    <a:cubicBezTo>
                      <a:pt x="2277" y="694"/>
                      <a:pt x="1920" y="144"/>
                      <a:pt x="1357" y="22"/>
                    </a:cubicBezTo>
                    <a:cubicBezTo>
                      <a:pt x="1284" y="7"/>
                      <a:pt x="1212" y="0"/>
                      <a:pt x="1141" y="0"/>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2" name="Google Shape;592;p28"/>
              <p:cNvSpPr/>
              <p:nvPr/>
            </p:nvSpPr>
            <p:spPr>
              <a:xfrm>
                <a:off x="-3844163" y="11003851"/>
                <a:ext cx="78944" cy="72287"/>
              </a:xfrm>
              <a:custGeom>
                <a:avLst/>
                <a:gdLst/>
                <a:ahLst/>
                <a:cxnLst/>
                <a:rect l="l" t="t" r="r" b="b"/>
                <a:pathLst>
                  <a:path w="2277" h="2085" extrusionOk="0">
                    <a:moveTo>
                      <a:pt x="1136" y="1"/>
                    </a:moveTo>
                    <a:cubicBezTo>
                      <a:pt x="656" y="1"/>
                      <a:pt x="224" y="338"/>
                      <a:pt x="118" y="827"/>
                    </a:cubicBezTo>
                    <a:cubicBezTo>
                      <a:pt x="0" y="1391"/>
                      <a:pt x="357" y="1944"/>
                      <a:pt x="920" y="2062"/>
                    </a:cubicBezTo>
                    <a:cubicBezTo>
                      <a:pt x="993" y="2077"/>
                      <a:pt x="1065" y="2084"/>
                      <a:pt x="1136" y="2084"/>
                    </a:cubicBezTo>
                    <a:cubicBezTo>
                      <a:pt x="1619" y="2084"/>
                      <a:pt x="2053" y="1750"/>
                      <a:pt x="2159" y="1259"/>
                    </a:cubicBezTo>
                    <a:cubicBezTo>
                      <a:pt x="2277" y="696"/>
                      <a:pt x="1915" y="142"/>
                      <a:pt x="1357" y="25"/>
                    </a:cubicBezTo>
                    <a:cubicBezTo>
                      <a:pt x="1283" y="9"/>
                      <a:pt x="1209" y="1"/>
                      <a:pt x="1136" y="1"/>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3" name="Google Shape;593;p28"/>
              <p:cNvSpPr/>
              <p:nvPr/>
            </p:nvSpPr>
            <p:spPr>
              <a:xfrm>
                <a:off x="-3740019" y="11025900"/>
                <a:ext cx="78944" cy="72356"/>
              </a:xfrm>
              <a:custGeom>
                <a:avLst/>
                <a:gdLst/>
                <a:ahLst/>
                <a:cxnLst/>
                <a:rect l="l" t="t" r="r" b="b"/>
                <a:pathLst>
                  <a:path w="2277" h="2087" extrusionOk="0">
                    <a:moveTo>
                      <a:pt x="1139" y="0"/>
                    </a:moveTo>
                    <a:cubicBezTo>
                      <a:pt x="656" y="0"/>
                      <a:pt x="224" y="338"/>
                      <a:pt x="118" y="830"/>
                    </a:cubicBezTo>
                    <a:cubicBezTo>
                      <a:pt x="0" y="1393"/>
                      <a:pt x="357" y="1942"/>
                      <a:pt x="920" y="2064"/>
                    </a:cubicBezTo>
                    <a:cubicBezTo>
                      <a:pt x="993" y="2079"/>
                      <a:pt x="1065" y="2086"/>
                      <a:pt x="1136" y="2086"/>
                    </a:cubicBezTo>
                    <a:cubicBezTo>
                      <a:pt x="1619" y="2086"/>
                      <a:pt x="2052" y="1752"/>
                      <a:pt x="2155" y="1261"/>
                    </a:cubicBezTo>
                    <a:cubicBezTo>
                      <a:pt x="2277" y="698"/>
                      <a:pt x="1915" y="144"/>
                      <a:pt x="1352" y="22"/>
                    </a:cubicBezTo>
                    <a:cubicBezTo>
                      <a:pt x="1280" y="7"/>
                      <a:pt x="1209" y="0"/>
                      <a:pt x="1139" y="0"/>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4" name="Google Shape;594;p28"/>
              <p:cNvSpPr/>
              <p:nvPr/>
            </p:nvSpPr>
            <p:spPr>
              <a:xfrm>
                <a:off x="-3849224" y="11284074"/>
                <a:ext cx="78978" cy="72322"/>
              </a:xfrm>
              <a:custGeom>
                <a:avLst/>
                <a:gdLst/>
                <a:ahLst/>
                <a:cxnLst/>
                <a:rect l="l" t="t" r="r" b="b"/>
                <a:pathLst>
                  <a:path w="2278" h="2086" extrusionOk="0">
                    <a:moveTo>
                      <a:pt x="1132" y="1"/>
                    </a:moveTo>
                    <a:cubicBezTo>
                      <a:pt x="652" y="1"/>
                      <a:pt x="224" y="338"/>
                      <a:pt x="118" y="827"/>
                    </a:cubicBezTo>
                    <a:cubicBezTo>
                      <a:pt x="1" y="1390"/>
                      <a:pt x="357" y="1944"/>
                      <a:pt x="921" y="2061"/>
                    </a:cubicBezTo>
                    <a:cubicBezTo>
                      <a:pt x="995" y="2077"/>
                      <a:pt x="1068" y="2085"/>
                      <a:pt x="1141" y="2085"/>
                    </a:cubicBezTo>
                    <a:cubicBezTo>
                      <a:pt x="1622" y="2085"/>
                      <a:pt x="2054" y="1748"/>
                      <a:pt x="2160" y="1259"/>
                    </a:cubicBezTo>
                    <a:cubicBezTo>
                      <a:pt x="2277" y="696"/>
                      <a:pt x="1916" y="142"/>
                      <a:pt x="1353" y="24"/>
                    </a:cubicBezTo>
                    <a:cubicBezTo>
                      <a:pt x="1279" y="8"/>
                      <a:pt x="1205" y="1"/>
                      <a:pt x="1132" y="1"/>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5" name="Google Shape;595;p28"/>
              <p:cNvSpPr/>
              <p:nvPr/>
            </p:nvSpPr>
            <p:spPr>
              <a:xfrm>
                <a:off x="-3772885" y="10923976"/>
                <a:ext cx="79117" cy="72252"/>
              </a:xfrm>
              <a:custGeom>
                <a:avLst/>
                <a:gdLst/>
                <a:ahLst/>
                <a:cxnLst/>
                <a:rect l="l" t="t" r="r" b="b"/>
                <a:pathLst>
                  <a:path w="2282" h="2084" extrusionOk="0">
                    <a:moveTo>
                      <a:pt x="1136" y="0"/>
                    </a:moveTo>
                    <a:cubicBezTo>
                      <a:pt x="655" y="0"/>
                      <a:pt x="224" y="337"/>
                      <a:pt x="122" y="827"/>
                    </a:cubicBezTo>
                    <a:cubicBezTo>
                      <a:pt x="0" y="1390"/>
                      <a:pt x="362" y="1944"/>
                      <a:pt x="925" y="2061"/>
                    </a:cubicBezTo>
                    <a:cubicBezTo>
                      <a:pt x="997" y="2076"/>
                      <a:pt x="1069" y="2083"/>
                      <a:pt x="1140" y="2083"/>
                    </a:cubicBezTo>
                    <a:cubicBezTo>
                      <a:pt x="1623" y="2083"/>
                      <a:pt x="2057" y="1749"/>
                      <a:pt x="2159" y="1258"/>
                    </a:cubicBezTo>
                    <a:cubicBezTo>
                      <a:pt x="2281" y="695"/>
                      <a:pt x="1920" y="141"/>
                      <a:pt x="1357" y="24"/>
                    </a:cubicBezTo>
                    <a:cubicBezTo>
                      <a:pt x="1283" y="8"/>
                      <a:pt x="1209" y="0"/>
                      <a:pt x="1136" y="0"/>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6" name="Google Shape;596;p28"/>
              <p:cNvSpPr/>
              <p:nvPr/>
            </p:nvSpPr>
            <p:spPr>
              <a:xfrm>
                <a:off x="-3882402" y="11183883"/>
                <a:ext cx="78944" cy="72356"/>
              </a:xfrm>
              <a:custGeom>
                <a:avLst/>
                <a:gdLst/>
                <a:ahLst/>
                <a:cxnLst/>
                <a:rect l="l" t="t" r="r" b="b"/>
                <a:pathLst>
                  <a:path w="2277" h="2087" extrusionOk="0">
                    <a:moveTo>
                      <a:pt x="1141" y="1"/>
                    </a:moveTo>
                    <a:cubicBezTo>
                      <a:pt x="658" y="1"/>
                      <a:pt x="224" y="335"/>
                      <a:pt x="118" y="826"/>
                    </a:cubicBezTo>
                    <a:cubicBezTo>
                      <a:pt x="0" y="1389"/>
                      <a:pt x="362" y="1943"/>
                      <a:pt x="925" y="2065"/>
                    </a:cubicBezTo>
                    <a:cubicBezTo>
                      <a:pt x="996" y="2080"/>
                      <a:pt x="1067" y="2087"/>
                      <a:pt x="1137" y="2087"/>
                    </a:cubicBezTo>
                    <a:cubicBezTo>
                      <a:pt x="1617" y="2087"/>
                      <a:pt x="2053" y="1749"/>
                      <a:pt x="2159" y="1257"/>
                    </a:cubicBezTo>
                    <a:cubicBezTo>
                      <a:pt x="2277" y="699"/>
                      <a:pt x="1920" y="145"/>
                      <a:pt x="1357" y="23"/>
                    </a:cubicBezTo>
                    <a:cubicBezTo>
                      <a:pt x="1284" y="8"/>
                      <a:pt x="1212" y="1"/>
                      <a:pt x="1141" y="1"/>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7" name="Google Shape;597;p28"/>
              <p:cNvSpPr/>
              <p:nvPr/>
            </p:nvSpPr>
            <p:spPr>
              <a:xfrm>
                <a:off x="-3778258" y="11206036"/>
                <a:ext cx="78944" cy="72252"/>
              </a:xfrm>
              <a:custGeom>
                <a:avLst/>
                <a:gdLst/>
                <a:ahLst/>
                <a:cxnLst/>
                <a:rect l="l" t="t" r="r" b="b"/>
                <a:pathLst>
                  <a:path w="2277" h="2084" extrusionOk="0">
                    <a:moveTo>
                      <a:pt x="1141" y="0"/>
                    </a:moveTo>
                    <a:cubicBezTo>
                      <a:pt x="658" y="0"/>
                      <a:pt x="224" y="334"/>
                      <a:pt x="118" y="825"/>
                    </a:cubicBezTo>
                    <a:cubicBezTo>
                      <a:pt x="0" y="1388"/>
                      <a:pt x="357" y="1942"/>
                      <a:pt x="920" y="2059"/>
                    </a:cubicBezTo>
                    <a:cubicBezTo>
                      <a:pt x="994" y="2075"/>
                      <a:pt x="1068" y="2083"/>
                      <a:pt x="1140" y="2083"/>
                    </a:cubicBezTo>
                    <a:cubicBezTo>
                      <a:pt x="1621" y="2083"/>
                      <a:pt x="2053" y="1746"/>
                      <a:pt x="2159" y="1257"/>
                    </a:cubicBezTo>
                    <a:cubicBezTo>
                      <a:pt x="2277" y="694"/>
                      <a:pt x="1915" y="140"/>
                      <a:pt x="1357" y="22"/>
                    </a:cubicBezTo>
                    <a:cubicBezTo>
                      <a:pt x="1284" y="7"/>
                      <a:pt x="1212" y="0"/>
                      <a:pt x="1141" y="0"/>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8" name="Google Shape;598;p28"/>
              <p:cNvSpPr/>
              <p:nvPr/>
            </p:nvSpPr>
            <p:spPr>
              <a:xfrm>
                <a:off x="-3687462" y="10634947"/>
                <a:ext cx="174321" cy="114099"/>
              </a:xfrm>
              <a:custGeom>
                <a:avLst/>
                <a:gdLst/>
                <a:ahLst/>
                <a:cxnLst/>
                <a:rect l="l" t="t" r="r" b="b"/>
                <a:pathLst>
                  <a:path w="5028" h="3291" extrusionOk="0">
                    <a:moveTo>
                      <a:pt x="3471" y="1"/>
                    </a:moveTo>
                    <a:cubicBezTo>
                      <a:pt x="2939" y="1"/>
                      <a:pt x="2344" y="93"/>
                      <a:pt x="1812" y="391"/>
                    </a:cubicBezTo>
                    <a:cubicBezTo>
                      <a:pt x="423" y="1165"/>
                      <a:pt x="0" y="3052"/>
                      <a:pt x="0" y="3052"/>
                    </a:cubicBezTo>
                    <a:cubicBezTo>
                      <a:pt x="0" y="3052"/>
                      <a:pt x="696" y="3290"/>
                      <a:pt x="1555" y="3290"/>
                    </a:cubicBezTo>
                    <a:cubicBezTo>
                      <a:pt x="2088" y="3290"/>
                      <a:pt x="2684" y="3199"/>
                      <a:pt x="3216" y="2902"/>
                    </a:cubicBezTo>
                    <a:cubicBezTo>
                      <a:pt x="4605" y="2123"/>
                      <a:pt x="5027" y="241"/>
                      <a:pt x="5027" y="241"/>
                    </a:cubicBezTo>
                    <a:cubicBezTo>
                      <a:pt x="5027" y="241"/>
                      <a:pt x="4331" y="1"/>
                      <a:pt x="347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9" name="Google Shape;599;p28"/>
              <p:cNvSpPr/>
              <p:nvPr/>
            </p:nvSpPr>
            <p:spPr>
              <a:xfrm>
                <a:off x="-3701399" y="10667396"/>
                <a:ext cx="141211" cy="103178"/>
              </a:xfrm>
              <a:custGeom>
                <a:avLst/>
                <a:gdLst/>
                <a:ahLst/>
                <a:cxnLst/>
                <a:rect l="l" t="t" r="r" b="b"/>
                <a:pathLst>
                  <a:path w="4073" h="2976" extrusionOk="0">
                    <a:moveTo>
                      <a:pt x="3889" y="0"/>
                    </a:moveTo>
                    <a:cubicBezTo>
                      <a:pt x="3860" y="0"/>
                      <a:pt x="3832" y="7"/>
                      <a:pt x="3805" y="23"/>
                    </a:cubicBezTo>
                    <a:lnTo>
                      <a:pt x="398" y="1929"/>
                    </a:lnTo>
                    <a:lnTo>
                      <a:pt x="332" y="699"/>
                    </a:lnTo>
                    <a:cubicBezTo>
                      <a:pt x="325" y="597"/>
                      <a:pt x="248" y="548"/>
                      <a:pt x="170" y="548"/>
                    </a:cubicBezTo>
                    <a:cubicBezTo>
                      <a:pt x="86" y="548"/>
                      <a:pt x="1" y="605"/>
                      <a:pt x="3" y="718"/>
                    </a:cubicBezTo>
                    <a:lnTo>
                      <a:pt x="107" y="2816"/>
                    </a:lnTo>
                    <a:cubicBezTo>
                      <a:pt x="111" y="2905"/>
                      <a:pt x="186" y="2971"/>
                      <a:pt x="276" y="2975"/>
                    </a:cubicBezTo>
                    <a:lnTo>
                      <a:pt x="285" y="2975"/>
                    </a:lnTo>
                    <a:cubicBezTo>
                      <a:pt x="374" y="2966"/>
                      <a:pt x="445" y="2891"/>
                      <a:pt x="440" y="2797"/>
                    </a:cubicBezTo>
                    <a:lnTo>
                      <a:pt x="412" y="2276"/>
                    </a:lnTo>
                    <a:cubicBezTo>
                      <a:pt x="435" y="2276"/>
                      <a:pt x="459" y="2271"/>
                      <a:pt x="482" y="2257"/>
                    </a:cubicBezTo>
                    <a:lnTo>
                      <a:pt x="3970" y="309"/>
                    </a:lnTo>
                    <a:cubicBezTo>
                      <a:pt x="4045" y="267"/>
                      <a:pt x="4073" y="164"/>
                      <a:pt x="4031" y="84"/>
                    </a:cubicBezTo>
                    <a:cubicBezTo>
                      <a:pt x="4002" y="30"/>
                      <a:pt x="3947" y="0"/>
                      <a:pt x="3889" y="0"/>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00" name="Google Shape;600;p28"/>
            <p:cNvGrpSpPr/>
            <p:nvPr/>
          </p:nvGrpSpPr>
          <p:grpSpPr>
            <a:xfrm rot="10800000" flipH="1">
              <a:off x="-54738" y="520108"/>
              <a:ext cx="598457" cy="616311"/>
              <a:chOff x="-4868013" y="-7472689"/>
              <a:chExt cx="439234" cy="452305"/>
            </a:xfrm>
          </p:grpSpPr>
          <p:sp>
            <p:nvSpPr>
              <p:cNvPr id="601" name="Google Shape;601;p28"/>
              <p:cNvSpPr/>
              <p:nvPr/>
            </p:nvSpPr>
            <p:spPr>
              <a:xfrm>
                <a:off x="-4868013" y="-7472689"/>
                <a:ext cx="439234" cy="452305"/>
              </a:xfrm>
              <a:custGeom>
                <a:avLst/>
                <a:gdLst/>
                <a:ahLst/>
                <a:cxnLst/>
                <a:rect l="l" t="t" r="r" b="b"/>
                <a:pathLst>
                  <a:path w="12669" h="13046" extrusionOk="0">
                    <a:moveTo>
                      <a:pt x="8418" y="0"/>
                    </a:moveTo>
                    <a:cubicBezTo>
                      <a:pt x="8089" y="0"/>
                      <a:pt x="7772" y="174"/>
                      <a:pt x="7604" y="480"/>
                    </a:cubicBezTo>
                    <a:lnTo>
                      <a:pt x="7327" y="987"/>
                    </a:lnTo>
                    <a:cubicBezTo>
                      <a:pt x="6529" y="677"/>
                      <a:pt x="5506" y="611"/>
                      <a:pt x="5121" y="597"/>
                    </a:cubicBezTo>
                    <a:cubicBezTo>
                      <a:pt x="5072" y="595"/>
                      <a:pt x="5023" y="595"/>
                      <a:pt x="4974" y="595"/>
                    </a:cubicBezTo>
                    <a:cubicBezTo>
                      <a:pt x="3840" y="595"/>
                      <a:pt x="2871" y="1002"/>
                      <a:pt x="2385" y="1254"/>
                    </a:cubicBezTo>
                    <a:cubicBezTo>
                      <a:pt x="1864" y="1522"/>
                      <a:pt x="1732" y="2202"/>
                      <a:pt x="2117" y="2643"/>
                    </a:cubicBezTo>
                    <a:cubicBezTo>
                      <a:pt x="1568" y="3155"/>
                      <a:pt x="1150" y="3789"/>
                      <a:pt x="897" y="4497"/>
                    </a:cubicBezTo>
                    <a:cubicBezTo>
                      <a:pt x="0" y="7032"/>
                      <a:pt x="911" y="11754"/>
                      <a:pt x="3952" y="12829"/>
                    </a:cubicBezTo>
                    <a:cubicBezTo>
                      <a:pt x="4362" y="12970"/>
                      <a:pt x="4790" y="13045"/>
                      <a:pt x="5223" y="13045"/>
                    </a:cubicBezTo>
                    <a:cubicBezTo>
                      <a:pt x="5236" y="13045"/>
                      <a:pt x="5249" y="13045"/>
                      <a:pt x="5262" y="13045"/>
                    </a:cubicBezTo>
                    <a:cubicBezTo>
                      <a:pt x="6328" y="13045"/>
                      <a:pt x="7482" y="12646"/>
                      <a:pt x="8613" y="11867"/>
                    </a:cubicBezTo>
                    <a:cubicBezTo>
                      <a:pt x="9979" y="10919"/>
                      <a:pt x="11106" y="9539"/>
                      <a:pt x="11561" y="8257"/>
                    </a:cubicBezTo>
                    <a:cubicBezTo>
                      <a:pt x="11805" y="7548"/>
                      <a:pt x="11880" y="6788"/>
                      <a:pt x="11768" y="6046"/>
                    </a:cubicBezTo>
                    <a:cubicBezTo>
                      <a:pt x="12345" y="5943"/>
                      <a:pt x="12669" y="5328"/>
                      <a:pt x="12434" y="4798"/>
                    </a:cubicBezTo>
                    <a:cubicBezTo>
                      <a:pt x="12199" y="4272"/>
                      <a:pt x="11669" y="3291"/>
                      <a:pt x="10712" y="2568"/>
                    </a:cubicBezTo>
                    <a:cubicBezTo>
                      <a:pt x="10458" y="2376"/>
                      <a:pt x="9796" y="1906"/>
                      <a:pt x="9092" y="1615"/>
                    </a:cubicBezTo>
                    <a:lnTo>
                      <a:pt x="9228" y="1371"/>
                    </a:lnTo>
                    <a:cubicBezTo>
                      <a:pt x="9472" y="921"/>
                      <a:pt x="9308" y="358"/>
                      <a:pt x="8862" y="113"/>
                    </a:cubicBezTo>
                    <a:cubicBezTo>
                      <a:pt x="8721" y="37"/>
                      <a:pt x="8568" y="0"/>
                      <a:pt x="8418" y="0"/>
                    </a:cubicBezTo>
                    <a:close/>
                  </a:path>
                </a:pathLst>
              </a:custGeom>
              <a:solidFill>
                <a:schemeClr val="accent5"/>
              </a:solidFill>
              <a:ln w="28575" cap="flat" cmpd="sng">
                <a:solidFill>
                  <a:schemeClr val="accent5"/>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 name="Google Shape;602;p28"/>
              <p:cNvSpPr/>
              <p:nvPr/>
            </p:nvSpPr>
            <p:spPr>
              <a:xfrm>
                <a:off x="-4840521" y="-7404427"/>
                <a:ext cx="376932" cy="358522"/>
              </a:xfrm>
              <a:custGeom>
                <a:avLst/>
                <a:gdLst/>
                <a:ahLst/>
                <a:cxnLst/>
                <a:rect l="l" t="t" r="r" b="b"/>
                <a:pathLst>
                  <a:path w="10872" h="10341" extrusionOk="0">
                    <a:moveTo>
                      <a:pt x="5052" y="1"/>
                    </a:moveTo>
                    <a:cubicBezTo>
                      <a:pt x="3130" y="1"/>
                      <a:pt x="1402" y="1051"/>
                      <a:pt x="794" y="2773"/>
                    </a:cubicBezTo>
                    <a:cubicBezTo>
                      <a:pt x="1" y="5030"/>
                      <a:pt x="841" y="9264"/>
                      <a:pt x="3404" y="10165"/>
                    </a:cubicBezTo>
                    <a:cubicBezTo>
                      <a:pt x="3744" y="10285"/>
                      <a:pt x="4098" y="10340"/>
                      <a:pt x="4458" y="10340"/>
                    </a:cubicBezTo>
                    <a:cubicBezTo>
                      <a:pt x="6803" y="10340"/>
                      <a:pt x="9386" y="8002"/>
                      <a:pt x="10073" y="6044"/>
                    </a:cubicBezTo>
                    <a:cubicBezTo>
                      <a:pt x="10871" y="3786"/>
                      <a:pt x="9440" y="1219"/>
                      <a:pt x="6877" y="318"/>
                    </a:cubicBezTo>
                    <a:cubicBezTo>
                      <a:pt x="6268" y="103"/>
                      <a:pt x="5651" y="1"/>
                      <a:pt x="505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 name="Google Shape;603;p28"/>
              <p:cNvSpPr/>
              <p:nvPr/>
            </p:nvSpPr>
            <p:spPr>
              <a:xfrm>
                <a:off x="-4667388" y="-7320426"/>
                <a:ext cx="61054" cy="54224"/>
              </a:xfrm>
              <a:custGeom>
                <a:avLst/>
                <a:gdLst/>
                <a:ahLst/>
                <a:cxnLst/>
                <a:rect l="l" t="t" r="r" b="b"/>
                <a:pathLst>
                  <a:path w="1761" h="1564" extrusionOk="0">
                    <a:moveTo>
                      <a:pt x="885" y="1"/>
                    </a:moveTo>
                    <a:cubicBezTo>
                      <a:pt x="564" y="1"/>
                      <a:pt x="261" y="200"/>
                      <a:pt x="146" y="523"/>
                    </a:cubicBezTo>
                    <a:cubicBezTo>
                      <a:pt x="1" y="932"/>
                      <a:pt x="217" y="1377"/>
                      <a:pt x="625" y="1518"/>
                    </a:cubicBezTo>
                    <a:cubicBezTo>
                      <a:pt x="711" y="1549"/>
                      <a:pt x="798" y="1564"/>
                      <a:pt x="884" y="1564"/>
                    </a:cubicBezTo>
                    <a:cubicBezTo>
                      <a:pt x="1204" y="1564"/>
                      <a:pt x="1505" y="1362"/>
                      <a:pt x="1620" y="1044"/>
                    </a:cubicBezTo>
                    <a:cubicBezTo>
                      <a:pt x="1761" y="636"/>
                      <a:pt x="1550" y="190"/>
                      <a:pt x="1141" y="44"/>
                    </a:cubicBezTo>
                    <a:cubicBezTo>
                      <a:pt x="1057" y="15"/>
                      <a:pt x="970" y="1"/>
                      <a:pt x="88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4" name="Google Shape;604;p28"/>
              <p:cNvSpPr/>
              <p:nvPr/>
            </p:nvSpPr>
            <p:spPr>
              <a:xfrm>
                <a:off x="-4584219" y="-7291132"/>
                <a:ext cx="61054" cy="54155"/>
              </a:xfrm>
              <a:custGeom>
                <a:avLst/>
                <a:gdLst/>
                <a:ahLst/>
                <a:cxnLst/>
                <a:rect l="l" t="t" r="r" b="b"/>
                <a:pathLst>
                  <a:path w="1761" h="1562" extrusionOk="0">
                    <a:moveTo>
                      <a:pt x="880" y="1"/>
                    </a:moveTo>
                    <a:cubicBezTo>
                      <a:pt x="559" y="1"/>
                      <a:pt x="256" y="200"/>
                      <a:pt x="141" y="523"/>
                    </a:cubicBezTo>
                    <a:cubicBezTo>
                      <a:pt x="0" y="927"/>
                      <a:pt x="211" y="1373"/>
                      <a:pt x="620" y="1518"/>
                    </a:cubicBezTo>
                    <a:cubicBezTo>
                      <a:pt x="704" y="1548"/>
                      <a:pt x="791" y="1562"/>
                      <a:pt x="876" y="1562"/>
                    </a:cubicBezTo>
                    <a:cubicBezTo>
                      <a:pt x="1197" y="1562"/>
                      <a:pt x="1500" y="1362"/>
                      <a:pt x="1615" y="1039"/>
                    </a:cubicBezTo>
                    <a:cubicBezTo>
                      <a:pt x="1760" y="636"/>
                      <a:pt x="1545" y="190"/>
                      <a:pt x="1136" y="44"/>
                    </a:cubicBezTo>
                    <a:cubicBezTo>
                      <a:pt x="1052" y="15"/>
                      <a:pt x="965" y="1"/>
                      <a:pt x="88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5" name="Google Shape;605;p28"/>
              <p:cNvSpPr/>
              <p:nvPr/>
            </p:nvSpPr>
            <p:spPr>
              <a:xfrm>
                <a:off x="-4750383" y="-7349721"/>
                <a:ext cx="61089" cy="54224"/>
              </a:xfrm>
              <a:custGeom>
                <a:avLst/>
                <a:gdLst/>
                <a:ahLst/>
                <a:cxnLst/>
                <a:rect l="l" t="t" r="r" b="b"/>
                <a:pathLst>
                  <a:path w="1762" h="1564" extrusionOk="0">
                    <a:moveTo>
                      <a:pt x="883" y="1"/>
                    </a:moveTo>
                    <a:cubicBezTo>
                      <a:pt x="560" y="1"/>
                      <a:pt x="258" y="201"/>
                      <a:pt x="146" y="523"/>
                    </a:cubicBezTo>
                    <a:cubicBezTo>
                      <a:pt x="1" y="927"/>
                      <a:pt x="217" y="1378"/>
                      <a:pt x="621" y="1518"/>
                    </a:cubicBezTo>
                    <a:cubicBezTo>
                      <a:pt x="707" y="1549"/>
                      <a:pt x="795" y="1564"/>
                      <a:pt x="882" y="1564"/>
                    </a:cubicBezTo>
                    <a:cubicBezTo>
                      <a:pt x="1204" y="1564"/>
                      <a:pt x="1505" y="1362"/>
                      <a:pt x="1616" y="1044"/>
                    </a:cubicBezTo>
                    <a:cubicBezTo>
                      <a:pt x="1761" y="636"/>
                      <a:pt x="1550" y="190"/>
                      <a:pt x="1142" y="45"/>
                    </a:cubicBezTo>
                    <a:cubicBezTo>
                      <a:pt x="1056" y="15"/>
                      <a:pt x="969" y="1"/>
                      <a:pt x="88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6" name="Google Shape;606;p28"/>
              <p:cNvSpPr/>
              <p:nvPr/>
            </p:nvSpPr>
            <p:spPr>
              <a:xfrm>
                <a:off x="-4695850" y="-7239268"/>
                <a:ext cx="60881" cy="54224"/>
              </a:xfrm>
              <a:custGeom>
                <a:avLst/>
                <a:gdLst/>
                <a:ahLst/>
                <a:cxnLst/>
                <a:rect l="l" t="t" r="r" b="b"/>
                <a:pathLst>
                  <a:path w="1756" h="1564" extrusionOk="0">
                    <a:moveTo>
                      <a:pt x="877" y="0"/>
                    </a:moveTo>
                    <a:cubicBezTo>
                      <a:pt x="557" y="0"/>
                      <a:pt x="256" y="202"/>
                      <a:pt x="141" y="520"/>
                    </a:cubicBezTo>
                    <a:cubicBezTo>
                      <a:pt x="0" y="928"/>
                      <a:pt x="212" y="1374"/>
                      <a:pt x="620" y="1520"/>
                    </a:cubicBezTo>
                    <a:cubicBezTo>
                      <a:pt x="705" y="1549"/>
                      <a:pt x="791" y="1563"/>
                      <a:pt x="876" y="1563"/>
                    </a:cubicBezTo>
                    <a:cubicBezTo>
                      <a:pt x="1197" y="1563"/>
                      <a:pt x="1500" y="1363"/>
                      <a:pt x="1615" y="1041"/>
                    </a:cubicBezTo>
                    <a:cubicBezTo>
                      <a:pt x="1756" y="632"/>
                      <a:pt x="1545" y="186"/>
                      <a:pt x="1136" y="46"/>
                    </a:cubicBezTo>
                    <a:cubicBezTo>
                      <a:pt x="1051" y="15"/>
                      <a:pt x="963" y="0"/>
                      <a:pt x="87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7" name="Google Shape;607;p28"/>
              <p:cNvSpPr/>
              <p:nvPr/>
            </p:nvSpPr>
            <p:spPr>
              <a:xfrm>
                <a:off x="-4612855" y="-7209973"/>
                <a:ext cx="61054" cy="54189"/>
              </a:xfrm>
              <a:custGeom>
                <a:avLst/>
                <a:gdLst/>
                <a:ahLst/>
                <a:cxnLst/>
                <a:rect l="l" t="t" r="r" b="b"/>
                <a:pathLst>
                  <a:path w="1761" h="1563" extrusionOk="0">
                    <a:moveTo>
                      <a:pt x="879" y="0"/>
                    </a:moveTo>
                    <a:cubicBezTo>
                      <a:pt x="557" y="0"/>
                      <a:pt x="256" y="202"/>
                      <a:pt x="141" y="520"/>
                    </a:cubicBezTo>
                    <a:cubicBezTo>
                      <a:pt x="0" y="928"/>
                      <a:pt x="211" y="1374"/>
                      <a:pt x="620" y="1519"/>
                    </a:cubicBezTo>
                    <a:cubicBezTo>
                      <a:pt x="705" y="1549"/>
                      <a:pt x="793" y="1563"/>
                      <a:pt x="878" y="1563"/>
                    </a:cubicBezTo>
                    <a:cubicBezTo>
                      <a:pt x="1202" y="1563"/>
                      <a:pt x="1504" y="1363"/>
                      <a:pt x="1615" y="1041"/>
                    </a:cubicBezTo>
                    <a:cubicBezTo>
                      <a:pt x="1760" y="632"/>
                      <a:pt x="1544" y="186"/>
                      <a:pt x="1141" y="46"/>
                    </a:cubicBezTo>
                    <a:cubicBezTo>
                      <a:pt x="1054" y="15"/>
                      <a:pt x="966" y="0"/>
                      <a:pt x="87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8" name="Google Shape;608;p28"/>
              <p:cNvSpPr/>
              <p:nvPr/>
            </p:nvSpPr>
            <p:spPr>
              <a:xfrm>
                <a:off x="-4779019" y="-7268563"/>
                <a:ext cx="61054" cy="54224"/>
              </a:xfrm>
              <a:custGeom>
                <a:avLst/>
                <a:gdLst/>
                <a:ahLst/>
                <a:cxnLst/>
                <a:rect l="l" t="t" r="r" b="b"/>
                <a:pathLst>
                  <a:path w="1761" h="1564" extrusionOk="0">
                    <a:moveTo>
                      <a:pt x="882" y="0"/>
                    </a:moveTo>
                    <a:cubicBezTo>
                      <a:pt x="561" y="0"/>
                      <a:pt x="257" y="202"/>
                      <a:pt x="146" y="520"/>
                    </a:cubicBezTo>
                    <a:cubicBezTo>
                      <a:pt x="1" y="928"/>
                      <a:pt x="217" y="1374"/>
                      <a:pt x="620" y="1520"/>
                    </a:cubicBezTo>
                    <a:cubicBezTo>
                      <a:pt x="706" y="1549"/>
                      <a:pt x="793" y="1563"/>
                      <a:pt x="879" y="1563"/>
                    </a:cubicBezTo>
                    <a:cubicBezTo>
                      <a:pt x="1203" y="1563"/>
                      <a:pt x="1505" y="1364"/>
                      <a:pt x="1620" y="1041"/>
                    </a:cubicBezTo>
                    <a:cubicBezTo>
                      <a:pt x="1761" y="632"/>
                      <a:pt x="1550" y="187"/>
                      <a:pt x="1141" y="46"/>
                    </a:cubicBezTo>
                    <a:cubicBezTo>
                      <a:pt x="1056" y="15"/>
                      <a:pt x="968" y="0"/>
                      <a:pt x="88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9" name="Google Shape;609;p28"/>
              <p:cNvSpPr/>
              <p:nvPr/>
            </p:nvSpPr>
            <p:spPr>
              <a:xfrm>
                <a:off x="-4682988" y="-7143514"/>
                <a:ext cx="61054" cy="54189"/>
              </a:xfrm>
              <a:custGeom>
                <a:avLst/>
                <a:gdLst/>
                <a:ahLst/>
                <a:cxnLst/>
                <a:rect l="l" t="t" r="r" b="b"/>
                <a:pathLst>
                  <a:path w="1761" h="1563" extrusionOk="0">
                    <a:moveTo>
                      <a:pt x="882" y="0"/>
                    </a:moveTo>
                    <a:cubicBezTo>
                      <a:pt x="559" y="0"/>
                      <a:pt x="256" y="200"/>
                      <a:pt x="141" y="522"/>
                    </a:cubicBezTo>
                    <a:cubicBezTo>
                      <a:pt x="0" y="931"/>
                      <a:pt x="211" y="1377"/>
                      <a:pt x="620" y="1517"/>
                    </a:cubicBezTo>
                    <a:cubicBezTo>
                      <a:pt x="706" y="1548"/>
                      <a:pt x="795" y="1563"/>
                      <a:pt x="881" y="1563"/>
                    </a:cubicBezTo>
                    <a:cubicBezTo>
                      <a:pt x="1204" y="1563"/>
                      <a:pt x="1504" y="1361"/>
                      <a:pt x="1615" y="1043"/>
                    </a:cubicBezTo>
                    <a:cubicBezTo>
                      <a:pt x="1760" y="635"/>
                      <a:pt x="1544" y="189"/>
                      <a:pt x="1141" y="44"/>
                    </a:cubicBezTo>
                    <a:cubicBezTo>
                      <a:pt x="1055" y="14"/>
                      <a:pt x="968" y="0"/>
                      <a:pt x="88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0" name="Google Shape;610;p28"/>
              <p:cNvSpPr/>
              <p:nvPr/>
            </p:nvSpPr>
            <p:spPr>
              <a:xfrm>
                <a:off x="-4765984" y="-7172809"/>
                <a:ext cx="61054" cy="54224"/>
              </a:xfrm>
              <a:custGeom>
                <a:avLst/>
                <a:gdLst/>
                <a:ahLst/>
                <a:cxnLst/>
                <a:rect l="l" t="t" r="r" b="b"/>
                <a:pathLst>
                  <a:path w="1761" h="1564" extrusionOk="0">
                    <a:moveTo>
                      <a:pt x="880" y="0"/>
                    </a:moveTo>
                    <a:cubicBezTo>
                      <a:pt x="559" y="0"/>
                      <a:pt x="256" y="200"/>
                      <a:pt x="141" y="522"/>
                    </a:cubicBezTo>
                    <a:cubicBezTo>
                      <a:pt x="0" y="931"/>
                      <a:pt x="212" y="1377"/>
                      <a:pt x="620" y="1518"/>
                    </a:cubicBezTo>
                    <a:cubicBezTo>
                      <a:pt x="706" y="1548"/>
                      <a:pt x="793" y="1563"/>
                      <a:pt x="879" y="1563"/>
                    </a:cubicBezTo>
                    <a:cubicBezTo>
                      <a:pt x="1199" y="1563"/>
                      <a:pt x="1500" y="1362"/>
                      <a:pt x="1615" y="1044"/>
                    </a:cubicBezTo>
                    <a:cubicBezTo>
                      <a:pt x="1760" y="635"/>
                      <a:pt x="1545" y="189"/>
                      <a:pt x="1136" y="44"/>
                    </a:cubicBezTo>
                    <a:cubicBezTo>
                      <a:pt x="1052" y="14"/>
                      <a:pt x="965" y="0"/>
                      <a:pt x="88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1" name="Google Shape;611;p28"/>
              <p:cNvSpPr/>
              <p:nvPr/>
            </p:nvSpPr>
            <p:spPr>
              <a:xfrm>
                <a:off x="-4609596" y="-7399886"/>
                <a:ext cx="151231" cy="111880"/>
              </a:xfrm>
              <a:custGeom>
                <a:avLst/>
                <a:gdLst/>
                <a:ahLst/>
                <a:cxnLst/>
                <a:rect l="l" t="t" r="r" b="b"/>
                <a:pathLst>
                  <a:path w="4362" h="3227" extrusionOk="0">
                    <a:moveTo>
                      <a:pt x="594" y="1"/>
                    </a:moveTo>
                    <a:cubicBezTo>
                      <a:pt x="441" y="1"/>
                      <a:pt x="326" y="41"/>
                      <a:pt x="263" y="126"/>
                    </a:cubicBezTo>
                    <a:cubicBezTo>
                      <a:pt x="0" y="478"/>
                      <a:pt x="714" y="1459"/>
                      <a:pt x="1859" y="2322"/>
                    </a:cubicBezTo>
                    <a:cubicBezTo>
                      <a:pt x="2694" y="2951"/>
                      <a:pt x="3671" y="3158"/>
                      <a:pt x="4135" y="3224"/>
                    </a:cubicBezTo>
                    <a:cubicBezTo>
                      <a:pt x="4146" y="3225"/>
                      <a:pt x="4156" y="3226"/>
                      <a:pt x="4166" y="3226"/>
                    </a:cubicBezTo>
                    <a:cubicBezTo>
                      <a:pt x="4281" y="3226"/>
                      <a:pt x="4361" y="3106"/>
                      <a:pt x="4314" y="2994"/>
                    </a:cubicBezTo>
                    <a:cubicBezTo>
                      <a:pt x="4121" y="2562"/>
                      <a:pt x="3652" y="1684"/>
                      <a:pt x="2821" y="1060"/>
                    </a:cubicBezTo>
                    <a:cubicBezTo>
                      <a:pt x="1948" y="400"/>
                      <a:pt x="1077" y="1"/>
                      <a:pt x="59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2" name="Google Shape;612;p28"/>
              <p:cNvSpPr/>
              <p:nvPr/>
            </p:nvSpPr>
            <p:spPr>
              <a:xfrm>
                <a:off x="-4777875" y="-7426546"/>
                <a:ext cx="176436" cy="55264"/>
              </a:xfrm>
              <a:custGeom>
                <a:avLst/>
                <a:gdLst/>
                <a:ahLst/>
                <a:cxnLst/>
                <a:rect l="l" t="t" r="r" b="b"/>
                <a:pathLst>
                  <a:path w="5089" h="1594" extrusionOk="0">
                    <a:moveTo>
                      <a:pt x="2362" y="0"/>
                    </a:moveTo>
                    <a:cubicBezTo>
                      <a:pt x="1375" y="0"/>
                      <a:pt x="522" y="369"/>
                      <a:pt x="123" y="575"/>
                    </a:cubicBezTo>
                    <a:cubicBezTo>
                      <a:pt x="5" y="632"/>
                      <a:pt x="1" y="796"/>
                      <a:pt x="113" y="862"/>
                    </a:cubicBezTo>
                    <a:cubicBezTo>
                      <a:pt x="517" y="1106"/>
                      <a:pt x="1404" y="1556"/>
                      <a:pt x="2451" y="1589"/>
                    </a:cubicBezTo>
                    <a:cubicBezTo>
                      <a:pt x="2545" y="1592"/>
                      <a:pt x="2637" y="1594"/>
                      <a:pt x="2729" y="1594"/>
                    </a:cubicBezTo>
                    <a:cubicBezTo>
                      <a:pt x="4032" y="1594"/>
                      <a:pt x="5061" y="1288"/>
                      <a:pt x="5075" y="881"/>
                    </a:cubicBezTo>
                    <a:cubicBezTo>
                      <a:pt x="5089" y="439"/>
                      <a:pt x="3934" y="50"/>
                      <a:pt x="2502" y="3"/>
                    </a:cubicBezTo>
                    <a:cubicBezTo>
                      <a:pt x="2455" y="1"/>
                      <a:pt x="2409" y="0"/>
                      <a:pt x="236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3" name="Google Shape;613;p28"/>
              <p:cNvSpPr/>
              <p:nvPr/>
            </p:nvSpPr>
            <p:spPr>
              <a:xfrm>
                <a:off x="-4767579" y="-7447347"/>
                <a:ext cx="300000" cy="151300"/>
              </a:xfrm>
              <a:custGeom>
                <a:avLst/>
                <a:gdLst/>
                <a:ahLst/>
                <a:cxnLst/>
                <a:rect l="l" t="t" r="r" b="b"/>
                <a:pathLst>
                  <a:path w="8653" h="4364" extrusionOk="0">
                    <a:moveTo>
                      <a:pt x="5511" y="1"/>
                    </a:moveTo>
                    <a:cubicBezTo>
                      <a:pt x="5450" y="1"/>
                      <a:pt x="5389" y="30"/>
                      <a:pt x="5350" y="101"/>
                    </a:cubicBezTo>
                    <a:lnTo>
                      <a:pt x="4703" y="1283"/>
                    </a:lnTo>
                    <a:lnTo>
                      <a:pt x="262" y="1143"/>
                    </a:lnTo>
                    <a:cubicBezTo>
                      <a:pt x="261" y="1143"/>
                      <a:pt x="259" y="1143"/>
                      <a:pt x="258" y="1143"/>
                    </a:cubicBezTo>
                    <a:cubicBezTo>
                      <a:pt x="4" y="1143"/>
                      <a:pt x="1" y="1523"/>
                      <a:pt x="253" y="1528"/>
                    </a:cubicBezTo>
                    <a:lnTo>
                      <a:pt x="4618" y="1664"/>
                    </a:lnTo>
                    <a:cubicBezTo>
                      <a:pt x="4632" y="1692"/>
                      <a:pt x="4656" y="1711"/>
                      <a:pt x="4684" y="1725"/>
                    </a:cubicBezTo>
                    <a:cubicBezTo>
                      <a:pt x="4710" y="1739"/>
                      <a:pt x="4740" y="1747"/>
                      <a:pt x="4772" y="1747"/>
                    </a:cubicBezTo>
                    <a:cubicBezTo>
                      <a:pt x="4791" y="1747"/>
                      <a:pt x="4810" y="1744"/>
                      <a:pt x="4829" y="1739"/>
                    </a:cubicBezTo>
                    <a:lnTo>
                      <a:pt x="8256" y="4320"/>
                    </a:lnTo>
                    <a:cubicBezTo>
                      <a:pt x="8295" y="4350"/>
                      <a:pt x="8335" y="4363"/>
                      <a:pt x="8373" y="4363"/>
                    </a:cubicBezTo>
                    <a:cubicBezTo>
                      <a:pt x="8532" y="4363"/>
                      <a:pt x="8652" y="4140"/>
                      <a:pt x="8486" y="4015"/>
                    </a:cubicBezTo>
                    <a:lnTo>
                      <a:pt x="5059" y="1434"/>
                    </a:lnTo>
                    <a:lnTo>
                      <a:pt x="5688" y="288"/>
                    </a:lnTo>
                    <a:cubicBezTo>
                      <a:pt x="5771" y="135"/>
                      <a:pt x="5641" y="1"/>
                      <a:pt x="55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14" name="Google Shape;614;p28"/>
            <p:cNvGrpSpPr/>
            <p:nvPr/>
          </p:nvGrpSpPr>
          <p:grpSpPr>
            <a:xfrm rot="-1799957">
              <a:off x="167936" y="-152266"/>
              <a:ext cx="559190" cy="463820"/>
              <a:chOff x="672195" y="-1729204"/>
              <a:chExt cx="406852" cy="337408"/>
            </a:xfrm>
          </p:grpSpPr>
          <p:sp>
            <p:nvSpPr>
              <p:cNvPr id="615" name="Google Shape;615;p28"/>
              <p:cNvSpPr/>
              <p:nvPr/>
            </p:nvSpPr>
            <p:spPr>
              <a:xfrm>
                <a:off x="672195" y="-1729204"/>
                <a:ext cx="406852" cy="337408"/>
              </a:xfrm>
              <a:custGeom>
                <a:avLst/>
                <a:gdLst/>
                <a:ahLst/>
                <a:cxnLst/>
                <a:rect l="l" t="t" r="r" b="b"/>
                <a:pathLst>
                  <a:path w="11735" h="9732" extrusionOk="0">
                    <a:moveTo>
                      <a:pt x="6617" y="1"/>
                    </a:moveTo>
                    <a:cubicBezTo>
                      <a:pt x="6334" y="1"/>
                      <a:pt x="6047" y="26"/>
                      <a:pt x="5759" y="79"/>
                    </a:cubicBezTo>
                    <a:lnTo>
                      <a:pt x="5764" y="83"/>
                    </a:lnTo>
                    <a:lnTo>
                      <a:pt x="5759" y="83"/>
                    </a:lnTo>
                    <a:lnTo>
                      <a:pt x="4304" y="346"/>
                    </a:lnTo>
                    <a:lnTo>
                      <a:pt x="4285" y="351"/>
                    </a:lnTo>
                    <a:lnTo>
                      <a:pt x="4271" y="356"/>
                    </a:lnTo>
                    <a:cubicBezTo>
                      <a:pt x="1699" y="825"/>
                      <a:pt x="0" y="3285"/>
                      <a:pt x="469" y="5852"/>
                    </a:cubicBezTo>
                    <a:cubicBezTo>
                      <a:pt x="886" y="8133"/>
                      <a:pt x="2877" y="9732"/>
                      <a:pt x="5116" y="9732"/>
                    </a:cubicBezTo>
                    <a:cubicBezTo>
                      <a:pt x="5398" y="9732"/>
                      <a:pt x="5684" y="9706"/>
                      <a:pt x="5971" y="9654"/>
                    </a:cubicBezTo>
                    <a:cubicBezTo>
                      <a:pt x="5994" y="9649"/>
                      <a:pt x="6013" y="9645"/>
                      <a:pt x="6036" y="9640"/>
                    </a:cubicBezTo>
                    <a:cubicBezTo>
                      <a:pt x="6088" y="9631"/>
                      <a:pt x="6140" y="9621"/>
                      <a:pt x="6191" y="9612"/>
                    </a:cubicBezTo>
                    <a:lnTo>
                      <a:pt x="7463" y="9377"/>
                    </a:lnTo>
                    <a:lnTo>
                      <a:pt x="7468" y="9377"/>
                    </a:lnTo>
                    <a:cubicBezTo>
                      <a:pt x="10035" y="8908"/>
                      <a:pt x="11735" y="6443"/>
                      <a:pt x="11265" y="3876"/>
                    </a:cubicBezTo>
                    <a:cubicBezTo>
                      <a:pt x="10844" y="1596"/>
                      <a:pt x="8857" y="1"/>
                      <a:pt x="6617" y="1"/>
                    </a:cubicBezTo>
                    <a:close/>
                  </a:path>
                </a:pathLst>
              </a:custGeom>
              <a:solidFill>
                <a:schemeClr val="accent5"/>
              </a:solidFill>
              <a:ln w="28575" cap="flat" cmpd="sng">
                <a:solidFill>
                  <a:schemeClr val="accent5"/>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6" name="Google Shape;616;p28"/>
              <p:cNvSpPr/>
              <p:nvPr/>
            </p:nvSpPr>
            <p:spPr>
              <a:xfrm>
                <a:off x="697710" y="-1701435"/>
                <a:ext cx="228857" cy="284537"/>
              </a:xfrm>
              <a:custGeom>
                <a:avLst/>
                <a:gdLst/>
                <a:ahLst/>
                <a:cxnLst/>
                <a:rect l="l" t="t" r="r" b="b"/>
                <a:pathLst>
                  <a:path w="6601" h="8207" extrusionOk="0">
                    <a:moveTo>
                      <a:pt x="5159" y="0"/>
                    </a:moveTo>
                    <a:lnTo>
                      <a:pt x="3700" y="268"/>
                    </a:lnTo>
                    <a:cubicBezTo>
                      <a:pt x="3690" y="273"/>
                      <a:pt x="3676" y="273"/>
                      <a:pt x="3667" y="273"/>
                    </a:cubicBezTo>
                    <a:cubicBezTo>
                      <a:pt x="1470" y="644"/>
                      <a:pt x="1" y="2742"/>
                      <a:pt x="405" y="4934"/>
                    </a:cubicBezTo>
                    <a:cubicBezTo>
                      <a:pt x="756" y="6859"/>
                      <a:pt x="2439" y="8207"/>
                      <a:pt x="4326" y="8207"/>
                    </a:cubicBezTo>
                    <a:cubicBezTo>
                      <a:pt x="4582" y="8207"/>
                      <a:pt x="4842" y="8182"/>
                      <a:pt x="5103" y="8130"/>
                    </a:cubicBezTo>
                    <a:lnTo>
                      <a:pt x="5136" y="8121"/>
                    </a:lnTo>
                    <a:lnTo>
                      <a:pt x="6600" y="7858"/>
                    </a:lnTo>
                    <a:lnTo>
                      <a:pt x="5159"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7" name="Google Shape;617;p28"/>
              <p:cNvSpPr/>
              <p:nvPr/>
            </p:nvSpPr>
            <p:spPr>
              <a:xfrm>
                <a:off x="753387" y="-1703619"/>
                <a:ext cx="297503" cy="276944"/>
              </a:xfrm>
              <a:custGeom>
                <a:avLst/>
                <a:gdLst/>
                <a:ahLst/>
                <a:cxnLst/>
                <a:rect l="l" t="t" r="r" b="b"/>
                <a:pathLst>
                  <a:path w="8581" h="7988" extrusionOk="0">
                    <a:moveTo>
                      <a:pt x="4272" y="0"/>
                    </a:moveTo>
                    <a:cubicBezTo>
                      <a:pt x="3785" y="0"/>
                      <a:pt x="3293" y="90"/>
                      <a:pt x="2821" y="275"/>
                    </a:cubicBezTo>
                    <a:cubicBezTo>
                      <a:pt x="1038" y="969"/>
                      <a:pt x="0" y="2828"/>
                      <a:pt x="343" y="4710"/>
                    </a:cubicBezTo>
                    <a:cubicBezTo>
                      <a:pt x="648" y="6372"/>
                      <a:pt x="1958" y="7658"/>
                      <a:pt x="3619" y="7935"/>
                    </a:cubicBezTo>
                    <a:cubicBezTo>
                      <a:pt x="3836" y="7970"/>
                      <a:pt x="4052" y="7988"/>
                      <a:pt x="4267" y="7988"/>
                    </a:cubicBezTo>
                    <a:cubicBezTo>
                      <a:pt x="5699" y="7988"/>
                      <a:pt x="7045" y="7218"/>
                      <a:pt x="7759" y="5940"/>
                    </a:cubicBezTo>
                    <a:cubicBezTo>
                      <a:pt x="8581" y="4466"/>
                      <a:pt x="8388" y="2640"/>
                      <a:pt x="7280" y="1368"/>
                    </a:cubicBezTo>
                    <a:cubicBezTo>
                      <a:pt x="6509" y="482"/>
                      <a:pt x="5403" y="0"/>
                      <a:pt x="42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8" name="Google Shape;618;p28"/>
              <p:cNvSpPr/>
              <p:nvPr/>
            </p:nvSpPr>
            <p:spPr>
              <a:xfrm>
                <a:off x="794539" y="-1669817"/>
                <a:ext cx="213879" cy="209233"/>
              </a:xfrm>
              <a:custGeom>
                <a:avLst/>
                <a:gdLst/>
                <a:ahLst/>
                <a:cxnLst/>
                <a:rect l="l" t="t" r="r" b="b"/>
                <a:pathLst>
                  <a:path w="6169" h="6035" extrusionOk="0">
                    <a:moveTo>
                      <a:pt x="2681" y="0"/>
                    </a:moveTo>
                    <a:cubicBezTo>
                      <a:pt x="2633" y="0"/>
                      <a:pt x="2584" y="4"/>
                      <a:pt x="2535" y="13"/>
                    </a:cubicBezTo>
                    <a:cubicBezTo>
                      <a:pt x="2085" y="98"/>
                      <a:pt x="1789" y="525"/>
                      <a:pt x="1874" y="975"/>
                    </a:cubicBezTo>
                    <a:lnTo>
                      <a:pt x="2127" y="2355"/>
                    </a:lnTo>
                    <a:lnTo>
                      <a:pt x="742" y="2609"/>
                    </a:lnTo>
                    <a:cubicBezTo>
                      <a:pt x="297" y="2689"/>
                      <a:pt x="1" y="3120"/>
                      <a:pt x="81" y="3566"/>
                    </a:cubicBezTo>
                    <a:cubicBezTo>
                      <a:pt x="156" y="3967"/>
                      <a:pt x="503" y="4246"/>
                      <a:pt x="896" y="4246"/>
                    </a:cubicBezTo>
                    <a:cubicBezTo>
                      <a:pt x="944" y="4246"/>
                      <a:pt x="993" y="4242"/>
                      <a:pt x="1043" y="4233"/>
                    </a:cubicBezTo>
                    <a:lnTo>
                      <a:pt x="2423" y="3979"/>
                    </a:lnTo>
                    <a:lnTo>
                      <a:pt x="2676" y="5359"/>
                    </a:lnTo>
                    <a:cubicBezTo>
                      <a:pt x="2747" y="5756"/>
                      <a:pt x="3097" y="6034"/>
                      <a:pt x="3488" y="6034"/>
                    </a:cubicBezTo>
                    <a:cubicBezTo>
                      <a:pt x="3536" y="6034"/>
                      <a:pt x="3585" y="6030"/>
                      <a:pt x="3634" y="6021"/>
                    </a:cubicBezTo>
                    <a:cubicBezTo>
                      <a:pt x="4084" y="5937"/>
                      <a:pt x="4380" y="5510"/>
                      <a:pt x="4296" y="5064"/>
                    </a:cubicBezTo>
                    <a:lnTo>
                      <a:pt x="4047" y="3679"/>
                    </a:lnTo>
                    <a:lnTo>
                      <a:pt x="5427" y="3430"/>
                    </a:lnTo>
                    <a:cubicBezTo>
                      <a:pt x="5873" y="3346"/>
                      <a:pt x="6168" y="2919"/>
                      <a:pt x="6089" y="2468"/>
                    </a:cubicBezTo>
                    <a:cubicBezTo>
                      <a:pt x="6014" y="2073"/>
                      <a:pt x="5670" y="1792"/>
                      <a:pt x="5279" y="1792"/>
                    </a:cubicBezTo>
                    <a:cubicBezTo>
                      <a:pt x="5229" y="1792"/>
                      <a:pt x="5178" y="1797"/>
                      <a:pt x="5126" y="1806"/>
                    </a:cubicBezTo>
                    <a:lnTo>
                      <a:pt x="3746" y="2060"/>
                    </a:lnTo>
                    <a:lnTo>
                      <a:pt x="3493" y="680"/>
                    </a:lnTo>
                    <a:cubicBezTo>
                      <a:pt x="3422" y="279"/>
                      <a:pt x="3072" y="0"/>
                      <a:pt x="268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9" name="Google Shape;619;p28"/>
              <p:cNvSpPr/>
              <p:nvPr/>
            </p:nvSpPr>
            <p:spPr>
              <a:xfrm>
                <a:off x="869075" y="-1653731"/>
                <a:ext cx="38934" cy="46354"/>
              </a:xfrm>
              <a:custGeom>
                <a:avLst/>
                <a:gdLst/>
                <a:ahLst/>
                <a:cxnLst/>
                <a:rect l="l" t="t" r="r" b="b"/>
                <a:pathLst>
                  <a:path w="1123" h="1337" extrusionOk="0">
                    <a:moveTo>
                      <a:pt x="565" y="0"/>
                    </a:moveTo>
                    <a:cubicBezTo>
                      <a:pt x="534" y="0"/>
                      <a:pt x="502" y="3"/>
                      <a:pt x="470" y="9"/>
                    </a:cubicBezTo>
                    <a:cubicBezTo>
                      <a:pt x="188" y="61"/>
                      <a:pt x="1" y="328"/>
                      <a:pt x="52" y="610"/>
                    </a:cubicBezTo>
                    <a:cubicBezTo>
                      <a:pt x="101" y="878"/>
                      <a:pt x="397" y="1337"/>
                      <a:pt x="672" y="1337"/>
                    </a:cubicBezTo>
                    <a:cubicBezTo>
                      <a:pt x="686" y="1337"/>
                      <a:pt x="700" y="1335"/>
                      <a:pt x="714" y="1333"/>
                    </a:cubicBezTo>
                    <a:cubicBezTo>
                      <a:pt x="996" y="1281"/>
                      <a:pt x="1122" y="704"/>
                      <a:pt x="1075" y="422"/>
                    </a:cubicBezTo>
                    <a:cubicBezTo>
                      <a:pt x="1026" y="173"/>
                      <a:pt x="810" y="0"/>
                      <a:pt x="56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0" name="Google Shape;620;p28"/>
              <p:cNvSpPr/>
              <p:nvPr/>
            </p:nvSpPr>
            <p:spPr>
              <a:xfrm>
                <a:off x="894938" y="-1522928"/>
                <a:ext cx="38934" cy="46388"/>
              </a:xfrm>
              <a:custGeom>
                <a:avLst/>
                <a:gdLst/>
                <a:ahLst/>
                <a:cxnLst/>
                <a:rect l="l" t="t" r="r" b="b"/>
                <a:pathLst>
                  <a:path w="1123" h="1338" extrusionOk="0">
                    <a:moveTo>
                      <a:pt x="459" y="1"/>
                    </a:moveTo>
                    <a:cubicBezTo>
                      <a:pt x="444" y="1"/>
                      <a:pt x="429" y="2"/>
                      <a:pt x="414" y="5"/>
                    </a:cubicBezTo>
                    <a:cubicBezTo>
                      <a:pt x="132" y="57"/>
                      <a:pt x="1" y="630"/>
                      <a:pt x="52" y="911"/>
                    </a:cubicBezTo>
                    <a:cubicBezTo>
                      <a:pt x="98" y="1161"/>
                      <a:pt x="318" y="1337"/>
                      <a:pt x="564" y="1337"/>
                    </a:cubicBezTo>
                    <a:cubicBezTo>
                      <a:pt x="595" y="1337"/>
                      <a:pt x="627" y="1335"/>
                      <a:pt x="658" y="1329"/>
                    </a:cubicBezTo>
                    <a:cubicBezTo>
                      <a:pt x="935" y="1277"/>
                      <a:pt x="1123" y="1005"/>
                      <a:pt x="1076" y="723"/>
                    </a:cubicBezTo>
                    <a:cubicBezTo>
                      <a:pt x="1022" y="457"/>
                      <a:pt x="729" y="1"/>
                      <a:pt x="45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1" name="Google Shape;621;p28"/>
              <p:cNvSpPr/>
              <p:nvPr/>
            </p:nvSpPr>
            <p:spPr>
              <a:xfrm>
                <a:off x="942156" y="-1596113"/>
                <a:ext cx="49474" cy="36022"/>
              </a:xfrm>
              <a:custGeom>
                <a:avLst/>
                <a:gdLst/>
                <a:ahLst/>
                <a:cxnLst/>
                <a:rect l="l" t="t" r="r" b="b"/>
                <a:pathLst>
                  <a:path w="1427" h="1039" extrusionOk="0">
                    <a:moveTo>
                      <a:pt x="864" y="0"/>
                    </a:moveTo>
                    <a:cubicBezTo>
                      <a:pt x="833" y="0"/>
                      <a:pt x="801" y="3"/>
                      <a:pt x="770" y="9"/>
                    </a:cubicBezTo>
                    <a:cubicBezTo>
                      <a:pt x="488" y="60"/>
                      <a:pt x="0" y="384"/>
                      <a:pt x="52" y="666"/>
                    </a:cubicBezTo>
                    <a:cubicBezTo>
                      <a:pt x="96" y="907"/>
                      <a:pt x="523" y="1038"/>
                      <a:pt x="821" y="1038"/>
                    </a:cubicBezTo>
                    <a:cubicBezTo>
                      <a:pt x="871" y="1038"/>
                      <a:pt x="917" y="1035"/>
                      <a:pt x="958" y="1027"/>
                    </a:cubicBezTo>
                    <a:cubicBezTo>
                      <a:pt x="1239" y="976"/>
                      <a:pt x="1427" y="708"/>
                      <a:pt x="1375" y="427"/>
                    </a:cubicBezTo>
                    <a:cubicBezTo>
                      <a:pt x="1329" y="176"/>
                      <a:pt x="1109" y="0"/>
                      <a:pt x="86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2" name="Google Shape;622;p28"/>
              <p:cNvSpPr/>
              <p:nvPr/>
            </p:nvSpPr>
            <p:spPr>
              <a:xfrm>
                <a:off x="811318" y="-1570320"/>
                <a:ext cx="49647" cy="36057"/>
              </a:xfrm>
              <a:custGeom>
                <a:avLst/>
                <a:gdLst/>
                <a:ahLst/>
                <a:cxnLst/>
                <a:rect l="l" t="t" r="r" b="b"/>
                <a:pathLst>
                  <a:path w="1432" h="1040" extrusionOk="0">
                    <a:moveTo>
                      <a:pt x="606" y="0"/>
                    </a:moveTo>
                    <a:cubicBezTo>
                      <a:pt x="556" y="0"/>
                      <a:pt x="510" y="4"/>
                      <a:pt x="470" y="11"/>
                    </a:cubicBezTo>
                    <a:cubicBezTo>
                      <a:pt x="188" y="63"/>
                      <a:pt x="0" y="330"/>
                      <a:pt x="52" y="617"/>
                    </a:cubicBezTo>
                    <a:cubicBezTo>
                      <a:pt x="97" y="864"/>
                      <a:pt x="314" y="1040"/>
                      <a:pt x="557" y="1040"/>
                    </a:cubicBezTo>
                    <a:cubicBezTo>
                      <a:pt x="590" y="1040"/>
                      <a:pt x="624" y="1036"/>
                      <a:pt x="657" y="1030"/>
                    </a:cubicBezTo>
                    <a:cubicBezTo>
                      <a:pt x="939" y="978"/>
                      <a:pt x="1432" y="654"/>
                      <a:pt x="1380" y="372"/>
                    </a:cubicBezTo>
                    <a:cubicBezTo>
                      <a:pt x="1336" y="131"/>
                      <a:pt x="905" y="0"/>
                      <a:pt x="60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623" name="Google Shape;623;p28"/>
          <p:cNvSpPr txBox="1">
            <a:spLocks noGrp="1"/>
          </p:cNvSpPr>
          <p:nvPr>
            <p:ph type="subTitle" idx="1"/>
          </p:nvPr>
        </p:nvSpPr>
        <p:spPr>
          <a:xfrm>
            <a:off x="1790825" y="1679292"/>
            <a:ext cx="24198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624" name="Google Shape;624;p28"/>
          <p:cNvSpPr txBox="1">
            <a:spLocks noGrp="1"/>
          </p:cNvSpPr>
          <p:nvPr>
            <p:ph type="subTitle" idx="2"/>
          </p:nvPr>
        </p:nvSpPr>
        <p:spPr>
          <a:xfrm>
            <a:off x="1790825" y="2855294"/>
            <a:ext cx="24198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625" name="Google Shape;625;p28"/>
          <p:cNvSpPr txBox="1">
            <a:spLocks noGrp="1"/>
          </p:cNvSpPr>
          <p:nvPr>
            <p:ph type="subTitle" idx="3"/>
          </p:nvPr>
        </p:nvSpPr>
        <p:spPr>
          <a:xfrm>
            <a:off x="1790825" y="4031300"/>
            <a:ext cx="24198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626" name="Google Shape;626;p28"/>
          <p:cNvSpPr txBox="1">
            <a:spLocks noGrp="1"/>
          </p:cNvSpPr>
          <p:nvPr>
            <p:ph type="subTitle" idx="4"/>
          </p:nvPr>
        </p:nvSpPr>
        <p:spPr>
          <a:xfrm>
            <a:off x="1790825" y="1304600"/>
            <a:ext cx="2419800" cy="4848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Font typeface="DM Sans"/>
              <a:buNone/>
              <a:defRPr sz="2200" b="1">
                <a:solidFill>
                  <a:schemeClr val="dk1"/>
                </a:solidFill>
                <a:latin typeface="Dosis"/>
                <a:ea typeface="Dosis"/>
                <a:cs typeface="Dosis"/>
                <a:sym typeface="Dosis"/>
              </a:defRPr>
            </a:lvl1pPr>
            <a:lvl2pPr lvl="1" rtl="0">
              <a:lnSpc>
                <a:spcPct val="100000"/>
              </a:lnSpc>
              <a:spcBef>
                <a:spcPts val="0"/>
              </a:spcBef>
              <a:spcAft>
                <a:spcPts val="0"/>
              </a:spcAft>
              <a:buSzPts val="2400"/>
              <a:buFont typeface="DM Sans"/>
              <a:buNone/>
              <a:defRPr sz="2400" b="1">
                <a:latin typeface="DM Sans"/>
                <a:ea typeface="DM Sans"/>
                <a:cs typeface="DM Sans"/>
                <a:sym typeface="DM Sans"/>
              </a:defRPr>
            </a:lvl2pPr>
            <a:lvl3pPr lvl="2" rtl="0">
              <a:lnSpc>
                <a:spcPct val="100000"/>
              </a:lnSpc>
              <a:spcBef>
                <a:spcPts val="0"/>
              </a:spcBef>
              <a:spcAft>
                <a:spcPts val="0"/>
              </a:spcAft>
              <a:buSzPts val="2400"/>
              <a:buFont typeface="DM Sans"/>
              <a:buNone/>
              <a:defRPr sz="2400" b="1">
                <a:latin typeface="DM Sans"/>
                <a:ea typeface="DM Sans"/>
                <a:cs typeface="DM Sans"/>
                <a:sym typeface="DM Sans"/>
              </a:defRPr>
            </a:lvl3pPr>
            <a:lvl4pPr lvl="3" rtl="0">
              <a:lnSpc>
                <a:spcPct val="100000"/>
              </a:lnSpc>
              <a:spcBef>
                <a:spcPts val="0"/>
              </a:spcBef>
              <a:spcAft>
                <a:spcPts val="0"/>
              </a:spcAft>
              <a:buSzPts val="2400"/>
              <a:buFont typeface="DM Sans"/>
              <a:buNone/>
              <a:defRPr sz="2400" b="1">
                <a:latin typeface="DM Sans"/>
                <a:ea typeface="DM Sans"/>
                <a:cs typeface="DM Sans"/>
                <a:sym typeface="DM Sans"/>
              </a:defRPr>
            </a:lvl4pPr>
            <a:lvl5pPr lvl="4" rtl="0">
              <a:lnSpc>
                <a:spcPct val="100000"/>
              </a:lnSpc>
              <a:spcBef>
                <a:spcPts val="0"/>
              </a:spcBef>
              <a:spcAft>
                <a:spcPts val="0"/>
              </a:spcAft>
              <a:buSzPts val="2400"/>
              <a:buFont typeface="DM Sans"/>
              <a:buNone/>
              <a:defRPr sz="2400" b="1">
                <a:latin typeface="DM Sans"/>
                <a:ea typeface="DM Sans"/>
                <a:cs typeface="DM Sans"/>
                <a:sym typeface="DM Sans"/>
              </a:defRPr>
            </a:lvl5pPr>
            <a:lvl6pPr lvl="5" rtl="0">
              <a:lnSpc>
                <a:spcPct val="100000"/>
              </a:lnSpc>
              <a:spcBef>
                <a:spcPts val="0"/>
              </a:spcBef>
              <a:spcAft>
                <a:spcPts val="0"/>
              </a:spcAft>
              <a:buSzPts val="2400"/>
              <a:buFont typeface="DM Sans"/>
              <a:buNone/>
              <a:defRPr sz="2400" b="1">
                <a:latin typeface="DM Sans"/>
                <a:ea typeface="DM Sans"/>
                <a:cs typeface="DM Sans"/>
                <a:sym typeface="DM Sans"/>
              </a:defRPr>
            </a:lvl6pPr>
            <a:lvl7pPr lvl="6" rtl="0">
              <a:lnSpc>
                <a:spcPct val="100000"/>
              </a:lnSpc>
              <a:spcBef>
                <a:spcPts val="0"/>
              </a:spcBef>
              <a:spcAft>
                <a:spcPts val="0"/>
              </a:spcAft>
              <a:buSzPts val="2400"/>
              <a:buFont typeface="DM Sans"/>
              <a:buNone/>
              <a:defRPr sz="2400" b="1">
                <a:latin typeface="DM Sans"/>
                <a:ea typeface="DM Sans"/>
                <a:cs typeface="DM Sans"/>
                <a:sym typeface="DM Sans"/>
              </a:defRPr>
            </a:lvl7pPr>
            <a:lvl8pPr lvl="7" rtl="0">
              <a:lnSpc>
                <a:spcPct val="100000"/>
              </a:lnSpc>
              <a:spcBef>
                <a:spcPts val="0"/>
              </a:spcBef>
              <a:spcAft>
                <a:spcPts val="0"/>
              </a:spcAft>
              <a:buSzPts val="2400"/>
              <a:buFont typeface="DM Sans"/>
              <a:buNone/>
              <a:defRPr sz="2400" b="1">
                <a:latin typeface="DM Sans"/>
                <a:ea typeface="DM Sans"/>
                <a:cs typeface="DM Sans"/>
                <a:sym typeface="DM Sans"/>
              </a:defRPr>
            </a:lvl8pPr>
            <a:lvl9pPr lvl="8" rtl="0">
              <a:lnSpc>
                <a:spcPct val="100000"/>
              </a:lnSpc>
              <a:spcBef>
                <a:spcPts val="0"/>
              </a:spcBef>
              <a:spcAft>
                <a:spcPts val="0"/>
              </a:spcAft>
              <a:buSzPts val="2400"/>
              <a:buFont typeface="DM Sans"/>
              <a:buNone/>
              <a:defRPr sz="2400" b="1">
                <a:latin typeface="DM Sans"/>
                <a:ea typeface="DM Sans"/>
                <a:cs typeface="DM Sans"/>
                <a:sym typeface="DM Sans"/>
              </a:defRPr>
            </a:lvl9pPr>
          </a:lstStyle>
          <a:p>
            <a:endParaRPr/>
          </a:p>
        </p:txBody>
      </p:sp>
      <p:sp>
        <p:nvSpPr>
          <p:cNvPr id="627" name="Google Shape;627;p28"/>
          <p:cNvSpPr txBox="1">
            <a:spLocks noGrp="1"/>
          </p:cNvSpPr>
          <p:nvPr>
            <p:ph type="subTitle" idx="5"/>
          </p:nvPr>
        </p:nvSpPr>
        <p:spPr>
          <a:xfrm>
            <a:off x="1790825" y="2480602"/>
            <a:ext cx="2419800" cy="4848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Font typeface="DM Sans"/>
              <a:buNone/>
              <a:defRPr sz="2200" b="1">
                <a:solidFill>
                  <a:schemeClr val="dk1"/>
                </a:solidFill>
                <a:latin typeface="Dosis"/>
                <a:ea typeface="Dosis"/>
                <a:cs typeface="Dosis"/>
                <a:sym typeface="Dosis"/>
              </a:defRPr>
            </a:lvl1pPr>
            <a:lvl2pPr lvl="1" rtl="0">
              <a:lnSpc>
                <a:spcPct val="100000"/>
              </a:lnSpc>
              <a:spcBef>
                <a:spcPts val="0"/>
              </a:spcBef>
              <a:spcAft>
                <a:spcPts val="0"/>
              </a:spcAft>
              <a:buSzPts val="2400"/>
              <a:buFont typeface="DM Sans"/>
              <a:buNone/>
              <a:defRPr sz="2400" b="1">
                <a:latin typeface="DM Sans"/>
                <a:ea typeface="DM Sans"/>
                <a:cs typeface="DM Sans"/>
                <a:sym typeface="DM Sans"/>
              </a:defRPr>
            </a:lvl2pPr>
            <a:lvl3pPr lvl="2" rtl="0">
              <a:lnSpc>
                <a:spcPct val="100000"/>
              </a:lnSpc>
              <a:spcBef>
                <a:spcPts val="0"/>
              </a:spcBef>
              <a:spcAft>
                <a:spcPts val="0"/>
              </a:spcAft>
              <a:buSzPts val="2400"/>
              <a:buFont typeface="DM Sans"/>
              <a:buNone/>
              <a:defRPr sz="2400" b="1">
                <a:latin typeface="DM Sans"/>
                <a:ea typeface="DM Sans"/>
                <a:cs typeface="DM Sans"/>
                <a:sym typeface="DM Sans"/>
              </a:defRPr>
            </a:lvl3pPr>
            <a:lvl4pPr lvl="3" rtl="0">
              <a:lnSpc>
                <a:spcPct val="100000"/>
              </a:lnSpc>
              <a:spcBef>
                <a:spcPts val="0"/>
              </a:spcBef>
              <a:spcAft>
                <a:spcPts val="0"/>
              </a:spcAft>
              <a:buSzPts val="2400"/>
              <a:buFont typeface="DM Sans"/>
              <a:buNone/>
              <a:defRPr sz="2400" b="1">
                <a:latin typeface="DM Sans"/>
                <a:ea typeface="DM Sans"/>
                <a:cs typeface="DM Sans"/>
                <a:sym typeface="DM Sans"/>
              </a:defRPr>
            </a:lvl4pPr>
            <a:lvl5pPr lvl="4" rtl="0">
              <a:lnSpc>
                <a:spcPct val="100000"/>
              </a:lnSpc>
              <a:spcBef>
                <a:spcPts val="0"/>
              </a:spcBef>
              <a:spcAft>
                <a:spcPts val="0"/>
              </a:spcAft>
              <a:buSzPts val="2400"/>
              <a:buFont typeface="DM Sans"/>
              <a:buNone/>
              <a:defRPr sz="2400" b="1">
                <a:latin typeface="DM Sans"/>
                <a:ea typeface="DM Sans"/>
                <a:cs typeface="DM Sans"/>
                <a:sym typeface="DM Sans"/>
              </a:defRPr>
            </a:lvl5pPr>
            <a:lvl6pPr lvl="5" rtl="0">
              <a:lnSpc>
                <a:spcPct val="100000"/>
              </a:lnSpc>
              <a:spcBef>
                <a:spcPts val="0"/>
              </a:spcBef>
              <a:spcAft>
                <a:spcPts val="0"/>
              </a:spcAft>
              <a:buSzPts val="2400"/>
              <a:buFont typeface="DM Sans"/>
              <a:buNone/>
              <a:defRPr sz="2400" b="1">
                <a:latin typeface="DM Sans"/>
                <a:ea typeface="DM Sans"/>
                <a:cs typeface="DM Sans"/>
                <a:sym typeface="DM Sans"/>
              </a:defRPr>
            </a:lvl6pPr>
            <a:lvl7pPr lvl="6" rtl="0">
              <a:lnSpc>
                <a:spcPct val="100000"/>
              </a:lnSpc>
              <a:spcBef>
                <a:spcPts val="0"/>
              </a:spcBef>
              <a:spcAft>
                <a:spcPts val="0"/>
              </a:spcAft>
              <a:buSzPts val="2400"/>
              <a:buFont typeface="DM Sans"/>
              <a:buNone/>
              <a:defRPr sz="2400" b="1">
                <a:latin typeface="DM Sans"/>
                <a:ea typeface="DM Sans"/>
                <a:cs typeface="DM Sans"/>
                <a:sym typeface="DM Sans"/>
              </a:defRPr>
            </a:lvl7pPr>
            <a:lvl8pPr lvl="7" rtl="0">
              <a:lnSpc>
                <a:spcPct val="100000"/>
              </a:lnSpc>
              <a:spcBef>
                <a:spcPts val="0"/>
              </a:spcBef>
              <a:spcAft>
                <a:spcPts val="0"/>
              </a:spcAft>
              <a:buSzPts val="2400"/>
              <a:buFont typeface="DM Sans"/>
              <a:buNone/>
              <a:defRPr sz="2400" b="1">
                <a:latin typeface="DM Sans"/>
                <a:ea typeface="DM Sans"/>
                <a:cs typeface="DM Sans"/>
                <a:sym typeface="DM Sans"/>
              </a:defRPr>
            </a:lvl8pPr>
            <a:lvl9pPr lvl="8" rtl="0">
              <a:lnSpc>
                <a:spcPct val="100000"/>
              </a:lnSpc>
              <a:spcBef>
                <a:spcPts val="0"/>
              </a:spcBef>
              <a:spcAft>
                <a:spcPts val="0"/>
              </a:spcAft>
              <a:buSzPts val="2400"/>
              <a:buFont typeface="DM Sans"/>
              <a:buNone/>
              <a:defRPr sz="2400" b="1">
                <a:latin typeface="DM Sans"/>
                <a:ea typeface="DM Sans"/>
                <a:cs typeface="DM Sans"/>
                <a:sym typeface="DM Sans"/>
              </a:defRPr>
            </a:lvl9pPr>
          </a:lstStyle>
          <a:p>
            <a:endParaRPr/>
          </a:p>
        </p:txBody>
      </p:sp>
      <p:sp>
        <p:nvSpPr>
          <p:cNvPr id="628" name="Google Shape;628;p28"/>
          <p:cNvSpPr txBox="1">
            <a:spLocks noGrp="1"/>
          </p:cNvSpPr>
          <p:nvPr>
            <p:ph type="subTitle" idx="6"/>
          </p:nvPr>
        </p:nvSpPr>
        <p:spPr>
          <a:xfrm>
            <a:off x="1790825" y="3656605"/>
            <a:ext cx="2419800" cy="4848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Font typeface="DM Sans"/>
              <a:buNone/>
              <a:defRPr sz="2200" b="1">
                <a:solidFill>
                  <a:schemeClr val="dk1"/>
                </a:solidFill>
                <a:latin typeface="Dosis"/>
                <a:ea typeface="Dosis"/>
                <a:cs typeface="Dosis"/>
                <a:sym typeface="Dosis"/>
              </a:defRPr>
            </a:lvl1pPr>
            <a:lvl2pPr lvl="1" rtl="0">
              <a:lnSpc>
                <a:spcPct val="100000"/>
              </a:lnSpc>
              <a:spcBef>
                <a:spcPts val="0"/>
              </a:spcBef>
              <a:spcAft>
                <a:spcPts val="0"/>
              </a:spcAft>
              <a:buSzPts val="2400"/>
              <a:buFont typeface="DM Sans"/>
              <a:buNone/>
              <a:defRPr sz="2400" b="1">
                <a:latin typeface="DM Sans"/>
                <a:ea typeface="DM Sans"/>
                <a:cs typeface="DM Sans"/>
                <a:sym typeface="DM Sans"/>
              </a:defRPr>
            </a:lvl2pPr>
            <a:lvl3pPr lvl="2" rtl="0">
              <a:lnSpc>
                <a:spcPct val="100000"/>
              </a:lnSpc>
              <a:spcBef>
                <a:spcPts val="0"/>
              </a:spcBef>
              <a:spcAft>
                <a:spcPts val="0"/>
              </a:spcAft>
              <a:buSzPts val="2400"/>
              <a:buFont typeface="DM Sans"/>
              <a:buNone/>
              <a:defRPr sz="2400" b="1">
                <a:latin typeface="DM Sans"/>
                <a:ea typeface="DM Sans"/>
                <a:cs typeface="DM Sans"/>
                <a:sym typeface="DM Sans"/>
              </a:defRPr>
            </a:lvl3pPr>
            <a:lvl4pPr lvl="3" rtl="0">
              <a:lnSpc>
                <a:spcPct val="100000"/>
              </a:lnSpc>
              <a:spcBef>
                <a:spcPts val="0"/>
              </a:spcBef>
              <a:spcAft>
                <a:spcPts val="0"/>
              </a:spcAft>
              <a:buSzPts val="2400"/>
              <a:buFont typeface="DM Sans"/>
              <a:buNone/>
              <a:defRPr sz="2400" b="1">
                <a:latin typeface="DM Sans"/>
                <a:ea typeface="DM Sans"/>
                <a:cs typeface="DM Sans"/>
                <a:sym typeface="DM Sans"/>
              </a:defRPr>
            </a:lvl4pPr>
            <a:lvl5pPr lvl="4" rtl="0">
              <a:lnSpc>
                <a:spcPct val="100000"/>
              </a:lnSpc>
              <a:spcBef>
                <a:spcPts val="0"/>
              </a:spcBef>
              <a:spcAft>
                <a:spcPts val="0"/>
              </a:spcAft>
              <a:buSzPts val="2400"/>
              <a:buFont typeface="DM Sans"/>
              <a:buNone/>
              <a:defRPr sz="2400" b="1">
                <a:latin typeface="DM Sans"/>
                <a:ea typeface="DM Sans"/>
                <a:cs typeface="DM Sans"/>
                <a:sym typeface="DM Sans"/>
              </a:defRPr>
            </a:lvl5pPr>
            <a:lvl6pPr lvl="5" rtl="0">
              <a:lnSpc>
                <a:spcPct val="100000"/>
              </a:lnSpc>
              <a:spcBef>
                <a:spcPts val="0"/>
              </a:spcBef>
              <a:spcAft>
                <a:spcPts val="0"/>
              </a:spcAft>
              <a:buSzPts val="2400"/>
              <a:buFont typeface="DM Sans"/>
              <a:buNone/>
              <a:defRPr sz="2400" b="1">
                <a:latin typeface="DM Sans"/>
                <a:ea typeface="DM Sans"/>
                <a:cs typeface="DM Sans"/>
                <a:sym typeface="DM Sans"/>
              </a:defRPr>
            </a:lvl6pPr>
            <a:lvl7pPr lvl="6" rtl="0">
              <a:lnSpc>
                <a:spcPct val="100000"/>
              </a:lnSpc>
              <a:spcBef>
                <a:spcPts val="0"/>
              </a:spcBef>
              <a:spcAft>
                <a:spcPts val="0"/>
              </a:spcAft>
              <a:buSzPts val="2400"/>
              <a:buFont typeface="DM Sans"/>
              <a:buNone/>
              <a:defRPr sz="2400" b="1">
                <a:latin typeface="DM Sans"/>
                <a:ea typeface="DM Sans"/>
                <a:cs typeface="DM Sans"/>
                <a:sym typeface="DM Sans"/>
              </a:defRPr>
            </a:lvl7pPr>
            <a:lvl8pPr lvl="7" rtl="0">
              <a:lnSpc>
                <a:spcPct val="100000"/>
              </a:lnSpc>
              <a:spcBef>
                <a:spcPts val="0"/>
              </a:spcBef>
              <a:spcAft>
                <a:spcPts val="0"/>
              </a:spcAft>
              <a:buSzPts val="2400"/>
              <a:buFont typeface="DM Sans"/>
              <a:buNone/>
              <a:defRPr sz="2400" b="1">
                <a:latin typeface="DM Sans"/>
                <a:ea typeface="DM Sans"/>
                <a:cs typeface="DM Sans"/>
                <a:sym typeface="DM Sans"/>
              </a:defRPr>
            </a:lvl8pPr>
            <a:lvl9pPr lvl="8" rtl="0">
              <a:lnSpc>
                <a:spcPct val="100000"/>
              </a:lnSpc>
              <a:spcBef>
                <a:spcPts val="0"/>
              </a:spcBef>
              <a:spcAft>
                <a:spcPts val="0"/>
              </a:spcAft>
              <a:buSzPts val="2400"/>
              <a:buFont typeface="DM Sans"/>
              <a:buNone/>
              <a:defRPr sz="2400" b="1">
                <a:latin typeface="DM Sans"/>
                <a:ea typeface="DM Sans"/>
                <a:cs typeface="DM Sans"/>
                <a:sym typeface="DM Sans"/>
              </a:defRPr>
            </a:lvl9pPr>
          </a:lstStyle>
          <a:p>
            <a:endParaRPr/>
          </a:p>
        </p:txBody>
      </p:sp>
      <p:sp>
        <p:nvSpPr>
          <p:cNvPr id="629" name="Google Shape;629;p28"/>
          <p:cNvSpPr txBox="1">
            <a:spLocks noGrp="1"/>
          </p:cNvSpPr>
          <p:nvPr>
            <p:ph type="subTitle" idx="7"/>
          </p:nvPr>
        </p:nvSpPr>
        <p:spPr>
          <a:xfrm flipH="1">
            <a:off x="4933375" y="1679292"/>
            <a:ext cx="2419800" cy="572700"/>
          </a:xfrm>
          <a:prstGeom prst="rect">
            <a:avLst/>
          </a:prstGeom>
        </p:spPr>
        <p:txBody>
          <a:bodyPr spcFirstLastPara="1" wrap="square" lIns="91425" tIns="91425" rIns="91425" bIns="91425" anchor="t" anchorCtr="0">
            <a:noAutofit/>
          </a:bodyPr>
          <a:lstStyle>
            <a:lvl1pPr lvl="0" algn="r" rtl="0">
              <a:spcBef>
                <a:spcPts val="0"/>
              </a:spcBef>
              <a:spcAft>
                <a:spcPts val="0"/>
              </a:spcAft>
              <a:buSzPts val="1400"/>
              <a:buNone/>
              <a:defRPr sz="1400"/>
            </a:lvl1pPr>
            <a:lvl2pPr lvl="1" algn="r" rtl="0">
              <a:lnSpc>
                <a:spcPct val="100000"/>
              </a:lnSpc>
              <a:spcBef>
                <a:spcPts val="0"/>
              </a:spcBef>
              <a:spcAft>
                <a:spcPts val="0"/>
              </a:spcAft>
              <a:buSzPts val="1400"/>
              <a:buNone/>
              <a:defRPr/>
            </a:lvl2pPr>
            <a:lvl3pPr lvl="2" algn="r" rtl="0">
              <a:lnSpc>
                <a:spcPct val="100000"/>
              </a:lnSpc>
              <a:spcBef>
                <a:spcPts val="0"/>
              </a:spcBef>
              <a:spcAft>
                <a:spcPts val="0"/>
              </a:spcAft>
              <a:buSzPts val="1400"/>
              <a:buNone/>
              <a:defRPr/>
            </a:lvl3pPr>
            <a:lvl4pPr lvl="3" algn="r" rtl="0">
              <a:lnSpc>
                <a:spcPct val="100000"/>
              </a:lnSpc>
              <a:spcBef>
                <a:spcPts val="0"/>
              </a:spcBef>
              <a:spcAft>
                <a:spcPts val="0"/>
              </a:spcAft>
              <a:buSzPts val="1400"/>
              <a:buNone/>
              <a:defRPr/>
            </a:lvl4pPr>
            <a:lvl5pPr lvl="4" algn="r" rtl="0">
              <a:lnSpc>
                <a:spcPct val="100000"/>
              </a:lnSpc>
              <a:spcBef>
                <a:spcPts val="0"/>
              </a:spcBef>
              <a:spcAft>
                <a:spcPts val="0"/>
              </a:spcAft>
              <a:buSzPts val="1400"/>
              <a:buNone/>
              <a:defRPr/>
            </a:lvl5pPr>
            <a:lvl6pPr lvl="5" algn="r" rtl="0">
              <a:lnSpc>
                <a:spcPct val="100000"/>
              </a:lnSpc>
              <a:spcBef>
                <a:spcPts val="0"/>
              </a:spcBef>
              <a:spcAft>
                <a:spcPts val="0"/>
              </a:spcAft>
              <a:buSzPts val="1400"/>
              <a:buNone/>
              <a:defRPr/>
            </a:lvl6pPr>
            <a:lvl7pPr lvl="6" algn="r" rtl="0">
              <a:lnSpc>
                <a:spcPct val="100000"/>
              </a:lnSpc>
              <a:spcBef>
                <a:spcPts val="0"/>
              </a:spcBef>
              <a:spcAft>
                <a:spcPts val="0"/>
              </a:spcAft>
              <a:buSzPts val="1400"/>
              <a:buNone/>
              <a:defRPr/>
            </a:lvl7pPr>
            <a:lvl8pPr lvl="7" algn="r" rtl="0">
              <a:lnSpc>
                <a:spcPct val="100000"/>
              </a:lnSpc>
              <a:spcBef>
                <a:spcPts val="0"/>
              </a:spcBef>
              <a:spcAft>
                <a:spcPts val="0"/>
              </a:spcAft>
              <a:buSzPts val="1400"/>
              <a:buNone/>
              <a:defRPr/>
            </a:lvl8pPr>
            <a:lvl9pPr lvl="8" algn="r" rtl="0">
              <a:lnSpc>
                <a:spcPct val="100000"/>
              </a:lnSpc>
              <a:spcBef>
                <a:spcPts val="0"/>
              </a:spcBef>
              <a:spcAft>
                <a:spcPts val="0"/>
              </a:spcAft>
              <a:buSzPts val="1400"/>
              <a:buNone/>
              <a:defRPr/>
            </a:lvl9pPr>
          </a:lstStyle>
          <a:p>
            <a:endParaRPr/>
          </a:p>
        </p:txBody>
      </p:sp>
      <p:sp>
        <p:nvSpPr>
          <p:cNvPr id="630" name="Google Shape;630;p28"/>
          <p:cNvSpPr txBox="1">
            <a:spLocks noGrp="1"/>
          </p:cNvSpPr>
          <p:nvPr>
            <p:ph type="subTitle" idx="8"/>
          </p:nvPr>
        </p:nvSpPr>
        <p:spPr>
          <a:xfrm flipH="1">
            <a:off x="4933375" y="2855294"/>
            <a:ext cx="2419800" cy="572700"/>
          </a:xfrm>
          <a:prstGeom prst="rect">
            <a:avLst/>
          </a:prstGeom>
        </p:spPr>
        <p:txBody>
          <a:bodyPr spcFirstLastPara="1" wrap="square" lIns="91425" tIns="91425" rIns="91425" bIns="91425" anchor="t" anchorCtr="0">
            <a:noAutofit/>
          </a:bodyPr>
          <a:lstStyle>
            <a:lvl1pPr lvl="0" algn="r" rtl="0">
              <a:spcBef>
                <a:spcPts val="0"/>
              </a:spcBef>
              <a:spcAft>
                <a:spcPts val="0"/>
              </a:spcAft>
              <a:buSzPts val="1400"/>
              <a:buNone/>
              <a:defRPr sz="1400"/>
            </a:lvl1pPr>
            <a:lvl2pPr lvl="1" algn="r" rtl="0">
              <a:lnSpc>
                <a:spcPct val="100000"/>
              </a:lnSpc>
              <a:spcBef>
                <a:spcPts val="0"/>
              </a:spcBef>
              <a:spcAft>
                <a:spcPts val="0"/>
              </a:spcAft>
              <a:buSzPts val="1400"/>
              <a:buNone/>
              <a:defRPr/>
            </a:lvl2pPr>
            <a:lvl3pPr lvl="2" algn="r" rtl="0">
              <a:lnSpc>
                <a:spcPct val="100000"/>
              </a:lnSpc>
              <a:spcBef>
                <a:spcPts val="0"/>
              </a:spcBef>
              <a:spcAft>
                <a:spcPts val="0"/>
              </a:spcAft>
              <a:buSzPts val="1400"/>
              <a:buNone/>
              <a:defRPr/>
            </a:lvl3pPr>
            <a:lvl4pPr lvl="3" algn="r" rtl="0">
              <a:lnSpc>
                <a:spcPct val="100000"/>
              </a:lnSpc>
              <a:spcBef>
                <a:spcPts val="0"/>
              </a:spcBef>
              <a:spcAft>
                <a:spcPts val="0"/>
              </a:spcAft>
              <a:buSzPts val="1400"/>
              <a:buNone/>
              <a:defRPr/>
            </a:lvl4pPr>
            <a:lvl5pPr lvl="4" algn="r" rtl="0">
              <a:lnSpc>
                <a:spcPct val="100000"/>
              </a:lnSpc>
              <a:spcBef>
                <a:spcPts val="0"/>
              </a:spcBef>
              <a:spcAft>
                <a:spcPts val="0"/>
              </a:spcAft>
              <a:buSzPts val="1400"/>
              <a:buNone/>
              <a:defRPr/>
            </a:lvl5pPr>
            <a:lvl6pPr lvl="5" algn="r" rtl="0">
              <a:lnSpc>
                <a:spcPct val="100000"/>
              </a:lnSpc>
              <a:spcBef>
                <a:spcPts val="0"/>
              </a:spcBef>
              <a:spcAft>
                <a:spcPts val="0"/>
              </a:spcAft>
              <a:buSzPts val="1400"/>
              <a:buNone/>
              <a:defRPr/>
            </a:lvl6pPr>
            <a:lvl7pPr lvl="6" algn="r" rtl="0">
              <a:lnSpc>
                <a:spcPct val="100000"/>
              </a:lnSpc>
              <a:spcBef>
                <a:spcPts val="0"/>
              </a:spcBef>
              <a:spcAft>
                <a:spcPts val="0"/>
              </a:spcAft>
              <a:buSzPts val="1400"/>
              <a:buNone/>
              <a:defRPr/>
            </a:lvl7pPr>
            <a:lvl8pPr lvl="7" algn="r" rtl="0">
              <a:lnSpc>
                <a:spcPct val="100000"/>
              </a:lnSpc>
              <a:spcBef>
                <a:spcPts val="0"/>
              </a:spcBef>
              <a:spcAft>
                <a:spcPts val="0"/>
              </a:spcAft>
              <a:buSzPts val="1400"/>
              <a:buNone/>
              <a:defRPr/>
            </a:lvl8pPr>
            <a:lvl9pPr lvl="8" algn="r" rtl="0">
              <a:lnSpc>
                <a:spcPct val="100000"/>
              </a:lnSpc>
              <a:spcBef>
                <a:spcPts val="0"/>
              </a:spcBef>
              <a:spcAft>
                <a:spcPts val="0"/>
              </a:spcAft>
              <a:buSzPts val="1400"/>
              <a:buNone/>
              <a:defRPr/>
            </a:lvl9pPr>
          </a:lstStyle>
          <a:p>
            <a:endParaRPr/>
          </a:p>
        </p:txBody>
      </p:sp>
      <p:sp>
        <p:nvSpPr>
          <p:cNvPr id="631" name="Google Shape;631;p28"/>
          <p:cNvSpPr txBox="1">
            <a:spLocks noGrp="1"/>
          </p:cNvSpPr>
          <p:nvPr>
            <p:ph type="subTitle" idx="9"/>
          </p:nvPr>
        </p:nvSpPr>
        <p:spPr>
          <a:xfrm flipH="1">
            <a:off x="4933375" y="4031300"/>
            <a:ext cx="2419800" cy="572700"/>
          </a:xfrm>
          <a:prstGeom prst="rect">
            <a:avLst/>
          </a:prstGeom>
        </p:spPr>
        <p:txBody>
          <a:bodyPr spcFirstLastPara="1" wrap="square" lIns="91425" tIns="91425" rIns="91425" bIns="91425" anchor="t" anchorCtr="0">
            <a:noAutofit/>
          </a:bodyPr>
          <a:lstStyle>
            <a:lvl1pPr lvl="0" algn="r" rtl="0">
              <a:spcBef>
                <a:spcPts val="0"/>
              </a:spcBef>
              <a:spcAft>
                <a:spcPts val="0"/>
              </a:spcAft>
              <a:buSzPts val="1400"/>
              <a:buNone/>
              <a:defRPr sz="1400"/>
            </a:lvl1pPr>
            <a:lvl2pPr lvl="1" algn="r" rtl="0">
              <a:lnSpc>
                <a:spcPct val="100000"/>
              </a:lnSpc>
              <a:spcBef>
                <a:spcPts val="0"/>
              </a:spcBef>
              <a:spcAft>
                <a:spcPts val="0"/>
              </a:spcAft>
              <a:buSzPts val="1400"/>
              <a:buNone/>
              <a:defRPr/>
            </a:lvl2pPr>
            <a:lvl3pPr lvl="2" algn="r" rtl="0">
              <a:lnSpc>
                <a:spcPct val="100000"/>
              </a:lnSpc>
              <a:spcBef>
                <a:spcPts val="0"/>
              </a:spcBef>
              <a:spcAft>
                <a:spcPts val="0"/>
              </a:spcAft>
              <a:buSzPts val="1400"/>
              <a:buNone/>
              <a:defRPr/>
            </a:lvl3pPr>
            <a:lvl4pPr lvl="3" algn="r" rtl="0">
              <a:lnSpc>
                <a:spcPct val="100000"/>
              </a:lnSpc>
              <a:spcBef>
                <a:spcPts val="0"/>
              </a:spcBef>
              <a:spcAft>
                <a:spcPts val="0"/>
              </a:spcAft>
              <a:buSzPts val="1400"/>
              <a:buNone/>
              <a:defRPr/>
            </a:lvl4pPr>
            <a:lvl5pPr lvl="4" algn="r" rtl="0">
              <a:lnSpc>
                <a:spcPct val="100000"/>
              </a:lnSpc>
              <a:spcBef>
                <a:spcPts val="0"/>
              </a:spcBef>
              <a:spcAft>
                <a:spcPts val="0"/>
              </a:spcAft>
              <a:buSzPts val="1400"/>
              <a:buNone/>
              <a:defRPr/>
            </a:lvl5pPr>
            <a:lvl6pPr lvl="5" algn="r" rtl="0">
              <a:lnSpc>
                <a:spcPct val="100000"/>
              </a:lnSpc>
              <a:spcBef>
                <a:spcPts val="0"/>
              </a:spcBef>
              <a:spcAft>
                <a:spcPts val="0"/>
              </a:spcAft>
              <a:buSzPts val="1400"/>
              <a:buNone/>
              <a:defRPr/>
            </a:lvl6pPr>
            <a:lvl7pPr lvl="6" algn="r" rtl="0">
              <a:lnSpc>
                <a:spcPct val="100000"/>
              </a:lnSpc>
              <a:spcBef>
                <a:spcPts val="0"/>
              </a:spcBef>
              <a:spcAft>
                <a:spcPts val="0"/>
              </a:spcAft>
              <a:buSzPts val="1400"/>
              <a:buNone/>
              <a:defRPr/>
            </a:lvl7pPr>
            <a:lvl8pPr lvl="7" algn="r" rtl="0">
              <a:lnSpc>
                <a:spcPct val="100000"/>
              </a:lnSpc>
              <a:spcBef>
                <a:spcPts val="0"/>
              </a:spcBef>
              <a:spcAft>
                <a:spcPts val="0"/>
              </a:spcAft>
              <a:buSzPts val="1400"/>
              <a:buNone/>
              <a:defRPr/>
            </a:lvl8pPr>
            <a:lvl9pPr lvl="8" algn="r" rtl="0">
              <a:lnSpc>
                <a:spcPct val="100000"/>
              </a:lnSpc>
              <a:spcBef>
                <a:spcPts val="0"/>
              </a:spcBef>
              <a:spcAft>
                <a:spcPts val="0"/>
              </a:spcAft>
              <a:buSzPts val="1400"/>
              <a:buNone/>
              <a:defRPr/>
            </a:lvl9pPr>
          </a:lstStyle>
          <a:p>
            <a:endParaRPr/>
          </a:p>
        </p:txBody>
      </p:sp>
      <p:sp>
        <p:nvSpPr>
          <p:cNvPr id="632" name="Google Shape;632;p28"/>
          <p:cNvSpPr txBox="1">
            <a:spLocks noGrp="1"/>
          </p:cNvSpPr>
          <p:nvPr>
            <p:ph type="subTitle" idx="13"/>
          </p:nvPr>
        </p:nvSpPr>
        <p:spPr>
          <a:xfrm flipH="1">
            <a:off x="4933375" y="1304600"/>
            <a:ext cx="2419800" cy="484800"/>
          </a:xfrm>
          <a:prstGeom prst="rect">
            <a:avLst/>
          </a:prstGeom>
        </p:spPr>
        <p:txBody>
          <a:bodyPr spcFirstLastPara="1" wrap="square" lIns="91425" tIns="91425" rIns="91425" bIns="91425" anchor="b" anchorCtr="0">
            <a:noAutofit/>
          </a:bodyPr>
          <a:lstStyle>
            <a:lvl1pPr lvl="0" algn="r" rtl="0">
              <a:spcBef>
                <a:spcPts val="0"/>
              </a:spcBef>
              <a:spcAft>
                <a:spcPts val="0"/>
              </a:spcAft>
              <a:buSzPts val="2400"/>
              <a:buFont typeface="DM Sans"/>
              <a:buNone/>
              <a:defRPr sz="2200" b="1">
                <a:solidFill>
                  <a:schemeClr val="dk1"/>
                </a:solidFill>
                <a:latin typeface="Dosis"/>
                <a:ea typeface="Dosis"/>
                <a:cs typeface="Dosis"/>
                <a:sym typeface="Dosis"/>
              </a:defRPr>
            </a:lvl1pPr>
            <a:lvl2pPr lvl="1" algn="r" rtl="0">
              <a:lnSpc>
                <a:spcPct val="100000"/>
              </a:lnSpc>
              <a:spcBef>
                <a:spcPts val="0"/>
              </a:spcBef>
              <a:spcAft>
                <a:spcPts val="0"/>
              </a:spcAft>
              <a:buSzPts val="2400"/>
              <a:buFont typeface="DM Sans"/>
              <a:buNone/>
              <a:defRPr sz="2400" b="1">
                <a:latin typeface="DM Sans"/>
                <a:ea typeface="DM Sans"/>
                <a:cs typeface="DM Sans"/>
                <a:sym typeface="DM Sans"/>
              </a:defRPr>
            </a:lvl2pPr>
            <a:lvl3pPr lvl="2" algn="r" rtl="0">
              <a:lnSpc>
                <a:spcPct val="100000"/>
              </a:lnSpc>
              <a:spcBef>
                <a:spcPts val="0"/>
              </a:spcBef>
              <a:spcAft>
                <a:spcPts val="0"/>
              </a:spcAft>
              <a:buSzPts val="2400"/>
              <a:buFont typeface="DM Sans"/>
              <a:buNone/>
              <a:defRPr sz="2400" b="1">
                <a:latin typeface="DM Sans"/>
                <a:ea typeface="DM Sans"/>
                <a:cs typeface="DM Sans"/>
                <a:sym typeface="DM Sans"/>
              </a:defRPr>
            </a:lvl3pPr>
            <a:lvl4pPr lvl="3" algn="r" rtl="0">
              <a:lnSpc>
                <a:spcPct val="100000"/>
              </a:lnSpc>
              <a:spcBef>
                <a:spcPts val="0"/>
              </a:spcBef>
              <a:spcAft>
                <a:spcPts val="0"/>
              </a:spcAft>
              <a:buSzPts val="2400"/>
              <a:buFont typeface="DM Sans"/>
              <a:buNone/>
              <a:defRPr sz="2400" b="1">
                <a:latin typeface="DM Sans"/>
                <a:ea typeface="DM Sans"/>
                <a:cs typeface="DM Sans"/>
                <a:sym typeface="DM Sans"/>
              </a:defRPr>
            </a:lvl4pPr>
            <a:lvl5pPr lvl="4" algn="r" rtl="0">
              <a:lnSpc>
                <a:spcPct val="100000"/>
              </a:lnSpc>
              <a:spcBef>
                <a:spcPts val="0"/>
              </a:spcBef>
              <a:spcAft>
                <a:spcPts val="0"/>
              </a:spcAft>
              <a:buSzPts val="2400"/>
              <a:buFont typeface="DM Sans"/>
              <a:buNone/>
              <a:defRPr sz="2400" b="1">
                <a:latin typeface="DM Sans"/>
                <a:ea typeface="DM Sans"/>
                <a:cs typeface="DM Sans"/>
                <a:sym typeface="DM Sans"/>
              </a:defRPr>
            </a:lvl5pPr>
            <a:lvl6pPr lvl="5" algn="r" rtl="0">
              <a:lnSpc>
                <a:spcPct val="100000"/>
              </a:lnSpc>
              <a:spcBef>
                <a:spcPts val="0"/>
              </a:spcBef>
              <a:spcAft>
                <a:spcPts val="0"/>
              </a:spcAft>
              <a:buSzPts val="2400"/>
              <a:buFont typeface="DM Sans"/>
              <a:buNone/>
              <a:defRPr sz="2400" b="1">
                <a:latin typeface="DM Sans"/>
                <a:ea typeface="DM Sans"/>
                <a:cs typeface="DM Sans"/>
                <a:sym typeface="DM Sans"/>
              </a:defRPr>
            </a:lvl6pPr>
            <a:lvl7pPr lvl="6" algn="r" rtl="0">
              <a:lnSpc>
                <a:spcPct val="100000"/>
              </a:lnSpc>
              <a:spcBef>
                <a:spcPts val="0"/>
              </a:spcBef>
              <a:spcAft>
                <a:spcPts val="0"/>
              </a:spcAft>
              <a:buSzPts val="2400"/>
              <a:buFont typeface="DM Sans"/>
              <a:buNone/>
              <a:defRPr sz="2400" b="1">
                <a:latin typeface="DM Sans"/>
                <a:ea typeface="DM Sans"/>
                <a:cs typeface="DM Sans"/>
                <a:sym typeface="DM Sans"/>
              </a:defRPr>
            </a:lvl7pPr>
            <a:lvl8pPr lvl="7" algn="r" rtl="0">
              <a:lnSpc>
                <a:spcPct val="100000"/>
              </a:lnSpc>
              <a:spcBef>
                <a:spcPts val="0"/>
              </a:spcBef>
              <a:spcAft>
                <a:spcPts val="0"/>
              </a:spcAft>
              <a:buSzPts val="2400"/>
              <a:buFont typeface="DM Sans"/>
              <a:buNone/>
              <a:defRPr sz="2400" b="1">
                <a:latin typeface="DM Sans"/>
                <a:ea typeface="DM Sans"/>
                <a:cs typeface="DM Sans"/>
                <a:sym typeface="DM Sans"/>
              </a:defRPr>
            </a:lvl8pPr>
            <a:lvl9pPr lvl="8" algn="r" rtl="0">
              <a:lnSpc>
                <a:spcPct val="100000"/>
              </a:lnSpc>
              <a:spcBef>
                <a:spcPts val="0"/>
              </a:spcBef>
              <a:spcAft>
                <a:spcPts val="0"/>
              </a:spcAft>
              <a:buSzPts val="2400"/>
              <a:buFont typeface="DM Sans"/>
              <a:buNone/>
              <a:defRPr sz="2400" b="1">
                <a:latin typeface="DM Sans"/>
                <a:ea typeface="DM Sans"/>
                <a:cs typeface="DM Sans"/>
                <a:sym typeface="DM Sans"/>
              </a:defRPr>
            </a:lvl9pPr>
          </a:lstStyle>
          <a:p>
            <a:endParaRPr/>
          </a:p>
        </p:txBody>
      </p:sp>
      <p:sp>
        <p:nvSpPr>
          <p:cNvPr id="633" name="Google Shape;633;p28"/>
          <p:cNvSpPr txBox="1">
            <a:spLocks noGrp="1"/>
          </p:cNvSpPr>
          <p:nvPr>
            <p:ph type="subTitle" idx="14"/>
          </p:nvPr>
        </p:nvSpPr>
        <p:spPr>
          <a:xfrm flipH="1">
            <a:off x="4933375" y="2480602"/>
            <a:ext cx="2419800" cy="484800"/>
          </a:xfrm>
          <a:prstGeom prst="rect">
            <a:avLst/>
          </a:prstGeom>
        </p:spPr>
        <p:txBody>
          <a:bodyPr spcFirstLastPara="1" wrap="square" lIns="91425" tIns="91425" rIns="91425" bIns="91425" anchor="b" anchorCtr="0">
            <a:noAutofit/>
          </a:bodyPr>
          <a:lstStyle>
            <a:lvl1pPr lvl="0" algn="r" rtl="0">
              <a:spcBef>
                <a:spcPts val="0"/>
              </a:spcBef>
              <a:spcAft>
                <a:spcPts val="0"/>
              </a:spcAft>
              <a:buSzPts val="2400"/>
              <a:buFont typeface="DM Sans"/>
              <a:buNone/>
              <a:defRPr sz="2200" b="1">
                <a:solidFill>
                  <a:schemeClr val="dk1"/>
                </a:solidFill>
                <a:latin typeface="Dosis"/>
                <a:ea typeface="Dosis"/>
                <a:cs typeface="Dosis"/>
                <a:sym typeface="Dosis"/>
              </a:defRPr>
            </a:lvl1pPr>
            <a:lvl2pPr lvl="1" algn="r" rtl="0">
              <a:lnSpc>
                <a:spcPct val="100000"/>
              </a:lnSpc>
              <a:spcBef>
                <a:spcPts val="0"/>
              </a:spcBef>
              <a:spcAft>
                <a:spcPts val="0"/>
              </a:spcAft>
              <a:buSzPts val="2400"/>
              <a:buFont typeface="DM Sans"/>
              <a:buNone/>
              <a:defRPr sz="2400" b="1">
                <a:latin typeface="DM Sans"/>
                <a:ea typeface="DM Sans"/>
                <a:cs typeface="DM Sans"/>
                <a:sym typeface="DM Sans"/>
              </a:defRPr>
            </a:lvl2pPr>
            <a:lvl3pPr lvl="2" algn="r" rtl="0">
              <a:lnSpc>
                <a:spcPct val="100000"/>
              </a:lnSpc>
              <a:spcBef>
                <a:spcPts val="0"/>
              </a:spcBef>
              <a:spcAft>
                <a:spcPts val="0"/>
              </a:spcAft>
              <a:buSzPts val="2400"/>
              <a:buFont typeface="DM Sans"/>
              <a:buNone/>
              <a:defRPr sz="2400" b="1">
                <a:latin typeface="DM Sans"/>
                <a:ea typeface="DM Sans"/>
                <a:cs typeface="DM Sans"/>
                <a:sym typeface="DM Sans"/>
              </a:defRPr>
            </a:lvl3pPr>
            <a:lvl4pPr lvl="3" algn="r" rtl="0">
              <a:lnSpc>
                <a:spcPct val="100000"/>
              </a:lnSpc>
              <a:spcBef>
                <a:spcPts val="0"/>
              </a:spcBef>
              <a:spcAft>
                <a:spcPts val="0"/>
              </a:spcAft>
              <a:buSzPts val="2400"/>
              <a:buFont typeface="DM Sans"/>
              <a:buNone/>
              <a:defRPr sz="2400" b="1">
                <a:latin typeface="DM Sans"/>
                <a:ea typeface="DM Sans"/>
                <a:cs typeface="DM Sans"/>
                <a:sym typeface="DM Sans"/>
              </a:defRPr>
            </a:lvl4pPr>
            <a:lvl5pPr lvl="4" algn="r" rtl="0">
              <a:lnSpc>
                <a:spcPct val="100000"/>
              </a:lnSpc>
              <a:spcBef>
                <a:spcPts val="0"/>
              </a:spcBef>
              <a:spcAft>
                <a:spcPts val="0"/>
              </a:spcAft>
              <a:buSzPts val="2400"/>
              <a:buFont typeface="DM Sans"/>
              <a:buNone/>
              <a:defRPr sz="2400" b="1">
                <a:latin typeface="DM Sans"/>
                <a:ea typeface="DM Sans"/>
                <a:cs typeface="DM Sans"/>
                <a:sym typeface="DM Sans"/>
              </a:defRPr>
            </a:lvl5pPr>
            <a:lvl6pPr lvl="5" algn="r" rtl="0">
              <a:lnSpc>
                <a:spcPct val="100000"/>
              </a:lnSpc>
              <a:spcBef>
                <a:spcPts val="0"/>
              </a:spcBef>
              <a:spcAft>
                <a:spcPts val="0"/>
              </a:spcAft>
              <a:buSzPts val="2400"/>
              <a:buFont typeface="DM Sans"/>
              <a:buNone/>
              <a:defRPr sz="2400" b="1">
                <a:latin typeface="DM Sans"/>
                <a:ea typeface="DM Sans"/>
                <a:cs typeface="DM Sans"/>
                <a:sym typeface="DM Sans"/>
              </a:defRPr>
            </a:lvl6pPr>
            <a:lvl7pPr lvl="6" algn="r" rtl="0">
              <a:lnSpc>
                <a:spcPct val="100000"/>
              </a:lnSpc>
              <a:spcBef>
                <a:spcPts val="0"/>
              </a:spcBef>
              <a:spcAft>
                <a:spcPts val="0"/>
              </a:spcAft>
              <a:buSzPts val="2400"/>
              <a:buFont typeface="DM Sans"/>
              <a:buNone/>
              <a:defRPr sz="2400" b="1">
                <a:latin typeface="DM Sans"/>
                <a:ea typeface="DM Sans"/>
                <a:cs typeface="DM Sans"/>
                <a:sym typeface="DM Sans"/>
              </a:defRPr>
            </a:lvl7pPr>
            <a:lvl8pPr lvl="7" algn="r" rtl="0">
              <a:lnSpc>
                <a:spcPct val="100000"/>
              </a:lnSpc>
              <a:spcBef>
                <a:spcPts val="0"/>
              </a:spcBef>
              <a:spcAft>
                <a:spcPts val="0"/>
              </a:spcAft>
              <a:buSzPts val="2400"/>
              <a:buFont typeface="DM Sans"/>
              <a:buNone/>
              <a:defRPr sz="2400" b="1">
                <a:latin typeface="DM Sans"/>
                <a:ea typeface="DM Sans"/>
                <a:cs typeface="DM Sans"/>
                <a:sym typeface="DM Sans"/>
              </a:defRPr>
            </a:lvl8pPr>
            <a:lvl9pPr lvl="8" algn="r" rtl="0">
              <a:lnSpc>
                <a:spcPct val="100000"/>
              </a:lnSpc>
              <a:spcBef>
                <a:spcPts val="0"/>
              </a:spcBef>
              <a:spcAft>
                <a:spcPts val="0"/>
              </a:spcAft>
              <a:buSzPts val="2400"/>
              <a:buFont typeface="DM Sans"/>
              <a:buNone/>
              <a:defRPr sz="2400" b="1">
                <a:latin typeface="DM Sans"/>
                <a:ea typeface="DM Sans"/>
                <a:cs typeface="DM Sans"/>
                <a:sym typeface="DM Sans"/>
              </a:defRPr>
            </a:lvl9pPr>
          </a:lstStyle>
          <a:p>
            <a:endParaRPr/>
          </a:p>
        </p:txBody>
      </p:sp>
      <p:sp>
        <p:nvSpPr>
          <p:cNvPr id="634" name="Google Shape;634;p28"/>
          <p:cNvSpPr txBox="1">
            <a:spLocks noGrp="1"/>
          </p:cNvSpPr>
          <p:nvPr>
            <p:ph type="subTitle" idx="15"/>
          </p:nvPr>
        </p:nvSpPr>
        <p:spPr>
          <a:xfrm flipH="1">
            <a:off x="4933375" y="3656605"/>
            <a:ext cx="2419800" cy="484800"/>
          </a:xfrm>
          <a:prstGeom prst="rect">
            <a:avLst/>
          </a:prstGeom>
        </p:spPr>
        <p:txBody>
          <a:bodyPr spcFirstLastPara="1" wrap="square" lIns="91425" tIns="91425" rIns="91425" bIns="91425" anchor="b" anchorCtr="0">
            <a:noAutofit/>
          </a:bodyPr>
          <a:lstStyle>
            <a:lvl1pPr lvl="0" algn="r" rtl="0">
              <a:spcBef>
                <a:spcPts val="0"/>
              </a:spcBef>
              <a:spcAft>
                <a:spcPts val="0"/>
              </a:spcAft>
              <a:buSzPts val="2400"/>
              <a:buFont typeface="DM Sans"/>
              <a:buNone/>
              <a:defRPr sz="2200" b="1">
                <a:solidFill>
                  <a:schemeClr val="dk1"/>
                </a:solidFill>
                <a:latin typeface="Dosis"/>
                <a:ea typeface="Dosis"/>
                <a:cs typeface="Dosis"/>
                <a:sym typeface="Dosis"/>
              </a:defRPr>
            </a:lvl1pPr>
            <a:lvl2pPr lvl="1" algn="r" rtl="0">
              <a:lnSpc>
                <a:spcPct val="100000"/>
              </a:lnSpc>
              <a:spcBef>
                <a:spcPts val="0"/>
              </a:spcBef>
              <a:spcAft>
                <a:spcPts val="0"/>
              </a:spcAft>
              <a:buSzPts val="2400"/>
              <a:buFont typeface="DM Sans"/>
              <a:buNone/>
              <a:defRPr sz="2400" b="1">
                <a:latin typeface="DM Sans"/>
                <a:ea typeface="DM Sans"/>
                <a:cs typeface="DM Sans"/>
                <a:sym typeface="DM Sans"/>
              </a:defRPr>
            </a:lvl2pPr>
            <a:lvl3pPr lvl="2" algn="r" rtl="0">
              <a:lnSpc>
                <a:spcPct val="100000"/>
              </a:lnSpc>
              <a:spcBef>
                <a:spcPts val="0"/>
              </a:spcBef>
              <a:spcAft>
                <a:spcPts val="0"/>
              </a:spcAft>
              <a:buSzPts val="2400"/>
              <a:buFont typeface="DM Sans"/>
              <a:buNone/>
              <a:defRPr sz="2400" b="1">
                <a:latin typeface="DM Sans"/>
                <a:ea typeface="DM Sans"/>
                <a:cs typeface="DM Sans"/>
                <a:sym typeface="DM Sans"/>
              </a:defRPr>
            </a:lvl3pPr>
            <a:lvl4pPr lvl="3" algn="r" rtl="0">
              <a:lnSpc>
                <a:spcPct val="100000"/>
              </a:lnSpc>
              <a:spcBef>
                <a:spcPts val="0"/>
              </a:spcBef>
              <a:spcAft>
                <a:spcPts val="0"/>
              </a:spcAft>
              <a:buSzPts val="2400"/>
              <a:buFont typeface="DM Sans"/>
              <a:buNone/>
              <a:defRPr sz="2400" b="1">
                <a:latin typeface="DM Sans"/>
                <a:ea typeface="DM Sans"/>
                <a:cs typeface="DM Sans"/>
                <a:sym typeface="DM Sans"/>
              </a:defRPr>
            </a:lvl4pPr>
            <a:lvl5pPr lvl="4" algn="r" rtl="0">
              <a:lnSpc>
                <a:spcPct val="100000"/>
              </a:lnSpc>
              <a:spcBef>
                <a:spcPts val="0"/>
              </a:spcBef>
              <a:spcAft>
                <a:spcPts val="0"/>
              </a:spcAft>
              <a:buSzPts val="2400"/>
              <a:buFont typeface="DM Sans"/>
              <a:buNone/>
              <a:defRPr sz="2400" b="1">
                <a:latin typeface="DM Sans"/>
                <a:ea typeface="DM Sans"/>
                <a:cs typeface="DM Sans"/>
                <a:sym typeface="DM Sans"/>
              </a:defRPr>
            </a:lvl5pPr>
            <a:lvl6pPr lvl="5" algn="r" rtl="0">
              <a:lnSpc>
                <a:spcPct val="100000"/>
              </a:lnSpc>
              <a:spcBef>
                <a:spcPts val="0"/>
              </a:spcBef>
              <a:spcAft>
                <a:spcPts val="0"/>
              </a:spcAft>
              <a:buSzPts val="2400"/>
              <a:buFont typeface="DM Sans"/>
              <a:buNone/>
              <a:defRPr sz="2400" b="1">
                <a:latin typeface="DM Sans"/>
                <a:ea typeface="DM Sans"/>
                <a:cs typeface="DM Sans"/>
                <a:sym typeface="DM Sans"/>
              </a:defRPr>
            </a:lvl6pPr>
            <a:lvl7pPr lvl="6" algn="r" rtl="0">
              <a:lnSpc>
                <a:spcPct val="100000"/>
              </a:lnSpc>
              <a:spcBef>
                <a:spcPts val="0"/>
              </a:spcBef>
              <a:spcAft>
                <a:spcPts val="0"/>
              </a:spcAft>
              <a:buSzPts val="2400"/>
              <a:buFont typeface="DM Sans"/>
              <a:buNone/>
              <a:defRPr sz="2400" b="1">
                <a:latin typeface="DM Sans"/>
                <a:ea typeface="DM Sans"/>
                <a:cs typeface="DM Sans"/>
                <a:sym typeface="DM Sans"/>
              </a:defRPr>
            </a:lvl7pPr>
            <a:lvl8pPr lvl="7" algn="r" rtl="0">
              <a:lnSpc>
                <a:spcPct val="100000"/>
              </a:lnSpc>
              <a:spcBef>
                <a:spcPts val="0"/>
              </a:spcBef>
              <a:spcAft>
                <a:spcPts val="0"/>
              </a:spcAft>
              <a:buSzPts val="2400"/>
              <a:buFont typeface="DM Sans"/>
              <a:buNone/>
              <a:defRPr sz="2400" b="1">
                <a:latin typeface="DM Sans"/>
                <a:ea typeface="DM Sans"/>
                <a:cs typeface="DM Sans"/>
                <a:sym typeface="DM Sans"/>
              </a:defRPr>
            </a:lvl8pPr>
            <a:lvl9pPr lvl="8" algn="r" rtl="0">
              <a:lnSpc>
                <a:spcPct val="100000"/>
              </a:lnSpc>
              <a:spcBef>
                <a:spcPts val="0"/>
              </a:spcBef>
              <a:spcAft>
                <a:spcPts val="0"/>
              </a:spcAft>
              <a:buSzPts val="2400"/>
              <a:buFont typeface="DM Sans"/>
              <a:buNone/>
              <a:defRPr sz="2400" b="1">
                <a:latin typeface="DM Sans"/>
                <a:ea typeface="DM Sans"/>
                <a:cs typeface="DM Sans"/>
                <a:sym typeface="DM Sans"/>
              </a:defRPr>
            </a:lvl9pPr>
          </a:lstStyle>
          <a:p>
            <a:endParaRPr/>
          </a:p>
        </p:txBody>
      </p:sp>
      <p:sp>
        <p:nvSpPr>
          <p:cNvPr id="635" name="Google Shape;635;p28"/>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p:transition spd="slow">
    <p:push dir="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Background">
  <p:cSld name="CUSTOM_9">
    <p:spTree>
      <p:nvGrpSpPr>
        <p:cNvPr id="1" name="Shape 695"/>
        <p:cNvGrpSpPr/>
        <p:nvPr/>
      </p:nvGrpSpPr>
      <p:grpSpPr>
        <a:xfrm>
          <a:off x="0" y="0"/>
          <a:ext cx="0" cy="0"/>
          <a:chOff x="0" y="0"/>
          <a:chExt cx="0" cy="0"/>
        </a:xfrm>
      </p:grpSpPr>
      <p:sp>
        <p:nvSpPr>
          <p:cNvPr id="696" name="Google Shape;696;p32"/>
          <p:cNvSpPr/>
          <p:nvPr/>
        </p:nvSpPr>
        <p:spPr>
          <a:xfrm>
            <a:off x="146050" y="127375"/>
            <a:ext cx="8851800" cy="4888800"/>
          </a:xfrm>
          <a:prstGeom prst="rect">
            <a:avLst/>
          </a:prstGeom>
          <a:solidFill>
            <a:schemeClr val="lt1"/>
          </a:solidFill>
          <a:ln w="28575" cap="flat" cmpd="sng">
            <a:solidFill>
              <a:schemeClr val="dk1"/>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97" name="Google Shape;697;p32"/>
          <p:cNvGrpSpPr/>
          <p:nvPr/>
        </p:nvGrpSpPr>
        <p:grpSpPr>
          <a:xfrm>
            <a:off x="-278223" y="-260993"/>
            <a:ext cx="9574818" cy="5616316"/>
            <a:chOff x="-278223" y="-260993"/>
            <a:chExt cx="9574818" cy="5616316"/>
          </a:xfrm>
        </p:grpSpPr>
        <p:grpSp>
          <p:nvGrpSpPr>
            <p:cNvPr id="698" name="Google Shape;698;p32"/>
            <p:cNvGrpSpPr/>
            <p:nvPr/>
          </p:nvGrpSpPr>
          <p:grpSpPr>
            <a:xfrm>
              <a:off x="-278223" y="4348671"/>
              <a:ext cx="1122735" cy="1006652"/>
              <a:chOff x="-1293411" y="7086827"/>
              <a:chExt cx="998253" cy="895041"/>
            </a:xfrm>
          </p:grpSpPr>
          <p:grpSp>
            <p:nvGrpSpPr>
              <p:cNvPr id="699" name="Google Shape;699;p32"/>
              <p:cNvGrpSpPr/>
              <p:nvPr/>
            </p:nvGrpSpPr>
            <p:grpSpPr>
              <a:xfrm>
                <a:off x="-1293411" y="7086827"/>
                <a:ext cx="998253" cy="895041"/>
                <a:chOff x="-1293411" y="7086827"/>
                <a:chExt cx="998253" cy="895041"/>
              </a:xfrm>
            </p:grpSpPr>
            <p:sp>
              <p:nvSpPr>
                <p:cNvPr id="700" name="Google Shape;700;p32"/>
                <p:cNvSpPr/>
                <p:nvPr/>
              </p:nvSpPr>
              <p:spPr>
                <a:xfrm>
                  <a:off x="-1293411" y="7086827"/>
                  <a:ext cx="998253" cy="895041"/>
                </a:xfrm>
                <a:custGeom>
                  <a:avLst/>
                  <a:gdLst/>
                  <a:ahLst/>
                  <a:cxnLst/>
                  <a:rect l="l" t="t" r="r" b="b"/>
                  <a:pathLst>
                    <a:path w="28793" h="25816" extrusionOk="0">
                      <a:moveTo>
                        <a:pt x="10956" y="1248"/>
                      </a:moveTo>
                      <a:cubicBezTo>
                        <a:pt x="11045" y="1248"/>
                        <a:pt x="11102" y="1352"/>
                        <a:pt x="11045" y="1427"/>
                      </a:cubicBezTo>
                      <a:cubicBezTo>
                        <a:pt x="11022" y="1456"/>
                        <a:pt x="10988" y="1470"/>
                        <a:pt x="10955" y="1470"/>
                      </a:cubicBezTo>
                      <a:cubicBezTo>
                        <a:pt x="10908" y="1470"/>
                        <a:pt x="10862" y="1442"/>
                        <a:pt x="10848" y="1389"/>
                      </a:cubicBezTo>
                      <a:cubicBezTo>
                        <a:pt x="10834" y="1328"/>
                        <a:pt x="10867" y="1267"/>
                        <a:pt x="10928" y="1248"/>
                      </a:cubicBezTo>
                      <a:close/>
                      <a:moveTo>
                        <a:pt x="8536" y="1910"/>
                      </a:moveTo>
                      <a:cubicBezTo>
                        <a:pt x="8554" y="1910"/>
                        <a:pt x="8572" y="1915"/>
                        <a:pt x="8590" y="1924"/>
                      </a:cubicBezTo>
                      <a:cubicBezTo>
                        <a:pt x="8642" y="1952"/>
                        <a:pt x="8661" y="2023"/>
                        <a:pt x="8633" y="2074"/>
                      </a:cubicBezTo>
                      <a:lnTo>
                        <a:pt x="8633" y="2074"/>
                      </a:lnTo>
                      <a:lnTo>
                        <a:pt x="8633" y="2074"/>
                      </a:lnTo>
                      <a:cubicBezTo>
                        <a:pt x="8610" y="2121"/>
                        <a:pt x="8572" y="2140"/>
                        <a:pt x="8535" y="2140"/>
                      </a:cubicBezTo>
                      <a:cubicBezTo>
                        <a:pt x="8455" y="2140"/>
                        <a:pt x="8375" y="2056"/>
                        <a:pt x="8436" y="1966"/>
                      </a:cubicBezTo>
                      <a:lnTo>
                        <a:pt x="8436" y="1966"/>
                      </a:lnTo>
                      <a:lnTo>
                        <a:pt x="8633" y="2074"/>
                      </a:lnTo>
                      <a:lnTo>
                        <a:pt x="8440" y="1966"/>
                      </a:lnTo>
                      <a:cubicBezTo>
                        <a:pt x="8454" y="1938"/>
                        <a:pt x="8478" y="1920"/>
                        <a:pt x="8506" y="1915"/>
                      </a:cubicBezTo>
                      <a:cubicBezTo>
                        <a:pt x="8516" y="1912"/>
                        <a:pt x="8526" y="1910"/>
                        <a:pt x="8536" y="1910"/>
                      </a:cubicBezTo>
                      <a:close/>
                      <a:moveTo>
                        <a:pt x="10952" y="1"/>
                      </a:moveTo>
                      <a:cubicBezTo>
                        <a:pt x="10919" y="1"/>
                        <a:pt x="10886" y="2"/>
                        <a:pt x="10853" y="4"/>
                      </a:cubicBezTo>
                      <a:cubicBezTo>
                        <a:pt x="10210" y="51"/>
                        <a:pt x="9689" y="549"/>
                        <a:pt x="9609" y="1197"/>
                      </a:cubicBezTo>
                      <a:cubicBezTo>
                        <a:pt x="9346" y="852"/>
                        <a:pt x="8944" y="664"/>
                        <a:pt x="8533" y="664"/>
                      </a:cubicBezTo>
                      <a:cubicBezTo>
                        <a:pt x="8329" y="664"/>
                        <a:pt x="8122" y="710"/>
                        <a:pt x="7929" y="807"/>
                      </a:cubicBezTo>
                      <a:cubicBezTo>
                        <a:pt x="7351" y="1093"/>
                        <a:pt x="7056" y="1751"/>
                        <a:pt x="7225" y="2380"/>
                      </a:cubicBezTo>
                      <a:cubicBezTo>
                        <a:pt x="7253" y="2473"/>
                        <a:pt x="7286" y="2563"/>
                        <a:pt x="7333" y="2652"/>
                      </a:cubicBezTo>
                      <a:cubicBezTo>
                        <a:pt x="7290" y="2685"/>
                        <a:pt x="7248" y="2722"/>
                        <a:pt x="7215" y="2764"/>
                      </a:cubicBezTo>
                      <a:cubicBezTo>
                        <a:pt x="6976" y="3051"/>
                        <a:pt x="6966" y="3464"/>
                        <a:pt x="7196" y="3760"/>
                      </a:cubicBezTo>
                      <a:lnTo>
                        <a:pt x="8116" y="4942"/>
                      </a:lnTo>
                      <a:lnTo>
                        <a:pt x="8539" y="6487"/>
                      </a:lnTo>
                      <a:cubicBezTo>
                        <a:pt x="8187" y="6679"/>
                        <a:pt x="7844" y="6895"/>
                        <a:pt x="7520" y="7130"/>
                      </a:cubicBezTo>
                      <a:cubicBezTo>
                        <a:pt x="7511" y="7101"/>
                        <a:pt x="7502" y="7078"/>
                        <a:pt x="7492" y="7050"/>
                      </a:cubicBezTo>
                      <a:cubicBezTo>
                        <a:pt x="6938" y="5524"/>
                        <a:pt x="5798" y="4482"/>
                        <a:pt x="5333" y="4102"/>
                      </a:cubicBezTo>
                      <a:cubicBezTo>
                        <a:pt x="5166" y="3958"/>
                        <a:pt x="4968" y="3892"/>
                        <a:pt x="4774" y="3892"/>
                      </a:cubicBezTo>
                      <a:cubicBezTo>
                        <a:pt x="4375" y="3892"/>
                        <a:pt x="3993" y="4170"/>
                        <a:pt x="3920" y="4618"/>
                      </a:cubicBezTo>
                      <a:cubicBezTo>
                        <a:pt x="3775" y="5369"/>
                        <a:pt x="3751" y="6144"/>
                        <a:pt x="3840" y="6904"/>
                      </a:cubicBezTo>
                      <a:cubicBezTo>
                        <a:pt x="3642" y="6886"/>
                        <a:pt x="3443" y="6877"/>
                        <a:pt x="3245" y="6877"/>
                      </a:cubicBezTo>
                      <a:cubicBezTo>
                        <a:pt x="2734" y="6877"/>
                        <a:pt x="2226" y="6938"/>
                        <a:pt x="1733" y="7059"/>
                      </a:cubicBezTo>
                      <a:cubicBezTo>
                        <a:pt x="1151" y="7195"/>
                        <a:pt x="850" y="7838"/>
                        <a:pt x="1118" y="8374"/>
                      </a:cubicBezTo>
                      <a:cubicBezTo>
                        <a:pt x="1418" y="8979"/>
                        <a:pt x="1808" y="9533"/>
                        <a:pt x="2282" y="10016"/>
                      </a:cubicBezTo>
                      <a:cubicBezTo>
                        <a:pt x="1583" y="10458"/>
                        <a:pt x="963" y="11002"/>
                        <a:pt x="442" y="11640"/>
                      </a:cubicBezTo>
                      <a:cubicBezTo>
                        <a:pt x="1" y="12152"/>
                        <a:pt x="292" y="12950"/>
                        <a:pt x="958" y="13058"/>
                      </a:cubicBezTo>
                      <a:cubicBezTo>
                        <a:pt x="1432" y="13148"/>
                        <a:pt x="1913" y="13194"/>
                        <a:pt x="2394" y="13194"/>
                      </a:cubicBezTo>
                      <a:cubicBezTo>
                        <a:pt x="2761" y="13194"/>
                        <a:pt x="3129" y="13167"/>
                        <a:pt x="3493" y="13114"/>
                      </a:cubicBezTo>
                      <a:lnTo>
                        <a:pt x="3493" y="13114"/>
                      </a:lnTo>
                      <a:cubicBezTo>
                        <a:pt x="2766" y="16179"/>
                        <a:pt x="3479" y="19409"/>
                        <a:pt x="5427" y="21887"/>
                      </a:cubicBezTo>
                      <a:cubicBezTo>
                        <a:pt x="7380" y="24361"/>
                        <a:pt x="10355" y="25806"/>
                        <a:pt x="13505" y="25816"/>
                      </a:cubicBezTo>
                      <a:cubicBezTo>
                        <a:pt x="14430" y="25816"/>
                        <a:pt x="15345" y="25694"/>
                        <a:pt x="16237" y="25450"/>
                      </a:cubicBezTo>
                      <a:cubicBezTo>
                        <a:pt x="18950" y="24713"/>
                        <a:pt x="21245" y="22896"/>
                        <a:pt x="22578" y="20422"/>
                      </a:cubicBezTo>
                      <a:cubicBezTo>
                        <a:pt x="22756" y="20568"/>
                        <a:pt x="22939" y="20704"/>
                        <a:pt x="23127" y="20836"/>
                      </a:cubicBezTo>
                      <a:cubicBezTo>
                        <a:pt x="24681" y="21873"/>
                        <a:pt x="26450" y="22065"/>
                        <a:pt x="27140" y="22103"/>
                      </a:cubicBezTo>
                      <a:cubicBezTo>
                        <a:pt x="27166" y="22105"/>
                        <a:pt x="27191" y="22106"/>
                        <a:pt x="27216" y="22106"/>
                      </a:cubicBezTo>
                      <a:cubicBezTo>
                        <a:pt x="27865" y="22106"/>
                        <a:pt x="28302" y="21413"/>
                        <a:pt x="27999" y="20817"/>
                      </a:cubicBezTo>
                      <a:cubicBezTo>
                        <a:pt x="27596" y="19972"/>
                        <a:pt x="27056" y="19197"/>
                        <a:pt x="26408" y="18522"/>
                      </a:cubicBezTo>
                      <a:cubicBezTo>
                        <a:pt x="27384" y="17982"/>
                        <a:pt x="28084" y="17240"/>
                        <a:pt x="28389" y="16874"/>
                      </a:cubicBezTo>
                      <a:cubicBezTo>
                        <a:pt x="28793" y="16405"/>
                        <a:pt x="28647" y="15682"/>
                        <a:pt x="28098" y="15400"/>
                      </a:cubicBezTo>
                      <a:cubicBezTo>
                        <a:pt x="27361" y="15020"/>
                        <a:pt x="26568" y="14762"/>
                        <a:pt x="25746" y="14644"/>
                      </a:cubicBezTo>
                      <a:cubicBezTo>
                        <a:pt x="26131" y="13720"/>
                        <a:pt x="26352" y="12734"/>
                        <a:pt x="26408" y="11734"/>
                      </a:cubicBezTo>
                      <a:cubicBezTo>
                        <a:pt x="26456" y="11189"/>
                        <a:pt x="26015" y="10771"/>
                        <a:pt x="25523" y="10771"/>
                      </a:cubicBezTo>
                      <a:cubicBezTo>
                        <a:pt x="25389" y="10771"/>
                        <a:pt x="25250" y="10802"/>
                        <a:pt x="25117" y="10871"/>
                      </a:cubicBezTo>
                      <a:cubicBezTo>
                        <a:pt x="24446" y="11194"/>
                        <a:pt x="23812" y="11598"/>
                        <a:pt x="23240" y="12077"/>
                      </a:cubicBezTo>
                      <a:cubicBezTo>
                        <a:pt x="22982" y="11335"/>
                        <a:pt x="22639" y="10631"/>
                        <a:pt x="22217" y="9969"/>
                      </a:cubicBezTo>
                      <a:cubicBezTo>
                        <a:pt x="22268" y="9932"/>
                        <a:pt x="22320" y="9890"/>
                        <a:pt x="22367" y="9843"/>
                      </a:cubicBezTo>
                      <a:cubicBezTo>
                        <a:pt x="22733" y="9491"/>
                        <a:pt x="22855" y="8974"/>
                        <a:pt x="22700" y="8463"/>
                      </a:cubicBezTo>
                      <a:cubicBezTo>
                        <a:pt x="22630" y="8237"/>
                        <a:pt x="22437" y="7829"/>
                        <a:pt x="21926" y="7463"/>
                      </a:cubicBezTo>
                      <a:cubicBezTo>
                        <a:pt x="22601" y="6994"/>
                        <a:pt x="22747" y="6426"/>
                        <a:pt x="22775" y="6196"/>
                      </a:cubicBezTo>
                      <a:cubicBezTo>
                        <a:pt x="22860" y="5604"/>
                        <a:pt x="22536" y="5027"/>
                        <a:pt x="21982" y="4797"/>
                      </a:cubicBezTo>
                      <a:cubicBezTo>
                        <a:pt x="21866" y="4748"/>
                        <a:pt x="21645" y="4675"/>
                        <a:pt x="21346" y="4675"/>
                      </a:cubicBezTo>
                      <a:cubicBezTo>
                        <a:pt x="21101" y="4675"/>
                        <a:pt x="20802" y="4724"/>
                        <a:pt x="20466" y="4877"/>
                      </a:cubicBezTo>
                      <a:cubicBezTo>
                        <a:pt x="20395" y="4060"/>
                        <a:pt x="19978" y="3652"/>
                        <a:pt x="19795" y="3511"/>
                      </a:cubicBezTo>
                      <a:cubicBezTo>
                        <a:pt x="19558" y="3324"/>
                        <a:pt x="19270" y="3230"/>
                        <a:pt x="18983" y="3230"/>
                      </a:cubicBezTo>
                      <a:cubicBezTo>
                        <a:pt x="18701" y="3230"/>
                        <a:pt x="18419" y="3320"/>
                        <a:pt x="18185" y="3501"/>
                      </a:cubicBezTo>
                      <a:cubicBezTo>
                        <a:pt x="18002" y="3637"/>
                        <a:pt x="17574" y="4036"/>
                        <a:pt x="17495" y="4858"/>
                      </a:cubicBezTo>
                      <a:cubicBezTo>
                        <a:pt x="17164" y="4703"/>
                        <a:pt x="16854" y="4638"/>
                        <a:pt x="16576" y="4638"/>
                      </a:cubicBezTo>
                      <a:cubicBezTo>
                        <a:pt x="16281" y="4638"/>
                        <a:pt x="16022" y="4711"/>
                        <a:pt x="15814" y="4830"/>
                      </a:cubicBezTo>
                      <a:cubicBezTo>
                        <a:pt x="15598" y="4956"/>
                        <a:pt x="15420" y="5139"/>
                        <a:pt x="15303" y="5360"/>
                      </a:cubicBezTo>
                      <a:cubicBezTo>
                        <a:pt x="14725" y="5257"/>
                        <a:pt x="14141" y="5204"/>
                        <a:pt x="13555" y="5204"/>
                      </a:cubicBezTo>
                      <a:cubicBezTo>
                        <a:pt x="13446" y="5204"/>
                        <a:pt x="13337" y="5206"/>
                        <a:pt x="13228" y="5210"/>
                      </a:cubicBezTo>
                      <a:lnTo>
                        <a:pt x="12806" y="3661"/>
                      </a:lnTo>
                      <a:lnTo>
                        <a:pt x="12998" y="2178"/>
                      </a:lnTo>
                      <a:cubicBezTo>
                        <a:pt x="13045" y="1807"/>
                        <a:pt x="12824" y="1450"/>
                        <a:pt x="12468" y="1328"/>
                      </a:cubicBezTo>
                      <a:cubicBezTo>
                        <a:pt x="12416" y="1309"/>
                        <a:pt x="12364" y="1300"/>
                        <a:pt x="12308" y="1295"/>
                      </a:cubicBezTo>
                      <a:cubicBezTo>
                        <a:pt x="12303" y="1192"/>
                        <a:pt x="12289" y="1093"/>
                        <a:pt x="12261" y="1000"/>
                      </a:cubicBezTo>
                      <a:cubicBezTo>
                        <a:pt x="12101" y="407"/>
                        <a:pt x="11560" y="1"/>
                        <a:pt x="10952" y="1"/>
                      </a:cubicBezTo>
                      <a:close/>
                    </a:path>
                  </a:pathLst>
                </a:custGeom>
                <a:solidFill>
                  <a:schemeClr val="accent5"/>
                </a:solidFill>
                <a:ln w="28575" cap="flat" cmpd="sng">
                  <a:solidFill>
                    <a:schemeClr val="accent5"/>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1" name="Google Shape;701;p32"/>
                <p:cNvSpPr/>
                <p:nvPr/>
              </p:nvSpPr>
              <p:spPr>
                <a:xfrm>
                  <a:off x="-1269572" y="7245249"/>
                  <a:ext cx="215162" cy="271709"/>
                </a:xfrm>
                <a:custGeom>
                  <a:avLst/>
                  <a:gdLst/>
                  <a:ahLst/>
                  <a:cxnLst/>
                  <a:rect l="l" t="t" r="r" b="b"/>
                  <a:pathLst>
                    <a:path w="6206" h="7837" extrusionOk="0">
                      <a:moveTo>
                        <a:pt x="3837" y="1"/>
                      </a:moveTo>
                      <a:cubicBezTo>
                        <a:pt x="3777" y="1"/>
                        <a:pt x="3727" y="46"/>
                        <a:pt x="3709" y="130"/>
                      </a:cubicBezTo>
                      <a:cubicBezTo>
                        <a:pt x="3610" y="637"/>
                        <a:pt x="3436" y="1937"/>
                        <a:pt x="3873" y="3247"/>
                      </a:cubicBezTo>
                      <a:cubicBezTo>
                        <a:pt x="3353" y="3046"/>
                        <a:pt x="2817" y="2981"/>
                        <a:pt x="2338" y="2981"/>
                      </a:cubicBezTo>
                      <a:cubicBezTo>
                        <a:pt x="1752" y="2981"/>
                        <a:pt x="1253" y="3079"/>
                        <a:pt x="977" y="3148"/>
                      </a:cubicBezTo>
                      <a:cubicBezTo>
                        <a:pt x="850" y="3172"/>
                        <a:pt x="789" y="3313"/>
                        <a:pt x="850" y="3425"/>
                      </a:cubicBezTo>
                      <a:cubicBezTo>
                        <a:pt x="1071" y="3876"/>
                        <a:pt x="1672" y="4927"/>
                        <a:pt x="2709" y="5533"/>
                      </a:cubicBezTo>
                      <a:cubicBezTo>
                        <a:pt x="1357" y="6040"/>
                        <a:pt x="423" y="7058"/>
                        <a:pt x="85" y="7481"/>
                      </a:cubicBezTo>
                      <a:cubicBezTo>
                        <a:pt x="1" y="7584"/>
                        <a:pt x="38" y="7692"/>
                        <a:pt x="170" y="7715"/>
                      </a:cubicBezTo>
                      <a:cubicBezTo>
                        <a:pt x="434" y="7766"/>
                        <a:pt x="905" y="7837"/>
                        <a:pt x="1479" y="7837"/>
                      </a:cubicBezTo>
                      <a:cubicBezTo>
                        <a:pt x="2076" y="7837"/>
                        <a:pt x="2785" y="7760"/>
                        <a:pt x="3488" y="7504"/>
                      </a:cubicBezTo>
                      <a:cubicBezTo>
                        <a:pt x="4201" y="7232"/>
                        <a:pt x="4854" y="6833"/>
                        <a:pt x="5412" y="6321"/>
                      </a:cubicBezTo>
                      <a:cubicBezTo>
                        <a:pt x="5567" y="6185"/>
                        <a:pt x="5713" y="6044"/>
                        <a:pt x="5863" y="5904"/>
                      </a:cubicBezTo>
                      <a:cubicBezTo>
                        <a:pt x="6112" y="5678"/>
                        <a:pt x="6168" y="5383"/>
                        <a:pt x="6187" y="5063"/>
                      </a:cubicBezTo>
                      <a:cubicBezTo>
                        <a:pt x="6206" y="4744"/>
                        <a:pt x="6206" y="4425"/>
                        <a:pt x="6178" y="4111"/>
                      </a:cubicBezTo>
                      <a:cubicBezTo>
                        <a:pt x="6140" y="3618"/>
                        <a:pt x="6041" y="3134"/>
                        <a:pt x="5872" y="2674"/>
                      </a:cubicBezTo>
                      <a:cubicBezTo>
                        <a:pt x="5384" y="1318"/>
                        <a:pt x="4361" y="384"/>
                        <a:pt x="3943" y="46"/>
                      </a:cubicBezTo>
                      <a:cubicBezTo>
                        <a:pt x="3908" y="15"/>
                        <a:pt x="3871" y="1"/>
                        <a:pt x="383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2" name="Google Shape;702;p32"/>
                <p:cNvSpPr/>
                <p:nvPr/>
              </p:nvSpPr>
              <p:spPr>
                <a:xfrm>
                  <a:off x="-1250747" y="7257660"/>
                  <a:ext cx="188050" cy="255795"/>
                </a:xfrm>
                <a:custGeom>
                  <a:avLst/>
                  <a:gdLst/>
                  <a:ahLst/>
                  <a:cxnLst/>
                  <a:rect l="l" t="t" r="r" b="b"/>
                  <a:pathLst>
                    <a:path w="5424" h="7378" extrusionOk="0">
                      <a:moveTo>
                        <a:pt x="3448" y="0"/>
                      </a:moveTo>
                      <a:cubicBezTo>
                        <a:pt x="3350" y="0"/>
                        <a:pt x="3249" y="90"/>
                        <a:pt x="3302" y="213"/>
                      </a:cubicBezTo>
                      <a:lnTo>
                        <a:pt x="3809" y="1603"/>
                      </a:lnTo>
                      <a:lnTo>
                        <a:pt x="3367" y="1241"/>
                      </a:lnTo>
                      <a:cubicBezTo>
                        <a:pt x="3335" y="1214"/>
                        <a:pt x="3302" y="1203"/>
                        <a:pt x="3270" y="1203"/>
                      </a:cubicBezTo>
                      <a:cubicBezTo>
                        <a:pt x="3148" y="1203"/>
                        <a:pt x="3052" y="1372"/>
                        <a:pt x="3175" y="1476"/>
                      </a:cubicBezTo>
                      <a:lnTo>
                        <a:pt x="4011" y="2166"/>
                      </a:lnTo>
                      <a:lnTo>
                        <a:pt x="4433" y="3330"/>
                      </a:lnTo>
                      <a:lnTo>
                        <a:pt x="3560" y="2603"/>
                      </a:lnTo>
                      <a:cubicBezTo>
                        <a:pt x="3528" y="2577"/>
                        <a:pt x="3494" y="2566"/>
                        <a:pt x="3462" y="2566"/>
                      </a:cubicBezTo>
                      <a:cubicBezTo>
                        <a:pt x="3337" y="2566"/>
                        <a:pt x="3240" y="2736"/>
                        <a:pt x="3367" y="2837"/>
                      </a:cubicBezTo>
                      <a:lnTo>
                        <a:pt x="4639" y="3893"/>
                      </a:lnTo>
                      <a:lnTo>
                        <a:pt x="5015" y="4931"/>
                      </a:lnTo>
                      <a:lnTo>
                        <a:pt x="4114" y="4513"/>
                      </a:lnTo>
                      <a:lnTo>
                        <a:pt x="3353" y="3002"/>
                      </a:lnTo>
                      <a:cubicBezTo>
                        <a:pt x="3325" y="2935"/>
                        <a:pt x="3272" y="2907"/>
                        <a:pt x="3219" y="2907"/>
                      </a:cubicBezTo>
                      <a:cubicBezTo>
                        <a:pt x="3115" y="2907"/>
                        <a:pt x="3010" y="3012"/>
                        <a:pt x="3081" y="3133"/>
                      </a:cubicBezTo>
                      <a:lnTo>
                        <a:pt x="3668" y="4306"/>
                      </a:lnTo>
                      <a:lnTo>
                        <a:pt x="2565" y="3790"/>
                      </a:lnTo>
                      <a:lnTo>
                        <a:pt x="2072" y="2809"/>
                      </a:lnTo>
                      <a:cubicBezTo>
                        <a:pt x="2044" y="2743"/>
                        <a:pt x="1992" y="2716"/>
                        <a:pt x="1941" y="2716"/>
                      </a:cubicBezTo>
                      <a:cubicBezTo>
                        <a:pt x="1837" y="2716"/>
                        <a:pt x="1733" y="2823"/>
                        <a:pt x="1804" y="2945"/>
                      </a:cubicBezTo>
                      <a:lnTo>
                        <a:pt x="2124" y="3584"/>
                      </a:lnTo>
                      <a:lnTo>
                        <a:pt x="805" y="2964"/>
                      </a:lnTo>
                      <a:cubicBezTo>
                        <a:pt x="778" y="2950"/>
                        <a:pt x="753" y="2944"/>
                        <a:pt x="730" y="2944"/>
                      </a:cubicBezTo>
                      <a:cubicBezTo>
                        <a:pt x="585" y="2944"/>
                        <a:pt x="508" y="3172"/>
                        <a:pt x="678" y="3241"/>
                      </a:cubicBezTo>
                      <a:lnTo>
                        <a:pt x="1997" y="3856"/>
                      </a:lnTo>
                      <a:lnTo>
                        <a:pt x="1302" y="4020"/>
                      </a:lnTo>
                      <a:cubicBezTo>
                        <a:pt x="1126" y="4069"/>
                        <a:pt x="1173" y="4315"/>
                        <a:pt x="1338" y="4315"/>
                      </a:cubicBezTo>
                      <a:cubicBezTo>
                        <a:pt x="1349" y="4315"/>
                        <a:pt x="1360" y="4314"/>
                        <a:pt x="1373" y="4311"/>
                      </a:cubicBezTo>
                      <a:lnTo>
                        <a:pt x="2443" y="4062"/>
                      </a:lnTo>
                      <a:lnTo>
                        <a:pt x="3546" y="4574"/>
                      </a:lnTo>
                      <a:lnTo>
                        <a:pt x="2288" y="4870"/>
                      </a:lnTo>
                      <a:cubicBezTo>
                        <a:pt x="2112" y="4918"/>
                        <a:pt x="2159" y="5164"/>
                        <a:pt x="2320" y="5164"/>
                      </a:cubicBezTo>
                      <a:cubicBezTo>
                        <a:pt x="2330" y="5164"/>
                        <a:pt x="2342" y="5163"/>
                        <a:pt x="2354" y="5161"/>
                      </a:cubicBezTo>
                      <a:lnTo>
                        <a:pt x="3987" y="4781"/>
                      </a:lnTo>
                      <a:lnTo>
                        <a:pt x="4884" y="5198"/>
                      </a:lnTo>
                      <a:lnTo>
                        <a:pt x="3851" y="5579"/>
                      </a:lnTo>
                      <a:lnTo>
                        <a:pt x="2227" y="5278"/>
                      </a:lnTo>
                      <a:cubicBezTo>
                        <a:pt x="2214" y="5274"/>
                        <a:pt x="2203" y="5272"/>
                        <a:pt x="2191" y="5272"/>
                      </a:cubicBezTo>
                      <a:cubicBezTo>
                        <a:pt x="2054" y="5272"/>
                        <a:pt x="2010" y="5565"/>
                        <a:pt x="2171" y="5574"/>
                      </a:cubicBezTo>
                      <a:lnTo>
                        <a:pt x="3292" y="5780"/>
                      </a:lnTo>
                      <a:lnTo>
                        <a:pt x="2128" y="6203"/>
                      </a:lnTo>
                      <a:lnTo>
                        <a:pt x="1058" y="6006"/>
                      </a:lnTo>
                      <a:cubicBezTo>
                        <a:pt x="1046" y="6001"/>
                        <a:pt x="1034" y="5999"/>
                        <a:pt x="1023" y="5999"/>
                      </a:cubicBezTo>
                      <a:cubicBezTo>
                        <a:pt x="886" y="5999"/>
                        <a:pt x="846" y="6292"/>
                        <a:pt x="1006" y="6297"/>
                      </a:cubicBezTo>
                      <a:lnTo>
                        <a:pt x="1565" y="6400"/>
                      </a:lnTo>
                      <a:lnTo>
                        <a:pt x="176" y="6907"/>
                      </a:lnTo>
                      <a:cubicBezTo>
                        <a:pt x="1" y="6965"/>
                        <a:pt x="63" y="7205"/>
                        <a:pt x="214" y="7205"/>
                      </a:cubicBezTo>
                      <a:cubicBezTo>
                        <a:pt x="233" y="7205"/>
                        <a:pt x="253" y="7202"/>
                        <a:pt x="274" y="7193"/>
                      </a:cubicBezTo>
                      <a:lnTo>
                        <a:pt x="1668" y="6686"/>
                      </a:lnTo>
                      <a:lnTo>
                        <a:pt x="1668" y="6686"/>
                      </a:lnTo>
                      <a:lnTo>
                        <a:pt x="1302" y="7127"/>
                      </a:lnTo>
                      <a:cubicBezTo>
                        <a:pt x="1209" y="7242"/>
                        <a:pt x="1312" y="7377"/>
                        <a:pt x="1424" y="7377"/>
                      </a:cubicBezTo>
                      <a:cubicBezTo>
                        <a:pt x="1464" y="7377"/>
                        <a:pt x="1504" y="7360"/>
                        <a:pt x="1537" y="7320"/>
                      </a:cubicBezTo>
                      <a:lnTo>
                        <a:pt x="2232" y="6489"/>
                      </a:lnTo>
                      <a:lnTo>
                        <a:pt x="3391" y="6067"/>
                      </a:lnTo>
                      <a:lnTo>
                        <a:pt x="2654" y="6954"/>
                      </a:lnTo>
                      <a:cubicBezTo>
                        <a:pt x="2561" y="7071"/>
                        <a:pt x="2663" y="7206"/>
                        <a:pt x="2774" y="7206"/>
                      </a:cubicBezTo>
                      <a:cubicBezTo>
                        <a:pt x="2814" y="7206"/>
                        <a:pt x="2855" y="7189"/>
                        <a:pt x="2889" y="7146"/>
                      </a:cubicBezTo>
                      <a:lnTo>
                        <a:pt x="3954" y="5865"/>
                      </a:lnTo>
                      <a:lnTo>
                        <a:pt x="5297" y="5377"/>
                      </a:lnTo>
                      <a:cubicBezTo>
                        <a:pt x="5376" y="5325"/>
                        <a:pt x="5423" y="5226"/>
                        <a:pt x="5414" y="5133"/>
                      </a:cubicBezTo>
                      <a:lnTo>
                        <a:pt x="5409" y="5128"/>
                      </a:lnTo>
                      <a:lnTo>
                        <a:pt x="4921" y="3790"/>
                      </a:lnTo>
                      <a:lnTo>
                        <a:pt x="5222" y="2147"/>
                      </a:lnTo>
                      <a:cubicBezTo>
                        <a:pt x="5227" y="2047"/>
                        <a:pt x="5149" y="1990"/>
                        <a:pt x="5070" y="1990"/>
                      </a:cubicBezTo>
                      <a:cubicBezTo>
                        <a:pt x="5012" y="1990"/>
                        <a:pt x="4954" y="2021"/>
                        <a:pt x="4931" y="2091"/>
                      </a:cubicBezTo>
                      <a:lnTo>
                        <a:pt x="4719" y="3227"/>
                      </a:lnTo>
                      <a:lnTo>
                        <a:pt x="4297" y="2063"/>
                      </a:lnTo>
                      <a:lnTo>
                        <a:pt x="4494" y="997"/>
                      </a:lnTo>
                      <a:cubicBezTo>
                        <a:pt x="4499" y="898"/>
                        <a:pt x="4421" y="840"/>
                        <a:pt x="4343" y="840"/>
                      </a:cubicBezTo>
                      <a:cubicBezTo>
                        <a:pt x="4285" y="840"/>
                        <a:pt x="4227" y="871"/>
                        <a:pt x="4203" y="941"/>
                      </a:cubicBezTo>
                      <a:lnTo>
                        <a:pt x="4090" y="1504"/>
                      </a:lnTo>
                      <a:lnTo>
                        <a:pt x="3588" y="110"/>
                      </a:lnTo>
                      <a:cubicBezTo>
                        <a:pt x="3565" y="33"/>
                        <a:pt x="3507" y="0"/>
                        <a:pt x="3448" y="0"/>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3" name="Google Shape;703;p32"/>
                <p:cNvSpPr/>
                <p:nvPr/>
              </p:nvSpPr>
              <p:spPr>
                <a:xfrm>
                  <a:off x="-565461" y="7483731"/>
                  <a:ext cx="232081" cy="342124"/>
                </a:xfrm>
                <a:custGeom>
                  <a:avLst/>
                  <a:gdLst/>
                  <a:ahLst/>
                  <a:cxnLst/>
                  <a:rect l="l" t="t" r="r" b="b"/>
                  <a:pathLst>
                    <a:path w="6694" h="9868" extrusionOk="0">
                      <a:moveTo>
                        <a:pt x="4294" y="1"/>
                      </a:moveTo>
                      <a:cubicBezTo>
                        <a:pt x="4264" y="1"/>
                        <a:pt x="4231" y="8"/>
                        <a:pt x="4197" y="24"/>
                      </a:cubicBezTo>
                      <a:cubicBezTo>
                        <a:pt x="3619" y="297"/>
                        <a:pt x="2169" y="1090"/>
                        <a:pt x="1212" y="2517"/>
                      </a:cubicBezTo>
                      <a:cubicBezTo>
                        <a:pt x="719" y="3254"/>
                        <a:pt x="400" y="4099"/>
                        <a:pt x="216" y="4962"/>
                      </a:cubicBezTo>
                      <a:cubicBezTo>
                        <a:pt x="165" y="5197"/>
                        <a:pt x="123" y="5432"/>
                        <a:pt x="80" y="5666"/>
                      </a:cubicBezTo>
                      <a:cubicBezTo>
                        <a:pt x="1" y="6051"/>
                        <a:pt x="151" y="6370"/>
                        <a:pt x="357" y="6685"/>
                      </a:cubicBezTo>
                      <a:cubicBezTo>
                        <a:pt x="554" y="6995"/>
                        <a:pt x="780" y="7295"/>
                        <a:pt x="1024" y="7577"/>
                      </a:cubicBezTo>
                      <a:cubicBezTo>
                        <a:pt x="1395" y="8013"/>
                        <a:pt x="1826" y="8398"/>
                        <a:pt x="2300" y="8722"/>
                      </a:cubicBezTo>
                      <a:cubicBezTo>
                        <a:pt x="3704" y="9661"/>
                        <a:pt x="5314" y="9834"/>
                        <a:pt x="5943" y="9867"/>
                      </a:cubicBezTo>
                      <a:cubicBezTo>
                        <a:pt x="5949" y="9868"/>
                        <a:pt x="5954" y="9868"/>
                        <a:pt x="5960" y="9868"/>
                      </a:cubicBezTo>
                      <a:cubicBezTo>
                        <a:pt x="6099" y="9868"/>
                        <a:pt x="6166" y="9759"/>
                        <a:pt x="6102" y="9628"/>
                      </a:cubicBezTo>
                      <a:cubicBezTo>
                        <a:pt x="5840" y="9079"/>
                        <a:pt x="5107" y="7732"/>
                        <a:pt x="3793" y="6798"/>
                      </a:cubicBezTo>
                      <a:cubicBezTo>
                        <a:pt x="5187" y="6422"/>
                        <a:pt x="6206" y="5357"/>
                        <a:pt x="6595" y="4892"/>
                      </a:cubicBezTo>
                      <a:cubicBezTo>
                        <a:pt x="6694" y="4784"/>
                        <a:pt x="6661" y="4606"/>
                        <a:pt x="6525" y="4540"/>
                      </a:cubicBezTo>
                      <a:cubicBezTo>
                        <a:pt x="6060" y="4297"/>
                        <a:pt x="4973" y="3814"/>
                        <a:pt x="3756" y="3814"/>
                      </a:cubicBezTo>
                      <a:cubicBezTo>
                        <a:pt x="3610" y="3814"/>
                        <a:pt x="3463" y="3821"/>
                        <a:pt x="3314" y="3836"/>
                      </a:cubicBezTo>
                      <a:cubicBezTo>
                        <a:pt x="4234" y="2423"/>
                        <a:pt x="4413" y="818"/>
                        <a:pt x="4441" y="189"/>
                      </a:cubicBezTo>
                      <a:cubicBezTo>
                        <a:pt x="4448" y="72"/>
                        <a:pt x="4386" y="1"/>
                        <a:pt x="429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4" name="Google Shape;704;p32"/>
                <p:cNvSpPr/>
                <p:nvPr/>
              </p:nvSpPr>
              <p:spPr>
                <a:xfrm>
                  <a:off x="-557973" y="7503388"/>
                  <a:ext cx="210031" cy="313070"/>
                </a:xfrm>
                <a:custGeom>
                  <a:avLst/>
                  <a:gdLst/>
                  <a:ahLst/>
                  <a:cxnLst/>
                  <a:rect l="l" t="t" r="r" b="b"/>
                  <a:pathLst>
                    <a:path w="6058" h="9030" extrusionOk="0">
                      <a:moveTo>
                        <a:pt x="3630" y="0"/>
                      </a:moveTo>
                      <a:cubicBezTo>
                        <a:pt x="3585" y="0"/>
                        <a:pt x="3540" y="21"/>
                        <a:pt x="3507" y="72"/>
                      </a:cubicBezTo>
                      <a:lnTo>
                        <a:pt x="2493" y="1588"/>
                      </a:lnTo>
                      <a:lnTo>
                        <a:pt x="2535" y="828"/>
                      </a:lnTo>
                      <a:cubicBezTo>
                        <a:pt x="2540" y="744"/>
                        <a:pt x="2479" y="673"/>
                        <a:pt x="2394" y="668"/>
                      </a:cubicBezTo>
                      <a:cubicBezTo>
                        <a:pt x="2389" y="668"/>
                        <a:pt x="2384" y="668"/>
                        <a:pt x="2378" y="668"/>
                      </a:cubicBezTo>
                      <a:cubicBezTo>
                        <a:pt x="2301" y="668"/>
                        <a:pt x="2239" y="730"/>
                        <a:pt x="2235" y="809"/>
                      </a:cubicBezTo>
                      <a:lnTo>
                        <a:pt x="2155" y="2086"/>
                      </a:lnTo>
                      <a:lnTo>
                        <a:pt x="1296" y="3372"/>
                      </a:lnTo>
                      <a:lnTo>
                        <a:pt x="1380" y="1926"/>
                      </a:lnTo>
                      <a:cubicBezTo>
                        <a:pt x="1395" y="1817"/>
                        <a:pt x="1314" y="1759"/>
                        <a:pt x="1232" y="1759"/>
                      </a:cubicBezTo>
                      <a:cubicBezTo>
                        <a:pt x="1156" y="1759"/>
                        <a:pt x="1080" y="1808"/>
                        <a:pt x="1080" y="1912"/>
                      </a:cubicBezTo>
                      <a:lnTo>
                        <a:pt x="963" y="3865"/>
                      </a:lnTo>
                      <a:lnTo>
                        <a:pt x="33" y="5254"/>
                      </a:lnTo>
                      <a:cubicBezTo>
                        <a:pt x="0" y="5353"/>
                        <a:pt x="19" y="5456"/>
                        <a:pt x="85" y="5531"/>
                      </a:cubicBezTo>
                      <a:lnTo>
                        <a:pt x="1479" y="6465"/>
                      </a:lnTo>
                      <a:lnTo>
                        <a:pt x="2333" y="8225"/>
                      </a:lnTo>
                      <a:cubicBezTo>
                        <a:pt x="2363" y="8282"/>
                        <a:pt x="2411" y="8305"/>
                        <a:pt x="2458" y="8305"/>
                      </a:cubicBezTo>
                      <a:cubicBezTo>
                        <a:pt x="2555" y="8305"/>
                        <a:pt x="2651" y="8210"/>
                        <a:pt x="2601" y="8094"/>
                      </a:cubicBezTo>
                      <a:lnTo>
                        <a:pt x="1972" y="6794"/>
                      </a:lnTo>
                      <a:lnTo>
                        <a:pt x="3258" y="7653"/>
                      </a:lnTo>
                      <a:lnTo>
                        <a:pt x="3817" y="8803"/>
                      </a:lnTo>
                      <a:cubicBezTo>
                        <a:pt x="3846" y="8860"/>
                        <a:pt x="3895" y="8883"/>
                        <a:pt x="3944" y="8883"/>
                      </a:cubicBezTo>
                      <a:cubicBezTo>
                        <a:pt x="4041" y="8883"/>
                        <a:pt x="4139" y="8790"/>
                        <a:pt x="4089" y="8671"/>
                      </a:cubicBezTo>
                      <a:lnTo>
                        <a:pt x="3755" y="7986"/>
                      </a:lnTo>
                      <a:lnTo>
                        <a:pt x="5272" y="9005"/>
                      </a:lnTo>
                      <a:cubicBezTo>
                        <a:pt x="5299" y="9022"/>
                        <a:pt x="5327" y="9030"/>
                        <a:pt x="5353" y="9030"/>
                      </a:cubicBezTo>
                      <a:cubicBezTo>
                        <a:pt x="5482" y="9030"/>
                        <a:pt x="5573" y="8845"/>
                        <a:pt x="5441" y="8751"/>
                      </a:cubicBezTo>
                      <a:lnTo>
                        <a:pt x="3920" y="7737"/>
                      </a:lnTo>
                      <a:lnTo>
                        <a:pt x="3920" y="7737"/>
                      </a:lnTo>
                      <a:lnTo>
                        <a:pt x="4685" y="7780"/>
                      </a:lnTo>
                      <a:lnTo>
                        <a:pt x="4694" y="7780"/>
                      </a:lnTo>
                      <a:cubicBezTo>
                        <a:pt x="4882" y="7775"/>
                        <a:pt x="4891" y="7498"/>
                        <a:pt x="4704" y="7479"/>
                      </a:cubicBezTo>
                      <a:lnTo>
                        <a:pt x="3427" y="7404"/>
                      </a:lnTo>
                      <a:lnTo>
                        <a:pt x="2141" y="6545"/>
                      </a:lnTo>
                      <a:lnTo>
                        <a:pt x="3563" y="6630"/>
                      </a:lnTo>
                      <a:lnTo>
                        <a:pt x="3572" y="6630"/>
                      </a:lnTo>
                      <a:cubicBezTo>
                        <a:pt x="3765" y="6625"/>
                        <a:pt x="3774" y="6343"/>
                        <a:pt x="3582" y="6329"/>
                      </a:cubicBezTo>
                      <a:lnTo>
                        <a:pt x="1648" y="6212"/>
                      </a:lnTo>
                      <a:lnTo>
                        <a:pt x="517" y="5456"/>
                      </a:lnTo>
                      <a:lnTo>
                        <a:pt x="1723" y="5217"/>
                      </a:lnTo>
                      <a:lnTo>
                        <a:pt x="3497" y="6118"/>
                      </a:lnTo>
                      <a:cubicBezTo>
                        <a:pt x="3526" y="6136"/>
                        <a:pt x="3554" y="6143"/>
                        <a:pt x="3580" y="6143"/>
                      </a:cubicBezTo>
                      <a:cubicBezTo>
                        <a:pt x="3719" y="6143"/>
                        <a:pt x="3800" y="5922"/>
                        <a:pt x="3633" y="5850"/>
                      </a:cubicBezTo>
                      <a:lnTo>
                        <a:pt x="2202" y="5123"/>
                      </a:lnTo>
                      <a:lnTo>
                        <a:pt x="3680" y="4827"/>
                      </a:lnTo>
                      <a:lnTo>
                        <a:pt x="4830" y="5414"/>
                      </a:lnTo>
                      <a:cubicBezTo>
                        <a:pt x="4858" y="5430"/>
                        <a:pt x="4886" y="5438"/>
                        <a:pt x="4911" y="5438"/>
                      </a:cubicBezTo>
                      <a:cubicBezTo>
                        <a:pt x="5051" y="5438"/>
                        <a:pt x="5133" y="5218"/>
                        <a:pt x="4966" y="5146"/>
                      </a:cubicBezTo>
                      <a:lnTo>
                        <a:pt x="4154" y="4733"/>
                      </a:lnTo>
                      <a:lnTo>
                        <a:pt x="5901" y="4391"/>
                      </a:lnTo>
                      <a:cubicBezTo>
                        <a:pt x="6057" y="4378"/>
                        <a:pt x="6012" y="4089"/>
                        <a:pt x="5877" y="4089"/>
                      </a:cubicBezTo>
                      <a:cubicBezTo>
                        <a:pt x="5867" y="4089"/>
                        <a:pt x="5856" y="4091"/>
                        <a:pt x="5844" y="4095"/>
                      </a:cubicBezTo>
                      <a:lnTo>
                        <a:pt x="5840" y="4095"/>
                      </a:lnTo>
                      <a:lnTo>
                        <a:pt x="4098" y="4442"/>
                      </a:lnTo>
                      <a:lnTo>
                        <a:pt x="4098" y="4442"/>
                      </a:lnTo>
                      <a:lnTo>
                        <a:pt x="4690" y="3748"/>
                      </a:lnTo>
                      <a:cubicBezTo>
                        <a:pt x="4777" y="3635"/>
                        <a:pt x="4679" y="3505"/>
                        <a:pt x="4569" y="3505"/>
                      </a:cubicBezTo>
                      <a:cubicBezTo>
                        <a:pt x="4531" y="3505"/>
                        <a:pt x="4493" y="3520"/>
                        <a:pt x="4460" y="3555"/>
                      </a:cubicBezTo>
                      <a:lnTo>
                        <a:pt x="3619" y="4536"/>
                      </a:lnTo>
                      <a:lnTo>
                        <a:pt x="2141" y="4827"/>
                      </a:lnTo>
                      <a:lnTo>
                        <a:pt x="3173" y="3626"/>
                      </a:lnTo>
                      <a:cubicBezTo>
                        <a:pt x="3265" y="3513"/>
                        <a:pt x="3166" y="3379"/>
                        <a:pt x="3055" y="3379"/>
                      </a:cubicBezTo>
                      <a:cubicBezTo>
                        <a:pt x="3019" y="3379"/>
                        <a:pt x="2981" y="3393"/>
                        <a:pt x="2948" y="3428"/>
                      </a:cubicBezTo>
                      <a:lnTo>
                        <a:pt x="1667" y="4926"/>
                      </a:lnTo>
                      <a:lnTo>
                        <a:pt x="460" y="5165"/>
                      </a:lnTo>
                      <a:lnTo>
                        <a:pt x="1216" y="4034"/>
                      </a:lnTo>
                      <a:lnTo>
                        <a:pt x="2962" y="3189"/>
                      </a:lnTo>
                      <a:cubicBezTo>
                        <a:pt x="3127" y="3117"/>
                        <a:pt x="3047" y="2896"/>
                        <a:pt x="2906" y="2896"/>
                      </a:cubicBezTo>
                      <a:cubicBezTo>
                        <a:pt x="2883" y="2896"/>
                        <a:pt x="2857" y="2903"/>
                        <a:pt x="2831" y="2917"/>
                      </a:cubicBezTo>
                      <a:lnTo>
                        <a:pt x="1545" y="3541"/>
                      </a:lnTo>
                      <a:lnTo>
                        <a:pt x="2408" y="2250"/>
                      </a:lnTo>
                      <a:lnTo>
                        <a:pt x="3558" y="1696"/>
                      </a:lnTo>
                      <a:cubicBezTo>
                        <a:pt x="3723" y="1624"/>
                        <a:pt x="3644" y="1404"/>
                        <a:pt x="3502" y="1404"/>
                      </a:cubicBezTo>
                      <a:cubicBezTo>
                        <a:pt x="3479" y="1404"/>
                        <a:pt x="3453" y="1410"/>
                        <a:pt x="3427" y="1424"/>
                      </a:cubicBezTo>
                      <a:lnTo>
                        <a:pt x="2742" y="1757"/>
                      </a:lnTo>
                      <a:lnTo>
                        <a:pt x="2742" y="1757"/>
                      </a:lnTo>
                      <a:lnTo>
                        <a:pt x="3760" y="241"/>
                      </a:lnTo>
                      <a:cubicBezTo>
                        <a:pt x="3840" y="122"/>
                        <a:pt x="3737" y="0"/>
                        <a:pt x="3630" y="0"/>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5" name="Google Shape;705;p32"/>
                <p:cNvSpPr/>
                <p:nvPr/>
              </p:nvSpPr>
              <p:spPr>
                <a:xfrm>
                  <a:off x="-981098" y="7180315"/>
                  <a:ext cx="42228" cy="59216"/>
                </a:xfrm>
                <a:custGeom>
                  <a:avLst/>
                  <a:gdLst/>
                  <a:ahLst/>
                  <a:cxnLst/>
                  <a:rect l="l" t="t" r="r" b="b"/>
                  <a:pathLst>
                    <a:path w="1218" h="1708" extrusionOk="0">
                      <a:moveTo>
                        <a:pt x="215" y="0"/>
                      </a:moveTo>
                      <a:cubicBezTo>
                        <a:pt x="108" y="0"/>
                        <a:pt x="1" y="116"/>
                        <a:pt x="81" y="238"/>
                      </a:cubicBezTo>
                      <a:lnTo>
                        <a:pt x="898" y="1632"/>
                      </a:lnTo>
                      <a:cubicBezTo>
                        <a:pt x="926" y="1679"/>
                        <a:pt x="978" y="1708"/>
                        <a:pt x="1030" y="1708"/>
                      </a:cubicBezTo>
                      <a:cubicBezTo>
                        <a:pt x="1147" y="1708"/>
                        <a:pt x="1217" y="1581"/>
                        <a:pt x="1161" y="1482"/>
                      </a:cubicBezTo>
                      <a:lnTo>
                        <a:pt x="344" y="84"/>
                      </a:lnTo>
                      <a:cubicBezTo>
                        <a:pt x="313" y="25"/>
                        <a:pt x="264" y="0"/>
                        <a:pt x="215" y="0"/>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6" name="Google Shape;706;p32"/>
                <p:cNvSpPr/>
                <p:nvPr/>
              </p:nvSpPr>
              <p:spPr>
                <a:xfrm>
                  <a:off x="-911762" y="7161907"/>
                  <a:ext cx="12897" cy="66393"/>
                </a:xfrm>
                <a:custGeom>
                  <a:avLst/>
                  <a:gdLst/>
                  <a:ahLst/>
                  <a:cxnLst/>
                  <a:rect l="l" t="t" r="r" b="b"/>
                  <a:pathLst>
                    <a:path w="372" h="1915" extrusionOk="0">
                      <a:moveTo>
                        <a:pt x="161" y="1"/>
                      </a:moveTo>
                      <a:cubicBezTo>
                        <a:pt x="81" y="1"/>
                        <a:pt x="1" y="56"/>
                        <a:pt x="11" y="164"/>
                      </a:cubicBezTo>
                      <a:lnTo>
                        <a:pt x="72" y="1769"/>
                      </a:lnTo>
                      <a:cubicBezTo>
                        <a:pt x="72" y="1849"/>
                        <a:pt x="137" y="1915"/>
                        <a:pt x="222" y="1915"/>
                      </a:cubicBezTo>
                      <a:lnTo>
                        <a:pt x="226" y="1915"/>
                      </a:lnTo>
                      <a:cubicBezTo>
                        <a:pt x="306" y="1910"/>
                        <a:pt x="372" y="1840"/>
                        <a:pt x="372" y="1760"/>
                      </a:cubicBezTo>
                      <a:lnTo>
                        <a:pt x="311" y="155"/>
                      </a:lnTo>
                      <a:cubicBezTo>
                        <a:pt x="313" y="51"/>
                        <a:pt x="237" y="1"/>
                        <a:pt x="161" y="1"/>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7" name="Google Shape;707;p32"/>
                <p:cNvSpPr/>
                <p:nvPr/>
              </p:nvSpPr>
              <p:spPr>
                <a:xfrm>
                  <a:off x="-1149967" y="7154938"/>
                  <a:ext cx="687090" cy="799560"/>
                </a:xfrm>
                <a:custGeom>
                  <a:avLst/>
                  <a:gdLst/>
                  <a:ahLst/>
                  <a:cxnLst/>
                  <a:rect l="l" t="t" r="r" b="b"/>
                  <a:pathLst>
                    <a:path w="19818" h="23062" extrusionOk="0">
                      <a:moveTo>
                        <a:pt x="8287" y="1"/>
                      </a:moveTo>
                      <a:cubicBezTo>
                        <a:pt x="8271" y="1"/>
                        <a:pt x="8254" y="7"/>
                        <a:pt x="8243" y="22"/>
                      </a:cubicBezTo>
                      <a:lnTo>
                        <a:pt x="7088" y="1965"/>
                      </a:lnTo>
                      <a:lnTo>
                        <a:pt x="6121" y="562"/>
                      </a:lnTo>
                      <a:cubicBezTo>
                        <a:pt x="6110" y="548"/>
                        <a:pt x="6094" y="541"/>
                        <a:pt x="6077" y="541"/>
                      </a:cubicBezTo>
                      <a:cubicBezTo>
                        <a:pt x="6051" y="541"/>
                        <a:pt x="6024" y="558"/>
                        <a:pt x="6018" y="590"/>
                      </a:cubicBezTo>
                      <a:lnTo>
                        <a:pt x="5901" y="2294"/>
                      </a:lnTo>
                      <a:lnTo>
                        <a:pt x="3924" y="1205"/>
                      </a:lnTo>
                      <a:cubicBezTo>
                        <a:pt x="3917" y="1203"/>
                        <a:pt x="3911" y="1201"/>
                        <a:pt x="3904" y="1201"/>
                      </a:cubicBezTo>
                      <a:cubicBezTo>
                        <a:pt x="3862" y="1201"/>
                        <a:pt x="3830" y="1249"/>
                        <a:pt x="3854" y="1290"/>
                      </a:cubicBezTo>
                      <a:lnTo>
                        <a:pt x="4863" y="2590"/>
                      </a:lnTo>
                      <a:lnTo>
                        <a:pt x="5483" y="4847"/>
                      </a:lnTo>
                      <a:cubicBezTo>
                        <a:pt x="2127" y="6448"/>
                        <a:pt x="0" y="9846"/>
                        <a:pt x="29" y="13564"/>
                      </a:cubicBezTo>
                      <a:cubicBezTo>
                        <a:pt x="57" y="17281"/>
                        <a:pt x="2239" y="20647"/>
                        <a:pt x="5619" y="22191"/>
                      </a:cubicBezTo>
                      <a:cubicBezTo>
                        <a:pt x="6894" y="22776"/>
                        <a:pt x="8253" y="23061"/>
                        <a:pt x="9604" y="23061"/>
                      </a:cubicBezTo>
                      <a:cubicBezTo>
                        <a:pt x="11831" y="23061"/>
                        <a:pt x="14035" y="22284"/>
                        <a:pt x="15800" y="20788"/>
                      </a:cubicBezTo>
                      <a:cubicBezTo>
                        <a:pt x="18635" y="18380"/>
                        <a:pt x="19818" y="14550"/>
                        <a:pt x="18837" y="10964"/>
                      </a:cubicBezTo>
                      <a:lnTo>
                        <a:pt x="18832" y="10964"/>
                      </a:lnTo>
                      <a:cubicBezTo>
                        <a:pt x="17687" y="6771"/>
                        <a:pt x="13881" y="3913"/>
                        <a:pt x="9605" y="3913"/>
                      </a:cubicBezTo>
                      <a:cubicBezTo>
                        <a:pt x="9323" y="3913"/>
                        <a:pt x="9040" y="3926"/>
                        <a:pt x="8754" y="3951"/>
                      </a:cubicBezTo>
                      <a:lnTo>
                        <a:pt x="8135" y="1689"/>
                      </a:lnTo>
                      <a:lnTo>
                        <a:pt x="8346" y="60"/>
                      </a:lnTo>
                      <a:cubicBezTo>
                        <a:pt x="8346" y="23"/>
                        <a:pt x="8317" y="1"/>
                        <a:pt x="828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8" name="Google Shape;708;p32"/>
                <p:cNvSpPr/>
                <p:nvPr/>
              </p:nvSpPr>
              <p:spPr>
                <a:xfrm>
                  <a:off x="-838854" y="7422923"/>
                  <a:ext cx="106160" cy="90801"/>
                </a:xfrm>
                <a:custGeom>
                  <a:avLst/>
                  <a:gdLst/>
                  <a:ahLst/>
                  <a:cxnLst/>
                  <a:rect l="l" t="t" r="r" b="b"/>
                  <a:pathLst>
                    <a:path w="3062" h="2619" extrusionOk="0">
                      <a:moveTo>
                        <a:pt x="1752" y="305"/>
                      </a:moveTo>
                      <a:cubicBezTo>
                        <a:pt x="2306" y="305"/>
                        <a:pt x="2756" y="755"/>
                        <a:pt x="2756" y="1314"/>
                      </a:cubicBezTo>
                      <a:cubicBezTo>
                        <a:pt x="2756" y="1920"/>
                        <a:pt x="2261" y="2322"/>
                        <a:pt x="1744" y="2322"/>
                      </a:cubicBezTo>
                      <a:cubicBezTo>
                        <a:pt x="1496" y="2322"/>
                        <a:pt x="1244" y="2229"/>
                        <a:pt x="1038" y="2023"/>
                      </a:cubicBezTo>
                      <a:cubicBezTo>
                        <a:pt x="405" y="1389"/>
                        <a:pt x="851" y="305"/>
                        <a:pt x="1752" y="305"/>
                      </a:cubicBezTo>
                      <a:close/>
                      <a:moveTo>
                        <a:pt x="1741" y="0"/>
                      </a:moveTo>
                      <a:cubicBezTo>
                        <a:pt x="1419" y="0"/>
                        <a:pt x="1092" y="119"/>
                        <a:pt x="827" y="384"/>
                      </a:cubicBezTo>
                      <a:cubicBezTo>
                        <a:pt x="1" y="1210"/>
                        <a:pt x="583" y="2619"/>
                        <a:pt x="1752" y="2619"/>
                      </a:cubicBezTo>
                      <a:cubicBezTo>
                        <a:pt x="2475" y="2619"/>
                        <a:pt x="3057" y="2032"/>
                        <a:pt x="3061" y="1314"/>
                      </a:cubicBezTo>
                      <a:cubicBezTo>
                        <a:pt x="3061" y="523"/>
                        <a:pt x="2414" y="0"/>
                        <a:pt x="1741" y="0"/>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9" name="Google Shape;709;p32"/>
                <p:cNvSpPr/>
                <p:nvPr/>
              </p:nvSpPr>
              <p:spPr>
                <a:xfrm>
                  <a:off x="-726217" y="7486990"/>
                  <a:ext cx="72287" cy="62059"/>
                </a:xfrm>
                <a:custGeom>
                  <a:avLst/>
                  <a:gdLst/>
                  <a:ahLst/>
                  <a:cxnLst/>
                  <a:rect l="l" t="t" r="r" b="b"/>
                  <a:pathLst>
                    <a:path w="2085" h="1790" extrusionOk="0">
                      <a:moveTo>
                        <a:pt x="1192" y="306"/>
                      </a:moveTo>
                      <a:cubicBezTo>
                        <a:pt x="1521" y="306"/>
                        <a:pt x="1784" y="569"/>
                        <a:pt x="1784" y="897"/>
                      </a:cubicBezTo>
                      <a:cubicBezTo>
                        <a:pt x="1784" y="1253"/>
                        <a:pt x="1491" y="1489"/>
                        <a:pt x="1187" y="1489"/>
                      </a:cubicBezTo>
                      <a:cubicBezTo>
                        <a:pt x="1042" y="1489"/>
                        <a:pt x="894" y="1435"/>
                        <a:pt x="775" y="1315"/>
                      </a:cubicBezTo>
                      <a:cubicBezTo>
                        <a:pt x="404" y="940"/>
                        <a:pt x="667" y="306"/>
                        <a:pt x="1192" y="306"/>
                      </a:cubicBezTo>
                      <a:close/>
                      <a:moveTo>
                        <a:pt x="1184" y="0"/>
                      </a:moveTo>
                      <a:cubicBezTo>
                        <a:pt x="965" y="0"/>
                        <a:pt x="741" y="82"/>
                        <a:pt x="559" y="264"/>
                      </a:cubicBezTo>
                      <a:cubicBezTo>
                        <a:pt x="0" y="827"/>
                        <a:pt x="399" y="1789"/>
                        <a:pt x="1192" y="1789"/>
                      </a:cubicBezTo>
                      <a:cubicBezTo>
                        <a:pt x="1685" y="1789"/>
                        <a:pt x="2084" y="1390"/>
                        <a:pt x="2084" y="897"/>
                      </a:cubicBezTo>
                      <a:cubicBezTo>
                        <a:pt x="2084" y="357"/>
                        <a:pt x="1643" y="0"/>
                        <a:pt x="1184" y="0"/>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0" name="Google Shape;710;p32"/>
                <p:cNvSpPr/>
                <p:nvPr/>
              </p:nvSpPr>
              <p:spPr>
                <a:xfrm>
                  <a:off x="-1057230" y="7430342"/>
                  <a:ext cx="72460" cy="62059"/>
                </a:xfrm>
                <a:custGeom>
                  <a:avLst/>
                  <a:gdLst/>
                  <a:ahLst/>
                  <a:cxnLst/>
                  <a:rect l="l" t="t" r="r" b="b"/>
                  <a:pathLst>
                    <a:path w="2090" h="1790" extrusionOk="0">
                      <a:moveTo>
                        <a:pt x="1193" y="302"/>
                      </a:moveTo>
                      <a:cubicBezTo>
                        <a:pt x="1522" y="302"/>
                        <a:pt x="1789" y="569"/>
                        <a:pt x="1789" y="898"/>
                      </a:cubicBezTo>
                      <a:cubicBezTo>
                        <a:pt x="1789" y="1254"/>
                        <a:pt x="1499" y="1489"/>
                        <a:pt x="1195" y="1489"/>
                      </a:cubicBezTo>
                      <a:cubicBezTo>
                        <a:pt x="1050" y="1489"/>
                        <a:pt x="901" y="1435"/>
                        <a:pt x="780" y="1316"/>
                      </a:cubicBezTo>
                      <a:cubicBezTo>
                        <a:pt x="409" y="945"/>
                        <a:pt x="667" y="306"/>
                        <a:pt x="1193" y="302"/>
                      </a:cubicBezTo>
                      <a:close/>
                      <a:moveTo>
                        <a:pt x="1189" y="0"/>
                      </a:moveTo>
                      <a:cubicBezTo>
                        <a:pt x="970" y="0"/>
                        <a:pt x="746" y="82"/>
                        <a:pt x="564" y="264"/>
                      </a:cubicBezTo>
                      <a:cubicBezTo>
                        <a:pt x="1" y="828"/>
                        <a:pt x="400" y="1790"/>
                        <a:pt x="1193" y="1790"/>
                      </a:cubicBezTo>
                      <a:cubicBezTo>
                        <a:pt x="1686" y="1790"/>
                        <a:pt x="2085" y="1386"/>
                        <a:pt x="2090" y="893"/>
                      </a:cubicBezTo>
                      <a:cubicBezTo>
                        <a:pt x="2086" y="357"/>
                        <a:pt x="1647" y="0"/>
                        <a:pt x="1189" y="0"/>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1" name="Google Shape;711;p32"/>
                <p:cNvSpPr/>
                <p:nvPr/>
              </p:nvSpPr>
              <p:spPr>
                <a:xfrm>
                  <a:off x="-767161" y="7222368"/>
                  <a:ext cx="245810" cy="240610"/>
                </a:xfrm>
                <a:custGeom>
                  <a:avLst/>
                  <a:gdLst/>
                  <a:ahLst/>
                  <a:cxnLst/>
                  <a:rect l="l" t="t" r="r" b="b"/>
                  <a:pathLst>
                    <a:path w="7090" h="6940" extrusionOk="0">
                      <a:moveTo>
                        <a:pt x="3566" y="1"/>
                      </a:moveTo>
                      <a:cubicBezTo>
                        <a:pt x="3000" y="1"/>
                        <a:pt x="2431" y="854"/>
                        <a:pt x="3110" y="2569"/>
                      </a:cubicBezTo>
                      <a:cubicBezTo>
                        <a:pt x="3068" y="2593"/>
                        <a:pt x="3030" y="2611"/>
                        <a:pt x="2993" y="2640"/>
                      </a:cubicBezTo>
                      <a:cubicBezTo>
                        <a:pt x="2295" y="1731"/>
                        <a:pt x="1636" y="1406"/>
                        <a:pt x="1167" y="1406"/>
                      </a:cubicBezTo>
                      <a:cubicBezTo>
                        <a:pt x="120" y="1406"/>
                        <a:pt x="19" y="3023"/>
                        <a:pt x="2547" y="3395"/>
                      </a:cubicBezTo>
                      <a:cubicBezTo>
                        <a:pt x="2547" y="3424"/>
                        <a:pt x="2542" y="3447"/>
                        <a:pt x="2542" y="3470"/>
                      </a:cubicBezTo>
                      <a:cubicBezTo>
                        <a:pt x="2542" y="3499"/>
                        <a:pt x="2542" y="3513"/>
                        <a:pt x="2547" y="3531"/>
                      </a:cubicBezTo>
                      <a:cubicBezTo>
                        <a:pt x="1" y="3867"/>
                        <a:pt x="88" y="5501"/>
                        <a:pt x="1148" y="5501"/>
                      </a:cubicBezTo>
                      <a:cubicBezTo>
                        <a:pt x="1616" y="5501"/>
                        <a:pt x="2274" y="5182"/>
                        <a:pt x="2979" y="4292"/>
                      </a:cubicBezTo>
                      <a:cubicBezTo>
                        <a:pt x="3016" y="4320"/>
                        <a:pt x="3054" y="4343"/>
                        <a:pt x="3096" y="4362"/>
                      </a:cubicBezTo>
                      <a:cubicBezTo>
                        <a:pt x="2386" y="6077"/>
                        <a:pt x="2951" y="6940"/>
                        <a:pt x="3520" y="6940"/>
                      </a:cubicBezTo>
                      <a:cubicBezTo>
                        <a:pt x="4087" y="6940"/>
                        <a:pt x="4658" y="6085"/>
                        <a:pt x="3979" y="4367"/>
                      </a:cubicBezTo>
                      <a:cubicBezTo>
                        <a:pt x="4016" y="4348"/>
                        <a:pt x="4058" y="4325"/>
                        <a:pt x="4096" y="4301"/>
                      </a:cubicBezTo>
                      <a:cubicBezTo>
                        <a:pt x="4794" y="5211"/>
                        <a:pt x="5453" y="5537"/>
                        <a:pt x="5922" y="5537"/>
                      </a:cubicBezTo>
                      <a:cubicBezTo>
                        <a:pt x="6968" y="5537"/>
                        <a:pt x="7068" y="3918"/>
                        <a:pt x="4537" y="3546"/>
                      </a:cubicBezTo>
                      <a:cubicBezTo>
                        <a:pt x="4537" y="3517"/>
                        <a:pt x="4542" y="3494"/>
                        <a:pt x="4542" y="3466"/>
                      </a:cubicBezTo>
                      <a:cubicBezTo>
                        <a:pt x="4542" y="3442"/>
                        <a:pt x="4542" y="3428"/>
                        <a:pt x="4542" y="3409"/>
                      </a:cubicBezTo>
                      <a:cubicBezTo>
                        <a:pt x="7089" y="3074"/>
                        <a:pt x="6998" y="1439"/>
                        <a:pt x="5936" y="1439"/>
                      </a:cubicBezTo>
                      <a:cubicBezTo>
                        <a:pt x="5467" y="1439"/>
                        <a:pt x="4809" y="1757"/>
                        <a:pt x="4105" y="2644"/>
                      </a:cubicBezTo>
                      <a:cubicBezTo>
                        <a:pt x="4068" y="2621"/>
                        <a:pt x="4030" y="2597"/>
                        <a:pt x="3988" y="2579"/>
                      </a:cubicBezTo>
                      <a:cubicBezTo>
                        <a:pt x="4699" y="863"/>
                        <a:pt x="4134" y="1"/>
                        <a:pt x="356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2" name="Google Shape;712;p32"/>
                <p:cNvSpPr/>
                <p:nvPr/>
              </p:nvSpPr>
              <p:spPr>
                <a:xfrm>
                  <a:off x="-696125" y="7303908"/>
                  <a:ext cx="90350" cy="77349"/>
                </a:xfrm>
                <a:custGeom>
                  <a:avLst/>
                  <a:gdLst/>
                  <a:ahLst/>
                  <a:cxnLst/>
                  <a:rect l="l" t="t" r="r" b="b"/>
                  <a:pathLst>
                    <a:path w="2606" h="2231" extrusionOk="0">
                      <a:moveTo>
                        <a:pt x="1493" y="302"/>
                      </a:moveTo>
                      <a:cubicBezTo>
                        <a:pt x="1944" y="302"/>
                        <a:pt x="2305" y="668"/>
                        <a:pt x="2305" y="1118"/>
                      </a:cubicBezTo>
                      <a:cubicBezTo>
                        <a:pt x="2305" y="1607"/>
                        <a:pt x="1904" y="1933"/>
                        <a:pt x="1486" y="1933"/>
                      </a:cubicBezTo>
                      <a:cubicBezTo>
                        <a:pt x="1285" y="1933"/>
                        <a:pt x="1081" y="1858"/>
                        <a:pt x="916" y="1691"/>
                      </a:cubicBezTo>
                      <a:cubicBezTo>
                        <a:pt x="404" y="1179"/>
                        <a:pt x="766" y="302"/>
                        <a:pt x="1493" y="302"/>
                      </a:cubicBezTo>
                      <a:close/>
                      <a:moveTo>
                        <a:pt x="1486" y="0"/>
                      </a:moveTo>
                      <a:cubicBezTo>
                        <a:pt x="1212" y="0"/>
                        <a:pt x="932" y="102"/>
                        <a:pt x="705" y="330"/>
                      </a:cubicBezTo>
                      <a:cubicBezTo>
                        <a:pt x="0" y="1029"/>
                        <a:pt x="498" y="2231"/>
                        <a:pt x="1493" y="2231"/>
                      </a:cubicBezTo>
                      <a:cubicBezTo>
                        <a:pt x="2108" y="2231"/>
                        <a:pt x="2605" y="1733"/>
                        <a:pt x="2605" y="1118"/>
                      </a:cubicBezTo>
                      <a:cubicBezTo>
                        <a:pt x="2605" y="445"/>
                        <a:pt x="2058" y="0"/>
                        <a:pt x="1486" y="0"/>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13" name="Google Shape;713;p32"/>
              <p:cNvGrpSpPr/>
              <p:nvPr/>
            </p:nvGrpSpPr>
            <p:grpSpPr>
              <a:xfrm>
                <a:off x="-1012473" y="7110216"/>
                <a:ext cx="129904" cy="66357"/>
                <a:chOff x="-3965085" y="6111129"/>
                <a:chExt cx="129904" cy="66357"/>
              </a:xfrm>
            </p:grpSpPr>
            <p:sp>
              <p:nvSpPr>
                <p:cNvPr id="714" name="Google Shape;714;p32"/>
                <p:cNvSpPr/>
                <p:nvPr/>
              </p:nvSpPr>
              <p:spPr>
                <a:xfrm>
                  <a:off x="-3965085" y="6134079"/>
                  <a:ext cx="45764" cy="43407"/>
                </a:xfrm>
                <a:custGeom>
                  <a:avLst/>
                  <a:gdLst/>
                  <a:ahLst/>
                  <a:cxnLst/>
                  <a:rect l="l" t="t" r="r" b="b"/>
                  <a:pathLst>
                    <a:path w="1320" h="1252" extrusionOk="0">
                      <a:moveTo>
                        <a:pt x="649" y="308"/>
                      </a:moveTo>
                      <a:cubicBezTo>
                        <a:pt x="1043" y="308"/>
                        <a:pt x="1079" y="885"/>
                        <a:pt x="691" y="941"/>
                      </a:cubicBezTo>
                      <a:cubicBezTo>
                        <a:pt x="674" y="944"/>
                        <a:pt x="657" y="945"/>
                        <a:pt x="641" y="945"/>
                      </a:cubicBezTo>
                      <a:cubicBezTo>
                        <a:pt x="287" y="945"/>
                        <a:pt x="191" y="420"/>
                        <a:pt x="559" y="317"/>
                      </a:cubicBezTo>
                      <a:cubicBezTo>
                        <a:pt x="587" y="308"/>
                        <a:pt x="616" y="308"/>
                        <a:pt x="644" y="308"/>
                      </a:cubicBezTo>
                      <a:cubicBezTo>
                        <a:pt x="645" y="308"/>
                        <a:pt x="647" y="308"/>
                        <a:pt x="649" y="308"/>
                      </a:cubicBezTo>
                      <a:close/>
                      <a:moveTo>
                        <a:pt x="649" y="1"/>
                      </a:moveTo>
                      <a:cubicBezTo>
                        <a:pt x="619" y="1"/>
                        <a:pt x="589" y="3"/>
                        <a:pt x="559" y="7"/>
                      </a:cubicBezTo>
                      <a:cubicBezTo>
                        <a:pt x="235" y="49"/>
                        <a:pt x="1" y="340"/>
                        <a:pt x="20" y="669"/>
                      </a:cubicBezTo>
                      <a:cubicBezTo>
                        <a:pt x="43" y="993"/>
                        <a:pt x="315" y="1251"/>
                        <a:pt x="644" y="1251"/>
                      </a:cubicBezTo>
                      <a:cubicBezTo>
                        <a:pt x="700" y="1246"/>
                        <a:pt x="756" y="1242"/>
                        <a:pt x="808" y="1228"/>
                      </a:cubicBezTo>
                      <a:cubicBezTo>
                        <a:pt x="1127" y="1138"/>
                        <a:pt x="1320" y="824"/>
                        <a:pt x="1254" y="500"/>
                      </a:cubicBezTo>
                      <a:cubicBezTo>
                        <a:pt x="1194" y="206"/>
                        <a:pt x="941" y="1"/>
                        <a:pt x="64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5" name="Google Shape;715;p32"/>
                <p:cNvSpPr/>
                <p:nvPr/>
              </p:nvSpPr>
              <p:spPr>
                <a:xfrm>
                  <a:off x="-3881119" y="6111129"/>
                  <a:ext cx="45938" cy="43407"/>
                </a:xfrm>
                <a:custGeom>
                  <a:avLst/>
                  <a:gdLst/>
                  <a:ahLst/>
                  <a:cxnLst/>
                  <a:rect l="l" t="t" r="r" b="b"/>
                  <a:pathLst>
                    <a:path w="1325" h="1252" extrusionOk="0">
                      <a:moveTo>
                        <a:pt x="649" y="308"/>
                      </a:moveTo>
                      <a:cubicBezTo>
                        <a:pt x="1043" y="308"/>
                        <a:pt x="1079" y="885"/>
                        <a:pt x="691" y="941"/>
                      </a:cubicBezTo>
                      <a:cubicBezTo>
                        <a:pt x="674" y="944"/>
                        <a:pt x="657" y="945"/>
                        <a:pt x="641" y="945"/>
                      </a:cubicBezTo>
                      <a:cubicBezTo>
                        <a:pt x="287" y="945"/>
                        <a:pt x="191" y="420"/>
                        <a:pt x="559" y="317"/>
                      </a:cubicBezTo>
                      <a:cubicBezTo>
                        <a:pt x="587" y="308"/>
                        <a:pt x="616" y="308"/>
                        <a:pt x="644" y="308"/>
                      </a:cubicBezTo>
                      <a:cubicBezTo>
                        <a:pt x="645" y="308"/>
                        <a:pt x="647" y="308"/>
                        <a:pt x="649" y="308"/>
                      </a:cubicBezTo>
                      <a:close/>
                      <a:moveTo>
                        <a:pt x="649" y="1"/>
                      </a:moveTo>
                      <a:cubicBezTo>
                        <a:pt x="619" y="1"/>
                        <a:pt x="589" y="3"/>
                        <a:pt x="559" y="7"/>
                      </a:cubicBezTo>
                      <a:cubicBezTo>
                        <a:pt x="235" y="50"/>
                        <a:pt x="1" y="341"/>
                        <a:pt x="24" y="669"/>
                      </a:cubicBezTo>
                      <a:cubicBezTo>
                        <a:pt x="43" y="993"/>
                        <a:pt x="315" y="1251"/>
                        <a:pt x="644" y="1251"/>
                      </a:cubicBezTo>
                      <a:cubicBezTo>
                        <a:pt x="700" y="1247"/>
                        <a:pt x="756" y="1242"/>
                        <a:pt x="813" y="1228"/>
                      </a:cubicBezTo>
                      <a:cubicBezTo>
                        <a:pt x="1127" y="1139"/>
                        <a:pt x="1324" y="824"/>
                        <a:pt x="1259" y="500"/>
                      </a:cubicBezTo>
                      <a:cubicBezTo>
                        <a:pt x="1199" y="206"/>
                        <a:pt x="942" y="1"/>
                        <a:pt x="64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716" name="Google Shape;716;p32"/>
            <p:cNvGrpSpPr/>
            <p:nvPr/>
          </p:nvGrpSpPr>
          <p:grpSpPr>
            <a:xfrm rot="2041577">
              <a:off x="8478479" y="4240834"/>
              <a:ext cx="626036" cy="878080"/>
              <a:chOff x="-4088920" y="10609466"/>
              <a:chExt cx="689864" cy="967605"/>
            </a:xfrm>
          </p:grpSpPr>
          <p:sp>
            <p:nvSpPr>
              <p:cNvPr id="717" name="Google Shape;717;p32"/>
              <p:cNvSpPr/>
              <p:nvPr/>
            </p:nvSpPr>
            <p:spPr>
              <a:xfrm>
                <a:off x="-4088920" y="10609466"/>
                <a:ext cx="689864" cy="967605"/>
              </a:xfrm>
              <a:custGeom>
                <a:avLst/>
                <a:gdLst/>
                <a:ahLst/>
                <a:cxnLst/>
                <a:rect l="l" t="t" r="r" b="b"/>
                <a:pathLst>
                  <a:path w="19898" h="27909" extrusionOk="0">
                    <a:moveTo>
                      <a:pt x="15048" y="1"/>
                    </a:moveTo>
                    <a:cubicBezTo>
                      <a:pt x="14409" y="1"/>
                      <a:pt x="13685" y="113"/>
                      <a:pt x="13026" y="483"/>
                    </a:cubicBezTo>
                    <a:cubicBezTo>
                      <a:pt x="12543" y="760"/>
                      <a:pt x="12120" y="1145"/>
                      <a:pt x="11796" y="1600"/>
                    </a:cubicBezTo>
                    <a:cubicBezTo>
                      <a:pt x="11654" y="1520"/>
                      <a:pt x="11494" y="1478"/>
                      <a:pt x="11329" y="1478"/>
                    </a:cubicBezTo>
                    <a:cubicBezTo>
                      <a:pt x="11321" y="1478"/>
                      <a:pt x="11312" y="1478"/>
                      <a:pt x="11303" y="1478"/>
                    </a:cubicBezTo>
                    <a:lnTo>
                      <a:pt x="11294" y="1478"/>
                    </a:lnTo>
                    <a:cubicBezTo>
                      <a:pt x="10801" y="1506"/>
                      <a:pt x="10421" y="1929"/>
                      <a:pt x="10444" y="2421"/>
                    </a:cubicBezTo>
                    <a:lnTo>
                      <a:pt x="10501" y="3609"/>
                    </a:lnTo>
                    <a:cubicBezTo>
                      <a:pt x="10409" y="3605"/>
                      <a:pt x="10318" y="3603"/>
                      <a:pt x="10228" y="3603"/>
                    </a:cubicBezTo>
                    <a:cubicBezTo>
                      <a:pt x="9133" y="3603"/>
                      <a:pt x="8189" y="3920"/>
                      <a:pt x="7417" y="4562"/>
                    </a:cubicBezTo>
                    <a:cubicBezTo>
                      <a:pt x="6417" y="5388"/>
                      <a:pt x="5713" y="6758"/>
                      <a:pt x="5314" y="8631"/>
                    </a:cubicBezTo>
                    <a:lnTo>
                      <a:pt x="5309" y="8650"/>
                    </a:lnTo>
                    <a:cubicBezTo>
                      <a:pt x="5159" y="9382"/>
                      <a:pt x="4756" y="10030"/>
                      <a:pt x="4164" y="10485"/>
                    </a:cubicBezTo>
                    <a:cubicBezTo>
                      <a:pt x="2315" y="11879"/>
                      <a:pt x="1019" y="13963"/>
                      <a:pt x="512" y="16362"/>
                    </a:cubicBezTo>
                    <a:cubicBezTo>
                      <a:pt x="1" y="18770"/>
                      <a:pt x="343" y="21215"/>
                      <a:pt x="1479" y="23248"/>
                    </a:cubicBezTo>
                    <a:cubicBezTo>
                      <a:pt x="2634" y="25308"/>
                      <a:pt x="4465" y="26698"/>
                      <a:pt x="6633" y="27158"/>
                    </a:cubicBezTo>
                    <a:lnTo>
                      <a:pt x="9393" y="27744"/>
                    </a:lnTo>
                    <a:cubicBezTo>
                      <a:pt x="9449" y="27759"/>
                      <a:pt x="9520" y="27773"/>
                      <a:pt x="9585" y="27782"/>
                    </a:cubicBezTo>
                    <a:cubicBezTo>
                      <a:pt x="10031" y="27867"/>
                      <a:pt x="10482" y="27909"/>
                      <a:pt x="10937" y="27909"/>
                    </a:cubicBezTo>
                    <a:cubicBezTo>
                      <a:pt x="12632" y="27909"/>
                      <a:pt x="14307" y="27327"/>
                      <a:pt x="15767" y="26210"/>
                    </a:cubicBezTo>
                    <a:cubicBezTo>
                      <a:pt x="17593" y="24816"/>
                      <a:pt x="18874" y="22741"/>
                      <a:pt x="19377" y="20366"/>
                    </a:cubicBezTo>
                    <a:cubicBezTo>
                      <a:pt x="19898" y="17972"/>
                      <a:pt x="19560" y="15536"/>
                      <a:pt x="18438" y="13513"/>
                    </a:cubicBezTo>
                    <a:cubicBezTo>
                      <a:pt x="18081" y="12860"/>
                      <a:pt x="17973" y="12100"/>
                      <a:pt x="18133" y="11372"/>
                    </a:cubicBezTo>
                    <a:lnTo>
                      <a:pt x="18133" y="11363"/>
                    </a:lnTo>
                    <a:lnTo>
                      <a:pt x="18133" y="11354"/>
                    </a:lnTo>
                    <a:cubicBezTo>
                      <a:pt x="18532" y="9481"/>
                      <a:pt x="18438" y="7941"/>
                      <a:pt x="17865" y="6782"/>
                    </a:cubicBezTo>
                    <a:cubicBezTo>
                      <a:pt x="17344" y="5731"/>
                      <a:pt x="16434" y="4984"/>
                      <a:pt x="15162" y="4562"/>
                    </a:cubicBezTo>
                    <a:cubicBezTo>
                      <a:pt x="15040" y="4520"/>
                      <a:pt x="14918" y="4482"/>
                      <a:pt x="14791" y="4449"/>
                    </a:cubicBezTo>
                    <a:cubicBezTo>
                      <a:pt x="14913" y="4398"/>
                      <a:pt x="15030" y="4336"/>
                      <a:pt x="15148" y="4271"/>
                    </a:cubicBezTo>
                    <a:cubicBezTo>
                      <a:pt x="16804" y="3346"/>
                      <a:pt x="17297" y="1220"/>
                      <a:pt x="17321" y="1131"/>
                    </a:cubicBezTo>
                    <a:cubicBezTo>
                      <a:pt x="17401" y="765"/>
                      <a:pt x="17194" y="398"/>
                      <a:pt x="16842" y="276"/>
                    </a:cubicBezTo>
                    <a:cubicBezTo>
                      <a:pt x="16788" y="259"/>
                      <a:pt x="16016" y="1"/>
                      <a:pt x="15048" y="1"/>
                    </a:cubicBezTo>
                    <a:close/>
                  </a:path>
                </a:pathLst>
              </a:custGeom>
              <a:solidFill>
                <a:schemeClr val="accent5"/>
              </a:solidFill>
              <a:ln w="28575" cap="flat" cmpd="sng">
                <a:solidFill>
                  <a:schemeClr val="accent5"/>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8" name="Google Shape;718;p32"/>
              <p:cNvSpPr/>
              <p:nvPr/>
            </p:nvSpPr>
            <p:spPr>
              <a:xfrm>
                <a:off x="-3853454" y="10764814"/>
                <a:ext cx="428833" cy="786836"/>
              </a:xfrm>
              <a:custGeom>
                <a:avLst/>
                <a:gdLst/>
                <a:ahLst/>
                <a:cxnLst/>
                <a:rect l="l" t="t" r="r" b="b"/>
                <a:pathLst>
                  <a:path w="12369" h="22695" extrusionOk="0">
                    <a:moveTo>
                      <a:pt x="4662" y="1"/>
                    </a:moveTo>
                    <a:lnTo>
                      <a:pt x="6999" y="1146"/>
                    </a:lnTo>
                    <a:cubicBezTo>
                      <a:pt x="7961" y="2085"/>
                      <a:pt x="8388" y="3639"/>
                      <a:pt x="7858" y="6136"/>
                    </a:cubicBezTo>
                    <a:lnTo>
                      <a:pt x="7858" y="6150"/>
                    </a:lnTo>
                    <a:cubicBezTo>
                      <a:pt x="7656" y="7056"/>
                      <a:pt x="7792" y="7999"/>
                      <a:pt x="8234" y="8807"/>
                    </a:cubicBezTo>
                    <a:cubicBezTo>
                      <a:pt x="9229" y="10595"/>
                      <a:pt x="9599" y="12853"/>
                      <a:pt x="9111" y="15153"/>
                    </a:cubicBezTo>
                    <a:cubicBezTo>
                      <a:pt x="8323" y="18870"/>
                      <a:pt x="5525" y="21569"/>
                      <a:pt x="2357" y="22038"/>
                    </a:cubicBezTo>
                    <a:lnTo>
                      <a:pt x="1" y="21963"/>
                    </a:lnTo>
                    <a:lnTo>
                      <a:pt x="2765" y="22550"/>
                    </a:lnTo>
                    <a:cubicBezTo>
                      <a:pt x="2822" y="22564"/>
                      <a:pt x="2878" y="22573"/>
                      <a:pt x="2930" y="22583"/>
                    </a:cubicBezTo>
                    <a:cubicBezTo>
                      <a:pt x="3335" y="22658"/>
                      <a:pt x="3741" y="22695"/>
                      <a:pt x="4143" y="22695"/>
                    </a:cubicBezTo>
                    <a:cubicBezTo>
                      <a:pt x="7706" y="22695"/>
                      <a:pt x="11012" y="19835"/>
                      <a:pt x="11881" y="15739"/>
                    </a:cubicBezTo>
                    <a:cubicBezTo>
                      <a:pt x="12369" y="13439"/>
                      <a:pt x="11998" y="11182"/>
                      <a:pt x="11003" y="9393"/>
                    </a:cubicBezTo>
                    <a:cubicBezTo>
                      <a:pt x="10557" y="8586"/>
                      <a:pt x="10426" y="7642"/>
                      <a:pt x="10623" y="6737"/>
                    </a:cubicBezTo>
                    <a:lnTo>
                      <a:pt x="10627" y="6723"/>
                    </a:lnTo>
                    <a:cubicBezTo>
                      <a:pt x="11402" y="3071"/>
                      <a:pt x="10130" y="1442"/>
                      <a:pt x="8140" y="780"/>
                    </a:cubicBezTo>
                    <a:cubicBezTo>
                      <a:pt x="7966" y="719"/>
                      <a:pt x="7783" y="668"/>
                      <a:pt x="7595" y="625"/>
                    </a:cubicBezTo>
                    <a:lnTo>
                      <a:pt x="7389" y="578"/>
                    </a:lnTo>
                    <a:lnTo>
                      <a:pt x="4662"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9" name="Google Shape;719;p32"/>
              <p:cNvSpPr/>
              <p:nvPr/>
            </p:nvSpPr>
            <p:spPr>
              <a:xfrm>
                <a:off x="-4080114" y="10760030"/>
                <a:ext cx="559504" cy="771338"/>
              </a:xfrm>
              <a:custGeom>
                <a:avLst/>
                <a:gdLst/>
                <a:ahLst/>
                <a:cxnLst/>
                <a:rect l="l" t="t" r="r" b="b"/>
                <a:pathLst>
                  <a:path w="16138" h="22248" extrusionOk="0">
                    <a:moveTo>
                      <a:pt x="9959" y="0"/>
                    </a:moveTo>
                    <a:cubicBezTo>
                      <a:pt x="8092" y="0"/>
                      <a:pt x="6493" y="1099"/>
                      <a:pt x="5783" y="4448"/>
                    </a:cubicBezTo>
                    <a:lnTo>
                      <a:pt x="5778" y="4462"/>
                    </a:lnTo>
                    <a:cubicBezTo>
                      <a:pt x="5595" y="5368"/>
                      <a:pt x="5088" y="6175"/>
                      <a:pt x="4356" y="6734"/>
                    </a:cubicBezTo>
                    <a:cubicBezTo>
                      <a:pt x="2723" y="7968"/>
                      <a:pt x="1469" y="9879"/>
                      <a:pt x="981" y="12174"/>
                    </a:cubicBezTo>
                    <a:cubicBezTo>
                      <a:pt x="0" y="16797"/>
                      <a:pt x="2488" y="21242"/>
                      <a:pt x="6539" y="22101"/>
                    </a:cubicBezTo>
                    <a:cubicBezTo>
                      <a:pt x="7001" y="22200"/>
                      <a:pt x="7463" y="22247"/>
                      <a:pt x="7922" y="22247"/>
                    </a:cubicBezTo>
                    <a:cubicBezTo>
                      <a:pt x="11480" y="22247"/>
                      <a:pt x="14780" y="19382"/>
                      <a:pt x="15649" y="15291"/>
                    </a:cubicBezTo>
                    <a:cubicBezTo>
                      <a:pt x="16137" y="12986"/>
                      <a:pt x="15767" y="10733"/>
                      <a:pt x="14776" y="8940"/>
                    </a:cubicBezTo>
                    <a:cubicBezTo>
                      <a:pt x="14330" y="8128"/>
                      <a:pt x="14199" y="7189"/>
                      <a:pt x="14396" y="6288"/>
                    </a:cubicBezTo>
                    <a:lnTo>
                      <a:pt x="14401" y="6269"/>
                    </a:lnTo>
                    <a:cubicBezTo>
                      <a:pt x="15175" y="2622"/>
                      <a:pt x="13903" y="989"/>
                      <a:pt x="11913" y="327"/>
                    </a:cubicBezTo>
                    <a:cubicBezTo>
                      <a:pt x="11444" y="172"/>
                      <a:pt x="10960" y="73"/>
                      <a:pt x="10472" y="26"/>
                    </a:cubicBezTo>
                    <a:cubicBezTo>
                      <a:pt x="10299" y="9"/>
                      <a:pt x="10128" y="0"/>
                      <a:pt x="995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0" name="Google Shape;720;p32"/>
              <p:cNvSpPr/>
              <p:nvPr/>
            </p:nvSpPr>
            <p:spPr>
              <a:xfrm>
                <a:off x="-3727816" y="10760758"/>
                <a:ext cx="60742" cy="75477"/>
              </a:xfrm>
              <a:custGeom>
                <a:avLst/>
                <a:gdLst/>
                <a:ahLst/>
                <a:cxnLst/>
                <a:rect l="l" t="t" r="r" b="b"/>
                <a:pathLst>
                  <a:path w="1752" h="2177" extrusionOk="0">
                    <a:moveTo>
                      <a:pt x="310" y="1"/>
                    </a:moveTo>
                    <a:cubicBezTo>
                      <a:pt x="254" y="146"/>
                      <a:pt x="211" y="296"/>
                      <a:pt x="183" y="447"/>
                    </a:cubicBezTo>
                    <a:cubicBezTo>
                      <a:pt x="0" y="1310"/>
                      <a:pt x="183" y="2080"/>
                      <a:pt x="601" y="2169"/>
                    </a:cubicBezTo>
                    <a:cubicBezTo>
                      <a:pt x="626" y="2174"/>
                      <a:pt x="652" y="2177"/>
                      <a:pt x="678" y="2177"/>
                    </a:cubicBezTo>
                    <a:cubicBezTo>
                      <a:pt x="1077" y="2177"/>
                      <a:pt x="1513" y="1577"/>
                      <a:pt x="1685" y="766"/>
                    </a:cubicBezTo>
                    <a:cubicBezTo>
                      <a:pt x="1718" y="611"/>
                      <a:pt x="1742" y="461"/>
                      <a:pt x="1751" y="306"/>
                    </a:cubicBezTo>
                    <a:cubicBezTo>
                      <a:pt x="1282" y="151"/>
                      <a:pt x="798" y="52"/>
                      <a:pt x="31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1" name="Google Shape;721;p32"/>
              <p:cNvSpPr/>
              <p:nvPr/>
            </p:nvSpPr>
            <p:spPr>
              <a:xfrm>
                <a:off x="-3865484" y="10895756"/>
                <a:ext cx="187669" cy="490650"/>
              </a:xfrm>
              <a:custGeom>
                <a:avLst/>
                <a:gdLst/>
                <a:ahLst/>
                <a:cxnLst/>
                <a:rect l="l" t="t" r="r" b="b"/>
                <a:pathLst>
                  <a:path w="5413" h="14152" extrusionOk="0">
                    <a:moveTo>
                      <a:pt x="4096" y="0"/>
                    </a:moveTo>
                    <a:cubicBezTo>
                      <a:pt x="3064" y="0"/>
                      <a:pt x="1624" y="2912"/>
                      <a:pt x="826" y="6677"/>
                    </a:cubicBezTo>
                    <a:cubicBezTo>
                      <a:pt x="0" y="10582"/>
                      <a:pt x="169" y="13920"/>
                      <a:pt x="1207" y="14140"/>
                    </a:cubicBezTo>
                    <a:cubicBezTo>
                      <a:pt x="1243" y="14148"/>
                      <a:pt x="1279" y="14152"/>
                      <a:pt x="1317" y="14152"/>
                    </a:cubicBezTo>
                    <a:cubicBezTo>
                      <a:pt x="2348" y="14152"/>
                      <a:pt x="3784" y="11240"/>
                      <a:pt x="4581" y="7475"/>
                    </a:cubicBezTo>
                    <a:cubicBezTo>
                      <a:pt x="5412" y="3574"/>
                      <a:pt x="5239" y="232"/>
                      <a:pt x="4206" y="12"/>
                    </a:cubicBezTo>
                    <a:cubicBezTo>
                      <a:pt x="4170" y="4"/>
                      <a:pt x="4133" y="0"/>
                      <a:pt x="409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2" name="Google Shape;722;p32"/>
              <p:cNvSpPr/>
              <p:nvPr/>
            </p:nvSpPr>
            <p:spPr>
              <a:xfrm>
                <a:off x="-3815527" y="11104007"/>
                <a:ext cx="78944" cy="72252"/>
              </a:xfrm>
              <a:custGeom>
                <a:avLst/>
                <a:gdLst/>
                <a:ahLst/>
                <a:cxnLst/>
                <a:rect l="l" t="t" r="r" b="b"/>
                <a:pathLst>
                  <a:path w="2277" h="2084" extrusionOk="0">
                    <a:moveTo>
                      <a:pt x="1141" y="0"/>
                    </a:moveTo>
                    <a:cubicBezTo>
                      <a:pt x="658" y="0"/>
                      <a:pt x="224" y="334"/>
                      <a:pt x="118" y="825"/>
                    </a:cubicBezTo>
                    <a:cubicBezTo>
                      <a:pt x="0" y="1388"/>
                      <a:pt x="362" y="1942"/>
                      <a:pt x="925" y="2059"/>
                    </a:cubicBezTo>
                    <a:cubicBezTo>
                      <a:pt x="998" y="2075"/>
                      <a:pt x="1072" y="2083"/>
                      <a:pt x="1144" y="2083"/>
                    </a:cubicBezTo>
                    <a:cubicBezTo>
                      <a:pt x="1621" y="2083"/>
                      <a:pt x="2053" y="1746"/>
                      <a:pt x="2159" y="1257"/>
                    </a:cubicBezTo>
                    <a:cubicBezTo>
                      <a:pt x="2277" y="694"/>
                      <a:pt x="1920" y="144"/>
                      <a:pt x="1357" y="22"/>
                    </a:cubicBezTo>
                    <a:cubicBezTo>
                      <a:pt x="1284" y="7"/>
                      <a:pt x="1212" y="0"/>
                      <a:pt x="1141" y="0"/>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3" name="Google Shape;723;p32"/>
              <p:cNvSpPr/>
              <p:nvPr/>
            </p:nvSpPr>
            <p:spPr>
              <a:xfrm>
                <a:off x="-3844163" y="11003851"/>
                <a:ext cx="78944" cy="72287"/>
              </a:xfrm>
              <a:custGeom>
                <a:avLst/>
                <a:gdLst/>
                <a:ahLst/>
                <a:cxnLst/>
                <a:rect l="l" t="t" r="r" b="b"/>
                <a:pathLst>
                  <a:path w="2277" h="2085" extrusionOk="0">
                    <a:moveTo>
                      <a:pt x="1136" y="1"/>
                    </a:moveTo>
                    <a:cubicBezTo>
                      <a:pt x="656" y="1"/>
                      <a:pt x="224" y="338"/>
                      <a:pt x="118" y="827"/>
                    </a:cubicBezTo>
                    <a:cubicBezTo>
                      <a:pt x="0" y="1391"/>
                      <a:pt x="357" y="1944"/>
                      <a:pt x="920" y="2062"/>
                    </a:cubicBezTo>
                    <a:cubicBezTo>
                      <a:pt x="993" y="2077"/>
                      <a:pt x="1065" y="2084"/>
                      <a:pt x="1136" y="2084"/>
                    </a:cubicBezTo>
                    <a:cubicBezTo>
                      <a:pt x="1619" y="2084"/>
                      <a:pt x="2053" y="1750"/>
                      <a:pt x="2159" y="1259"/>
                    </a:cubicBezTo>
                    <a:cubicBezTo>
                      <a:pt x="2277" y="696"/>
                      <a:pt x="1915" y="142"/>
                      <a:pt x="1357" y="25"/>
                    </a:cubicBezTo>
                    <a:cubicBezTo>
                      <a:pt x="1283" y="9"/>
                      <a:pt x="1209" y="1"/>
                      <a:pt x="1136" y="1"/>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4" name="Google Shape;724;p32"/>
              <p:cNvSpPr/>
              <p:nvPr/>
            </p:nvSpPr>
            <p:spPr>
              <a:xfrm>
                <a:off x="-3740019" y="11025900"/>
                <a:ext cx="78944" cy="72356"/>
              </a:xfrm>
              <a:custGeom>
                <a:avLst/>
                <a:gdLst/>
                <a:ahLst/>
                <a:cxnLst/>
                <a:rect l="l" t="t" r="r" b="b"/>
                <a:pathLst>
                  <a:path w="2277" h="2087" extrusionOk="0">
                    <a:moveTo>
                      <a:pt x="1139" y="0"/>
                    </a:moveTo>
                    <a:cubicBezTo>
                      <a:pt x="656" y="0"/>
                      <a:pt x="224" y="338"/>
                      <a:pt x="118" y="830"/>
                    </a:cubicBezTo>
                    <a:cubicBezTo>
                      <a:pt x="0" y="1393"/>
                      <a:pt x="357" y="1942"/>
                      <a:pt x="920" y="2064"/>
                    </a:cubicBezTo>
                    <a:cubicBezTo>
                      <a:pt x="993" y="2079"/>
                      <a:pt x="1065" y="2086"/>
                      <a:pt x="1136" y="2086"/>
                    </a:cubicBezTo>
                    <a:cubicBezTo>
                      <a:pt x="1619" y="2086"/>
                      <a:pt x="2052" y="1752"/>
                      <a:pt x="2155" y="1261"/>
                    </a:cubicBezTo>
                    <a:cubicBezTo>
                      <a:pt x="2277" y="698"/>
                      <a:pt x="1915" y="144"/>
                      <a:pt x="1352" y="22"/>
                    </a:cubicBezTo>
                    <a:cubicBezTo>
                      <a:pt x="1280" y="7"/>
                      <a:pt x="1209" y="0"/>
                      <a:pt x="1139" y="0"/>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5" name="Google Shape;725;p32"/>
              <p:cNvSpPr/>
              <p:nvPr/>
            </p:nvSpPr>
            <p:spPr>
              <a:xfrm>
                <a:off x="-3849224" y="11284074"/>
                <a:ext cx="78978" cy="72322"/>
              </a:xfrm>
              <a:custGeom>
                <a:avLst/>
                <a:gdLst/>
                <a:ahLst/>
                <a:cxnLst/>
                <a:rect l="l" t="t" r="r" b="b"/>
                <a:pathLst>
                  <a:path w="2278" h="2086" extrusionOk="0">
                    <a:moveTo>
                      <a:pt x="1132" y="1"/>
                    </a:moveTo>
                    <a:cubicBezTo>
                      <a:pt x="652" y="1"/>
                      <a:pt x="224" y="338"/>
                      <a:pt x="118" y="827"/>
                    </a:cubicBezTo>
                    <a:cubicBezTo>
                      <a:pt x="1" y="1390"/>
                      <a:pt x="357" y="1944"/>
                      <a:pt x="921" y="2061"/>
                    </a:cubicBezTo>
                    <a:cubicBezTo>
                      <a:pt x="995" y="2077"/>
                      <a:pt x="1068" y="2085"/>
                      <a:pt x="1141" y="2085"/>
                    </a:cubicBezTo>
                    <a:cubicBezTo>
                      <a:pt x="1622" y="2085"/>
                      <a:pt x="2054" y="1748"/>
                      <a:pt x="2160" y="1259"/>
                    </a:cubicBezTo>
                    <a:cubicBezTo>
                      <a:pt x="2277" y="696"/>
                      <a:pt x="1916" y="142"/>
                      <a:pt x="1353" y="24"/>
                    </a:cubicBezTo>
                    <a:cubicBezTo>
                      <a:pt x="1279" y="8"/>
                      <a:pt x="1205" y="1"/>
                      <a:pt x="1132" y="1"/>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6" name="Google Shape;726;p32"/>
              <p:cNvSpPr/>
              <p:nvPr/>
            </p:nvSpPr>
            <p:spPr>
              <a:xfrm>
                <a:off x="-3772885" y="10923976"/>
                <a:ext cx="79117" cy="72252"/>
              </a:xfrm>
              <a:custGeom>
                <a:avLst/>
                <a:gdLst/>
                <a:ahLst/>
                <a:cxnLst/>
                <a:rect l="l" t="t" r="r" b="b"/>
                <a:pathLst>
                  <a:path w="2282" h="2084" extrusionOk="0">
                    <a:moveTo>
                      <a:pt x="1136" y="0"/>
                    </a:moveTo>
                    <a:cubicBezTo>
                      <a:pt x="655" y="0"/>
                      <a:pt x="224" y="337"/>
                      <a:pt x="122" y="827"/>
                    </a:cubicBezTo>
                    <a:cubicBezTo>
                      <a:pt x="0" y="1390"/>
                      <a:pt x="362" y="1944"/>
                      <a:pt x="925" y="2061"/>
                    </a:cubicBezTo>
                    <a:cubicBezTo>
                      <a:pt x="997" y="2076"/>
                      <a:pt x="1069" y="2083"/>
                      <a:pt x="1140" y="2083"/>
                    </a:cubicBezTo>
                    <a:cubicBezTo>
                      <a:pt x="1623" y="2083"/>
                      <a:pt x="2057" y="1749"/>
                      <a:pt x="2159" y="1258"/>
                    </a:cubicBezTo>
                    <a:cubicBezTo>
                      <a:pt x="2281" y="695"/>
                      <a:pt x="1920" y="141"/>
                      <a:pt x="1357" y="24"/>
                    </a:cubicBezTo>
                    <a:cubicBezTo>
                      <a:pt x="1283" y="8"/>
                      <a:pt x="1209" y="0"/>
                      <a:pt x="1136" y="0"/>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7" name="Google Shape;727;p32"/>
              <p:cNvSpPr/>
              <p:nvPr/>
            </p:nvSpPr>
            <p:spPr>
              <a:xfrm>
                <a:off x="-3882402" y="11183883"/>
                <a:ext cx="78944" cy="72356"/>
              </a:xfrm>
              <a:custGeom>
                <a:avLst/>
                <a:gdLst/>
                <a:ahLst/>
                <a:cxnLst/>
                <a:rect l="l" t="t" r="r" b="b"/>
                <a:pathLst>
                  <a:path w="2277" h="2087" extrusionOk="0">
                    <a:moveTo>
                      <a:pt x="1141" y="1"/>
                    </a:moveTo>
                    <a:cubicBezTo>
                      <a:pt x="658" y="1"/>
                      <a:pt x="224" y="335"/>
                      <a:pt x="118" y="826"/>
                    </a:cubicBezTo>
                    <a:cubicBezTo>
                      <a:pt x="0" y="1389"/>
                      <a:pt x="362" y="1943"/>
                      <a:pt x="925" y="2065"/>
                    </a:cubicBezTo>
                    <a:cubicBezTo>
                      <a:pt x="996" y="2080"/>
                      <a:pt x="1067" y="2087"/>
                      <a:pt x="1137" y="2087"/>
                    </a:cubicBezTo>
                    <a:cubicBezTo>
                      <a:pt x="1617" y="2087"/>
                      <a:pt x="2053" y="1749"/>
                      <a:pt x="2159" y="1257"/>
                    </a:cubicBezTo>
                    <a:cubicBezTo>
                      <a:pt x="2277" y="699"/>
                      <a:pt x="1920" y="145"/>
                      <a:pt x="1357" y="23"/>
                    </a:cubicBezTo>
                    <a:cubicBezTo>
                      <a:pt x="1284" y="8"/>
                      <a:pt x="1212" y="1"/>
                      <a:pt x="1141" y="1"/>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8" name="Google Shape;728;p32"/>
              <p:cNvSpPr/>
              <p:nvPr/>
            </p:nvSpPr>
            <p:spPr>
              <a:xfrm>
                <a:off x="-3778258" y="11206036"/>
                <a:ext cx="78944" cy="72252"/>
              </a:xfrm>
              <a:custGeom>
                <a:avLst/>
                <a:gdLst/>
                <a:ahLst/>
                <a:cxnLst/>
                <a:rect l="l" t="t" r="r" b="b"/>
                <a:pathLst>
                  <a:path w="2277" h="2084" extrusionOk="0">
                    <a:moveTo>
                      <a:pt x="1141" y="0"/>
                    </a:moveTo>
                    <a:cubicBezTo>
                      <a:pt x="658" y="0"/>
                      <a:pt x="224" y="334"/>
                      <a:pt x="118" y="825"/>
                    </a:cubicBezTo>
                    <a:cubicBezTo>
                      <a:pt x="0" y="1388"/>
                      <a:pt x="357" y="1942"/>
                      <a:pt x="920" y="2059"/>
                    </a:cubicBezTo>
                    <a:cubicBezTo>
                      <a:pt x="994" y="2075"/>
                      <a:pt x="1068" y="2083"/>
                      <a:pt x="1140" y="2083"/>
                    </a:cubicBezTo>
                    <a:cubicBezTo>
                      <a:pt x="1621" y="2083"/>
                      <a:pt x="2053" y="1746"/>
                      <a:pt x="2159" y="1257"/>
                    </a:cubicBezTo>
                    <a:cubicBezTo>
                      <a:pt x="2277" y="694"/>
                      <a:pt x="1915" y="140"/>
                      <a:pt x="1357" y="22"/>
                    </a:cubicBezTo>
                    <a:cubicBezTo>
                      <a:pt x="1284" y="7"/>
                      <a:pt x="1212" y="0"/>
                      <a:pt x="1141" y="0"/>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9" name="Google Shape;729;p32"/>
              <p:cNvSpPr/>
              <p:nvPr/>
            </p:nvSpPr>
            <p:spPr>
              <a:xfrm>
                <a:off x="-3687462" y="10634947"/>
                <a:ext cx="174321" cy="114099"/>
              </a:xfrm>
              <a:custGeom>
                <a:avLst/>
                <a:gdLst/>
                <a:ahLst/>
                <a:cxnLst/>
                <a:rect l="l" t="t" r="r" b="b"/>
                <a:pathLst>
                  <a:path w="5028" h="3291" extrusionOk="0">
                    <a:moveTo>
                      <a:pt x="3471" y="1"/>
                    </a:moveTo>
                    <a:cubicBezTo>
                      <a:pt x="2939" y="1"/>
                      <a:pt x="2344" y="93"/>
                      <a:pt x="1812" y="391"/>
                    </a:cubicBezTo>
                    <a:cubicBezTo>
                      <a:pt x="423" y="1165"/>
                      <a:pt x="0" y="3052"/>
                      <a:pt x="0" y="3052"/>
                    </a:cubicBezTo>
                    <a:cubicBezTo>
                      <a:pt x="0" y="3052"/>
                      <a:pt x="696" y="3290"/>
                      <a:pt x="1555" y="3290"/>
                    </a:cubicBezTo>
                    <a:cubicBezTo>
                      <a:pt x="2088" y="3290"/>
                      <a:pt x="2684" y="3199"/>
                      <a:pt x="3216" y="2902"/>
                    </a:cubicBezTo>
                    <a:cubicBezTo>
                      <a:pt x="4605" y="2123"/>
                      <a:pt x="5027" y="241"/>
                      <a:pt x="5027" y="241"/>
                    </a:cubicBezTo>
                    <a:cubicBezTo>
                      <a:pt x="5027" y="241"/>
                      <a:pt x="4331" y="1"/>
                      <a:pt x="347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0" name="Google Shape;730;p32"/>
              <p:cNvSpPr/>
              <p:nvPr/>
            </p:nvSpPr>
            <p:spPr>
              <a:xfrm>
                <a:off x="-3701399" y="10667396"/>
                <a:ext cx="141211" cy="103178"/>
              </a:xfrm>
              <a:custGeom>
                <a:avLst/>
                <a:gdLst/>
                <a:ahLst/>
                <a:cxnLst/>
                <a:rect l="l" t="t" r="r" b="b"/>
                <a:pathLst>
                  <a:path w="4073" h="2976" extrusionOk="0">
                    <a:moveTo>
                      <a:pt x="3889" y="0"/>
                    </a:moveTo>
                    <a:cubicBezTo>
                      <a:pt x="3860" y="0"/>
                      <a:pt x="3832" y="7"/>
                      <a:pt x="3805" y="23"/>
                    </a:cubicBezTo>
                    <a:lnTo>
                      <a:pt x="398" y="1929"/>
                    </a:lnTo>
                    <a:lnTo>
                      <a:pt x="332" y="699"/>
                    </a:lnTo>
                    <a:cubicBezTo>
                      <a:pt x="325" y="597"/>
                      <a:pt x="248" y="548"/>
                      <a:pt x="170" y="548"/>
                    </a:cubicBezTo>
                    <a:cubicBezTo>
                      <a:pt x="86" y="548"/>
                      <a:pt x="1" y="605"/>
                      <a:pt x="3" y="718"/>
                    </a:cubicBezTo>
                    <a:lnTo>
                      <a:pt x="107" y="2816"/>
                    </a:lnTo>
                    <a:cubicBezTo>
                      <a:pt x="111" y="2905"/>
                      <a:pt x="186" y="2971"/>
                      <a:pt x="276" y="2975"/>
                    </a:cubicBezTo>
                    <a:lnTo>
                      <a:pt x="285" y="2975"/>
                    </a:lnTo>
                    <a:cubicBezTo>
                      <a:pt x="374" y="2966"/>
                      <a:pt x="445" y="2891"/>
                      <a:pt x="440" y="2797"/>
                    </a:cubicBezTo>
                    <a:lnTo>
                      <a:pt x="412" y="2276"/>
                    </a:lnTo>
                    <a:cubicBezTo>
                      <a:pt x="435" y="2276"/>
                      <a:pt x="459" y="2271"/>
                      <a:pt x="482" y="2257"/>
                    </a:cubicBezTo>
                    <a:lnTo>
                      <a:pt x="3970" y="309"/>
                    </a:lnTo>
                    <a:cubicBezTo>
                      <a:pt x="4045" y="267"/>
                      <a:pt x="4073" y="164"/>
                      <a:pt x="4031" y="84"/>
                    </a:cubicBezTo>
                    <a:cubicBezTo>
                      <a:pt x="4002" y="30"/>
                      <a:pt x="3947" y="0"/>
                      <a:pt x="3889" y="0"/>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31" name="Google Shape;731;p32"/>
            <p:cNvGrpSpPr/>
            <p:nvPr/>
          </p:nvGrpSpPr>
          <p:grpSpPr>
            <a:xfrm rot="10800000" flipH="1">
              <a:off x="-54738" y="520108"/>
              <a:ext cx="598457" cy="616311"/>
              <a:chOff x="-4868013" y="-7472689"/>
              <a:chExt cx="439234" cy="452305"/>
            </a:xfrm>
          </p:grpSpPr>
          <p:sp>
            <p:nvSpPr>
              <p:cNvPr id="732" name="Google Shape;732;p32"/>
              <p:cNvSpPr/>
              <p:nvPr/>
            </p:nvSpPr>
            <p:spPr>
              <a:xfrm>
                <a:off x="-4868013" y="-7472689"/>
                <a:ext cx="439234" cy="452305"/>
              </a:xfrm>
              <a:custGeom>
                <a:avLst/>
                <a:gdLst/>
                <a:ahLst/>
                <a:cxnLst/>
                <a:rect l="l" t="t" r="r" b="b"/>
                <a:pathLst>
                  <a:path w="12669" h="13046" extrusionOk="0">
                    <a:moveTo>
                      <a:pt x="8418" y="0"/>
                    </a:moveTo>
                    <a:cubicBezTo>
                      <a:pt x="8089" y="0"/>
                      <a:pt x="7772" y="174"/>
                      <a:pt x="7604" y="480"/>
                    </a:cubicBezTo>
                    <a:lnTo>
                      <a:pt x="7327" y="987"/>
                    </a:lnTo>
                    <a:cubicBezTo>
                      <a:pt x="6529" y="677"/>
                      <a:pt x="5506" y="611"/>
                      <a:pt x="5121" y="597"/>
                    </a:cubicBezTo>
                    <a:cubicBezTo>
                      <a:pt x="5072" y="595"/>
                      <a:pt x="5023" y="595"/>
                      <a:pt x="4974" y="595"/>
                    </a:cubicBezTo>
                    <a:cubicBezTo>
                      <a:pt x="3840" y="595"/>
                      <a:pt x="2871" y="1002"/>
                      <a:pt x="2385" y="1254"/>
                    </a:cubicBezTo>
                    <a:cubicBezTo>
                      <a:pt x="1864" y="1522"/>
                      <a:pt x="1732" y="2202"/>
                      <a:pt x="2117" y="2643"/>
                    </a:cubicBezTo>
                    <a:cubicBezTo>
                      <a:pt x="1568" y="3155"/>
                      <a:pt x="1150" y="3789"/>
                      <a:pt x="897" y="4497"/>
                    </a:cubicBezTo>
                    <a:cubicBezTo>
                      <a:pt x="0" y="7032"/>
                      <a:pt x="911" y="11754"/>
                      <a:pt x="3952" y="12829"/>
                    </a:cubicBezTo>
                    <a:cubicBezTo>
                      <a:pt x="4362" y="12970"/>
                      <a:pt x="4790" y="13045"/>
                      <a:pt x="5223" y="13045"/>
                    </a:cubicBezTo>
                    <a:cubicBezTo>
                      <a:pt x="5236" y="13045"/>
                      <a:pt x="5249" y="13045"/>
                      <a:pt x="5262" y="13045"/>
                    </a:cubicBezTo>
                    <a:cubicBezTo>
                      <a:pt x="6328" y="13045"/>
                      <a:pt x="7482" y="12646"/>
                      <a:pt x="8613" y="11867"/>
                    </a:cubicBezTo>
                    <a:cubicBezTo>
                      <a:pt x="9979" y="10919"/>
                      <a:pt x="11106" y="9539"/>
                      <a:pt x="11561" y="8257"/>
                    </a:cubicBezTo>
                    <a:cubicBezTo>
                      <a:pt x="11805" y="7548"/>
                      <a:pt x="11880" y="6788"/>
                      <a:pt x="11768" y="6046"/>
                    </a:cubicBezTo>
                    <a:cubicBezTo>
                      <a:pt x="12345" y="5943"/>
                      <a:pt x="12669" y="5328"/>
                      <a:pt x="12434" y="4798"/>
                    </a:cubicBezTo>
                    <a:cubicBezTo>
                      <a:pt x="12199" y="4272"/>
                      <a:pt x="11669" y="3291"/>
                      <a:pt x="10712" y="2568"/>
                    </a:cubicBezTo>
                    <a:cubicBezTo>
                      <a:pt x="10458" y="2376"/>
                      <a:pt x="9796" y="1906"/>
                      <a:pt x="9092" y="1615"/>
                    </a:cubicBezTo>
                    <a:lnTo>
                      <a:pt x="9228" y="1371"/>
                    </a:lnTo>
                    <a:cubicBezTo>
                      <a:pt x="9472" y="921"/>
                      <a:pt x="9308" y="358"/>
                      <a:pt x="8862" y="113"/>
                    </a:cubicBezTo>
                    <a:cubicBezTo>
                      <a:pt x="8721" y="37"/>
                      <a:pt x="8568" y="0"/>
                      <a:pt x="8418" y="0"/>
                    </a:cubicBezTo>
                    <a:close/>
                  </a:path>
                </a:pathLst>
              </a:custGeom>
              <a:solidFill>
                <a:schemeClr val="accent5"/>
              </a:solidFill>
              <a:ln w="28575" cap="flat" cmpd="sng">
                <a:solidFill>
                  <a:schemeClr val="accent5"/>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3" name="Google Shape;733;p32"/>
              <p:cNvSpPr/>
              <p:nvPr/>
            </p:nvSpPr>
            <p:spPr>
              <a:xfrm>
                <a:off x="-4840521" y="-7404427"/>
                <a:ext cx="376932" cy="358522"/>
              </a:xfrm>
              <a:custGeom>
                <a:avLst/>
                <a:gdLst/>
                <a:ahLst/>
                <a:cxnLst/>
                <a:rect l="l" t="t" r="r" b="b"/>
                <a:pathLst>
                  <a:path w="10872" h="10341" extrusionOk="0">
                    <a:moveTo>
                      <a:pt x="5052" y="1"/>
                    </a:moveTo>
                    <a:cubicBezTo>
                      <a:pt x="3130" y="1"/>
                      <a:pt x="1402" y="1051"/>
                      <a:pt x="794" y="2773"/>
                    </a:cubicBezTo>
                    <a:cubicBezTo>
                      <a:pt x="1" y="5030"/>
                      <a:pt x="841" y="9264"/>
                      <a:pt x="3404" y="10165"/>
                    </a:cubicBezTo>
                    <a:cubicBezTo>
                      <a:pt x="3744" y="10285"/>
                      <a:pt x="4098" y="10340"/>
                      <a:pt x="4458" y="10340"/>
                    </a:cubicBezTo>
                    <a:cubicBezTo>
                      <a:pt x="6803" y="10340"/>
                      <a:pt x="9386" y="8002"/>
                      <a:pt x="10073" y="6044"/>
                    </a:cubicBezTo>
                    <a:cubicBezTo>
                      <a:pt x="10871" y="3786"/>
                      <a:pt x="9440" y="1219"/>
                      <a:pt x="6877" y="318"/>
                    </a:cubicBezTo>
                    <a:cubicBezTo>
                      <a:pt x="6268" y="103"/>
                      <a:pt x="5651" y="1"/>
                      <a:pt x="505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4" name="Google Shape;734;p32"/>
              <p:cNvSpPr/>
              <p:nvPr/>
            </p:nvSpPr>
            <p:spPr>
              <a:xfrm>
                <a:off x="-4667388" y="-7320426"/>
                <a:ext cx="61054" cy="54224"/>
              </a:xfrm>
              <a:custGeom>
                <a:avLst/>
                <a:gdLst/>
                <a:ahLst/>
                <a:cxnLst/>
                <a:rect l="l" t="t" r="r" b="b"/>
                <a:pathLst>
                  <a:path w="1761" h="1564" extrusionOk="0">
                    <a:moveTo>
                      <a:pt x="885" y="1"/>
                    </a:moveTo>
                    <a:cubicBezTo>
                      <a:pt x="564" y="1"/>
                      <a:pt x="261" y="200"/>
                      <a:pt x="146" y="523"/>
                    </a:cubicBezTo>
                    <a:cubicBezTo>
                      <a:pt x="1" y="932"/>
                      <a:pt x="217" y="1377"/>
                      <a:pt x="625" y="1518"/>
                    </a:cubicBezTo>
                    <a:cubicBezTo>
                      <a:pt x="711" y="1549"/>
                      <a:pt x="798" y="1564"/>
                      <a:pt x="884" y="1564"/>
                    </a:cubicBezTo>
                    <a:cubicBezTo>
                      <a:pt x="1204" y="1564"/>
                      <a:pt x="1505" y="1362"/>
                      <a:pt x="1620" y="1044"/>
                    </a:cubicBezTo>
                    <a:cubicBezTo>
                      <a:pt x="1761" y="636"/>
                      <a:pt x="1550" y="190"/>
                      <a:pt x="1141" y="44"/>
                    </a:cubicBezTo>
                    <a:cubicBezTo>
                      <a:pt x="1057" y="15"/>
                      <a:pt x="970" y="1"/>
                      <a:pt x="88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5" name="Google Shape;735;p32"/>
              <p:cNvSpPr/>
              <p:nvPr/>
            </p:nvSpPr>
            <p:spPr>
              <a:xfrm>
                <a:off x="-4584219" y="-7291132"/>
                <a:ext cx="61054" cy="54155"/>
              </a:xfrm>
              <a:custGeom>
                <a:avLst/>
                <a:gdLst/>
                <a:ahLst/>
                <a:cxnLst/>
                <a:rect l="l" t="t" r="r" b="b"/>
                <a:pathLst>
                  <a:path w="1761" h="1562" extrusionOk="0">
                    <a:moveTo>
                      <a:pt x="880" y="1"/>
                    </a:moveTo>
                    <a:cubicBezTo>
                      <a:pt x="559" y="1"/>
                      <a:pt x="256" y="200"/>
                      <a:pt x="141" y="523"/>
                    </a:cubicBezTo>
                    <a:cubicBezTo>
                      <a:pt x="0" y="927"/>
                      <a:pt x="211" y="1373"/>
                      <a:pt x="620" y="1518"/>
                    </a:cubicBezTo>
                    <a:cubicBezTo>
                      <a:pt x="704" y="1548"/>
                      <a:pt x="791" y="1562"/>
                      <a:pt x="876" y="1562"/>
                    </a:cubicBezTo>
                    <a:cubicBezTo>
                      <a:pt x="1197" y="1562"/>
                      <a:pt x="1500" y="1362"/>
                      <a:pt x="1615" y="1039"/>
                    </a:cubicBezTo>
                    <a:cubicBezTo>
                      <a:pt x="1760" y="636"/>
                      <a:pt x="1545" y="190"/>
                      <a:pt x="1136" y="44"/>
                    </a:cubicBezTo>
                    <a:cubicBezTo>
                      <a:pt x="1052" y="15"/>
                      <a:pt x="965" y="1"/>
                      <a:pt x="88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6" name="Google Shape;736;p32"/>
              <p:cNvSpPr/>
              <p:nvPr/>
            </p:nvSpPr>
            <p:spPr>
              <a:xfrm>
                <a:off x="-4750383" y="-7349721"/>
                <a:ext cx="61089" cy="54224"/>
              </a:xfrm>
              <a:custGeom>
                <a:avLst/>
                <a:gdLst/>
                <a:ahLst/>
                <a:cxnLst/>
                <a:rect l="l" t="t" r="r" b="b"/>
                <a:pathLst>
                  <a:path w="1762" h="1564" extrusionOk="0">
                    <a:moveTo>
                      <a:pt x="883" y="1"/>
                    </a:moveTo>
                    <a:cubicBezTo>
                      <a:pt x="560" y="1"/>
                      <a:pt x="258" y="201"/>
                      <a:pt x="146" y="523"/>
                    </a:cubicBezTo>
                    <a:cubicBezTo>
                      <a:pt x="1" y="927"/>
                      <a:pt x="217" y="1378"/>
                      <a:pt x="621" y="1518"/>
                    </a:cubicBezTo>
                    <a:cubicBezTo>
                      <a:pt x="707" y="1549"/>
                      <a:pt x="795" y="1564"/>
                      <a:pt x="882" y="1564"/>
                    </a:cubicBezTo>
                    <a:cubicBezTo>
                      <a:pt x="1204" y="1564"/>
                      <a:pt x="1505" y="1362"/>
                      <a:pt x="1616" y="1044"/>
                    </a:cubicBezTo>
                    <a:cubicBezTo>
                      <a:pt x="1761" y="636"/>
                      <a:pt x="1550" y="190"/>
                      <a:pt x="1142" y="45"/>
                    </a:cubicBezTo>
                    <a:cubicBezTo>
                      <a:pt x="1056" y="15"/>
                      <a:pt x="969" y="1"/>
                      <a:pt x="88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7" name="Google Shape;737;p32"/>
              <p:cNvSpPr/>
              <p:nvPr/>
            </p:nvSpPr>
            <p:spPr>
              <a:xfrm>
                <a:off x="-4695850" y="-7239268"/>
                <a:ext cx="60881" cy="54224"/>
              </a:xfrm>
              <a:custGeom>
                <a:avLst/>
                <a:gdLst/>
                <a:ahLst/>
                <a:cxnLst/>
                <a:rect l="l" t="t" r="r" b="b"/>
                <a:pathLst>
                  <a:path w="1756" h="1564" extrusionOk="0">
                    <a:moveTo>
                      <a:pt x="877" y="0"/>
                    </a:moveTo>
                    <a:cubicBezTo>
                      <a:pt x="557" y="0"/>
                      <a:pt x="256" y="202"/>
                      <a:pt x="141" y="520"/>
                    </a:cubicBezTo>
                    <a:cubicBezTo>
                      <a:pt x="0" y="928"/>
                      <a:pt x="212" y="1374"/>
                      <a:pt x="620" y="1520"/>
                    </a:cubicBezTo>
                    <a:cubicBezTo>
                      <a:pt x="705" y="1549"/>
                      <a:pt x="791" y="1563"/>
                      <a:pt x="876" y="1563"/>
                    </a:cubicBezTo>
                    <a:cubicBezTo>
                      <a:pt x="1197" y="1563"/>
                      <a:pt x="1500" y="1363"/>
                      <a:pt x="1615" y="1041"/>
                    </a:cubicBezTo>
                    <a:cubicBezTo>
                      <a:pt x="1756" y="632"/>
                      <a:pt x="1545" y="186"/>
                      <a:pt x="1136" y="46"/>
                    </a:cubicBezTo>
                    <a:cubicBezTo>
                      <a:pt x="1051" y="15"/>
                      <a:pt x="963" y="0"/>
                      <a:pt x="87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8" name="Google Shape;738;p32"/>
              <p:cNvSpPr/>
              <p:nvPr/>
            </p:nvSpPr>
            <p:spPr>
              <a:xfrm>
                <a:off x="-4612855" y="-7209973"/>
                <a:ext cx="61054" cy="54189"/>
              </a:xfrm>
              <a:custGeom>
                <a:avLst/>
                <a:gdLst/>
                <a:ahLst/>
                <a:cxnLst/>
                <a:rect l="l" t="t" r="r" b="b"/>
                <a:pathLst>
                  <a:path w="1761" h="1563" extrusionOk="0">
                    <a:moveTo>
                      <a:pt x="879" y="0"/>
                    </a:moveTo>
                    <a:cubicBezTo>
                      <a:pt x="557" y="0"/>
                      <a:pt x="256" y="202"/>
                      <a:pt x="141" y="520"/>
                    </a:cubicBezTo>
                    <a:cubicBezTo>
                      <a:pt x="0" y="928"/>
                      <a:pt x="211" y="1374"/>
                      <a:pt x="620" y="1519"/>
                    </a:cubicBezTo>
                    <a:cubicBezTo>
                      <a:pt x="705" y="1549"/>
                      <a:pt x="793" y="1563"/>
                      <a:pt x="878" y="1563"/>
                    </a:cubicBezTo>
                    <a:cubicBezTo>
                      <a:pt x="1202" y="1563"/>
                      <a:pt x="1504" y="1363"/>
                      <a:pt x="1615" y="1041"/>
                    </a:cubicBezTo>
                    <a:cubicBezTo>
                      <a:pt x="1760" y="632"/>
                      <a:pt x="1544" y="186"/>
                      <a:pt x="1141" y="46"/>
                    </a:cubicBezTo>
                    <a:cubicBezTo>
                      <a:pt x="1054" y="15"/>
                      <a:pt x="966" y="0"/>
                      <a:pt x="87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9" name="Google Shape;739;p32"/>
              <p:cNvSpPr/>
              <p:nvPr/>
            </p:nvSpPr>
            <p:spPr>
              <a:xfrm>
                <a:off x="-4779019" y="-7268563"/>
                <a:ext cx="61054" cy="54224"/>
              </a:xfrm>
              <a:custGeom>
                <a:avLst/>
                <a:gdLst/>
                <a:ahLst/>
                <a:cxnLst/>
                <a:rect l="l" t="t" r="r" b="b"/>
                <a:pathLst>
                  <a:path w="1761" h="1564" extrusionOk="0">
                    <a:moveTo>
                      <a:pt x="882" y="0"/>
                    </a:moveTo>
                    <a:cubicBezTo>
                      <a:pt x="561" y="0"/>
                      <a:pt x="257" y="202"/>
                      <a:pt x="146" y="520"/>
                    </a:cubicBezTo>
                    <a:cubicBezTo>
                      <a:pt x="1" y="928"/>
                      <a:pt x="217" y="1374"/>
                      <a:pt x="620" y="1520"/>
                    </a:cubicBezTo>
                    <a:cubicBezTo>
                      <a:pt x="706" y="1549"/>
                      <a:pt x="793" y="1563"/>
                      <a:pt x="879" y="1563"/>
                    </a:cubicBezTo>
                    <a:cubicBezTo>
                      <a:pt x="1203" y="1563"/>
                      <a:pt x="1505" y="1364"/>
                      <a:pt x="1620" y="1041"/>
                    </a:cubicBezTo>
                    <a:cubicBezTo>
                      <a:pt x="1761" y="632"/>
                      <a:pt x="1550" y="187"/>
                      <a:pt x="1141" y="46"/>
                    </a:cubicBezTo>
                    <a:cubicBezTo>
                      <a:pt x="1056" y="15"/>
                      <a:pt x="968" y="0"/>
                      <a:pt x="88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0" name="Google Shape;740;p32"/>
              <p:cNvSpPr/>
              <p:nvPr/>
            </p:nvSpPr>
            <p:spPr>
              <a:xfrm>
                <a:off x="-4682988" y="-7143514"/>
                <a:ext cx="61054" cy="54189"/>
              </a:xfrm>
              <a:custGeom>
                <a:avLst/>
                <a:gdLst/>
                <a:ahLst/>
                <a:cxnLst/>
                <a:rect l="l" t="t" r="r" b="b"/>
                <a:pathLst>
                  <a:path w="1761" h="1563" extrusionOk="0">
                    <a:moveTo>
                      <a:pt x="882" y="0"/>
                    </a:moveTo>
                    <a:cubicBezTo>
                      <a:pt x="559" y="0"/>
                      <a:pt x="256" y="200"/>
                      <a:pt x="141" y="522"/>
                    </a:cubicBezTo>
                    <a:cubicBezTo>
                      <a:pt x="0" y="931"/>
                      <a:pt x="211" y="1377"/>
                      <a:pt x="620" y="1517"/>
                    </a:cubicBezTo>
                    <a:cubicBezTo>
                      <a:pt x="706" y="1548"/>
                      <a:pt x="795" y="1563"/>
                      <a:pt x="881" y="1563"/>
                    </a:cubicBezTo>
                    <a:cubicBezTo>
                      <a:pt x="1204" y="1563"/>
                      <a:pt x="1504" y="1361"/>
                      <a:pt x="1615" y="1043"/>
                    </a:cubicBezTo>
                    <a:cubicBezTo>
                      <a:pt x="1760" y="635"/>
                      <a:pt x="1544" y="189"/>
                      <a:pt x="1141" y="44"/>
                    </a:cubicBezTo>
                    <a:cubicBezTo>
                      <a:pt x="1055" y="14"/>
                      <a:pt x="968" y="0"/>
                      <a:pt x="88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1" name="Google Shape;741;p32"/>
              <p:cNvSpPr/>
              <p:nvPr/>
            </p:nvSpPr>
            <p:spPr>
              <a:xfrm>
                <a:off x="-4765984" y="-7172809"/>
                <a:ext cx="61054" cy="54224"/>
              </a:xfrm>
              <a:custGeom>
                <a:avLst/>
                <a:gdLst/>
                <a:ahLst/>
                <a:cxnLst/>
                <a:rect l="l" t="t" r="r" b="b"/>
                <a:pathLst>
                  <a:path w="1761" h="1564" extrusionOk="0">
                    <a:moveTo>
                      <a:pt x="880" y="0"/>
                    </a:moveTo>
                    <a:cubicBezTo>
                      <a:pt x="559" y="0"/>
                      <a:pt x="256" y="200"/>
                      <a:pt x="141" y="522"/>
                    </a:cubicBezTo>
                    <a:cubicBezTo>
                      <a:pt x="0" y="931"/>
                      <a:pt x="212" y="1377"/>
                      <a:pt x="620" y="1518"/>
                    </a:cubicBezTo>
                    <a:cubicBezTo>
                      <a:pt x="706" y="1548"/>
                      <a:pt x="793" y="1563"/>
                      <a:pt x="879" y="1563"/>
                    </a:cubicBezTo>
                    <a:cubicBezTo>
                      <a:pt x="1199" y="1563"/>
                      <a:pt x="1500" y="1362"/>
                      <a:pt x="1615" y="1044"/>
                    </a:cubicBezTo>
                    <a:cubicBezTo>
                      <a:pt x="1760" y="635"/>
                      <a:pt x="1545" y="189"/>
                      <a:pt x="1136" y="44"/>
                    </a:cubicBezTo>
                    <a:cubicBezTo>
                      <a:pt x="1052" y="14"/>
                      <a:pt x="965" y="0"/>
                      <a:pt x="88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2" name="Google Shape;742;p32"/>
              <p:cNvSpPr/>
              <p:nvPr/>
            </p:nvSpPr>
            <p:spPr>
              <a:xfrm>
                <a:off x="-4609596" y="-7399886"/>
                <a:ext cx="151231" cy="111880"/>
              </a:xfrm>
              <a:custGeom>
                <a:avLst/>
                <a:gdLst/>
                <a:ahLst/>
                <a:cxnLst/>
                <a:rect l="l" t="t" r="r" b="b"/>
                <a:pathLst>
                  <a:path w="4362" h="3227" extrusionOk="0">
                    <a:moveTo>
                      <a:pt x="594" y="1"/>
                    </a:moveTo>
                    <a:cubicBezTo>
                      <a:pt x="441" y="1"/>
                      <a:pt x="326" y="41"/>
                      <a:pt x="263" y="126"/>
                    </a:cubicBezTo>
                    <a:cubicBezTo>
                      <a:pt x="0" y="478"/>
                      <a:pt x="714" y="1459"/>
                      <a:pt x="1859" y="2322"/>
                    </a:cubicBezTo>
                    <a:cubicBezTo>
                      <a:pt x="2694" y="2951"/>
                      <a:pt x="3671" y="3158"/>
                      <a:pt x="4135" y="3224"/>
                    </a:cubicBezTo>
                    <a:cubicBezTo>
                      <a:pt x="4146" y="3225"/>
                      <a:pt x="4156" y="3226"/>
                      <a:pt x="4166" y="3226"/>
                    </a:cubicBezTo>
                    <a:cubicBezTo>
                      <a:pt x="4281" y="3226"/>
                      <a:pt x="4361" y="3106"/>
                      <a:pt x="4314" y="2994"/>
                    </a:cubicBezTo>
                    <a:cubicBezTo>
                      <a:pt x="4121" y="2562"/>
                      <a:pt x="3652" y="1684"/>
                      <a:pt x="2821" y="1060"/>
                    </a:cubicBezTo>
                    <a:cubicBezTo>
                      <a:pt x="1948" y="400"/>
                      <a:pt x="1077" y="1"/>
                      <a:pt x="59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3" name="Google Shape;743;p32"/>
              <p:cNvSpPr/>
              <p:nvPr/>
            </p:nvSpPr>
            <p:spPr>
              <a:xfrm>
                <a:off x="-4777875" y="-7426546"/>
                <a:ext cx="176436" cy="55264"/>
              </a:xfrm>
              <a:custGeom>
                <a:avLst/>
                <a:gdLst/>
                <a:ahLst/>
                <a:cxnLst/>
                <a:rect l="l" t="t" r="r" b="b"/>
                <a:pathLst>
                  <a:path w="5089" h="1594" extrusionOk="0">
                    <a:moveTo>
                      <a:pt x="2362" y="0"/>
                    </a:moveTo>
                    <a:cubicBezTo>
                      <a:pt x="1375" y="0"/>
                      <a:pt x="522" y="369"/>
                      <a:pt x="123" y="575"/>
                    </a:cubicBezTo>
                    <a:cubicBezTo>
                      <a:pt x="5" y="632"/>
                      <a:pt x="1" y="796"/>
                      <a:pt x="113" y="862"/>
                    </a:cubicBezTo>
                    <a:cubicBezTo>
                      <a:pt x="517" y="1106"/>
                      <a:pt x="1404" y="1556"/>
                      <a:pt x="2451" y="1589"/>
                    </a:cubicBezTo>
                    <a:cubicBezTo>
                      <a:pt x="2545" y="1592"/>
                      <a:pt x="2637" y="1594"/>
                      <a:pt x="2729" y="1594"/>
                    </a:cubicBezTo>
                    <a:cubicBezTo>
                      <a:pt x="4032" y="1594"/>
                      <a:pt x="5061" y="1288"/>
                      <a:pt x="5075" y="881"/>
                    </a:cubicBezTo>
                    <a:cubicBezTo>
                      <a:pt x="5089" y="439"/>
                      <a:pt x="3934" y="50"/>
                      <a:pt x="2502" y="3"/>
                    </a:cubicBezTo>
                    <a:cubicBezTo>
                      <a:pt x="2455" y="1"/>
                      <a:pt x="2409" y="0"/>
                      <a:pt x="236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4" name="Google Shape;744;p32"/>
              <p:cNvSpPr/>
              <p:nvPr/>
            </p:nvSpPr>
            <p:spPr>
              <a:xfrm>
                <a:off x="-4767579" y="-7447347"/>
                <a:ext cx="300000" cy="151300"/>
              </a:xfrm>
              <a:custGeom>
                <a:avLst/>
                <a:gdLst/>
                <a:ahLst/>
                <a:cxnLst/>
                <a:rect l="l" t="t" r="r" b="b"/>
                <a:pathLst>
                  <a:path w="8653" h="4364" extrusionOk="0">
                    <a:moveTo>
                      <a:pt x="5511" y="1"/>
                    </a:moveTo>
                    <a:cubicBezTo>
                      <a:pt x="5450" y="1"/>
                      <a:pt x="5389" y="30"/>
                      <a:pt x="5350" y="101"/>
                    </a:cubicBezTo>
                    <a:lnTo>
                      <a:pt x="4703" y="1283"/>
                    </a:lnTo>
                    <a:lnTo>
                      <a:pt x="262" y="1143"/>
                    </a:lnTo>
                    <a:cubicBezTo>
                      <a:pt x="261" y="1143"/>
                      <a:pt x="259" y="1143"/>
                      <a:pt x="258" y="1143"/>
                    </a:cubicBezTo>
                    <a:cubicBezTo>
                      <a:pt x="4" y="1143"/>
                      <a:pt x="1" y="1523"/>
                      <a:pt x="253" y="1528"/>
                    </a:cubicBezTo>
                    <a:lnTo>
                      <a:pt x="4618" y="1664"/>
                    </a:lnTo>
                    <a:cubicBezTo>
                      <a:pt x="4632" y="1692"/>
                      <a:pt x="4656" y="1711"/>
                      <a:pt x="4684" y="1725"/>
                    </a:cubicBezTo>
                    <a:cubicBezTo>
                      <a:pt x="4710" y="1739"/>
                      <a:pt x="4740" y="1747"/>
                      <a:pt x="4772" y="1747"/>
                    </a:cubicBezTo>
                    <a:cubicBezTo>
                      <a:pt x="4791" y="1747"/>
                      <a:pt x="4810" y="1744"/>
                      <a:pt x="4829" y="1739"/>
                    </a:cubicBezTo>
                    <a:lnTo>
                      <a:pt x="8256" y="4320"/>
                    </a:lnTo>
                    <a:cubicBezTo>
                      <a:pt x="8295" y="4350"/>
                      <a:pt x="8335" y="4363"/>
                      <a:pt x="8373" y="4363"/>
                    </a:cubicBezTo>
                    <a:cubicBezTo>
                      <a:pt x="8532" y="4363"/>
                      <a:pt x="8652" y="4140"/>
                      <a:pt x="8486" y="4015"/>
                    </a:cubicBezTo>
                    <a:lnTo>
                      <a:pt x="5059" y="1434"/>
                    </a:lnTo>
                    <a:lnTo>
                      <a:pt x="5688" y="288"/>
                    </a:lnTo>
                    <a:cubicBezTo>
                      <a:pt x="5771" y="135"/>
                      <a:pt x="5641" y="1"/>
                      <a:pt x="55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45" name="Google Shape;745;p32"/>
            <p:cNvGrpSpPr/>
            <p:nvPr/>
          </p:nvGrpSpPr>
          <p:grpSpPr>
            <a:xfrm rot="-1799957">
              <a:off x="167936" y="-152266"/>
              <a:ext cx="559190" cy="463820"/>
              <a:chOff x="672195" y="-1729204"/>
              <a:chExt cx="406852" cy="337408"/>
            </a:xfrm>
          </p:grpSpPr>
          <p:sp>
            <p:nvSpPr>
              <p:cNvPr id="746" name="Google Shape;746;p32"/>
              <p:cNvSpPr/>
              <p:nvPr/>
            </p:nvSpPr>
            <p:spPr>
              <a:xfrm>
                <a:off x="672195" y="-1729204"/>
                <a:ext cx="406852" cy="337408"/>
              </a:xfrm>
              <a:custGeom>
                <a:avLst/>
                <a:gdLst/>
                <a:ahLst/>
                <a:cxnLst/>
                <a:rect l="l" t="t" r="r" b="b"/>
                <a:pathLst>
                  <a:path w="11735" h="9732" extrusionOk="0">
                    <a:moveTo>
                      <a:pt x="6617" y="1"/>
                    </a:moveTo>
                    <a:cubicBezTo>
                      <a:pt x="6334" y="1"/>
                      <a:pt x="6047" y="26"/>
                      <a:pt x="5759" y="79"/>
                    </a:cubicBezTo>
                    <a:lnTo>
                      <a:pt x="5764" y="83"/>
                    </a:lnTo>
                    <a:lnTo>
                      <a:pt x="5759" y="83"/>
                    </a:lnTo>
                    <a:lnTo>
                      <a:pt x="4304" y="346"/>
                    </a:lnTo>
                    <a:lnTo>
                      <a:pt x="4285" y="351"/>
                    </a:lnTo>
                    <a:lnTo>
                      <a:pt x="4271" y="356"/>
                    </a:lnTo>
                    <a:cubicBezTo>
                      <a:pt x="1699" y="825"/>
                      <a:pt x="0" y="3285"/>
                      <a:pt x="469" y="5852"/>
                    </a:cubicBezTo>
                    <a:cubicBezTo>
                      <a:pt x="886" y="8133"/>
                      <a:pt x="2877" y="9732"/>
                      <a:pt x="5116" y="9732"/>
                    </a:cubicBezTo>
                    <a:cubicBezTo>
                      <a:pt x="5398" y="9732"/>
                      <a:pt x="5684" y="9706"/>
                      <a:pt x="5971" y="9654"/>
                    </a:cubicBezTo>
                    <a:cubicBezTo>
                      <a:pt x="5994" y="9649"/>
                      <a:pt x="6013" y="9645"/>
                      <a:pt x="6036" y="9640"/>
                    </a:cubicBezTo>
                    <a:cubicBezTo>
                      <a:pt x="6088" y="9631"/>
                      <a:pt x="6140" y="9621"/>
                      <a:pt x="6191" y="9612"/>
                    </a:cubicBezTo>
                    <a:lnTo>
                      <a:pt x="7463" y="9377"/>
                    </a:lnTo>
                    <a:lnTo>
                      <a:pt x="7468" y="9377"/>
                    </a:lnTo>
                    <a:cubicBezTo>
                      <a:pt x="10035" y="8908"/>
                      <a:pt x="11735" y="6443"/>
                      <a:pt x="11265" y="3876"/>
                    </a:cubicBezTo>
                    <a:cubicBezTo>
                      <a:pt x="10844" y="1596"/>
                      <a:pt x="8857" y="1"/>
                      <a:pt x="6617" y="1"/>
                    </a:cubicBezTo>
                    <a:close/>
                  </a:path>
                </a:pathLst>
              </a:custGeom>
              <a:solidFill>
                <a:schemeClr val="accent5"/>
              </a:solidFill>
              <a:ln w="28575" cap="flat" cmpd="sng">
                <a:solidFill>
                  <a:schemeClr val="accent5"/>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7" name="Google Shape;747;p32"/>
              <p:cNvSpPr/>
              <p:nvPr/>
            </p:nvSpPr>
            <p:spPr>
              <a:xfrm>
                <a:off x="697710" y="-1701435"/>
                <a:ext cx="228857" cy="284537"/>
              </a:xfrm>
              <a:custGeom>
                <a:avLst/>
                <a:gdLst/>
                <a:ahLst/>
                <a:cxnLst/>
                <a:rect l="l" t="t" r="r" b="b"/>
                <a:pathLst>
                  <a:path w="6601" h="8207" extrusionOk="0">
                    <a:moveTo>
                      <a:pt x="5159" y="0"/>
                    </a:moveTo>
                    <a:lnTo>
                      <a:pt x="3700" y="268"/>
                    </a:lnTo>
                    <a:cubicBezTo>
                      <a:pt x="3690" y="273"/>
                      <a:pt x="3676" y="273"/>
                      <a:pt x="3667" y="273"/>
                    </a:cubicBezTo>
                    <a:cubicBezTo>
                      <a:pt x="1470" y="644"/>
                      <a:pt x="1" y="2742"/>
                      <a:pt x="405" y="4934"/>
                    </a:cubicBezTo>
                    <a:cubicBezTo>
                      <a:pt x="756" y="6859"/>
                      <a:pt x="2439" y="8207"/>
                      <a:pt x="4326" y="8207"/>
                    </a:cubicBezTo>
                    <a:cubicBezTo>
                      <a:pt x="4582" y="8207"/>
                      <a:pt x="4842" y="8182"/>
                      <a:pt x="5103" y="8130"/>
                    </a:cubicBezTo>
                    <a:lnTo>
                      <a:pt x="5136" y="8121"/>
                    </a:lnTo>
                    <a:lnTo>
                      <a:pt x="6600" y="7858"/>
                    </a:lnTo>
                    <a:lnTo>
                      <a:pt x="5159"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8" name="Google Shape;748;p32"/>
              <p:cNvSpPr/>
              <p:nvPr/>
            </p:nvSpPr>
            <p:spPr>
              <a:xfrm>
                <a:off x="753387" y="-1703619"/>
                <a:ext cx="297503" cy="276944"/>
              </a:xfrm>
              <a:custGeom>
                <a:avLst/>
                <a:gdLst/>
                <a:ahLst/>
                <a:cxnLst/>
                <a:rect l="l" t="t" r="r" b="b"/>
                <a:pathLst>
                  <a:path w="8581" h="7988" extrusionOk="0">
                    <a:moveTo>
                      <a:pt x="4272" y="0"/>
                    </a:moveTo>
                    <a:cubicBezTo>
                      <a:pt x="3785" y="0"/>
                      <a:pt x="3293" y="90"/>
                      <a:pt x="2821" y="275"/>
                    </a:cubicBezTo>
                    <a:cubicBezTo>
                      <a:pt x="1038" y="969"/>
                      <a:pt x="0" y="2828"/>
                      <a:pt x="343" y="4710"/>
                    </a:cubicBezTo>
                    <a:cubicBezTo>
                      <a:pt x="648" y="6372"/>
                      <a:pt x="1958" y="7658"/>
                      <a:pt x="3619" y="7935"/>
                    </a:cubicBezTo>
                    <a:cubicBezTo>
                      <a:pt x="3836" y="7970"/>
                      <a:pt x="4052" y="7988"/>
                      <a:pt x="4267" y="7988"/>
                    </a:cubicBezTo>
                    <a:cubicBezTo>
                      <a:pt x="5699" y="7988"/>
                      <a:pt x="7045" y="7218"/>
                      <a:pt x="7759" y="5940"/>
                    </a:cubicBezTo>
                    <a:cubicBezTo>
                      <a:pt x="8581" y="4466"/>
                      <a:pt x="8388" y="2640"/>
                      <a:pt x="7280" y="1368"/>
                    </a:cubicBezTo>
                    <a:cubicBezTo>
                      <a:pt x="6509" y="482"/>
                      <a:pt x="5403" y="0"/>
                      <a:pt x="42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9" name="Google Shape;749;p32"/>
              <p:cNvSpPr/>
              <p:nvPr/>
            </p:nvSpPr>
            <p:spPr>
              <a:xfrm>
                <a:off x="794539" y="-1669817"/>
                <a:ext cx="213879" cy="209233"/>
              </a:xfrm>
              <a:custGeom>
                <a:avLst/>
                <a:gdLst/>
                <a:ahLst/>
                <a:cxnLst/>
                <a:rect l="l" t="t" r="r" b="b"/>
                <a:pathLst>
                  <a:path w="6169" h="6035" extrusionOk="0">
                    <a:moveTo>
                      <a:pt x="2681" y="0"/>
                    </a:moveTo>
                    <a:cubicBezTo>
                      <a:pt x="2633" y="0"/>
                      <a:pt x="2584" y="4"/>
                      <a:pt x="2535" y="13"/>
                    </a:cubicBezTo>
                    <a:cubicBezTo>
                      <a:pt x="2085" y="98"/>
                      <a:pt x="1789" y="525"/>
                      <a:pt x="1874" y="975"/>
                    </a:cubicBezTo>
                    <a:lnTo>
                      <a:pt x="2127" y="2355"/>
                    </a:lnTo>
                    <a:lnTo>
                      <a:pt x="742" y="2609"/>
                    </a:lnTo>
                    <a:cubicBezTo>
                      <a:pt x="297" y="2689"/>
                      <a:pt x="1" y="3120"/>
                      <a:pt x="81" y="3566"/>
                    </a:cubicBezTo>
                    <a:cubicBezTo>
                      <a:pt x="156" y="3967"/>
                      <a:pt x="503" y="4246"/>
                      <a:pt x="896" y="4246"/>
                    </a:cubicBezTo>
                    <a:cubicBezTo>
                      <a:pt x="944" y="4246"/>
                      <a:pt x="993" y="4242"/>
                      <a:pt x="1043" y="4233"/>
                    </a:cubicBezTo>
                    <a:lnTo>
                      <a:pt x="2423" y="3979"/>
                    </a:lnTo>
                    <a:lnTo>
                      <a:pt x="2676" y="5359"/>
                    </a:lnTo>
                    <a:cubicBezTo>
                      <a:pt x="2747" y="5756"/>
                      <a:pt x="3097" y="6034"/>
                      <a:pt x="3488" y="6034"/>
                    </a:cubicBezTo>
                    <a:cubicBezTo>
                      <a:pt x="3536" y="6034"/>
                      <a:pt x="3585" y="6030"/>
                      <a:pt x="3634" y="6021"/>
                    </a:cubicBezTo>
                    <a:cubicBezTo>
                      <a:pt x="4084" y="5937"/>
                      <a:pt x="4380" y="5510"/>
                      <a:pt x="4296" y="5064"/>
                    </a:cubicBezTo>
                    <a:lnTo>
                      <a:pt x="4047" y="3679"/>
                    </a:lnTo>
                    <a:lnTo>
                      <a:pt x="5427" y="3430"/>
                    </a:lnTo>
                    <a:cubicBezTo>
                      <a:pt x="5873" y="3346"/>
                      <a:pt x="6168" y="2919"/>
                      <a:pt x="6089" y="2468"/>
                    </a:cubicBezTo>
                    <a:cubicBezTo>
                      <a:pt x="6014" y="2073"/>
                      <a:pt x="5670" y="1792"/>
                      <a:pt x="5279" y="1792"/>
                    </a:cubicBezTo>
                    <a:cubicBezTo>
                      <a:pt x="5229" y="1792"/>
                      <a:pt x="5178" y="1797"/>
                      <a:pt x="5126" y="1806"/>
                    </a:cubicBezTo>
                    <a:lnTo>
                      <a:pt x="3746" y="2060"/>
                    </a:lnTo>
                    <a:lnTo>
                      <a:pt x="3493" y="680"/>
                    </a:lnTo>
                    <a:cubicBezTo>
                      <a:pt x="3422" y="279"/>
                      <a:pt x="3072" y="0"/>
                      <a:pt x="268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0" name="Google Shape;750;p32"/>
              <p:cNvSpPr/>
              <p:nvPr/>
            </p:nvSpPr>
            <p:spPr>
              <a:xfrm>
                <a:off x="869075" y="-1653731"/>
                <a:ext cx="38934" cy="46354"/>
              </a:xfrm>
              <a:custGeom>
                <a:avLst/>
                <a:gdLst/>
                <a:ahLst/>
                <a:cxnLst/>
                <a:rect l="l" t="t" r="r" b="b"/>
                <a:pathLst>
                  <a:path w="1123" h="1337" extrusionOk="0">
                    <a:moveTo>
                      <a:pt x="565" y="0"/>
                    </a:moveTo>
                    <a:cubicBezTo>
                      <a:pt x="534" y="0"/>
                      <a:pt x="502" y="3"/>
                      <a:pt x="470" y="9"/>
                    </a:cubicBezTo>
                    <a:cubicBezTo>
                      <a:pt x="188" y="61"/>
                      <a:pt x="1" y="328"/>
                      <a:pt x="52" y="610"/>
                    </a:cubicBezTo>
                    <a:cubicBezTo>
                      <a:pt x="101" y="878"/>
                      <a:pt x="397" y="1337"/>
                      <a:pt x="672" y="1337"/>
                    </a:cubicBezTo>
                    <a:cubicBezTo>
                      <a:pt x="686" y="1337"/>
                      <a:pt x="700" y="1335"/>
                      <a:pt x="714" y="1333"/>
                    </a:cubicBezTo>
                    <a:cubicBezTo>
                      <a:pt x="996" y="1281"/>
                      <a:pt x="1122" y="704"/>
                      <a:pt x="1075" y="422"/>
                    </a:cubicBezTo>
                    <a:cubicBezTo>
                      <a:pt x="1026" y="173"/>
                      <a:pt x="810" y="0"/>
                      <a:pt x="56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1" name="Google Shape;751;p32"/>
              <p:cNvSpPr/>
              <p:nvPr/>
            </p:nvSpPr>
            <p:spPr>
              <a:xfrm>
                <a:off x="894938" y="-1522928"/>
                <a:ext cx="38934" cy="46388"/>
              </a:xfrm>
              <a:custGeom>
                <a:avLst/>
                <a:gdLst/>
                <a:ahLst/>
                <a:cxnLst/>
                <a:rect l="l" t="t" r="r" b="b"/>
                <a:pathLst>
                  <a:path w="1123" h="1338" extrusionOk="0">
                    <a:moveTo>
                      <a:pt x="459" y="1"/>
                    </a:moveTo>
                    <a:cubicBezTo>
                      <a:pt x="444" y="1"/>
                      <a:pt x="429" y="2"/>
                      <a:pt x="414" y="5"/>
                    </a:cubicBezTo>
                    <a:cubicBezTo>
                      <a:pt x="132" y="57"/>
                      <a:pt x="1" y="630"/>
                      <a:pt x="52" y="911"/>
                    </a:cubicBezTo>
                    <a:cubicBezTo>
                      <a:pt x="98" y="1161"/>
                      <a:pt x="318" y="1337"/>
                      <a:pt x="564" y="1337"/>
                    </a:cubicBezTo>
                    <a:cubicBezTo>
                      <a:pt x="595" y="1337"/>
                      <a:pt x="627" y="1335"/>
                      <a:pt x="658" y="1329"/>
                    </a:cubicBezTo>
                    <a:cubicBezTo>
                      <a:pt x="935" y="1277"/>
                      <a:pt x="1123" y="1005"/>
                      <a:pt x="1076" y="723"/>
                    </a:cubicBezTo>
                    <a:cubicBezTo>
                      <a:pt x="1022" y="457"/>
                      <a:pt x="729" y="1"/>
                      <a:pt x="45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2" name="Google Shape;752;p32"/>
              <p:cNvSpPr/>
              <p:nvPr/>
            </p:nvSpPr>
            <p:spPr>
              <a:xfrm>
                <a:off x="942156" y="-1596113"/>
                <a:ext cx="49474" cy="36022"/>
              </a:xfrm>
              <a:custGeom>
                <a:avLst/>
                <a:gdLst/>
                <a:ahLst/>
                <a:cxnLst/>
                <a:rect l="l" t="t" r="r" b="b"/>
                <a:pathLst>
                  <a:path w="1427" h="1039" extrusionOk="0">
                    <a:moveTo>
                      <a:pt x="864" y="0"/>
                    </a:moveTo>
                    <a:cubicBezTo>
                      <a:pt x="833" y="0"/>
                      <a:pt x="801" y="3"/>
                      <a:pt x="770" y="9"/>
                    </a:cubicBezTo>
                    <a:cubicBezTo>
                      <a:pt x="488" y="60"/>
                      <a:pt x="0" y="384"/>
                      <a:pt x="52" y="666"/>
                    </a:cubicBezTo>
                    <a:cubicBezTo>
                      <a:pt x="96" y="907"/>
                      <a:pt x="523" y="1038"/>
                      <a:pt x="821" y="1038"/>
                    </a:cubicBezTo>
                    <a:cubicBezTo>
                      <a:pt x="871" y="1038"/>
                      <a:pt x="917" y="1035"/>
                      <a:pt x="958" y="1027"/>
                    </a:cubicBezTo>
                    <a:cubicBezTo>
                      <a:pt x="1239" y="976"/>
                      <a:pt x="1427" y="708"/>
                      <a:pt x="1375" y="427"/>
                    </a:cubicBezTo>
                    <a:cubicBezTo>
                      <a:pt x="1329" y="176"/>
                      <a:pt x="1109" y="0"/>
                      <a:pt x="86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3" name="Google Shape;753;p32"/>
              <p:cNvSpPr/>
              <p:nvPr/>
            </p:nvSpPr>
            <p:spPr>
              <a:xfrm>
                <a:off x="811318" y="-1570320"/>
                <a:ext cx="49647" cy="36057"/>
              </a:xfrm>
              <a:custGeom>
                <a:avLst/>
                <a:gdLst/>
                <a:ahLst/>
                <a:cxnLst/>
                <a:rect l="l" t="t" r="r" b="b"/>
                <a:pathLst>
                  <a:path w="1432" h="1040" extrusionOk="0">
                    <a:moveTo>
                      <a:pt x="606" y="0"/>
                    </a:moveTo>
                    <a:cubicBezTo>
                      <a:pt x="556" y="0"/>
                      <a:pt x="510" y="4"/>
                      <a:pt x="470" y="11"/>
                    </a:cubicBezTo>
                    <a:cubicBezTo>
                      <a:pt x="188" y="63"/>
                      <a:pt x="0" y="330"/>
                      <a:pt x="52" y="617"/>
                    </a:cubicBezTo>
                    <a:cubicBezTo>
                      <a:pt x="97" y="864"/>
                      <a:pt x="314" y="1040"/>
                      <a:pt x="557" y="1040"/>
                    </a:cubicBezTo>
                    <a:cubicBezTo>
                      <a:pt x="590" y="1040"/>
                      <a:pt x="624" y="1036"/>
                      <a:pt x="657" y="1030"/>
                    </a:cubicBezTo>
                    <a:cubicBezTo>
                      <a:pt x="939" y="978"/>
                      <a:pt x="1432" y="654"/>
                      <a:pt x="1380" y="372"/>
                    </a:cubicBezTo>
                    <a:cubicBezTo>
                      <a:pt x="1336" y="131"/>
                      <a:pt x="905" y="0"/>
                      <a:pt x="60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transition spd="slow">
    <p:push dir="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Background 1">
  <p:cSld name="CUSTOM_9_1">
    <p:spTree>
      <p:nvGrpSpPr>
        <p:cNvPr id="1" name="Shape 754"/>
        <p:cNvGrpSpPr/>
        <p:nvPr/>
      </p:nvGrpSpPr>
      <p:grpSpPr>
        <a:xfrm>
          <a:off x="0" y="0"/>
          <a:ext cx="0" cy="0"/>
          <a:chOff x="0" y="0"/>
          <a:chExt cx="0" cy="0"/>
        </a:xfrm>
      </p:grpSpPr>
      <p:sp>
        <p:nvSpPr>
          <p:cNvPr id="755" name="Google Shape;755;p33"/>
          <p:cNvSpPr/>
          <p:nvPr/>
        </p:nvSpPr>
        <p:spPr>
          <a:xfrm>
            <a:off x="539700" y="539400"/>
            <a:ext cx="8064600" cy="4064700"/>
          </a:xfrm>
          <a:prstGeom prst="rect">
            <a:avLst/>
          </a:prstGeom>
          <a:solidFill>
            <a:srgbClr val="FFFAE6"/>
          </a:solidFill>
          <a:ln w="28575" cap="flat" cmpd="sng">
            <a:solidFill>
              <a:schemeClr val="dk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6" name="Google Shape;756;p33"/>
          <p:cNvSpPr/>
          <p:nvPr/>
        </p:nvSpPr>
        <p:spPr>
          <a:xfrm>
            <a:off x="0" y="0"/>
            <a:ext cx="9144000" cy="5143500"/>
          </a:xfrm>
          <a:prstGeom prst="frame">
            <a:avLst>
              <a:gd name="adj1" fmla="val 2735"/>
            </a:avLst>
          </a:prstGeom>
          <a:solidFill>
            <a:srgbClr val="BFD369">
              <a:alpha val="45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57" name="Google Shape;757;p33"/>
          <p:cNvGrpSpPr/>
          <p:nvPr/>
        </p:nvGrpSpPr>
        <p:grpSpPr>
          <a:xfrm>
            <a:off x="-336651" y="-214323"/>
            <a:ext cx="9786226" cy="5448380"/>
            <a:chOff x="-336651" y="-214323"/>
            <a:chExt cx="9786226" cy="5448380"/>
          </a:xfrm>
        </p:grpSpPr>
        <p:grpSp>
          <p:nvGrpSpPr>
            <p:cNvPr id="758" name="Google Shape;758;p33"/>
            <p:cNvGrpSpPr/>
            <p:nvPr/>
          </p:nvGrpSpPr>
          <p:grpSpPr>
            <a:xfrm rot="-1349936">
              <a:off x="-127385" y="3058114"/>
              <a:ext cx="716147" cy="1236268"/>
              <a:chOff x="13191208" y="6633787"/>
              <a:chExt cx="621841" cy="1073383"/>
            </a:xfrm>
          </p:grpSpPr>
          <p:sp>
            <p:nvSpPr>
              <p:cNvPr id="759" name="Google Shape;759;p33"/>
              <p:cNvSpPr/>
              <p:nvPr/>
            </p:nvSpPr>
            <p:spPr>
              <a:xfrm>
                <a:off x="13191208" y="6633787"/>
                <a:ext cx="621841" cy="1073383"/>
              </a:xfrm>
              <a:custGeom>
                <a:avLst/>
                <a:gdLst/>
                <a:ahLst/>
                <a:cxnLst/>
                <a:rect l="l" t="t" r="r" b="b"/>
                <a:pathLst>
                  <a:path w="17936" h="30960" extrusionOk="0">
                    <a:moveTo>
                      <a:pt x="7923" y="15991"/>
                    </a:moveTo>
                    <a:lnTo>
                      <a:pt x="7923" y="15991"/>
                    </a:lnTo>
                    <a:cubicBezTo>
                      <a:pt x="7965" y="16126"/>
                      <a:pt x="8021" y="16257"/>
                      <a:pt x="8082" y="16387"/>
                    </a:cubicBezTo>
                    <a:lnTo>
                      <a:pt x="8082" y="17026"/>
                    </a:lnTo>
                    <a:cubicBezTo>
                      <a:pt x="8021" y="16835"/>
                      <a:pt x="7956" y="16644"/>
                      <a:pt x="7895" y="16448"/>
                    </a:cubicBezTo>
                    <a:cubicBezTo>
                      <a:pt x="7918" y="16294"/>
                      <a:pt x="7928" y="16140"/>
                      <a:pt x="7923" y="15991"/>
                    </a:cubicBezTo>
                    <a:close/>
                    <a:moveTo>
                      <a:pt x="10003" y="15991"/>
                    </a:moveTo>
                    <a:cubicBezTo>
                      <a:pt x="9998" y="16145"/>
                      <a:pt x="10012" y="16299"/>
                      <a:pt x="10036" y="16448"/>
                    </a:cubicBezTo>
                    <a:cubicBezTo>
                      <a:pt x="9970" y="16644"/>
                      <a:pt x="9905" y="16835"/>
                      <a:pt x="9844" y="17031"/>
                    </a:cubicBezTo>
                    <a:lnTo>
                      <a:pt x="9844" y="16387"/>
                    </a:lnTo>
                    <a:cubicBezTo>
                      <a:pt x="9910" y="16262"/>
                      <a:pt x="9961" y="16126"/>
                      <a:pt x="10003" y="15991"/>
                    </a:cubicBezTo>
                    <a:close/>
                    <a:moveTo>
                      <a:pt x="8963" y="1"/>
                    </a:moveTo>
                    <a:cubicBezTo>
                      <a:pt x="8529" y="1"/>
                      <a:pt x="8161" y="318"/>
                      <a:pt x="8096" y="747"/>
                    </a:cubicBezTo>
                    <a:cubicBezTo>
                      <a:pt x="7951" y="1026"/>
                      <a:pt x="7858" y="1386"/>
                      <a:pt x="7746" y="1810"/>
                    </a:cubicBezTo>
                    <a:cubicBezTo>
                      <a:pt x="7695" y="2010"/>
                      <a:pt x="7643" y="2211"/>
                      <a:pt x="7583" y="2397"/>
                    </a:cubicBezTo>
                    <a:cubicBezTo>
                      <a:pt x="7527" y="2551"/>
                      <a:pt x="7452" y="2701"/>
                      <a:pt x="7368" y="2841"/>
                    </a:cubicBezTo>
                    <a:cubicBezTo>
                      <a:pt x="7172" y="3181"/>
                      <a:pt x="6930" y="3605"/>
                      <a:pt x="6841" y="4212"/>
                    </a:cubicBezTo>
                    <a:cubicBezTo>
                      <a:pt x="6785" y="4636"/>
                      <a:pt x="6841" y="5079"/>
                      <a:pt x="6902" y="5508"/>
                    </a:cubicBezTo>
                    <a:cubicBezTo>
                      <a:pt x="6944" y="5839"/>
                      <a:pt x="6990" y="6179"/>
                      <a:pt x="6972" y="6464"/>
                    </a:cubicBezTo>
                    <a:cubicBezTo>
                      <a:pt x="6958" y="6692"/>
                      <a:pt x="6883" y="6958"/>
                      <a:pt x="6804" y="7238"/>
                    </a:cubicBezTo>
                    <a:cubicBezTo>
                      <a:pt x="6692" y="7630"/>
                      <a:pt x="6566" y="8082"/>
                      <a:pt x="6566" y="8576"/>
                    </a:cubicBezTo>
                    <a:cubicBezTo>
                      <a:pt x="6566" y="8670"/>
                      <a:pt x="6571" y="8763"/>
                      <a:pt x="6580" y="8852"/>
                    </a:cubicBezTo>
                    <a:cubicBezTo>
                      <a:pt x="6384" y="8469"/>
                      <a:pt x="6118" y="8152"/>
                      <a:pt x="5881" y="7872"/>
                    </a:cubicBezTo>
                    <a:cubicBezTo>
                      <a:pt x="5699" y="7658"/>
                      <a:pt x="5526" y="7453"/>
                      <a:pt x="5424" y="7266"/>
                    </a:cubicBezTo>
                    <a:lnTo>
                      <a:pt x="5414" y="7247"/>
                    </a:lnTo>
                    <a:cubicBezTo>
                      <a:pt x="5279" y="7005"/>
                      <a:pt x="5176" y="6711"/>
                      <a:pt x="5074" y="6403"/>
                    </a:cubicBezTo>
                    <a:lnTo>
                      <a:pt x="5060" y="6357"/>
                    </a:lnTo>
                    <a:lnTo>
                      <a:pt x="5060" y="6347"/>
                    </a:lnTo>
                    <a:cubicBezTo>
                      <a:pt x="4934" y="5988"/>
                      <a:pt x="4780" y="5578"/>
                      <a:pt x="4538" y="5237"/>
                    </a:cubicBezTo>
                    <a:lnTo>
                      <a:pt x="4533" y="5233"/>
                    </a:lnTo>
                    <a:cubicBezTo>
                      <a:pt x="4169" y="4729"/>
                      <a:pt x="3740" y="4449"/>
                      <a:pt x="3395" y="4226"/>
                    </a:cubicBezTo>
                    <a:cubicBezTo>
                      <a:pt x="3250" y="4137"/>
                      <a:pt x="3115" y="4039"/>
                      <a:pt x="2989" y="3927"/>
                    </a:cubicBezTo>
                    <a:cubicBezTo>
                      <a:pt x="2882" y="3824"/>
                      <a:pt x="2770" y="3717"/>
                      <a:pt x="2663" y="3605"/>
                    </a:cubicBezTo>
                    <a:cubicBezTo>
                      <a:pt x="2304" y="3251"/>
                      <a:pt x="1987" y="2929"/>
                      <a:pt x="1679" y="2738"/>
                    </a:cubicBezTo>
                    <a:cubicBezTo>
                      <a:pt x="1504" y="2515"/>
                      <a:pt x="1243" y="2396"/>
                      <a:pt x="978" y="2396"/>
                    </a:cubicBezTo>
                    <a:cubicBezTo>
                      <a:pt x="827" y="2396"/>
                      <a:pt x="675" y="2435"/>
                      <a:pt x="536" y="2514"/>
                    </a:cubicBezTo>
                    <a:cubicBezTo>
                      <a:pt x="159" y="2738"/>
                      <a:pt x="0" y="3209"/>
                      <a:pt x="168" y="3615"/>
                    </a:cubicBezTo>
                    <a:cubicBezTo>
                      <a:pt x="187" y="3871"/>
                      <a:pt x="271" y="4146"/>
                      <a:pt x="369" y="4473"/>
                    </a:cubicBezTo>
                    <a:cubicBezTo>
                      <a:pt x="429" y="4683"/>
                      <a:pt x="494" y="4902"/>
                      <a:pt x="536" y="5102"/>
                    </a:cubicBezTo>
                    <a:cubicBezTo>
                      <a:pt x="555" y="5242"/>
                      <a:pt x="555" y="5382"/>
                      <a:pt x="541" y="5517"/>
                    </a:cubicBezTo>
                    <a:cubicBezTo>
                      <a:pt x="522" y="5853"/>
                      <a:pt x="499" y="6310"/>
                      <a:pt x="690" y="6846"/>
                    </a:cubicBezTo>
                    <a:cubicBezTo>
                      <a:pt x="812" y="7201"/>
                      <a:pt x="1040" y="7527"/>
                      <a:pt x="1255" y="7844"/>
                    </a:cubicBezTo>
                    <a:lnTo>
                      <a:pt x="1301" y="7910"/>
                    </a:lnTo>
                    <a:cubicBezTo>
                      <a:pt x="1474" y="8166"/>
                      <a:pt x="1651" y="8432"/>
                      <a:pt x="1754" y="8674"/>
                    </a:cubicBezTo>
                    <a:cubicBezTo>
                      <a:pt x="1828" y="8866"/>
                      <a:pt x="1861" y="9113"/>
                      <a:pt x="1898" y="9374"/>
                    </a:cubicBezTo>
                    <a:cubicBezTo>
                      <a:pt x="1949" y="9738"/>
                      <a:pt x="2010" y="10148"/>
                      <a:pt x="2192" y="10568"/>
                    </a:cubicBezTo>
                    <a:lnTo>
                      <a:pt x="2197" y="10582"/>
                    </a:lnTo>
                    <a:cubicBezTo>
                      <a:pt x="2383" y="10992"/>
                      <a:pt x="2654" y="11332"/>
                      <a:pt x="2896" y="11631"/>
                    </a:cubicBezTo>
                    <a:cubicBezTo>
                      <a:pt x="3078" y="11855"/>
                      <a:pt x="3246" y="12069"/>
                      <a:pt x="3344" y="12270"/>
                    </a:cubicBezTo>
                    <a:cubicBezTo>
                      <a:pt x="3460" y="12503"/>
                      <a:pt x="3526" y="12797"/>
                      <a:pt x="3600" y="13109"/>
                    </a:cubicBezTo>
                    <a:cubicBezTo>
                      <a:pt x="3689" y="13492"/>
                      <a:pt x="3782" y="13888"/>
                      <a:pt x="3983" y="14247"/>
                    </a:cubicBezTo>
                    <a:cubicBezTo>
                      <a:pt x="4258" y="14755"/>
                      <a:pt x="4621" y="15063"/>
                      <a:pt x="4911" y="15315"/>
                    </a:cubicBezTo>
                    <a:cubicBezTo>
                      <a:pt x="5037" y="15413"/>
                      <a:pt x="5153" y="15525"/>
                      <a:pt x="5260" y="15651"/>
                    </a:cubicBezTo>
                    <a:cubicBezTo>
                      <a:pt x="5382" y="15809"/>
                      <a:pt x="5498" y="15991"/>
                      <a:pt x="5615" y="16168"/>
                    </a:cubicBezTo>
                    <a:cubicBezTo>
                      <a:pt x="5825" y="16481"/>
                      <a:pt x="6011" y="16761"/>
                      <a:pt x="6216" y="16966"/>
                    </a:cubicBezTo>
                    <a:cubicBezTo>
                      <a:pt x="6370" y="17437"/>
                      <a:pt x="6524" y="17912"/>
                      <a:pt x="6669" y="18383"/>
                    </a:cubicBezTo>
                    <a:cubicBezTo>
                      <a:pt x="4309" y="19185"/>
                      <a:pt x="2724" y="21163"/>
                      <a:pt x="2724" y="23401"/>
                    </a:cubicBezTo>
                    <a:cubicBezTo>
                      <a:pt x="2724" y="25714"/>
                      <a:pt x="4398" y="27743"/>
                      <a:pt x="6911" y="28493"/>
                    </a:cubicBezTo>
                    <a:cubicBezTo>
                      <a:pt x="7312" y="28839"/>
                      <a:pt x="7643" y="29254"/>
                      <a:pt x="7890" y="29720"/>
                    </a:cubicBezTo>
                    <a:cubicBezTo>
                      <a:pt x="7998" y="29930"/>
                      <a:pt x="8091" y="30144"/>
                      <a:pt x="8161" y="30368"/>
                    </a:cubicBezTo>
                    <a:cubicBezTo>
                      <a:pt x="8287" y="30762"/>
                      <a:pt x="8628" y="30959"/>
                      <a:pt x="8970" y="30959"/>
                    </a:cubicBezTo>
                    <a:cubicBezTo>
                      <a:pt x="9312" y="30959"/>
                      <a:pt x="9653" y="30762"/>
                      <a:pt x="9779" y="30368"/>
                    </a:cubicBezTo>
                    <a:cubicBezTo>
                      <a:pt x="9854" y="30144"/>
                      <a:pt x="9942" y="29925"/>
                      <a:pt x="10054" y="29720"/>
                    </a:cubicBezTo>
                    <a:cubicBezTo>
                      <a:pt x="10301" y="29254"/>
                      <a:pt x="10633" y="28839"/>
                      <a:pt x="11034" y="28493"/>
                    </a:cubicBezTo>
                    <a:cubicBezTo>
                      <a:pt x="13547" y="27743"/>
                      <a:pt x="15221" y="25709"/>
                      <a:pt x="15221" y="23401"/>
                    </a:cubicBezTo>
                    <a:cubicBezTo>
                      <a:pt x="15221" y="21163"/>
                      <a:pt x="13631" y="19185"/>
                      <a:pt x="11276" y="18383"/>
                    </a:cubicBezTo>
                    <a:cubicBezTo>
                      <a:pt x="11421" y="17908"/>
                      <a:pt x="11570" y="17437"/>
                      <a:pt x="11724" y="16966"/>
                    </a:cubicBezTo>
                    <a:cubicBezTo>
                      <a:pt x="11934" y="16761"/>
                      <a:pt x="12120" y="16476"/>
                      <a:pt x="12325" y="16164"/>
                    </a:cubicBezTo>
                    <a:cubicBezTo>
                      <a:pt x="12442" y="15991"/>
                      <a:pt x="12563" y="15809"/>
                      <a:pt x="12680" y="15651"/>
                    </a:cubicBezTo>
                    <a:cubicBezTo>
                      <a:pt x="12787" y="15525"/>
                      <a:pt x="12904" y="15413"/>
                      <a:pt x="13034" y="15310"/>
                    </a:cubicBezTo>
                    <a:cubicBezTo>
                      <a:pt x="13323" y="15063"/>
                      <a:pt x="13687" y="14755"/>
                      <a:pt x="13962" y="14247"/>
                    </a:cubicBezTo>
                    <a:cubicBezTo>
                      <a:pt x="14163" y="13888"/>
                      <a:pt x="14256" y="13492"/>
                      <a:pt x="14345" y="13109"/>
                    </a:cubicBezTo>
                    <a:cubicBezTo>
                      <a:pt x="14419" y="12797"/>
                      <a:pt x="14484" y="12503"/>
                      <a:pt x="14601" y="12265"/>
                    </a:cubicBezTo>
                    <a:cubicBezTo>
                      <a:pt x="14699" y="12069"/>
                      <a:pt x="14867" y="11859"/>
                      <a:pt x="15049" y="11631"/>
                    </a:cubicBezTo>
                    <a:cubicBezTo>
                      <a:pt x="15291" y="11328"/>
                      <a:pt x="15562" y="10987"/>
                      <a:pt x="15748" y="10582"/>
                    </a:cubicBezTo>
                    <a:lnTo>
                      <a:pt x="15753" y="10568"/>
                    </a:lnTo>
                    <a:cubicBezTo>
                      <a:pt x="15935" y="10148"/>
                      <a:pt x="15991" y="9733"/>
                      <a:pt x="16047" y="9369"/>
                    </a:cubicBezTo>
                    <a:cubicBezTo>
                      <a:pt x="16084" y="9113"/>
                      <a:pt x="16117" y="8866"/>
                      <a:pt x="16191" y="8670"/>
                    </a:cubicBezTo>
                    <a:cubicBezTo>
                      <a:pt x="16294" y="8432"/>
                      <a:pt x="16471" y="8166"/>
                      <a:pt x="16648" y="7905"/>
                    </a:cubicBezTo>
                    <a:lnTo>
                      <a:pt x="16690" y="7840"/>
                    </a:lnTo>
                    <a:cubicBezTo>
                      <a:pt x="16909" y="7527"/>
                      <a:pt x="17133" y="7201"/>
                      <a:pt x="17254" y="6846"/>
                    </a:cubicBezTo>
                    <a:cubicBezTo>
                      <a:pt x="17446" y="6310"/>
                      <a:pt x="17422" y="5853"/>
                      <a:pt x="17404" y="5517"/>
                    </a:cubicBezTo>
                    <a:cubicBezTo>
                      <a:pt x="17390" y="5377"/>
                      <a:pt x="17390" y="5237"/>
                      <a:pt x="17408" y="5098"/>
                    </a:cubicBezTo>
                    <a:cubicBezTo>
                      <a:pt x="17450" y="4902"/>
                      <a:pt x="17516" y="4683"/>
                      <a:pt x="17576" y="4473"/>
                    </a:cubicBezTo>
                    <a:cubicBezTo>
                      <a:pt x="17674" y="4146"/>
                      <a:pt x="17758" y="3871"/>
                      <a:pt x="17777" y="3615"/>
                    </a:cubicBezTo>
                    <a:cubicBezTo>
                      <a:pt x="17935" y="3223"/>
                      <a:pt x="17795" y="2775"/>
                      <a:pt x="17441" y="2547"/>
                    </a:cubicBezTo>
                    <a:cubicBezTo>
                      <a:pt x="17290" y="2447"/>
                      <a:pt x="17120" y="2398"/>
                      <a:pt x="16951" y="2398"/>
                    </a:cubicBezTo>
                    <a:cubicBezTo>
                      <a:pt x="16688" y="2398"/>
                      <a:pt x="16430" y="2516"/>
                      <a:pt x="16256" y="2738"/>
                    </a:cubicBezTo>
                    <a:cubicBezTo>
                      <a:pt x="15949" y="2929"/>
                      <a:pt x="15627" y="3251"/>
                      <a:pt x="15273" y="3605"/>
                    </a:cubicBezTo>
                    <a:cubicBezTo>
                      <a:pt x="15161" y="3717"/>
                      <a:pt x="15053" y="3824"/>
                      <a:pt x="14951" y="3927"/>
                    </a:cubicBezTo>
                    <a:cubicBezTo>
                      <a:pt x="14820" y="4039"/>
                      <a:pt x="14680" y="4137"/>
                      <a:pt x="14536" y="4226"/>
                    </a:cubicBezTo>
                    <a:cubicBezTo>
                      <a:pt x="14191" y="4449"/>
                      <a:pt x="13762" y="4729"/>
                      <a:pt x="13398" y="5233"/>
                    </a:cubicBezTo>
                    <a:lnTo>
                      <a:pt x="13393" y="5237"/>
                    </a:lnTo>
                    <a:cubicBezTo>
                      <a:pt x="13151" y="5583"/>
                      <a:pt x="12997" y="5993"/>
                      <a:pt x="12871" y="6347"/>
                    </a:cubicBezTo>
                    <a:lnTo>
                      <a:pt x="12871" y="6352"/>
                    </a:lnTo>
                    <a:lnTo>
                      <a:pt x="12857" y="6403"/>
                    </a:lnTo>
                    <a:cubicBezTo>
                      <a:pt x="12754" y="6716"/>
                      <a:pt x="12652" y="7005"/>
                      <a:pt x="12517" y="7247"/>
                    </a:cubicBezTo>
                    <a:lnTo>
                      <a:pt x="12507" y="7266"/>
                    </a:lnTo>
                    <a:cubicBezTo>
                      <a:pt x="12405" y="7453"/>
                      <a:pt x="12232" y="7658"/>
                      <a:pt x="12050" y="7872"/>
                    </a:cubicBezTo>
                    <a:cubicBezTo>
                      <a:pt x="11812" y="8152"/>
                      <a:pt x="11547" y="8469"/>
                      <a:pt x="11351" y="8852"/>
                    </a:cubicBezTo>
                    <a:cubicBezTo>
                      <a:pt x="11360" y="8763"/>
                      <a:pt x="11365" y="8670"/>
                      <a:pt x="11365" y="8576"/>
                    </a:cubicBezTo>
                    <a:cubicBezTo>
                      <a:pt x="11365" y="8077"/>
                      <a:pt x="11239" y="7630"/>
                      <a:pt x="11127" y="7238"/>
                    </a:cubicBezTo>
                    <a:cubicBezTo>
                      <a:pt x="11048" y="6958"/>
                      <a:pt x="10973" y="6692"/>
                      <a:pt x="10959" y="6464"/>
                    </a:cubicBezTo>
                    <a:cubicBezTo>
                      <a:pt x="10940" y="6175"/>
                      <a:pt x="10987" y="5839"/>
                      <a:pt x="11029" y="5508"/>
                    </a:cubicBezTo>
                    <a:cubicBezTo>
                      <a:pt x="11090" y="5079"/>
                      <a:pt x="11145" y="4636"/>
                      <a:pt x="11090" y="4212"/>
                    </a:cubicBezTo>
                    <a:cubicBezTo>
                      <a:pt x="11001" y="3605"/>
                      <a:pt x="10763" y="3181"/>
                      <a:pt x="10563" y="2841"/>
                    </a:cubicBezTo>
                    <a:cubicBezTo>
                      <a:pt x="10479" y="2701"/>
                      <a:pt x="10404" y="2551"/>
                      <a:pt x="10348" y="2397"/>
                    </a:cubicBezTo>
                    <a:cubicBezTo>
                      <a:pt x="10287" y="2216"/>
                      <a:pt x="10236" y="2010"/>
                      <a:pt x="10185" y="1815"/>
                    </a:cubicBezTo>
                    <a:cubicBezTo>
                      <a:pt x="10078" y="1386"/>
                      <a:pt x="9984" y="1026"/>
                      <a:pt x="9835" y="747"/>
                    </a:cubicBezTo>
                    <a:cubicBezTo>
                      <a:pt x="9770" y="318"/>
                      <a:pt x="9401" y="1"/>
                      <a:pt x="8963" y="1"/>
                    </a:cubicBezTo>
                    <a:close/>
                  </a:path>
                </a:pathLst>
              </a:custGeom>
              <a:solidFill>
                <a:schemeClr val="accent5"/>
              </a:solidFill>
              <a:ln w="28575" cap="flat" cmpd="sng">
                <a:solidFill>
                  <a:schemeClr val="accent5"/>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0" name="Google Shape;760;p33"/>
              <p:cNvSpPr/>
              <p:nvPr/>
            </p:nvSpPr>
            <p:spPr>
              <a:xfrm>
                <a:off x="13444355" y="6664503"/>
                <a:ext cx="115486" cy="533571"/>
              </a:xfrm>
              <a:custGeom>
                <a:avLst/>
                <a:gdLst/>
                <a:ahLst/>
                <a:cxnLst/>
                <a:rect l="l" t="t" r="r" b="b"/>
                <a:pathLst>
                  <a:path w="3331" h="15390" extrusionOk="0">
                    <a:moveTo>
                      <a:pt x="1666" y="1"/>
                    </a:moveTo>
                    <a:cubicBezTo>
                      <a:pt x="1358" y="1"/>
                      <a:pt x="1223" y="947"/>
                      <a:pt x="985" y="1726"/>
                    </a:cubicBezTo>
                    <a:cubicBezTo>
                      <a:pt x="826" y="2248"/>
                      <a:pt x="379" y="2659"/>
                      <a:pt x="267" y="3428"/>
                    </a:cubicBezTo>
                    <a:cubicBezTo>
                      <a:pt x="183" y="4053"/>
                      <a:pt x="449" y="4878"/>
                      <a:pt x="402" y="5625"/>
                    </a:cubicBezTo>
                    <a:cubicBezTo>
                      <a:pt x="360" y="6296"/>
                      <a:pt x="1" y="6958"/>
                      <a:pt x="1" y="7695"/>
                    </a:cubicBezTo>
                    <a:cubicBezTo>
                      <a:pt x="1" y="8427"/>
                      <a:pt x="360" y="9094"/>
                      <a:pt x="402" y="9761"/>
                    </a:cubicBezTo>
                    <a:cubicBezTo>
                      <a:pt x="449" y="10512"/>
                      <a:pt x="183" y="11332"/>
                      <a:pt x="267" y="11957"/>
                    </a:cubicBezTo>
                    <a:cubicBezTo>
                      <a:pt x="379" y="12727"/>
                      <a:pt x="826" y="13142"/>
                      <a:pt x="985" y="13659"/>
                    </a:cubicBezTo>
                    <a:cubicBezTo>
                      <a:pt x="1223" y="14438"/>
                      <a:pt x="1358" y="15390"/>
                      <a:pt x="1666" y="15390"/>
                    </a:cubicBezTo>
                    <a:cubicBezTo>
                      <a:pt x="1969" y="15390"/>
                      <a:pt x="2109" y="14438"/>
                      <a:pt x="2347" y="13659"/>
                    </a:cubicBezTo>
                    <a:cubicBezTo>
                      <a:pt x="2505" y="13137"/>
                      <a:pt x="2953" y="12727"/>
                      <a:pt x="3060" y="11957"/>
                    </a:cubicBezTo>
                    <a:cubicBezTo>
                      <a:pt x="3149" y="11332"/>
                      <a:pt x="2883" y="10507"/>
                      <a:pt x="2929" y="9761"/>
                    </a:cubicBezTo>
                    <a:cubicBezTo>
                      <a:pt x="2967" y="9094"/>
                      <a:pt x="3331" y="8423"/>
                      <a:pt x="3331" y="7695"/>
                    </a:cubicBezTo>
                    <a:cubicBezTo>
                      <a:pt x="3331" y="6958"/>
                      <a:pt x="2967" y="6291"/>
                      <a:pt x="2929" y="5625"/>
                    </a:cubicBezTo>
                    <a:cubicBezTo>
                      <a:pt x="2883" y="4874"/>
                      <a:pt x="3149" y="4053"/>
                      <a:pt x="3060" y="3428"/>
                    </a:cubicBezTo>
                    <a:cubicBezTo>
                      <a:pt x="2953" y="2659"/>
                      <a:pt x="2505" y="2244"/>
                      <a:pt x="2347" y="1726"/>
                    </a:cubicBezTo>
                    <a:cubicBezTo>
                      <a:pt x="2109" y="947"/>
                      <a:pt x="1969" y="1"/>
                      <a:pt x="166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1" name="Google Shape;761;p33"/>
              <p:cNvSpPr/>
              <p:nvPr/>
            </p:nvSpPr>
            <p:spPr>
              <a:xfrm>
                <a:off x="13496600" y="6659164"/>
                <a:ext cx="10678" cy="632034"/>
              </a:xfrm>
              <a:custGeom>
                <a:avLst/>
                <a:gdLst/>
                <a:ahLst/>
                <a:cxnLst/>
                <a:rect l="l" t="t" r="r" b="b"/>
                <a:pathLst>
                  <a:path w="308" h="18230" extrusionOk="0">
                    <a:moveTo>
                      <a:pt x="154" y="1"/>
                    </a:moveTo>
                    <a:cubicBezTo>
                      <a:pt x="77" y="1"/>
                      <a:pt x="0" y="52"/>
                      <a:pt x="0" y="155"/>
                    </a:cubicBezTo>
                    <a:lnTo>
                      <a:pt x="0" y="18076"/>
                    </a:lnTo>
                    <a:cubicBezTo>
                      <a:pt x="0" y="18160"/>
                      <a:pt x="70" y="18230"/>
                      <a:pt x="154" y="18230"/>
                    </a:cubicBezTo>
                    <a:cubicBezTo>
                      <a:pt x="238" y="18230"/>
                      <a:pt x="308" y="18160"/>
                      <a:pt x="308" y="18076"/>
                    </a:cubicBezTo>
                    <a:lnTo>
                      <a:pt x="308" y="155"/>
                    </a:lnTo>
                    <a:cubicBezTo>
                      <a:pt x="308" y="52"/>
                      <a:pt x="231" y="1"/>
                      <a:pt x="154" y="1"/>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2" name="Google Shape;762;p33"/>
              <p:cNvSpPr/>
              <p:nvPr/>
            </p:nvSpPr>
            <p:spPr>
              <a:xfrm>
                <a:off x="13555259" y="6746909"/>
                <a:ext cx="233190" cy="462290"/>
              </a:xfrm>
              <a:custGeom>
                <a:avLst/>
                <a:gdLst/>
                <a:ahLst/>
                <a:cxnLst/>
                <a:rect l="l" t="t" r="r" b="b"/>
                <a:pathLst>
                  <a:path w="6726" h="13334" extrusionOk="0">
                    <a:moveTo>
                      <a:pt x="6379" y="1"/>
                    </a:moveTo>
                    <a:cubicBezTo>
                      <a:pt x="6079" y="1"/>
                      <a:pt x="5499" y="663"/>
                      <a:pt x="4953" y="1186"/>
                    </a:cubicBezTo>
                    <a:cubicBezTo>
                      <a:pt x="4552" y="1569"/>
                      <a:pt x="3946" y="1765"/>
                      <a:pt x="3489" y="2394"/>
                    </a:cubicBezTo>
                    <a:cubicBezTo>
                      <a:pt x="3307" y="2655"/>
                      <a:pt x="3177" y="2982"/>
                      <a:pt x="3060" y="3327"/>
                    </a:cubicBezTo>
                    <a:cubicBezTo>
                      <a:pt x="2944" y="3672"/>
                      <a:pt x="2827" y="4031"/>
                      <a:pt x="2645" y="4348"/>
                    </a:cubicBezTo>
                    <a:cubicBezTo>
                      <a:pt x="2337" y="4922"/>
                      <a:pt x="1717" y="5397"/>
                      <a:pt x="1437" y="6050"/>
                    </a:cubicBezTo>
                    <a:cubicBezTo>
                      <a:pt x="1143" y="6698"/>
                      <a:pt x="1246" y="7393"/>
                      <a:pt x="1041" y="7999"/>
                    </a:cubicBezTo>
                    <a:cubicBezTo>
                      <a:pt x="808" y="8671"/>
                      <a:pt x="281" y="9338"/>
                      <a:pt x="146" y="9921"/>
                    </a:cubicBezTo>
                    <a:cubicBezTo>
                      <a:pt x="1" y="10644"/>
                      <a:pt x="299" y="11119"/>
                      <a:pt x="285" y="11623"/>
                    </a:cubicBezTo>
                    <a:cubicBezTo>
                      <a:pt x="267" y="12378"/>
                      <a:pt x="118" y="13260"/>
                      <a:pt x="416" y="13330"/>
                    </a:cubicBezTo>
                    <a:cubicBezTo>
                      <a:pt x="428" y="13332"/>
                      <a:pt x="440" y="13334"/>
                      <a:pt x="453" y="13334"/>
                    </a:cubicBezTo>
                    <a:cubicBezTo>
                      <a:pt x="747" y="13334"/>
                      <a:pt x="1139" y="12558"/>
                      <a:pt x="1591" y="11954"/>
                    </a:cubicBezTo>
                    <a:cubicBezTo>
                      <a:pt x="1908" y="11534"/>
                      <a:pt x="2468" y="11282"/>
                      <a:pt x="2818" y="10634"/>
                    </a:cubicBezTo>
                    <a:cubicBezTo>
                      <a:pt x="3116" y="10112"/>
                      <a:pt x="3125" y="9324"/>
                      <a:pt x="3438" y="8690"/>
                    </a:cubicBezTo>
                    <a:cubicBezTo>
                      <a:pt x="3718" y="8121"/>
                      <a:pt x="4291" y="7645"/>
                      <a:pt x="4571" y="7020"/>
                    </a:cubicBezTo>
                    <a:cubicBezTo>
                      <a:pt x="4841" y="6395"/>
                      <a:pt x="4776" y="5719"/>
                      <a:pt x="5005" y="5136"/>
                    </a:cubicBezTo>
                    <a:cubicBezTo>
                      <a:pt x="5140" y="4814"/>
                      <a:pt x="5350" y="4497"/>
                      <a:pt x="5555" y="4199"/>
                    </a:cubicBezTo>
                    <a:cubicBezTo>
                      <a:pt x="5760" y="3900"/>
                      <a:pt x="5961" y="3616"/>
                      <a:pt x="6059" y="3336"/>
                    </a:cubicBezTo>
                    <a:cubicBezTo>
                      <a:pt x="6301" y="2665"/>
                      <a:pt x="6077" y="2170"/>
                      <a:pt x="6185" y="1685"/>
                    </a:cubicBezTo>
                    <a:cubicBezTo>
                      <a:pt x="6338" y="958"/>
                      <a:pt x="6725" y="142"/>
                      <a:pt x="6450" y="16"/>
                    </a:cubicBezTo>
                    <a:cubicBezTo>
                      <a:pt x="6429" y="5"/>
                      <a:pt x="6405" y="1"/>
                      <a:pt x="637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3" name="Google Shape;763;p33"/>
              <p:cNvSpPr/>
              <p:nvPr/>
            </p:nvSpPr>
            <p:spPr>
              <a:xfrm>
                <a:off x="13538618" y="6742194"/>
                <a:ext cx="247301" cy="551114"/>
              </a:xfrm>
              <a:custGeom>
                <a:avLst/>
                <a:gdLst/>
                <a:ahLst/>
                <a:cxnLst/>
                <a:rect l="l" t="t" r="r" b="b"/>
                <a:pathLst>
                  <a:path w="7133" h="15896" extrusionOk="0">
                    <a:moveTo>
                      <a:pt x="6925" y="0"/>
                    </a:moveTo>
                    <a:cubicBezTo>
                      <a:pt x="6881" y="0"/>
                      <a:pt x="6837" y="20"/>
                      <a:pt x="6804" y="68"/>
                    </a:cubicBezTo>
                    <a:cubicBezTo>
                      <a:pt x="6086" y="1145"/>
                      <a:pt x="5405" y="2339"/>
                      <a:pt x="4650" y="3831"/>
                    </a:cubicBezTo>
                    <a:cubicBezTo>
                      <a:pt x="4076" y="4955"/>
                      <a:pt x="3512" y="6191"/>
                      <a:pt x="2869" y="7720"/>
                    </a:cubicBezTo>
                    <a:cubicBezTo>
                      <a:pt x="1782" y="10327"/>
                      <a:pt x="835" y="12990"/>
                      <a:pt x="33" y="15699"/>
                    </a:cubicBezTo>
                    <a:cubicBezTo>
                      <a:pt x="1" y="15797"/>
                      <a:pt x="75" y="15895"/>
                      <a:pt x="178" y="15895"/>
                    </a:cubicBezTo>
                    <a:cubicBezTo>
                      <a:pt x="243" y="15895"/>
                      <a:pt x="304" y="15849"/>
                      <a:pt x="322" y="15783"/>
                    </a:cubicBezTo>
                    <a:cubicBezTo>
                      <a:pt x="1124" y="13088"/>
                      <a:pt x="2071" y="10434"/>
                      <a:pt x="3148" y="7837"/>
                    </a:cubicBezTo>
                    <a:cubicBezTo>
                      <a:pt x="3787" y="6317"/>
                      <a:pt x="4352" y="5086"/>
                      <a:pt x="4920" y="3966"/>
                    </a:cubicBezTo>
                    <a:cubicBezTo>
                      <a:pt x="5671" y="2488"/>
                      <a:pt x="6347" y="1304"/>
                      <a:pt x="7056" y="236"/>
                    </a:cubicBezTo>
                    <a:cubicBezTo>
                      <a:pt x="7132" y="117"/>
                      <a:pt x="7030" y="0"/>
                      <a:pt x="6925" y="0"/>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4" name="Google Shape;764;p33"/>
              <p:cNvSpPr/>
              <p:nvPr/>
            </p:nvSpPr>
            <p:spPr>
              <a:xfrm>
                <a:off x="13215614" y="6746909"/>
                <a:ext cx="233156" cy="462290"/>
              </a:xfrm>
              <a:custGeom>
                <a:avLst/>
                <a:gdLst/>
                <a:ahLst/>
                <a:cxnLst/>
                <a:rect l="l" t="t" r="r" b="b"/>
                <a:pathLst>
                  <a:path w="6725" h="13334" extrusionOk="0">
                    <a:moveTo>
                      <a:pt x="342" y="1"/>
                    </a:moveTo>
                    <a:cubicBezTo>
                      <a:pt x="316" y="1"/>
                      <a:pt x="292" y="5"/>
                      <a:pt x="271" y="16"/>
                    </a:cubicBezTo>
                    <a:cubicBezTo>
                      <a:pt x="0" y="142"/>
                      <a:pt x="383" y="958"/>
                      <a:pt x="537" y="1685"/>
                    </a:cubicBezTo>
                    <a:cubicBezTo>
                      <a:pt x="644" y="2170"/>
                      <a:pt x="420" y="2665"/>
                      <a:pt x="667" y="3336"/>
                    </a:cubicBezTo>
                    <a:cubicBezTo>
                      <a:pt x="760" y="3616"/>
                      <a:pt x="961" y="3900"/>
                      <a:pt x="1166" y="4199"/>
                    </a:cubicBezTo>
                    <a:cubicBezTo>
                      <a:pt x="1376" y="4497"/>
                      <a:pt x="1586" y="4814"/>
                      <a:pt x="1721" y="5136"/>
                    </a:cubicBezTo>
                    <a:cubicBezTo>
                      <a:pt x="1950" y="5719"/>
                      <a:pt x="1884" y="6395"/>
                      <a:pt x="2150" y="7020"/>
                    </a:cubicBezTo>
                    <a:cubicBezTo>
                      <a:pt x="2430" y="7645"/>
                      <a:pt x="3008" y="8121"/>
                      <a:pt x="3283" y="8690"/>
                    </a:cubicBezTo>
                    <a:cubicBezTo>
                      <a:pt x="3596" y="9324"/>
                      <a:pt x="3610" y="10112"/>
                      <a:pt x="3908" y="10634"/>
                    </a:cubicBezTo>
                    <a:cubicBezTo>
                      <a:pt x="4258" y="11282"/>
                      <a:pt x="4813" y="11534"/>
                      <a:pt x="5130" y="11954"/>
                    </a:cubicBezTo>
                    <a:cubicBezTo>
                      <a:pt x="5582" y="12558"/>
                      <a:pt x="5974" y="13334"/>
                      <a:pt x="6268" y="13334"/>
                    </a:cubicBezTo>
                    <a:cubicBezTo>
                      <a:pt x="6281" y="13334"/>
                      <a:pt x="6293" y="13332"/>
                      <a:pt x="6305" y="13330"/>
                    </a:cubicBezTo>
                    <a:cubicBezTo>
                      <a:pt x="6604" y="13260"/>
                      <a:pt x="6459" y="12378"/>
                      <a:pt x="6440" y="11623"/>
                    </a:cubicBezTo>
                    <a:cubicBezTo>
                      <a:pt x="6426" y="11119"/>
                      <a:pt x="6725" y="10644"/>
                      <a:pt x="6576" y="9921"/>
                    </a:cubicBezTo>
                    <a:cubicBezTo>
                      <a:pt x="6440" y="9338"/>
                      <a:pt x="5918" y="8671"/>
                      <a:pt x="5685" y="7999"/>
                    </a:cubicBezTo>
                    <a:cubicBezTo>
                      <a:pt x="5480" y="7393"/>
                      <a:pt x="5578" y="6698"/>
                      <a:pt x="5289" y="6050"/>
                    </a:cubicBezTo>
                    <a:cubicBezTo>
                      <a:pt x="5009" y="5397"/>
                      <a:pt x="4384" y="4922"/>
                      <a:pt x="4076" y="4348"/>
                    </a:cubicBezTo>
                    <a:cubicBezTo>
                      <a:pt x="3894" y="4031"/>
                      <a:pt x="3778" y="3672"/>
                      <a:pt x="3661" y="3327"/>
                    </a:cubicBezTo>
                    <a:cubicBezTo>
                      <a:pt x="3544" y="2982"/>
                      <a:pt x="3414" y="2655"/>
                      <a:pt x="3232" y="2394"/>
                    </a:cubicBezTo>
                    <a:cubicBezTo>
                      <a:pt x="2775" y="1765"/>
                      <a:pt x="2169" y="1569"/>
                      <a:pt x="1772" y="1186"/>
                    </a:cubicBezTo>
                    <a:cubicBezTo>
                      <a:pt x="1223" y="663"/>
                      <a:pt x="642" y="1"/>
                      <a:pt x="34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5" name="Google Shape;765;p33"/>
              <p:cNvSpPr/>
              <p:nvPr/>
            </p:nvSpPr>
            <p:spPr>
              <a:xfrm>
                <a:off x="13217972" y="6742194"/>
                <a:ext cx="247301" cy="551114"/>
              </a:xfrm>
              <a:custGeom>
                <a:avLst/>
                <a:gdLst/>
                <a:ahLst/>
                <a:cxnLst/>
                <a:rect l="l" t="t" r="r" b="b"/>
                <a:pathLst>
                  <a:path w="7133" h="15896" extrusionOk="0">
                    <a:moveTo>
                      <a:pt x="210" y="0"/>
                    </a:moveTo>
                    <a:cubicBezTo>
                      <a:pt x="103" y="0"/>
                      <a:pt x="1" y="117"/>
                      <a:pt x="77" y="236"/>
                    </a:cubicBezTo>
                    <a:cubicBezTo>
                      <a:pt x="786" y="1304"/>
                      <a:pt x="1462" y="2488"/>
                      <a:pt x="2213" y="3966"/>
                    </a:cubicBezTo>
                    <a:cubicBezTo>
                      <a:pt x="2782" y="5090"/>
                      <a:pt x="3346" y="6321"/>
                      <a:pt x="3985" y="7837"/>
                    </a:cubicBezTo>
                    <a:cubicBezTo>
                      <a:pt x="5067" y="10434"/>
                      <a:pt x="6009" y="13088"/>
                      <a:pt x="6811" y="15783"/>
                    </a:cubicBezTo>
                    <a:cubicBezTo>
                      <a:pt x="6829" y="15848"/>
                      <a:pt x="6889" y="15894"/>
                      <a:pt x="6958" y="15895"/>
                    </a:cubicBezTo>
                    <a:lnTo>
                      <a:pt x="6958" y="15895"/>
                    </a:lnTo>
                    <a:cubicBezTo>
                      <a:pt x="7059" y="15894"/>
                      <a:pt x="7132" y="15797"/>
                      <a:pt x="7104" y="15699"/>
                    </a:cubicBezTo>
                    <a:cubicBezTo>
                      <a:pt x="6298" y="12990"/>
                      <a:pt x="5351" y="10327"/>
                      <a:pt x="4269" y="7720"/>
                    </a:cubicBezTo>
                    <a:cubicBezTo>
                      <a:pt x="3626" y="6196"/>
                      <a:pt x="3057" y="4960"/>
                      <a:pt x="2483" y="3831"/>
                    </a:cubicBezTo>
                    <a:cubicBezTo>
                      <a:pt x="1732" y="2344"/>
                      <a:pt x="1047" y="1145"/>
                      <a:pt x="333" y="68"/>
                    </a:cubicBezTo>
                    <a:cubicBezTo>
                      <a:pt x="299" y="20"/>
                      <a:pt x="254" y="0"/>
                      <a:pt x="210" y="0"/>
                    </a:cubicBezTo>
                    <a:close/>
                    <a:moveTo>
                      <a:pt x="6958" y="15895"/>
                    </a:moveTo>
                    <a:cubicBezTo>
                      <a:pt x="6957" y="15895"/>
                      <a:pt x="6956" y="15895"/>
                      <a:pt x="6955" y="15895"/>
                    </a:cubicBezTo>
                    <a:lnTo>
                      <a:pt x="6960" y="15895"/>
                    </a:lnTo>
                    <a:cubicBezTo>
                      <a:pt x="6959" y="15895"/>
                      <a:pt x="6958" y="15895"/>
                      <a:pt x="6958" y="15895"/>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6" name="Google Shape;766;p33"/>
              <p:cNvSpPr/>
              <p:nvPr/>
            </p:nvSpPr>
            <p:spPr>
              <a:xfrm>
                <a:off x="13310501" y="7283538"/>
                <a:ext cx="382895" cy="398393"/>
              </a:xfrm>
              <a:custGeom>
                <a:avLst/>
                <a:gdLst/>
                <a:ahLst/>
                <a:cxnLst/>
                <a:rect l="l" t="t" r="r" b="b"/>
                <a:pathLst>
                  <a:path w="11044" h="11491" extrusionOk="0">
                    <a:moveTo>
                      <a:pt x="5522" y="0"/>
                    </a:moveTo>
                    <a:cubicBezTo>
                      <a:pt x="2472" y="0"/>
                      <a:pt x="1" y="2090"/>
                      <a:pt x="1" y="4664"/>
                    </a:cubicBezTo>
                    <a:cubicBezTo>
                      <a:pt x="1" y="6734"/>
                      <a:pt x="1600" y="8492"/>
                      <a:pt x="3811" y="9099"/>
                    </a:cubicBezTo>
                    <a:cubicBezTo>
                      <a:pt x="4338" y="9518"/>
                      <a:pt x="4771" y="10045"/>
                      <a:pt x="5084" y="10642"/>
                    </a:cubicBezTo>
                    <a:cubicBezTo>
                      <a:pt x="5214" y="10885"/>
                      <a:pt x="5322" y="11141"/>
                      <a:pt x="5405" y="11407"/>
                    </a:cubicBezTo>
                    <a:cubicBezTo>
                      <a:pt x="5424" y="11463"/>
                      <a:pt x="5473" y="11491"/>
                      <a:pt x="5522" y="11491"/>
                    </a:cubicBezTo>
                    <a:cubicBezTo>
                      <a:pt x="5571" y="11491"/>
                      <a:pt x="5620" y="11463"/>
                      <a:pt x="5639" y="11407"/>
                    </a:cubicBezTo>
                    <a:cubicBezTo>
                      <a:pt x="5723" y="11141"/>
                      <a:pt x="5830" y="10885"/>
                      <a:pt x="5960" y="10642"/>
                    </a:cubicBezTo>
                    <a:cubicBezTo>
                      <a:pt x="6278" y="10045"/>
                      <a:pt x="6711" y="9518"/>
                      <a:pt x="7238" y="9099"/>
                    </a:cubicBezTo>
                    <a:cubicBezTo>
                      <a:pt x="9449" y="8492"/>
                      <a:pt x="11043" y="6734"/>
                      <a:pt x="11043" y="4664"/>
                    </a:cubicBezTo>
                    <a:cubicBezTo>
                      <a:pt x="11043" y="2085"/>
                      <a:pt x="8572" y="0"/>
                      <a:pt x="552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7" name="Google Shape;767;p33"/>
              <p:cNvSpPr/>
              <p:nvPr/>
            </p:nvSpPr>
            <p:spPr>
              <a:xfrm>
                <a:off x="13389094" y="7358698"/>
                <a:ext cx="122558" cy="10540"/>
              </a:xfrm>
              <a:custGeom>
                <a:avLst/>
                <a:gdLst/>
                <a:ahLst/>
                <a:cxnLst/>
                <a:rect l="l" t="t" r="r" b="b"/>
                <a:pathLst>
                  <a:path w="3535" h="304" extrusionOk="0">
                    <a:moveTo>
                      <a:pt x="205" y="1"/>
                    </a:moveTo>
                    <a:cubicBezTo>
                      <a:pt x="0" y="1"/>
                      <a:pt x="0" y="304"/>
                      <a:pt x="205" y="304"/>
                    </a:cubicBezTo>
                    <a:lnTo>
                      <a:pt x="3330" y="304"/>
                    </a:lnTo>
                    <a:cubicBezTo>
                      <a:pt x="3535" y="304"/>
                      <a:pt x="3535" y="1"/>
                      <a:pt x="3330" y="1"/>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8" name="Google Shape;768;p33"/>
              <p:cNvSpPr/>
              <p:nvPr/>
            </p:nvSpPr>
            <p:spPr>
              <a:xfrm>
                <a:off x="13543298" y="7439857"/>
                <a:ext cx="122905" cy="10713"/>
              </a:xfrm>
              <a:custGeom>
                <a:avLst/>
                <a:gdLst/>
                <a:ahLst/>
                <a:cxnLst/>
                <a:rect l="l" t="t" r="r" b="b"/>
                <a:pathLst>
                  <a:path w="3545" h="309" extrusionOk="0">
                    <a:moveTo>
                      <a:pt x="201" y="1"/>
                    </a:moveTo>
                    <a:cubicBezTo>
                      <a:pt x="1" y="1"/>
                      <a:pt x="1" y="309"/>
                      <a:pt x="201" y="309"/>
                    </a:cubicBezTo>
                    <a:lnTo>
                      <a:pt x="3340" y="309"/>
                    </a:lnTo>
                    <a:cubicBezTo>
                      <a:pt x="3545" y="309"/>
                      <a:pt x="3545" y="1"/>
                      <a:pt x="3340" y="1"/>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9" name="Google Shape;769;p33"/>
              <p:cNvSpPr/>
              <p:nvPr/>
            </p:nvSpPr>
            <p:spPr>
              <a:xfrm>
                <a:off x="13419325" y="7439857"/>
                <a:ext cx="98810" cy="10713"/>
              </a:xfrm>
              <a:custGeom>
                <a:avLst/>
                <a:gdLst/>
                <a:ahLst/>
                <a:cxnLst/>
                <a:rect l="l" t="t" r="r" b="b"/>
                <a:pathLst>
                  <a:path w="2850" h="309" extrusionOk="0">
                    <a:moveTo>
                      <a:pt x="205" y="1"/>
                    </a:moveTo>
                    <a:cubicBezTo>
                      <a:pt x="0" y="1"/>
                      <a:pt x="0" y="309"/>
                      <a:pt x="205" y="309"/>
                    </a:cubicBezTo>
                    <a:lnTo>
                      <a:pt x="2649" y="309"/>
                    </a:lnTo>
                    <a:cubicBezTo>
                      <a:pt x="2849" y="309"/>
                      <a:pt x="2849" y="1"/>
                      <a:pt x="2649" y="1"/>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0" name="Google Shape;770;p33"/>
              <p:cNvSpPr/>
              <p:nvPr/>
            </p:nvSpPr>
            <p:spPr>
              <a:xfrm>
                <a:off x="13327142" y="7439857"/>
                <a:ext cx="61019" cy="10713"/>
              </a:xfrm>
              <a:custGeom>
                <a:avLst/>
                <a:gdLst/>
                <a:ahLst/>
                <a:cxnLst/>
                <a:rect l="l" t="t" r="r" b="b"/>
                <a:pathLst>
                  <a:path w="1760" h="309" extrusionOk="0">
                    <a:moveTo>
                      <a:pt x="206" y="1"/>
                    </a:moveTo>
                    <a:cubicBezTo>
                      <a:pt x="1" y="1"/>
                      <a:pt x="1" y="309"/>
                      <a:pt x="206" y="309"/>
                    </a:cubicBezTo>
                    <a:lnTo>
                      <a:pt x="1554" y="309"/>
                    </a:lnTo>
                    <a:cubicBezTo>
                      <a:pt x="1759" y="309"/>
                      <a:pt x="1759" y="1"/>
                      <a:pt x="1554" y="1"/>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1" name="Google Shape;771;p33"/>
              <p:cNvSpPr/>
              <p:nvPr/>
            </p:nvSpPr>
            <p:spPr>
              <a:xfrm>
                <a:off x="13552693" y="7358698"/>
                <a:ext cx="60985" cy="10540"/>
              </a:xfrm>
              <a:custGeom>
                <a:avLst/>
                <a:gdLst/>
                <a:ahLst/>
                <a:cxnLst/>
                <a:rect l="l" t="t" r="r" b="b"/>
                <a:pathLst>
                  <a:path w="1759" h="304" extrusionOk="0">
                    <a:moveTo>
                      <a:pt x="206" y="1"/>
                    </a:moveTo>
                    <a:cubicBezTo>
                      <a:pt x="0" y="1"/>
                      <a:pt x="0" y="304"/>
                      <a:pt x="206" y="304"/>
                    </a:cubicBezTo>
                    <a:lnTo>
                      <a:pt x="1558" y="304"/>
                    </a:lnTo>
                    <a:cubicBezTo>
                      <a:pt x="1758" y="304"/>
                      <a:pt x="1758" y="1"/>
                      <a:pt x="1558" y="1"/>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2" name="Google Shape;772;p33"/>
              <p:cNvSpPr/>
              <p:nvPr/>
            </p:nvSpPr>
            <p:spPr>
              <a:xfrm>
                <a:off x="13428373" y="7539632"/>
                <a:ext cx="89761" cy="10678"/>
              </a:xfrm>
              <a:custGeom>
                <a:avLst/>
                <a:gdLst/>
                <a:ahLst/>
                <a:cxnLst/>
                <a:rect l="l" t="t" r="r" b="b"/>
                <a:pathLst>
                  <a:path w="2589" h="308" extrusionOk="0">
                    <a:moveTo>
                      <a:pt x="205" y="0"/>
                    </a:moveTo>
                    <a:cubicBezTo>
                      <a:pt x="0" y="0"/>
                      <a:pt x="0" y="308"/>
                      <a:pt x="205" y="308"/>
                    </a:cubicBezTo>
                    <a:lnTo>
                      <a:pt x="2383" y="308"/>
                    </a:lnTo>
                    <a:cubicBezTo>
                      <a:pt x="2588" y="308"/>
                      <a:pt x="2588" y="0"/>
                      <a:pt x="2383" y="0"/>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3" name="Google Shape;773;p33"/>
              <p:cNvSpPr/>
              <p:nvPr/>
            </p:nvSpPr>
            <p:spPr>
              <a:xfrm>
                <a:off x="13510988" y="7494840"/>
                <a:ext cx="89761" cy="10713"/>
              </a:xfrm>
              <a:custGeom>
                <a:avLst/>
                <a:gdLst/>
                <a:ahLst/>
                <a:cxnLst/>
                <a:rect l="l" t="t" r="r" b="b"/>
                <a:pathLst>
                  <a:path w="2589" h="309" extrusionOk="0">
                    <a:moveTo>
                      <a:pt x="205" y="0"/>
                    </a:moveTo>
                    <a:cubicBezTo>
                      <a:pt x="0" y="0"/>
                      <a:pt x="0" y="308"/>
                      <a:pt x="205" y="308"/>
                    </a:cubicBezTo>
                    <a:lnTo>
                      <a:pt x="2383" y="308"/>
                    </a:lnTo>
                    <a:cubicBezTo>
                      <a:pt x="2588" y="308"/>
                      <a:pt x="2588" y="0"/>
                      <a:pt x="2383" y="0"/>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74" name="Google Shape;774;p33"/>
            <p:cNvGrpSpPr/>
            <p:nvPr/>
          </p:nvGrpSpPr>
          <p:grpSpPr>
            <a:xfrm>
              <a:off x="-250564" y="-214323"/>
              <a:ext cx="9700139" cy="5448380"/>
              <a:chOff x="-250564" y="-214323"/>
              <a:chExt cx="9700139" cy="5448380"/>
            </a:xfrm>
          </p:grpSpPr>
          <p:grpSp>
            <p:nvGrpSpPr>
              <p:cNvPr id="775" name="Google Shape;775;p33"/>
              <p:cNvGrpSpPr/>
              <p:nvPr/>
            </p:nvGrpSpPr>
            <p:grpSpPr>
              <a:xfrm>
                <a:off x="8430679" y="4423198"/>
                <a:ext cx="1018896" cy="810859"/>
                <a:chOff x="8430679" y="4423198"/>
                <a:chExt cx="1018896" cy="810859"/>
              </a:xfrm>
            </p:grpSpPr>
            <p:sp>
              <p:nvSpPr>
                <p:cNvPr id="776" name="Google Shape;776;p33"/>
                <p:cNvSpPr/>
                <p:nvPr/>
              </p:nvSpPr>
              <p:spPr>
                <a:xfrm rot="-542867" flipH="1">
                  <a:off x="8481661" y="4475785"/>
                  <a:ext cx="724632" cy="705686"/>
                </a:xfrm>
                <a:custGeom>
                  <a:avLst/>
                  <a:gdLst/>
                  <a:ahLst/>
                  <a:cxnLst/>
                  <a:rect l="l" t="t" r="r" b="b"/>
                  <a:pathLst>
                    <a:path w="13371" h="13022" extrusionOk="0">
                      <a:moveTo>
                        <a:pt x="7667" y="5705"/>
                      </a:moveTo>
                      <a:cubicBezTo>
                        <a:pt x="7872" y="5938"/>
                        <a:pt x="8124" y="6125"/>
                        <a:pt x="8404" y="6256"/>
                      </a:cubicBezTo>
                      <a:cubicBezTo>
                        <a:pt x="8227" y="6708"/>
                        <a:pt x="7896" y="7365"/>
                        <a:pt x="7266" y="8191"/>
                      </a:cubicBezTo>
                      <a:cubicBezTo>
                        <a:pt x="7159" y="8331"/>
                        <a:pt x="7047" y="8466"/>
                        <a:pt x="6926" y="8596"/>
                      </a:cubicBezTo>
                      <a:cubicBezTo>
                        <a:pt x="7038" y="8312"/>
                        <a:pt x="7140" y="8018"/>
                        <a:pt x="7229" y="7724"/>
                      </a:cubicBezTo>
                      <a:cubicBezTo>
                        <a:pt x="7425" y="7062"/>
                        <a:pt x="7569" y="6386"/>
                        <a:pt x="7667" y="5705"/>
                      </a:cubicBezTo>
                      <a:close/>
                      <a:moveTo>
                        <a:pt x="6644" y="0"/>
                      </a:moveTo>
                      <a:cubicBezTo>
                        <a:pt x="6548" y="0"/>
                        <a:pt x="6452" y="3"/>
                        <a:pt x="6357" y="7"/>
                      </a:cubicBezTo>
                      <a:cubicBezTo>
                        <a:pt x="6068" y="25"/>
                        <a:pt x="5779" y="63"/>
                        <a:pt x="5494" y="123"/>
                      </a:cubicBezTo>
                      <a:cubicBezTo>
                        <a:pt x="4986" y="230"/>
                        <a:pt x="4501" y="408"/>
                        <a:pt x="4044" y="655"/>
                      </a:cubicBezTo>
                      <a:cubicBezTo>
                        <a:pt x="3046" y="1205"/>
                        <a:pt x="2552" y="1998"/>
                        <a:pt x="2715" y="2767"/>
                      </a:cubicBezTo>
                      <a:cubicBezTo>
                        <a:pt x="2864" y="3476"/>
                        <a:pt x="3536" y="3966"/>
                        <a:pt x="4515" y="4115"/>
                      </a:cubicBezTo>
                      <a:cubicBezTo>
                        <a:pt x="4533" y="4656"/>
                        <a:pt x="4473" y="5547"/>
                        <a:pt x="4100" y="6820"/>
                      </a:cubicBezTo>
                      <a:cubicBezTo>
                        <a:pt x="3382" y="9296"/>
                        <a:pt x="1554" y="9734"/>
                        <a:pt x="1456" y="9753"/>
                      </a:cubicBezTo>
                      <a:cubicBezTo>
                        <a:pt x="574" y="9926"/>
                        <a:pt x="1" y="10779"/>
                        <a:pt x="173" y="11660"/>
                      </a:cubicBezTo>
                      <a:cubicBezTo>
                        <a:pt x="325" y="12437"/>
                        <a:pt x="1006" y="12978"/>
                        <a:pt x="1768" y="12978"/>
                      </a:cubicBezTo>
                      <a:cubicBezTo>
                        <a:pt x="1871" y="12978"/>
                        <a:pt x="1976" y="12968"/>
                        <a:pt x="2081" y="12947"/>
                      </a:cubicBezTo>
                      <a:cubicBezTo>
                        <a:pt x="2393" y="12882"/>
                        <a:pt x="2691" y="12784"/>
                        <a:pt x="2985" y="12663"/>
                      </a:cubicBezTo>
                      <a:cubicBezTo>
                        <a:pt x="3186" y="12817"/>
                        <a:pt x="3424" y="12919"/>
                        <a:pt x="3675" y="12966"/>
                      </a:cubicBezTo>
                      <a:cubicBezTo>
                        <a:pt x="3927" y="13003"/>
                        <a:pt x="4179" y="13022"/>
                        <a:pt x="4431" y="13022"/>
                      </a:cubicBezTo>
                      <a:cubicBezTo>
                        <a:pt x="5648" y="13022"/>
                        <a:pt x="7970" y="12654"/>
                        <a:pt x="9854" y="10168"/>
                      </a:cubicBezTo>
                      <a:cubicBezTo>
                        <a:pt x="11076" y="8564"/>
                        <a:pt x="11552" y="7291"/>
                        <a:pt x="11734" y="6484"/>
                      </a:cubicBezTo>
                      <a:cubicBezTo>
                        <a:pt x="12312" y="6307"/>
                        <a:pt x="12769" y="6027"/>
                        <a:pt x="13053" y="5668"/>
                      </a:cubicBezTo>
                      <a:lnTo>
                        <a:pt x="13058" y="5659"/>
                      </a:lnTo>
                      <a:cubicBezTo>
                        <a:pt x="13077" y="5631"/>
                        <a:pt x="13100" y="5607"/>
                        <a:pt x="13114" y="5579"/>
                      </a:cubicBezTo>
                      <a:lnTo>
                        <a:pt x="13123" y="5565"/>
                      </a:lnTo>
                      <a:lnTo>
                        <a:pt x="13128" y="5561"/>
                      </a:lnTo>
                      <a:cubicBezTo>
                        <a:pt x="13147" y="5528"/>
                        <a:pt x="13165" y="5500"/>
                        <a:pt x="13179" y="5472"/>
                      </a:cubicBezTo>
                      <a:cubicBezTo>
                        <a:pt x="13189" y="5453"/>
                        <a:pt x="13198" y="5439"/>
                        <a:pt x="13207" y="5421"/>
                      </a:cubicBezTo>
                      <a:lnTo>
                        <a:pt x="13212" y="5416"/>
                      </a:lnTo>
                      <a:cubicBezTo>
                        <a:pt x="13217" y="5402"/>
                        <a:pt x="13226" y="5383"/>
                        <a:pt x="13231" y="5369"/>
                      </a:cubicBezTo>
                      <a:cubicBezTo>
                        <a:pt x="13240" y="5355"/>
                        <a:pt x="13249" y="5332"/>
                        <a:pt x="13259" y="5309"/>
                      </a:cubicBezTo>
                      <a:cubicBezTo>
                        <a:pt x="13268" y="5295"/>
                        <a:pt x="13273" y="5281"/>
                        <a:pt x="13277" y="5267"/>
                      </a:cubicBezTo>
                      <a:lnTo>
                        <a:pt x="13277" y="5262"/>
                      </a:lnTo>
                      <a:cubicBezTo>
                        <a:pt x="13291" y="5225"/>
                        <a:pt x="13301" y="5188"/>
                        <a:pt x="13310" y="5150"/>
                      </a:cubicBezTo>
                      <a:cubicBezTo>
                        <a:pt x="13315" y="5132"/>
                        <a:pt x="13319" y="5113"/>
                        <a:pt x="13324" y="5104"/>
                      </a:cubicBezTo>
                      <a:cubicBezTo>
                        <a:pt x="13329" y="5080"/>
                        <a:pt x="13333" y="5057"/>
                        <a:pt x="13338" y="5034"/>
                      </a:cubicBezTo>
                      <a:cubicBezTo>
                        <a:pt x="13342" y="5010"/>
                        <a:pt x="13342" y="5001"/>
                        <a:pt x="13347" y="4978"/>
                      </a:cubicBezTo>
                      <a:cubicBezTo>
                        <a:pt x="13352" y="4959"/>
                        <a:pt x="13352" y="4936"/>
                        <a:pt x="13356" y="4917"/>
                      </a:cubicBezTo>
                      <a:cubicBezTo>
                        <a:pt x="13356" y="4898"/>
                        <a:pt x="13356" y="4880"/>
                        <a:pt x="13356" y="4861"/>
                      </a:cubicBezTo>
                      <a:cubicBezTo>
                        <a:pt x="13361" y="4843"/>
                        <a:pt x="13356" y="4819"/>
                        <a:pt x="13356" y="4796"/>
                      </a:cubicBezTo>
                      <a:cubicBezTo>
                        <a:pt x="13370" y="4078"/>
                        <a:pt x="12806" y="3462"/>
                        <a:pt x="11860" y="3140"/>
                      </a:cubicBezTo>
                      <a:cubicBezTo>
                        <a:pt x="11384" y="2986"/>
                        <a:pt x="10885" y="2907"/>
                        <a:pt x="10387" y="2907"/>
                      </a:cubicBezTo>
                      <a:cubicBezTo>
                        <a:pt x="10372" y="2907"/>
                        <a:pt x="10358" y="2907"/>
                        <a:pt x="10344" y="2907"/>
                      </a:cubicBezTo>
                      <a:cubicBezTo>
                        <a:pt x="9206" y="2907"/>
                        <a:pt x="8273" y="3238"/>
                        <a:pt x="7756" y="3770"/>
                      </a:cubicBezTo>
                      <a:cubicBezTo>
                        <a:pt x="7751" y="3686"/>
                        <a:pt x="7747" y="3602"/>
                        <a:pt x="7737" y="3527"/>
                      </a:cubicBezTo>
                      <a:cubicBezTo>
                        <a:pt x="8297" y="3229"/>
                        <a:pt x="8716" y="2847"/>
                        <a:pt x="8945" y="2427"/>
                      </a:cubicBezTo>
                      <a:lnTo>
                        <a:pt x="8945" y="2418"/>
                      </a:lnTo>
                      <a:cubicBezTo>
                        <a:pt x="8964" y="2385"/>
                        <a:pt x="8982" y="2352"/>
                        <a:pt x="8996" y="2324"/>
                      </a:cubicBezTo>
                      <a:lnTo>
                        <a:pt x="9010" y="2287"/>
                      </a:lnTo>
                      <a:cubicBezTo>
                        <a:pt x="9020" y="2264"/>
                        <a:pt x="9029" y="2240"/>
                        <a:pt x="9043" y="2217"/>
                      </a:cubicBezTo>
                      <a:cubicBezTo>
                        <a:pt x="9048" y="2198"/>
                        <a:pt x="9052" y="2184"/>
                        <a:pt x="9057" y="2166"/>
                      </a:cubicBezTo>
                      <a:cubicBezTo>
                        <a:pt x="9062" y="2152"/>
                        <a:pt x="9071" y="2124"/>
                        <a:pt x="9080" y="2100"/>
                      </a:cubicBezTo>
                      <a:cubicBezTo>
                        <a:pt x="9085" y="2077"/>
                        <a:pt x="9090" y="2068"/>
                        <a:pt x="9090" y="2054"/>
                      </a:cubicBezTo>
                      <a:cubicBezTo>
                        <a:pt x="9099" y="2026"/>
                        <a:pt x="9104" y="1998"/>
                        <a:pt x="9113" y="1965"/>
                      </a:cubicBezTo>
                      <a:cubicBezTo>
                        <a:pt x="9113" y="1951"/>
                        <a:pt x="9118" y="1937"/>
                        <a:pt x="9122" y="1919"/>
                      </a:cubicBezTo>
                      <a:cubicBezTo>
                        <a:pt x="9127" y="1886"/>
                        <a:pt x="9132" y="1853"/>
                        <a:pt x="9136" y="1816"/>
                      </a:cubicBezTo>
                      <a:cubicBezTo>
                        <a:pt x="9136" y="1802"/>
                        <a:pt x="9136" y="1788"/>
                        <a:pt x="9136" y="1774"/>
                      </a:cubicBezTo>
                      <a:cubicBezTo>
                        <a:pt x="9136" y="1746"/>
                        <a:pt x="9136" y="1723"/>
                        <a:pt x="9141" y="1695"/>
                      </a:cubicBezTo>
                      <a:lnTo>
                        <a:pt x="9141" y="1648"/>
                      </a:lnTo>
                      <a:cubicBezTo>
                        <a:pt x="9141" y="1616"/>
                        <a:pt x="9141" y="1588"/>
                        <a:pt x="9136" y="1560"/>
                      </a:cubicBezTo>
                      <a:cubicBezTo>
                        <a:pt x="9136" y="1546"/>
                        <a:pt x="9136" y="1532"/>
                        <a:pt x="9132" y="1518"/>
                      </a:cubicBezTo>
                      <a:cubicBezTo>
                        <a:pt x="9127" y="1476"/>
                        <a:pt x="9118" y="1434"/>
                        <a:pt x="9113" y="1392"/>
                      </a:cubicBezTo>
                      <a:cubicBezTo>
                        <a:pt x="9104" y="1350"/>
                        <a:pt x="9090" y="1303"/>
                        <a:pt x="9076" y="1256"/>
                      </a:cubicBezTo>
                      <a:cubicBezTo>
                        <a:pt x="9071" y="1242"/>
                        <a:pt x="9066" y="1228"/>
                        <a:pt x="9062" y="1214"/>
                      </a:cubicBezTo>
                      <a:cubicBezTo>
                        <a:pt x="9052" y="1191"/>
                        <a:pt x="9043" y="1163"/>
                        <a:pt x="9024" y="1131"/>
                      </a:cubicBezTo>
                      <a:cubicBezTo>
                        <a:pt x="8744" y="478"/>
                        <a:pt x="7980" y="67"/>
                        <a:pt x="6935" y="2"/>
                      </a:cubicBezTo>
                      <a:lnTo>
                        <a:pt x="6763" y="2"/>
                      </a:lnTo>
                      <a:cubicBezTo>
                        <a:pt x="6723" y="1"/>
                        <a:pt x="6683" y="0"/>
                        <a:pt x="6644" y="0"/>
                      </a:cubicBezTo>
                      <a:close/>
                    </a:path>
                  </a:pathLst>
                </a:custGeom>
                <a:solidFill>
                  <a:schemeClr val="accent5"/>
                </a:solidFill>
                <a:ln w="28575" cap="flat" cmpd="sng">
                  <a:solidFill>
                    <a:schemeClr val="lt1"/>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7" name="Google Shape;777;p33"/>
                <p:cNvSpPr/>
                <p:nvPr/>
              </p:nvSpPr>
              <p:spPr>
                <a:xfrm rot="-542867" flipH="1">
                  <a:off x="8742857" y="4497627"/>
                  <a:ext cx="416267" cy="624073"/>
                </a:xfrm>
                <a:custGeom>
                  <a:avLst/>
                  <a:gdLst/>
                  <a:ahLst/>
                  <a:cxnLst/>
                  <a:rect l="l" t="t" r="r" b="b"/>
                  <a:pathLst>
                    <a:path w="7681" h="11516" extrusionOk="0">
                      <a:moveTo>
                        <a:pt x="5804" y="1"/>
                      </a:moveTo>
                      <a:cubicBezTo>
                        <a:pt x="5491" y="1"/>
                        <a:pt x="5154" y="35"/>
                        <a:pt x="4808" y="109"/>
                      </a:cubicBezTo>
                      <a:cubicBezTo>
                        <a:pt x="3437" y="403"/>
                        <a:pt x="2444" y="1196"/>
                        <a:pt x="2588" y="1886"/>
                      </a:cubicBezTo>
                      <a:cubicBezTo>
                        <a:pt x="2700" y="2399"/>
                        <a:pt x="3414" y="2707"/>
                        <a:pt x="4337" y="2712"/>
                      </a:cubicBezTo>
                      <a:cubicBezTo>
                        <a:pt x="4416" y="3099"/>
                        <a:pt x="4552" y="4278"/>
                        <a:pt x="3964" y="6298"/>
                      </a:cubicBezTo>
                      <a:cubicBezTo>
                        <a:pt x="3115" y="9212"/>
                        <a:pt x="872" y="9716"/>
                        <a:pt x="770" y="9739"/>
                      </a:cubicBezTo>
                      <a:cubicBezTo>
                        <a:pt x="313" y="9828"/>
                        <a:pt x="0" y="10247"/>
                        <a:pt x="47" y="10709"/>
                      </a:cubicBezTo>
                      <a:cubicBezTo>
                        <a:pt x="93" y="11163"/>
                        <a:pt x="475" y="11516"/>
                        <a:pt x="933" y="11516"/>
                      </a:cubicBezTo>
                      <a:cubicBezTo>
                        <a:pt x="936" y="11516"/>
                        <a:pt x="939" y="11516"/>
                        <a:pt x="942" y="11516"/>
                      </a:cubicBezTo>
                      <a:cubicBezTo>
                        <a:pt x="998" y="11516"/>
                        <a:pt x="1054" y="11511"/>
                        <a:pt x="1110" y="11502"/>
                      </a:cubicBezTo>
                      <a:cubicBezTo>
                        <a:pt x="1250" y="11474"/>
                        <a:pt x="4519" y="10812"/>
                        <a:pt x="5689" y="6801"/>
                      </a:cubicBezTo>
                      <a:cubicBezTo>
                        <a:pt x="6352" y="4526"/>
                        <a:pt x="6235" y="3066"/>
                        <a:pt x="6100" y="2376"/>
                      </a:cubicBezTo>
                      <a:cubicBezTo>
                        <a:pt x="7060" y="1998"/>
                        <a:pt x="7681" y="1378"/>
                        <a:pt x="7564" y="823"/>
                      </a:cubicBezTo>
                      <a:cubicBezTo>
                        <a:pt x="7452" y="310"/>
                        <a:pt x="6735" y="1"/>
                        <a:pt x="580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8" name="Google Shape;778;p33"/>
                <p:cNvSpPr/>
                <p:nvPr/>
              </p:nvSpPr>
              <p:spPr>
                <a:xfrm rot="-542867" flipH="1">
                  <a:off x="8708847" y="4510796"/>
                  <a:ext cx="279317" cy="123449"/>
                </a:xfrm>
                <a:custGeom>
                  <a:avLst/>
                  <a:gdLst/>
                  <a:ahLst/>
                  <a:cxnLst/>
                  <a:rect l="l" t="t" r="r" b="b"/>
                  <a:pathLst>
                    <a:path w="5154" h="2278" extrusionOk="0">
                      <a:moveTo>
                        <a:pt x="3359" y="1"/>
                      </a:moveTo>
                      <a:cubicBezTo>
                        <a:pt x="3046" y="1"/>
                        <a:pt x="2710" y="35"/>
                        <a:pt x="2365" y="109"/>
                      </a:cubicBezTo>
                      <a:cubicBezTo>
                        <a:pt x="994" y="403"/>
                        <a:pt x="1" y="1196"/>
                        <a:pt x="145" y="1886"/>
                      </a:cubicBezTo>
                      <a:cubicBezTo>
                        <a:pt x="183" y="2040"/>
                        <a:pt x="267" y="2180"/>
                        <a:pt x="388" y="2278"/>
                      </a:cubicBezTo>
                      <a:lnTo>
                        <a:pt x="5023" y="1359"/>
                      </a:lnTo>
                      <a:cubicBezTo>
                        <a:pt x="5121" y="1196"/>
                        <a:pt x="5154" y="1005"/>
                        <a:pt x="5121" y="823"/>
                      </a:cubicBezTo>
                      <a:cubicBezTo>
                        <a:pt x="5009" y="310"/>
                        <a:pt x="4289" y="1"/>
                        <a:pt x="335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9" name="Google Shape;779;p33"/>
                <p:cNvSpPr/>
                <p:nvPr/>
              </p:nvSpPr>
              <p:spPr>
                <a:xfrm rot="-542867" flipH="1">
                  <a:off x="8807203" y="4636854"/>
                  <a:ext cx="85356" cy="30781"/>
                </a:xfrm>
                <a:custGeom>
                  <a:avLst/>
                  <a:gdLst/>
                  <a:ahLst/>
                  <a:cxnLst/>
                  <a:rect l="l" t="t" r="r" b="b"/>
                  <a:pathLst>
                    <a:path w="1575" h="568" extrusionOk="0">
                      <a:moveTo>
                        <a:pt x="1326" y="0"/>
                      </a:moveTo>
                      <a:cubicBezTo>
                        <a:pt x="1316" y="0"/>
                        <a:pt x="1304" y="1"/>
                        <a:pt x="1292" y="3"/>
                      </a:cubicBezTo>
                      <a:lnTo>
                        <a:pt x="215" y="208"/>
                      </a:lnTo>
                      <a:cubicBezTo>
                        <a:pt x="1" y="250"/>
                        <a:pt x="29" y="567"/>
                        <a:pt x="248" y="567"/>
                      </a:cubicBezTo>
                      <a:cubicBezTo>
                        <a:pt x="262" y="563"/>
                        <a:pt x="271" y="563"/>
                        <a:pt x="285" y="563"/>
                      </a:cubicBezTo>
                      <a:lnTo>
                        <a:pt x="1358" y="358"/>
                      </a:lnTo>
                      <a:cubicBezTo>
                        <a:pt x="1574" y="309"/>
                        <a:pt x="1527" y="0"/>
                        <a:pt x="1326" y="0"/>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0" name="Google Shape;780;p33"/>
                <p:cNvSpPr/>
                <p:nvPr/>
              </p:nvSpPr>
              <p:spPr>
                <a:xfrm rot="-542867" flipH="1">
                  <a:off x="8534444" y="4681403"/>
                  <a:ext cx="522216" cy="468651"/>
                </a:xfrm>
                <a:custGeom>
                  <a:avLst/>
                  <a:gdLst/>
                  <a:ahLst/>
                  <a:cxnLst/>
                  <a:rect l="l" t="t" r="r" b="b"/>
                  <a:pathLst>
                    <a:path w="9636" h="8648" extrusionOk="0">
                      <a:moveTo>
                        <a:pt x="7341" y="1"/>
                      </a:moveTo>
                      <a:cubicBezTo>
                        <a:pt x="6068" y="1"/>
                        <a:pt x="5042" y="518"/>
                        <a:pt x="5042" y="1153"/>
                      </a:cubicBezTo>
                      <a:cubicBezTo>
                        <a:pt x="5042" y="1600"/>
                        <a:pt x="5550" y="1987"/>
                        <a:pt x="6292" y="2178"/>
                      </a:cubicBezTo>
                      <a:cubicBezTo>
                        <a:pt x="6217" y="2575"/>
                        <a:pt x="5923" y="3577"/>
                        <a:pt x="4846" y="4995"/>
                      </a:cubicBezTo>
                      <a:cubicBezTo>
                        <a:pt x="3583" y="6656"/>
                        <a:pt x="2092" y="6857"/>
                        <a:pt x="1442" y="6857"/>
                      </a:cubicBezTo>
                      <a:cubicBezTo>
                        <a:pt x="1255" y="6857"/>
                        <a:pt x="1137" y="6840"/>
                        <a:pt x="1115" y="6837"/>
                      </a:cubicBezTo>
                      <a:cubicBezTo>
                        <a:pt x="1067" y="6829"/>
                        <a:pt x="1018" y="6825"/>
                        <a:pt x="970" y="6825"/>
                      </a:cubicBezTo>
                      <a:cubicBezTo>
                        <a:pt x="542" y="6825"/>
                        <a:pt x="165" y="7133"/>
                        <a:pt x="85" y="7565"/>
                      </a:cubicBezTo>
                      <a:cubicBezTo>
                        <a:pt x="1" y="8050"/>
                        <a:pt x="318" y="8511"/>
                        <a:pt x="803" y="8605"/>
                      </a:cubicBezTo>
                      <a:cubicBezTo>
                        <a:pt x="983" y="8633"/>
                        <a:pt x="1166" y="8647"/>
                        <a:pt x="1349" y="8647"/>
                      </a:cubicBezTo>
                      <a:cubicBezTo>
                        <a:pt x="1375" y="8647"/>
                        <a:pt x="1402" y="8647"/>
                        <a:pt x="1428" y="8647"/>
                      </a:cubicBezTo>
                      <a:cubicBezTo>
                        <a:pt x="2458" y="8647"/>
                        <a:pt x="4562" y="8334"/>
                        <a:pt x="6273" y="6082"/>
                      </a:cubicBezTo>
                      <a:cubicBezTo>
                        <a:pt x="7733" y="4160"/>
                        <a:pt x="8036" y="2775"/>
                        <a:pt x="8101" y="2239"/>
                      </a:cubicBezTo>
                      <a:cubicBezTo>
                        <a:pt x="8996" y="2081"/>
                        <a:pt x="9635" y="1652"/>
                        <a:pt x="9635" y="1153"/>
                      </a:cubicBezTo>
                      <a:cubicBezTo>
                        <a:pt x="9635" y="518"/>
                        <a:pt x="8609" y="1"/>
                        <a:pt x="734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1" name="Google Shape;781;p33"/>
                <p:cNvSpPr/>
                <p:nvPr/>
              </p:nvSpPr>
              <p:spPr>
                <a:xfrm rot="-542867" flipH="1">
                  <a:off x="8506014" y="4705272"/>
                  <a:ext cx="249240" cy="88008"/>
                </a:xfrm>
                <a:custGeom>
                  <a:avLst/>
                  <a:gdLst/>
                  <a:ahLst/>
                  <a:cxnLst/>
                  <a:rect l="l" t="t" r="r" b="b"/>
                  <a:pathLst>
                    <a:path w="4599" h="1624" extrusionOk="0">
                      <a:moveTo>
                        <a:pt x="2300" y="1"/>
                      </a:moveTo>
                      <a:cubicBezTo>
                        <a:pt x="1032" y="1"/>
                        <a:pt x="1" y="518"/>
                        <a:pt x="1" y="1153"/>
                      </a:cubicBezTo>
                      <a:cubicBezTo>
                        <a:pt x="1" y="1264"/>
                        <a:pt x="34" y="1376"/>
                        <a:pt x="90" y="1474"/>
                      </a:cubicBezTo>
                      <a:lnTo>
                        <a:pt x="4394" y="1624"/>
                      </a:lnTo>
                      <a:cubicBezTo>
                        <a:pt x="4520" y="1498"/>
                        <a:pt x="4590" y="1330"/>
                        <a:pt x="4599" y="1153"/>
                      </a:cubicBezTo>
                      <a:cubicBezTo>
                        <a:pt x="4599" y="518"/>
                        <a:pt x="3568" y="1"/>
                        <a:pt x="230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2" name="Google Shape;782;p33"/>
                <p:cNvSpPr/>
                <p:nvPr/>
              </p:nvSpPr>
              <p:spPr>
                <a:xfrm rot="-542867" flipH="1">
                  <a:off x="8606836" y="4813397"/>
                  <a:ext cx="85519" cy="23302"/>
                </a:xfrm>
                <a:custGeom>
                  <a:avLst/>
                  <a:gdLst/>
                  <a:ahLst/>
                  <a:cxnLst/>
                  <a:rect l="l" t="t" r="r" b="b"/>
                  <a:pathLst>
                    <a:path w="1578" h="430" extrusionOk="0">
                      <a:moveTo>
                        <a:pt x="248" y="1"/>
                      </a:moveTo>
                      <a:cubicBezTo>
                        <a:pt x="19" y="1"/>
                        <a:pt x="1" y="346"/>
                        <a:pt x="239" y="360"/>
                      </a:cubicBezTo>
                      <a:lnTo>
                        <a:pt x="1330" y="430"/>
                      </a:lnTo>
                      <a:lnTo>
                        <a:pt x="1339" y="430"/>
                      </a:lnTo>
                      <a:cubicBezTo>
                        <a:pt x="1568" y="425"/>
                        <a:pt x="1577" y="90"/>
                        <a:pt x="1353" y="71"/>
                      </a:cubicBezTo>
                      <a:lnTo>
                        <a:pt x="262" y="1"/>
                      </a:lnTo>
                      <a:cubicBezTo>
                        <a:pt x="257" y="1"/>
                        <a:pt x="253" y="1"/>
                        <a:pt x="248" y="1"/>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3" name="Google Shape;783;p33"/>
                <p:cNvSpPr/>
                <p:nvPr/>
              </p:nvSpPr>
              <p:spPr>
                <a:xfrm flipH="1">
                  <a:off x="8696505" y="4814161"/>
                  <a:ext cx="753070" cy="337076"/>
                </a:xfrm>
                <a:custGeom>
                  <a:avLst/>
                  <a:gdLst/>
                  <a:ahLst/>
                  <a:cxnLst/>
                  <a:rect l="l" t="t" r="r" b="b"/>
                  <a:pathLst>
                    <a:path w="18264" h="8175" extrusionOk="0">
                      <a:moveTo>
                        <a:pt x="10345" y="0"/>
                      </a:moveTo>
                      <a:cubicBezTo>
                        <a:pt x="6055" y="0"/>
                        <a:pt x="5503" y="6370"/>
                        <a:pt x="5503" y="6370"/>
                      </a:cubicBezTo>
                      <a:cubicBezTo>
                        <a:pt x="5503" y="6370"/>
                        <a:pt x="5421" y="2755"/>
                        <a:pt x="3443" y="2755"/>
                      </a:cubicBezTo>
                      <a:cubicBezTo>
                        <a:pt x="3371" y="2755"/>
                        <a:pt x="3296" y="2760"/>
                        <a:pt x="3218" y="2770"/>
                      </a:cubicBezTo>
                      <a:cubicBezTo>
                        <a:pt x="691" y="3097"/>
                        <a:pt x="0" y="8170"/>
                        <a:pt x="0" y="8170"/>
                      </a:cubicBezTo>
                      <a:lnTo>
                        <a:pt x="17964" y="8175"/>
                      </a:lnTo>
                      <a:cubicBezTo>
                        <a:pt x="17964" y="8175"/>
                        <a:pt x="18264" y="4248"/>
                        <a:pt x="15770" y="4248"/>
                      </a:cubicBezTo>
                      <a:cubicBezTo>
                        <a:pt x="15719" y="4248"/>
                        <a:pt x="15667" y="4250"/>
                        <a:pt x="15613" y="4253"/>
                      </a:cubicBezTo>
                      <a:cubicBezTo>
                        <a:pt x="13062" y="4407"/>
                        <a:pt x="12475" y="6370"/>
                        <a:pt x="12475" y="6370"/>
                      </a:cubicBezTo>
                      <a:cubicBezTo>
                        <a:pt x="12475" y="6370"/>
                        <a:pt x="14177" y="173"/>
                        <a:pt x="10549" y="5"/>
                      </a:cubicBezTo>
                      <a:cubicBezTo>
                        <a:pt x="10480" y="2"/>
                        <a:pt x="10412" y="0"/>
                        <a:pt x="1034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84" name="Google Shape;784;p33"/>
              <p:cNvGrpSpPr/>
              <p:nvPr/>
            </p:nvGrpSpPr>
            <p:grpSpPr>
              <a:xfrm rot="-1797952">
                <a:off x="110480" y="-103835"/>
                <a:ext cx="604078" cy="604078"/>
                <a:chOff x="8133572" y="1009826"/>
                <a:chExt cx="594419" cy="594419"/>
              </a:xfrm>
            </p:grpSpPr>
            <p:sp>
              <p:nvSpPr>
                <p:cNvPr id="785" name="Google Shape;785;p33"/>
                <p:cNvSpPr/>
                <p:nvPr/>
              </p:nvSpPr>
              <p:spPr>
                <a:xfrm rot="-2700000">
                  <a:off x="8216950" y="1100550"/>
                  <a:ext cx="427664" cy="412972"/>
                </a:xfrm>
                <a:custGeom>
                  <a:avLst/>
                  <a:gdLst/>
                  <a:ahLst/>
                  <a:cxnLst/>
                  <a:rect l="l" t="t" r="r" b="b"/>
                  <a:pathLst>
                    <a:path w="14438" h="13942" extrusionOk="0">
                      <a:moveTo>
                        <a:pt x="774" y="0"/>
                      </a:moveTo>
                      <a:cubicBezTo>
                        <a:pt x="342" y="0"/>
                        <a:pt x="0" y="347"/>
                        <a:pt x="0" y="778"/>
                      </a:cubicBezTo>
                      <a:cubicBezTo>
                        <a:pt x="0" y="4297"/>
                        <a:pt x="1423" y="7608"/>
                        <a:pt x="4010" y="10096"/>
                      </a:cubicBezTo>
                      <a:cubicBezTo>
                        <a:pt x="6597" y="12584"/>
                        <a:pt x="10022" y="13942"/>
                        <a:pt x="13659" y="13942"/>
                      </a:cubicBezTo>
                      <a:cubicBezTo>
                        <a:pt x="14090" y="13942"/>
                        <a:pt x="14437" y="13595"/>
                        <a:pt x="14437" y="13168"/>
                      </a:cubicBezTo>
                      <a:lnTo>
                        <a:pt x="14437" y="778"/>
                      </a:lnTo>
                      <a:cubicBezTo>
                        <a:pt x="14437" y="347"/>
                        <a:pt x="14085" y="0"/>
                        <a:pt x="13659" y="0"/>
                      </a:cubicBezTo>
                      <a:close/>
                    </a:path>
                  </a:pathLst>
                </a:custGeom>
                <a:solidFill>
                  <a:schemeClr val="accent5"/>
                </a:solidFill>
                <a:ln w="28575" cap="flat" cmpd="sng">
                  <a:solidFill>
                    <a:schemeClr val="accent5"/>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6" name="Google Shape;786;p33"/>
                <p:cNvSpPr/>
                <p:nvPr/>
              </p:nvSpPr>
              <p:spPr>
                <a:xfrm rot="-2700000">
                  <a:off x="8239918" y="1123625"/>
                  <a:ext cx="381722" cy="367030"/>
                </a:xfrm>
                <a:custGeom>
                  <a:avLst/>
                  <a:gdLst/>
                  <a:ahLst/>
                  <a:cxnLst/>
                  <a:rect l="l" t="t" r="r" b="b"/>
                  <a:pathLst>
                    <a:path w="12887" h="12391" extrusionOk="0">
                      <a:moveTo>
                        <a:pt x="1" y="0"/>
                      </a:moveTo>
                      <a:cubicBezTo>
                        <a:pt x="1" y="6840"/>
                        <a:pt x="5764" y="12390"/>
                        <a:pt x="12886" y="12390"/>
                      </a:cubicBezTo>
                      <a:lnTo>
                        <a:pt x="12886" y="11374"/>
                      </a:lnTo>
                      <a:cubicBezTo>
                        <a:pt x="6349" y="11374"/>
                        <a:pt x="1056" y="6280"/>
                        <a:pt x="105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7" name="Google Shape;787;p33"/>
                <p:cNvSpPr/>
                <p:nvPr/>
              </p:nvSpPr>
              <p:spPr>
                <a:xfrm rot="-2700000">
                  <a:off x="8255848" y="1117028"/>
                  <a:ext cx="350591" cy="336935"/>
                </a:xfrm>
                <a:custGeom>
                  <a:avLst/>
                  <a:gdLst/>
                  <a:ahLst/>
                  <a:cxnLst/>
                  <a:rect l="l" t="t" r="r" b="b"/>
                  <a:pathLst>
                    <a:path w="11836" h="11375" extrusionOk="0">
                      <a:moveTo>
                        <a:pt x="0" y="0"/>
                      </a:moveTo>
                      <a:cubicBezTo>
                        <a:pt x="0" y="6280"/>
                        <a:pt x="5298" y="11374"/>
                        <a:pt x="11835" y="11374"/>
                      </a:cubicBezTo>
                      <a:lnTo>
                        <a:pt x="11835" y="10527"/>
                      </a:lnTo>
                      <a:cubicBezTo>
                        <a:pt x="5789" y="10527"/>
                        <a:pt x="882" y="5809"/>
                        <a:pt x="88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8" name="Google Shape;788;p33"/>
                <p:cNvSpPr/>
                <p:nvPr/>
              </p:nvSpPr>
              <p:spPr>
                <a:xfrm rot="-2700000">
                  <a:off x="8269265" y="1111471"/>
                  <a:ext cx="324465" cy="311817"/>
                </a:xfrm>
                <a:custGeom>
                  <a:avLst/>
                  <a:gdLst/>
                  <a:ahLst/>
                  <a:cxnLst/>
                  <a:rect l="l" t="t" r="r" b="b"/>
                  <a:pathLst>
                    <a:path w="10954" h="10527" extrusionOk="0">
                      <a:moveTo>
                        <a:pt x="0" y="0"/>
                      </a:moveTo>
                      <a:cubicBezTo>
                        <a:pt x="0" y="5809"/>
                        <a:pt x="4907" y="10527"/>
                        <a:pt x="10953" y="10527"/>
                      </a:cubicBezTo>
                      <a:lnTo>
                        <a:pt x="10953"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9" name="Google Shape;789;p33"/>
                <p:cNvSpPr/>
                <p:nvPr/>
              </p:nvSpPr>
              <p:spPr>
                <a:xfrm rot="-2700000">
                  <a:off x="8371733" y="1143292"/>
                  <a:ext cx="35574" cy="47186"/>
                </a:xfrm>
                <a:custGeom>
                  <a:avLst/>
                  <a:gdLst/>
                  <a:ahLst/>
                  <a:cxnLst/>
                  <a:rect l="l" t="t" r="r" b="b"/>
                  <a:pathLst>
                    <a:path w="1201" h="1593" extrusionOk="0">
                      <a:moveTo>
                        <a:pt x="884" y="1"/>
                      </a:moveTo>
                      <a:cubicBezTo>
                        <a:pt x="619" y="1"/>
                        <a:pt x="202" y="594"/>
                        <a:pt x="105" y="867"/>
                      </a:cubicBezTo>
                      <a:cubicBezTo>
                        <a:pt x="1" y="1160"/>
                        <a:pt x="130" y="1472"/>
                        <a:pt x="387" y="1566"/>
                      </a:cubicBezTo>
                      <a:cubicBezTo>
                        <a:pt x="438" y="1584"/>
                        <a:pt x="489" y="1593"/>
                        <a:pt x="541" y="1593"/>
                      </a:cubicBezTo>
                      <a:cubicBezTo>
                        <a:pt x="757" y="1593"/>
                        <a:pt x="966" y="1441"/>
                        <a:pt x="1046" y="1204"/>
                      </a:cubicBezTo>
                      <a:cubicBezTo>
                        <a:pt x="1151" y="912"/>
                        <a:pt x="1200" y="99"/>
                        <a:pt x="937" y="10"/>
                      </a:cubicBezTo>
                      <a:cubicBezTo>
                        <a:pt x="921" y="4"/>
                        <a:pt x="903" y="1"/>
                        <a:pt x="88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0" name="Google Shape;790;p33"/>
                <p:cNvSpPr/>
                <p:nvPr/>
              </p:nvSpPr>
              <p:spPr>
                <a:xfrm rot="-2700000">
                  <a:off x="8464274" y="1148678"/>
                  <a:ext cx="32612" cy="48311"/>
                </a:xfrm>
                <a:custGeom>
                  <a:avLst/>
                  <a:gdLst/>
                  <a:ahLst/>
                  <a:cxnLst/>
                  <a:rect l="l" t="t" r="r" b="b"/>
                  <a:pathLst>
                    <a:path w="1101" h="1631" extrusionOk="0">
                      <a:moveTo>
                        <a:pt x="721" y="0"/>
                      </a:moveTo>
                      <a:cubicBezTo>
                        <a:pt x="453" y="0"/>
                        <a:pt x="112" y="687"/>
                        <a:pt x="60" y="984"/>
                      </a:cubicBezTo>
                      <a:cubicBezTo>
                        <a:pt x="0" y="1286"/>
                        <a:pt x="179" y="1574"/>
                        <a:pt x="451" y="1623"/>
                      </a:cubicBezTo>
                      <a:cubicBezTo>
                        <a:pt x="479" y="1628"/>
                        <a:pt x="506" y="1631"/>
                        <a:pt x="533" y="1631"/>
                      </a:cubicBezTo>
                      <a:cubicBezTo>
                        <a:pt x="775" y="1631"/>
                        <a:pt x="992" y="1438"/>
                        <a:pt x="1041" y="1162"/>
                      </a:cubicBezTo>
                      <a:cubicBezTo>
                        <a:pt x="1101" y="855"/>
                        <a:pt x="1021" y="52"/>
                        <a:pt x="749" y="3"/>
                      </a:cubicBezTo>
                      <a:cubicBezTo>
                        <a:pt x="740" y="1"/>
                        <a:pt x="731" y="0"/>
                        <a:pt x="72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1" name="Google Shape;791;p33"/>
                <p:cNvSpPr/>
                <p:nvPr/>
              </p:nvSpPr>
              <p:spPr>
                <a:xfrm rot="-2700000">
                  <a:off x="8414922" y="1099251"/>
                  <a:ext cx="32612" cy="48459"/>
                </a:xfrm>
                <a:custGeom>
                  <a:avLst/>
                  <a:gdLst/>
                  <a:ahLst/>
                  <a:cxnLst/>
                  <a:rect l="l" t="t" r="r" b="b"/>
                  <a:pathLst>
                    <a:path w="1101" h="1636" extrusionOk="0">
                      <a:moveTo>
                        <a:pt x="722" y="0"/>
                      </a:moveTo>
                      <a:cubicBezTo>
                        <a:pt x="453" y="0"/>
                        <a:pt x="112" y="691"/>
                        <a:pt x="60" y="984"/>
                      </a:cubicBezTo>
                      <a:cubicBezTo>
                        <a:pt x="0" y="1291"/>
                        <a:pt x="179" y="1578"/>
                        <a:pt x="451" y="1628"/>
                      </a:cubicBezTo>
                      <a:cubicBezTo>
                        <a:pt x="478" y="1633"/>
                        <a:pt x="505" y="1635"/>
                        <a:pt x="532" y="1635"/>
                      </a:cubicBezTo>
                      <a:cubicBezTo>
                        <a:pt x="774" y="1635"/>
                        <a:pt x="992" y="1439"/>
                        <a:pt x="1041" y="1167"/>
                      </a:cubicBezTo>
                      <a:cubicBezTo>
                        <a:pt x="1101" y="860"/>
                        <a:pt x="1021" y="52"/>
                        <a:pt x="749" y="2"/>
                      </a:cubicBezTo>
                      <a:cubicBezTo>
                        <a:pt x="740" y="1"/>
                        <a:pt x="731" y="0"/>
                        <a:pt x="72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2" name="Google Shape;792;p33"/>
                <p:cNvSpPr/>
                <p:nvPr/>
              </p:nvSpPr>
              <p:spPr>
                <a:xfrm rot="-2700000">
                  <a:off x="8421043" y="1192618"/>
                  <a:ext cx="35574" cy="47156"/>
                </a:xfrm>
                <a:custGeom>
                  <a:avLst/>
                  <a:gdLst/>
                  <a:ahLst/>
                  <a:cxnLst/>
                  <a:rect l="l" t="t" r="r" b="b"/>
                  <a:pathLst>
                    <a:path w="1201" h="1592" extrusionOk="0">
                      <a:moveTo>
                        <a:pt x="887" y="1"/>
                      </a:moveTo>
                      <a:cubicBezTo>
                        <a:pt x="622" y="1"/>
                        <a:pt x="202" y="597"/>
                        <a:pt x="105" y="871"/>
                      </a:cubicBezTo>
                      <a:cubicBezTo>
                        <a:pt x="1" y="1164"/>
                        <a:pt x="130" y="1476"/>
                        <a:pt x="387" y="1565"/>
                      </a:cubicBezTo>
                      <a:cubicBezTo>
                        <a:pt x="438" y="1583"/>
                        <a:pt x="489" y="1592"/>
                        <a:pt x="541" y="1592"/>
                      </a:cubicBezTo>
                      <a:cubicBezTo>
                        <a:pt x="757" y="1592"/>
                        <a:pt x="966" y="1440"/>
                        <a:pt x="1046" y="1203"/>
                      </a:cubicBezTo>
                      <a:cubicBezTo>
                        <a:pt x="1151" y="911"/>
                        <a:pt x="1200" y="103"/>
                        <a:pt x="937" y="9"/>
                      </a:cubicBezTo>
                      <a:cubicBezTo>
                        <a:pt x="921" y="3"/>
                        <a:pt x="904" y="1"/>
                        <a:pt x="88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93" name="Google Shape;793;p33"/>
              <p:cNvGrpSpPr/>
              <p:nvPr/>
            </p:nvGrpSpPr>
            <p:grpSpPr>
              <a:xfrm>
                <a:off x="-250564" y="300869"/>
                <a:ext cx="729616" cy="604013"/>
                <a:chOff x="8260386" y="2306480"/>
                <a:chExt cx="635278" cy="525915"/>
              </a:xfrm>
            </p:grpSpPr>
            <p:sp>
              <p:nvSpPr>
                <p:cNvPr id="794" name="Google Shape;794;p33"/>
                <p:cNvSpPr/>
                <p:nvPr/>
              </p:nvSpPr>
              <p:spPr>
                <a:xfrm rot="1799661">
                  <a:off x="8290838" y="2431587"/>
                  <a:ext cx="574375" cy="275700"/>
                </a:xfrm>
                <a:custGeom>
                  <a:avLst/>
                  <a:gdLst/>
                  <a:ahLst/>
                  <a:cxnLst/>
                  <a:rect l="l" t="t" r="r" b="b"/>
                  <a:pathLst>
                    <a:path w="23175" h="11124" extrusionOk="0">
                      <a:moveTo>
                        <a:pt x="22300" y="1"/>
                      </a:moveTo>
                      <a:cubicBezTo>
                        <a:pt x="22297" y="1"/>
                        <a:pt x="22294" y="1"/>
                        <a:pt x="22292" y="1"/>
                      </a:cubicBezTo>
                      <a:lnTo>
                        <a:pt x="22278" y="1"/>
                      </a:lnTo>
                      <a:cubicBezTo>
                        <a:pt x="22151" y="1"/>
                        <a:pt x="22029" y="29"/>
                        <a:pt x="21911" y="85"/>
                      </a:cubicBezTo>
                      <a:lnTo>
                        <a:pt x="21268" y="85"/>
                      </a:lnTo>
                      <a:cubicBezTo>
                        <a:pt x="21235" y="81"/>
                        <a:pt x="21203" y="76"/>
                        <a:pt x="21170" y="76"/>
                      </a:cubicBezTo>
                      <a:lnTo>
                        <a:pt x="4723" y="76"/>
                      </a:lnTo>
                      <a:cubicBezTo>
                        <a:pt x="4690" y="76"/>
                        <a:pt x="4657" y="81"/>
                        <a:pt x="4624" y="85"/>
                      </a:cubicBezTo>
                      <a:lnTo>
                        <a:pt x="954" y="85"/>
                      </a:lnTo>
                      <a:cubicBezTo>
                        <a:pt x="428" y="85"/>
                        <a:pt x="1" y="512"/>
                        <a:pt x="1" y="1038"/>
                      </a:cubicBezTo>
                      <a:lnTo>
                        <a:pt x="1" y="1648"/>
                      </a:lnTo>
                      <a:cubicBezTo>
                        <a:pt x="1" y="2089"/>
                        <a:pt x="306" y="2479"/>
                        <a:pt x="738" y="2578"/>
                      </a:cubicBezTo>
                      <a:lnTo>
                        <a:pt x="2775" y="3052"/>
                      </a:lnTo>
                      <a:cubicBezTo>
                        <a:pt x="3479" y="6206"/>
                        <a:pt x="5615" y="8844"/>
                        <a:pt x="8548" y="10186"/>
                      </a:cubicBezTo>
                      <a:cubicBezTo>
                        <a:pt x="9912" y="10813"/>
                        <a:pt x="11376" y="11123"/>
                        <a:pt x="12839" y="11123"/>
                      </a:cubicBezTo>
                      <a:cubicBezTo>
                        <a:pt x="14522" y="11123"/>
                        <a:pt x="16202" y="10712"/>
                        <a:pt x="17725" y="9895"/>
                      </a:cubicBezTo>
                      <a:cubicBezTo>
                        <a:pt x="17733" y="9895"/>
                        <a:pt x="17741" y="9896"/>
                        <a:pt x="17749" y="9896"/>
                      </a:cubicBezTo>
                      <a:cubicBezTo>
                        <a:pt x="17919" y="9896"/>
                        <a:pt x="18088" y="9849"/>
                        <a:pt x="18236" y="9754"/>
                      </a:cubicBezTo>
                      <a:cubicBezTo>
                        <a:pt x="19870" y="8722"/>
                        <a:pt x="21184" y="7248"/>
                        <a:pt x="22019" y="5502"/>
                      </a:cubicBezTo>
                      <a:cubicBezTo>
                        <a:pt x="22545" y="4479"/>
                        <a:pt x="22892" y="3371"/>
                        <a:pt x="23047" y="2230"/>
                      </a:cubicBezTo>
                      <a:cubicBezTo>
                        <a:pt x="23127" y="1780"/>
                        <a:pt x="23169" y="1324"/>
                        <a:pt x="23174" y="869"/>
                      </a:cubicBezTo>
                      <a:cubicBezTo>
                        <a:pt x="23169" y="389"/>
                        <a:pt x="22780" y="1"/>
                        <a:pt x="22300" y="1"/>
                      </a:cubicBezTo>
                      <a:close/>
                    </a:path>
                  </a:pathLst>
                </a:custGeom>
                <a:solidFill>
                  <a:schemeClr val="accent5"/>
                </a:solidFill>
                <a:ln w="28575" cap="flat" cmpd="sng">
                  <a:solidFill>
                    <a:schemeClr val="accent5"/>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5" name="Google Shape;795;p33"/>
                <p:cNvSpPr/>
                <p:nvPr/>
              </p:nvSpPr>
              <p:spPr>
                <a:xfrm rot="1799661">
                  <a:off x="8308465" y="2451538"/>
                  <a:ext cx="537471" cy="237507"/>
                </a:xfrm>
                <a:custGeom>
                  <a:avLst/>
                  <a:gdLst/>
                  <a:ahLst/>
                  <a:cxnLst/>
                  <a:rect l="l" t="t" r="r" b="b"/>
                  <a:pathLst>
                    <a:path w="21686" h="9583" extrusionOk="0">
                      <a:moveTo>
                        <a:pt x="221" y="0"/>
                      </a:moveTo>
                      <a:cubicBezTo>
                        <a:pt x="99" y="0"/>
                        <a:pt x="0" y="99"/>
                        <a:pt x="0" y="221"/>
                      </a:cubicBezTo>
                      <a:lnTo>
                        <a:pt x="0" y="827"/>
                      </a:lnTo>
                      <a:cubicBezTo>
                        <a:pt x="0" y="930"/>
                        <a:pt x="70" y="1019"/>
                        <a:pt x="174" y="1042"/>
                      </a:cubicBezTo>
                      <a:lnTo>
                        <a:pt x="2671" y="1629"/>
                      </a:lnTo>
                      <a:cubicBezTo>
                        <a:pt x="3464" y="6261"/>
                        <a:pt x="7480" y="9583"/>
                        <a:pt x="12099" y="9583"/>
                      </a:cubicBezTo>
                      <a:cubicBezTo>
                        <a:pt x="12371" y="9583"/>
                        <a:pt x="12646" y="9571"/>
                        <a:pt x="12922" y="9548"/>
                      </a:cubicBezTo>
                      <a:cubicBezTo>
                        <a:pt x="17879" y="9121"/>
                        <a:pt x="21685" y="4971"/>
                        <a:pt x="2168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6" name="Google Shape;796;p33"/>
                <p:cNvSpPr/>
                <p:nvPr/>
              </p:nvSpPr>
              <p:spPr>
                <a:xfrm rot="1799661">
                  <a:off x="8648811" y="2541257"/>
                  <a:ext cx="44339" cy="52072"/>
                </a:xfrm>
                <a:custGeom>
                  <a:avLst/>
                  <a:gdLst/>
                  <a:ahLst/>
                  <a:cxnLst/>
                  <a:rect l="l" t="t" r="r" b="b"/>
                  <a:pathLst>
                    <a:path w="1789" h="2101" extrusionOk="0">
                      <a:moveTo>
                        <a:pt x="714" y="303"/>
                      </a:moveTo>
                      <a:cubicBezTo>
                        <a:pt x="812" y="308"/>
                        <a:pt x="906" y="340"/>
                        <a:pt x="981" y="402"/>
                      </a:cubicBezTo>
                      <a:cubicBezTo>
                        <a:pt x="1305" y="655"/>
                        <a:pt x="1465" y="1063"/>
                        <a:pt x="1399" y="1472"/>
                      </a:cubicBezTo>
                      <a:cubicBezTo>
                        <a:pt x="1375" y="1561"/>
                        <a:pt x="1324" y="1720"/>
                        <a:pt x="1178" y="1777"/>
                      </a:cubicBezTo>
                      <a:cubicBezTo>
                        <a:pt x="1142" y="1792"/>
                        <a:pt x="1106" y="1798"/>
                        <a:pt x="1071" y="1798"/>
                      </a:cubicBezTo>
                      <a:cubicBezTo>
                        <a:pt x="963" y="1798"/>
                        <a:pt x="864" y="1741"/>
                        <a:pt x="807" y="1702"/>
                      </a:cubicBezTo>
                      <a:cubicBezTo>
                        <a:pt x="484" y="1448"/>
                        <a:pt x="324" y="1035"/>
                        <a:pt x="390" y="632"/>
                      </a:cubicBezTo>
                      <a:cubicBezTo>
                        <a:pt x="408" y="538"/>
                        <a:pt x="465" y="383"/>
                        <a:pt x="610" y="322"/>
                      </a:cubicBezTo>
                      <a:cubicBezTo>
                        <a:pt x="643" y="308"/>
                        <a:pt x="681" y="303"/>
                        <a:pt x="714" y="303"/>
                      </a:cubicBezTo>
                      <a:close/>
                      <a:moveTo>
                        <a:pt x="715" y="0"/>
                      </a:moveTo>
                      <a:cubicBezTo>
                        <a:pt x="643" y="0"/>
                        <a:pt x="571" y="13"/>
                        <a:pt x="502" y="40"/>
                      </a:cubicBezTo>
                      <a:cubicBezTo>
                        <a:pt x="301" y="120"/>
                        <a:pt x="155" y="308"/>
                        <a:pt x="99" y="561"/>
                      </a:cubicBezTo>
                      <a:cubicBezTo>
                        <a:pt x="0" y="1087"/>
                        <a:pt x="207" y="1622"/>
                        <a:pt x="634" y="1950"/>
                      </a:cubicBezTo>
                      <a:cubicBezTo>
                        <a:pt x="761" y="2044"/>
                        <a:pt x="911" y="2096"/>
                        <a:pt x="1070" y="2101"/>
                      </a:cubicBezTo>
                      <a:cubicBezTo>
                        <a:pt x="1145" y="2101"/>
                        <a:pt x="1216" y="2087"/>
                        <a:pt x="1286" y="2058"/>
                      </a:cubicBezTo>
                      <a:cubicBezTo>
                        <a:pt x="1488" y="1979"/>
                        <a:pt x="1634" y="1796"/>
                        <a:pt x="1690" y="1537"/>
                      </a:cubicBezTo>
                      <a:cubicBezTo>
                        <a:pt x="1788" y="1012"/>
                        <a:pt x="1577" y="477"/>
                        <a:pt x="1155" y="153"/>
                      </a:cubicBezTo>
                      <a:cubicBezTo>
                        <a:pt x="1011" y="53"/>
                        <a:pt x="861" y="0"/>
                        <a:pt x="715" y="0"/>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7" name="Google Shape;797;p33"/>
                <p:cNvSpPr/>
                <p:nvPr/>
              </p:nvSpPr>
              <p:spPr>
                <a:xfrm rot="1799661">
                  <a:off x="8576440" y="2544356"/>
                  <a:ext cx="55517" cy="38961"/>
                </a:xfrm>
                <a:custGeom>
                  <a:avLst/>
                  <a:gdLst/>
                  <a:ahLst/>
                  <a:cxnLst/>
                  <a:rect l="l" t="t" r="r" b="b"/>
                  <a:pathLst>
                    <a:path w="2240" h="1572" extrusionOk="0">
                      <a:moveTo>
                        <a:pt x="1283" y="304"/>
                      </a:moveTo>
                      <a:cubicBezTo>
                        <a:pt x="1409" y="304"/>
                        <a:pt x="1535" y="332"/>
                        <a:pt x="1653" y="384"/>
                      </a:cubicBezTo>
                      <a:cubicBezTo>
                        <a:pt x="1737" y="422"/>
                        <a:pt x="1883" y="511"/>
                        <a:pt x="1906" y="666"/>
                      </a:cubicBezTo>
                      <a:cubicBezTo>
                        <a:pt x="1930" y="821"/>
                        <a:pt x="1822" y="948"/>
                        <a:pt x="1751" y="1009"/>
                      </a:cubicBezTo>
                      <a:cubicBezTo>
                        <a:pt x="1545" y="1179"/>
                        <a:pt x="1289" y="1268"/>
                        <a:pt x="1031" y="1268"/>
                      </a:cubicBezTo>
                      <a:cubicBezTo>
                        <a:pt x="891" y="1268"/>
                        <a:pt x="750" y="1242"/>
                        <a:pt x="615" y="1187"/>
                      </a:cubicBezTo>
                      <a:cubicBezTo>
                        <a:pt x="531" y="1149"/>
                        <a:pt x="385" y="1060"/>
                        <a:pt x="362" y="905"/>
                      </a:cubicBezTo>
                      <a:cubicBezTo>
                        <a:pt x="324" y="652"/>
                        <a:pt x="644" y="384"/>
                        <a:pt x="1061" y="319"/>
                      </a:cubicBezTo>
                      <a:cubicBezTo>
                        <a:pt x="1122" y="309"/>
                        <a:pt x="1188" y="305"/>
                        <a:pt x="1249" y="305"/>
                      </a:cubicBezTo>
                      <a:lnTo>
                        <a:pt x="1254" y="305"/>
                      </a:lnTo>
                      <a:cubicBezTo>
                        <a:pt x="1264" y="304"/>
                        <a:pt x="1273" y="304"/>
                        <a:pt x="1283" y="304"/>
                      </a:cubicBezTo>
                      <a:close/>
                      <a:moveTo>
                        <a:pt x="1240" y="0"/>
                      </a:moveTo>
                      <a:cubicBezTo>
                        <a:pt x="1166" y="0"/>
                        <a:pt x="1092" y="6"/>
                        <a:pt x="1019" y="18"/>
                      </a:cubicBezTo>
                      <a:cubicBezTo>
                        <a:pt x="418" y="112"/>
                        <a:pt x="1" y="520"/>
                        <a:pt x="66" y="952"/>
                      </a:cubicBezTo>
                      <a:cubicBezTo>
                        <a:pt x="99" y="1168"/>
                        <a:pt x="249" y="1347"/>
                        <a:pt x="489" y="1459"/>
                      </a:cubicBezTo>
                      <a:cubicBezTo>
                        <a:pt x="653" y="1534"/>
                        <a:pt x="836" y="1572"/>
                        <a:pt x="1019" y="1572"/>
                      </a:cubicBezTo>
                      <a:cubicBezTo>
                        <a:pt x="1099" y="1572"/>
                        <a:pt x="1174" y="1567"/>
                        <a:pt x="1249" y="1553"/>
                      </a:cubicBezTo>
                      <a:cubicBezTo>
                        <a:pt x="1512" y="1520"/>
                        <a:pt x="1756" y="1408"/>
                        <a:pt x="1953" y="1234"/>
                      </a:cubicBezTo>
                      <a:cubicBezTo>
                        <a:pt x="2150" y="1056"/>
                        <a:pt x="2240" y="840"/>
                        <a:pt x="2207" y="624"/>
                      </a:cubicBezTo>
                      <a:cubicBezTo>
                        <a:pt x="2169" y="408"/>
                        <a:pt x="2024" y="225"/>
                        <a:pt x="1784" y="112"/>
                      </a:cubicBezTo>
                      <a:cubicBezTo>
                        <a:pt x="1609" y="38"/>
                        <a:pt x="1425" y="0"/>
                        <a:pt x="1240" y="0"/>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8" name="Google Shape;798;p33"/>
                <p:cNvSpPr/>
                <p:nvPr/>
              </p:nvSpPr>
              <p:spPr>
                <a:xfrm rot="1799661">
                  <a:off x="8585794" y="2597132"/>
                  <a:ext cx="38515" cy="53782"/>
                </a:xfrm>
                <a:custGeom>
                  <a:avLst/>
                  <a:gdLst/>
                  <a:ahLst/>
                  <a:cxnLst/>
                  <a:rect l="l" t="t" r="r" b="b"/>
                  <a:pathLst>
                    <a:path w="1554" h="2170" extrusionOk="0">
                      <a:moveTo>
                        <a:pt x="775" y="306"/>
                      </a:moveTo>
                      <a:cubicBezTo>
                        <a:pt x="1033" y="306"/>
                        <a:pt x="1249" y="663"/>
                        <a:pt x="1249" y="1085"/>
                      </a:cubicBezTo>
                      <a:cubicBezTo>
                        <a:pt x="1249" y="1508"/>
                        <a:pt x="1033" y="1864"/>
                        <a:pt x="775" y="1864"/>
                      </a:cubicBezTo>
                      <a:cubicBezTo>
                        <a:pt x="516" y="1864"/>
                        <a:pt x="300" y="1508"/>
                        <a:pt x="300" y="1085"/>
                      </a:cubicBezTo>
                      <a:cubicBezTo>
                        <a:pt x="300" y="663"/>
                        <a:pt x="516" y="306"/>
                        <a:pt x="775" y="306"/>
                      </a:cubicBezTo>
                      <a:close/>
                      <a:moveTo>
                        <a:pt x="775" y="1"/>
                      </a:moveTo>
                      <a:cubicBezTo>
                        <a:pt x="338" y="1"/>
                        <a:pt x="0" y="480"/>
                        <a:pt x="0" y="1085"/>
                      </a:cubicBezTo>
                      <a:cubicBezTo>
                        <a:pt x="0" y="1691"/>
                        <a:pt x="338" y="2169"/>
                        <a:pt x="775" y="2169"/>
                      </a:cubicBezTo>
                      <a:cubicBezTo>
                        <a:pt x="1211" y="2169"/>
                        <a:pt x="1554" y="1691"/>
                        <a:pt x="1554" y="1085"/>
                      </a:cubicBezTo>
                      <a:cubicBezTo>
                        <a:pt x="1554" y="480"/>
                        <a:pt x="1211" y="1"/>
                        <a:pt x="775" y="1"/>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9" name="Google Shape;799;p33"/>
                <p:cNvSpPr/>
                <p:nvPr/>
              </p:nvSpPr>
              <p:spPr>
                <a:xfrm rot="1799661">
                  <a:off x="8519776" y="2568098"/>
                  <a:ext cx="55269" cy="45355"/>
                </a:xfrm>
                <a:custGeom>
                  <a:avLst/>
                  <a:gdLst/>
                  <a:ahLst/>
                  <a:cxnLst/>
                  <a:rect l="l" t="t" r="r" b="b"/>
                  <a:pathLst>
                    <a:path w="2230" h="1830" extrusionOk="0">
                      <a:moveTo>
                        <a:pt x="809" y="301"/>
                      </a:moveTo>
                      <a:cubicBezTo>
                        <a:pt x="994" y="301"/>
                        <a:pt x="1219" y="385"/>
                        <a:pt x="1413" y="543"/>
                      </a:cubicBezTo>
                      <a:cubicBezTo>
                        <a:pt x="1742" y="806"/>
                        <a:pt x="1883" y="1200"/>
                        <a:pt x="1723" y="1402"/>
                      </a:cubicBezTo>
                      <a:cubicBezTo>
                        <a:pt x="1658" y="1484"/>
                        <a:pt x="1550" y="1524"/>
                        <a:pt x="1423" y="1524"/>
                      </a:cubicBezTo>
                      <a:cubicBezTo>
                        <a:pt x="1238" y="1524"/>
                        <a:pt x="1012" y="1441"/>
                        <a:pt x="817" y="1285"/>
                      </a:cubicBezTo>
                      <a:cubicBezTo>
                        <a:pt x="488" y="1017"/>
                        <a:pt x="343" y="628"/>
                        <a:pt x="507" y="426"/>
                      </a:cubicBezTo>
                      <a:cubicBezTo>
                        <a:pt x="573" y="341"/>
                        <a:pt x="681" y="301"/>
                        <a:pt x="809" y="301"/>
                      </a:cubicBezTo>
                      <a:close/>
                      <a:moveTo>
                        <a:pt x="808" y="0"/>
                      </a:moveTo>
                      <a:cubicBezTo>
                        <a:pt x="591" y="0"/>
                        <a:pt x="398" y="77"/>
                        <a:pt x="273" y="233"/>
                      </a:cubicBezTo>
                      <a:cubicBezTo>
                        <a:pt x="0" y="576"/>
                        <a:pt x="155" y="1139"/>
                        <a:pt x="629" y="1520"/>
                      </a:cubicBezTo>
                      <a:cubicBezTo>
                        <a:pt x="850" y="1707"/>
                        <a:pt x="1127" y="1815"/>
                        <a:pt x="1418" y="1829"/>
                      </a:cubicBezTo>
                      <a:cubicBezTo>
                        <a:pt x="1423" y="1829"/>
                        <a:pt x="1429" y="1830"/>
                        <a:pt x="1434" y="1830"/>
                      </a:cubicBezTo>
                      <a:cubicBezTo>
                        <a:pt x="1635" y="1830"/>
                        <a:pt x="1825" y="1745"/>
                        <a:pt x="1958" y="1595"/>
                      </a:cubicBezTo>
                      <a:cubicBezTo>
                        <a:pt x="2230" y="1252"/>
                        <a:pt x="2075" y="689"/>
                        <a:pt x="1601" y="309"/>
                      </a:cubicBezTo>
                      <a:cubicBezTo>
                        <a:pt x="1346" y="104"/>
                        <a:pt x="1060" y="0"/>
                        <a:pt x="808" y="0"/>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0" name="Google Shape;800;p33"/>
                <p:cNvSpPr/>
                <p:nvPr/>
              </p:nvSpPr>
              <p:spPr>
                <a:xfrm rot="1799661">
                  <a:off x="8637791" y="2615147"/>
                  <a:ext cx="50634" cy="48354"/>
                </a:xfrm>
                <a:custGeom>
                  <a:avLst/>
                  <a:gdLst/>
                  <a:ahLst/>
                  <a:cxnLst/>
                  <a:rect l="l" t="t" r="r" b="b"/>
                  <a:pathLst>
                    <a:path w="2043" h="1951" extrusionOk="0">
                      <a:moveTo>
                        <a:pt x="1324" y="302"/>
                      </a:moveTo>
                      <a:cubicBezTo>
                        <a:pt x="1393" y="302"/>
                        <a:pt x="1460" y="325"/>
                        <a:pt x="1512" y="368"/>
                      </a:cubicBezTo>
                      <a:cubicBezTo>
                        <a:pt x="1714" y="533"/>
                        <a:pt x="1657" y="946"/>
                        <a:pt x="1390" y="1274"/>
                      </a:cubicBezTo>
                      <a:cubicBezTo>
                        <a:pt x="1201" y="1511"/>
                        <a:pt x="944" y="1650"/>
                        <a:pt x="739" y="1650"/>
                      </a:cubicBezTo>
                      <a:cubicBezTo>
                        <a:pt x="659" y="1650"/>
                        <a:pt x="588" y="1629"/>
                        <a:pt x="531" y="1584"/>
                      </a:cubicBezTo>
                      <a:cubicBezTo>
                        <a:pt x="329" y="1420"/>
                        <a:pt x="385" y="1007"/>
                        <a:pt x="653" y="678"/>
                      </a:cubicBezTo>
                      <a:cubicBezTo>
                        <a:pt x="775" y="518"/>
                        <a:pt x="944" y="396"/>
                        <a:pt x="1136" y="331"/>
                      </a:cubicBezTo>
                      <a:cubicBezTo>
                        <a:pt x="1193" y="312"/>
                        <a:pt x="1249" y="303"/>
                        <a:pt x="1305" y="303"/>
                      </a:cubicBezTo>
                      <a:cubicBezTo>
                        <a:pt x="1312" y="302"/>
                        <a:pt x="1318" y="302"/>
                        <a:pt x="1324" y="302"/>
                      </a:cubicBezTo>
                      <a:close/>
                      <a:moveTo>
                        <a:pt x="1304" y="0"/>
                      </a:moveTo>
                      <a:cubicBezTo>
                        <a:pt x="1222" y="0"/>
                        <a:pt x="1136" y="13"/>
                        <a:pt x="1047" y="40"/>
                      </a:cubicBezTo>
                      <a:cubicBezTo>
                        <a:pt x="798" y="124"/>
                        <a:pt x="578" y="279"/>
                        <a:pt x="418" y="486"/>
                      </a:cubicBezTo>
                      <a:cubicBezTo>
                        <a:pt x="38" y="960"/>
                        <a:pt x="1" y="1542"/>
                        <a:pt x="343" y="1819"/>
                      </a:cubicBezTo>
                      <a:cubicBezTo>
                        <a:pt x="451" y="1904"/>
                        <a:pt x="584" y="1950"/>
                        <a:pt x="722" y="1950"/>
                      </a:cubicBezTo>
                      <a:cubicBezTo>
                        <a:pt x="729" y="1950"/>
                        <a:pt x="735" y="1950"/>
                        <a:pt x="742" y="1950"/>
                      </a:cubicBezTo>
                      <a:cubicBezTo>
                        <a:pt x="1033" y="1950"/>
                        <a:pt x="1371" y="1776"/>
                        <a:pt x="1625" y="1462"/>
                      </a:cubicBezTo>
                      <a:cubicBezTo>
                        <a:pt x="2009" y="993"/>
                        <a:pt x="2042" y="406"/>
                        <a:pt x="1704" y="134"/>
                      </a:cubicBezTo>
                      <a:cubicBezTo>
                        <a:pt x="1592" y="45"/>
                        <a:pt x="1455" y="0"/>
                        <a:pt x="1304" y="0"/>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1" name="Google Shape;801;p33"/>
                <p:cNvSpPr/>
                <p:nvPr/>
              </p:nvSpPr>
              <p:spPr>
                <a:xfrm rot="1799661">
                  <a:off x="8616181" y="2492820"/>
                  <a:ext cx="45281" cy="51378"/>
                </a:xfrm>
                <a:custGeom>
                  <a:avLst/>
                  <a:gdLst/>
                  <a:ahLst/>
                  <a:cxnLst/>
                  <a:rect l="l" t="t" r="r" b="b"/>
                  <a:pathLst>
                    <a:path w="1827" h="2073" extrusionOk="0">
                      <a:moveTo>
                        <a:pt x="1097" y="306"/>
                      </a:moveTo>
                      <a:cubicBezTo>
                        <a:pt x="1132" y="306"/>
                        <a:pt x="1167" y="316"/>
                        <a:pt x="1202" y="336"/>
                      </a:cubicBezTo>
                      <a:cubicBezTo>
                        <a:pt x="1432" y="444"/>
                        <a:pt x="1475" y="861"/>
                        <a:pt x="1292" y="1242"/>
                      </a:cubicBezTo>
                      <a:cubicBezTo>
                        <a:pt x="1212" y="1429"/>
                        <a:pt x="1076" y="1584"/>
                        <a:pt x="902" y="1692"/>
                      </a:cubicBezTo>
                      <a:cubicBezTo>
                        <a:pt x="846" y="1728"/>
                        <a:pt x="753" y="1772"/>
                        <a:pt x="655" y="1772"/>
                      </a:cubicBezTo>
                      <a:cubicBezTo>
                        <a:pt x="612" y="1772"/>
                        <a:pt x="569" y="1764"/>
                        <a:pt x="527" y="1744"/>
                      </a:cubicBezTo>
                      <a:cubicBezTo>
                        <a:pt x="390" y="1678"/>
                        <a:pt x="343" y="1514"/>
                        <a:pt x="329" y="1420"/>
                      </a:cubicBezTo>
                      <a:cubicBezTo>
                        <a:pt x="306" y="1218"/>
                        <a:pt x="343" y="1016"/>
                        <a:pt x="437" y="833"/>
                      </a:cubicBezTo>
                      <a:cubicBezTo>
                        <a:pt x="588" y="519"/>
                        <a:pt x="855" y="308"/>
                        <a:pt x="1076" y="308"/>
                      </a:cubicBezTo>
                      <a:cubicBezTo>
                        <a:pt x="1083" y="307"/>
                        <a:pt x="1090" y="306"/>
                        <a:pt x="1097" y="306"/>
                      </a:cubicBezTo>
                      <a:close/>
                      <a:moveTo>
                        <a:pt x="1074" y="1"/>
                      </a:moveTo>
                      <a:cubicBezTo>
                        <a:pt x="736" y="1"/>
                        <a:pt x="373" y="268"/>
                        <a:pt x="165" y="702"/>
                      </a:cubicBezTo>
                      <a:cubicBezTo>
                        <a:pt x="48" y="937"/>
                        <a:pt x="1" y="1199"/>
                        <a:pt x="34" y="1462"/>
                      </a:cubicBezTo>
                      <a:cubicBezTo>
                        <a:pt x="71" y="1725"/>
                        <a:pt x="203" y="1918"/>
                        <a:pt x="400" y="2016"/>
                      </a:cubicBezTo>
                      <a:cubicBezTo>
                        <a:pt x="480" y="2054"/>
                        <a:pt x="569" y="2072"/>
                        <a:pt x="658" y="2072"/>
                      </a:cubicBezTo>
                      <a:cubicBezTo>
                        <a:pt x="799" y="2068"/>
                        <a:pt x="940" y="2026"/>
                        <a:pt x="1057" y="1950"/>
                      </a:cubicBezTo>
                      <a:cubicBezTo>
                        <a:pt x="1282" y="1810"/>
                        <a:pt x="1456" y="1608"/>
                        <a:pt x="1569" y="1368"/>
                      </a:cubicBezTo>
                      <a:cubicBezTo>
                        <a:pt x="1827" y="819"/>
                        <a:pt x="1723" y="247"/>
                        <a:pt x="1334" y="59"/>
                      </a:cubicBezTo>
                      <a:cubicBezTo>
                        <a:pt x="1251" y="20"/>
                        <a:pt x="1164" y="1"/>
                        <a:pt x="1074" y="1"/>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2" name="Google Shape;802;p33"/>
                <p:cNvSpPr/>
                <p:nvPr/>
              </p:nvSpPr>
              <p:spPr>
                <a:xfrm rot="1799661">
                  <a:off x="8489434" y="2416729"/>
                  <a:ext cx="38515" cy="53658"/>
                </a:xfrm>
                <a:custGeom>
                  <a:avLst/>
                  <a:gdLst/>
                  <a:ahLst/>
                  <a:cxnLst/>
                  <a:rect l="l" t="t" r="r" b="b"/>
                  <a:pathLst>
                    <a:path w="1554" h="2165" extrusionOk="0">
                      <a:moveTo>
                        <a:pt x="779" y="301"/>
                      </a:moveTo>
                      <a:cubicBezTo>
                        <a:pt x="1033" y="301"/>
                        <a:pt x="1254" y="662"/>
                        <a:pt x="1254" y="1085"/>
                      </a:cubicBezTo>
                      <a:cubicBezTo>
                        <a:pt x="1254" y="1507"/>
                        <a:pt x="1033" y="1864"/>
                        <a:pt x="779" y="1864"/>
                      </a:cubicBezTo>
                      <a:cubicBezTo>
                        <a:pt x="521" y="1864"/>
                        <a:pt x="301" y="1507"/>
                        <a:pt x="301" y="1085"/>
                      </a:cubicBezTo>
                      <a:cubicBezTo>
                        <a:pt x="301" y="662"/>
                        <a:pt x="521" y="301"/>
                        <a:pt x="779" y="301"/>
                      </a:cubicBezTo>
                      <a:close/>
                      <a:moveTo>
                        <a:pt x="779" y="0"/>
                      </a:moveTo>
                      <a:cubicBezTo>
                        <a:pt x="343" y="0"/>
                        <a:pt x="0" y="474"/>
                        <a:pt x="0" y="1085"/>
                      </a:cubicBezTo>
                      <a:cubicBezTo>
                        <a:pt x="0" y="1690"/>
                        <a:pt x="343" y="2164"/>
                        <a:pt x="779" y="2164"/>
                      </a:cubicBezTo>
                      <a:cubicBezTo>
                        <a:pt x="1211" y="2164"/>
                        <a:pt x="1554" y="1690"/>
                        <a:pt x="1554" y="1085"/>
                      </a:cubicBezTo>
                      <a:cubicBezTo>
                        <a:pt x="1554" y="474"/>
                        <a:pt x="1211" y="0"/>
                        <a:pt x="779" y="0"/>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3" name="Google Shape;803;p33"/>
                <p:cNvSpPr/>
                <p:nvPr/>
              </p:nvSpPr>
              <p:spPr>
                <a:xfrm rot="1799661">
                  <a:off x="8548507" y="2447608"/>
                  <a:ext cx="45281" cy="51477"/>
                </a:xfrm>
                <a:custGeom>
                  <a:avLst/>
                  <a:gdLst/>
                  <a:ahLst/>
                  <a:cxnLst/>
                  <a:rect l="l" t="t" r="r" b="b"/>
                  <a:pathLst>
                    <a:path w="1827" h="2077" extrusionOk="0">
                      <a:moveTo>
                        <a:pt x="1075" y="307"/>
                      </a:moveTo>
                      <a:lnTo>
                        <a:pt x="1075" y="311"/>
                      </a:lnTo>
                      <a:cubicBezTo>
                        <a:pt x="1083" y="311"/>
                        <a:pt x="1090" y="310"/>
                        <a:pt x="1097" y="310"/>
                      </a:cubicBezTo>
                      <a:cubicBezTo>
                        <a:pt x="1132" y="310"/>
                        <a:pt x="1167" y="319"/>
                        <a:pt x="1202" y="335"/>
                      </a:cubicBezTo>
                      <a:cubicBezTo>
                        <a:pt x="1437" y="448"/>
                        <a:pt x="1479" y="861"/>
                        <a:pt x="1296" y="1245"/>
                      </a:cubicBezTo>
                      <a:cubicBezTo>
                        <a:pt x="1212" y="1429"/>
                        <a:pt x="1075" y="1588"/>
                        <a:pt x="906" y="1696"/>
                      </a:cubicBezTo>
                      <a:cubicBezTo>
                        <a:pt x="848" y="1729"/>
                        <a:pt x="755" y="1773"/>
                        <a:pt x="656" y="1773"/>
                      </a:cubicBezTo>
                      <a:cubicBezTo>
                        <a:pt x="613" y="1773"/>
                        <a:pt x="569" y="1764"/>
                        <a:pt x="526" y="1743"/>
                      </a:cubicBezTo>
                      <a:cubicBezTo>
                        <a:pt x="390" y="1677"/>
                        <a:pt x="343" y="1513"/>
                        <a:pt x="334" y="1424"/>
                      </a:cubicBezTo>
                      <a:cubicBezTo>
                        <a:pt x="310" y="1222"/>
                        <a:pt x="343" y="1015"/>
                        <a:pt x="437" y="837"/>
                      </a:cubicBezTo>
                      <a:cubicBezTo>
                        <a:pt x="587" y="518"/>
                        <a:pt x="855" y="307"/>
                        <a:pt x="1075" y="307"/>
                      </a:cubicBezTo>
                      <a:close/>
                      <a:moveTo>
                        <a:pt x="1076" y="0"/>
                      </a:moveTo>
                      <a:cubicBezTo>
                        <a:pt x="737" y="0"/>
                        <a:pt x="373" y="270"/>
                        <a:pt x="165" y="701"/>
                      </a:cubicBezTo>
                      <a:cubicBezTo>
                        <a:pt x="48" y="936"/>
                        <a:pt x="1" y="1203"/>
                        <a:pt x="33" y="1466"/>
                      </a:cubicBezTo>
                      <a:cubicBezTo>
                        <a:pt x="71" y="1724"/>
                        <a:pt x="202" y="1921"/>
                        <a:pt x="400" y="2015"/>
                      </a:cubicBezTo>
                      <a:cubicBezTo>
                        <a:pt x="479" y="2053"/>
                        <a:pt x="569" y="2076"/>
                        <a:pt x="658" y="2076"/>
                      </a:cubicBezTo>
                      <a:cubicBezTo>
                        <a:pt x="799" y="2072"/>
                        <a:pt x="939" y="2029"/>
                        <a:pt x="1057" y="1950"/>
                      </a:cubicBezTo>
                      <a:cubicBezTo>
                        <a:pt x="1282" y="1813"/>
                        <a:pt x="1456" y="1612"/>
                        <a:pt x="1568" y="1372"/>
                      </a:cubicBezTo>
                      <a:cubicBezTo>
                        <a:pt x="1826" y="823"/>
                        <a:pt x="1728" y="246"/>
                        <a:pt x="1334" y="58"/>
                      </a:cubicBezTo>
                      <a:cubicBezTo>
                        <a:pt x="1252" y="19"/>
                        <a:pt x="1165" y="0"/>
                        <a:pt x="1076" y="0"/>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4" name="Google Shape;804;p33"/>
                <p:cNvSpPr/>
                <p:nvPr/>
              </p:nvSpPr>
              <p:spPr>
                <a:xfrm rot="1799661">
                  <a:off x="8488130" y="2483070"/>
                  <a:ext cx="43992" cy="53063"/>
                </a:xfrm>
                <a:custGeom>
                  <a:avLst/>
                  <a:gdLst/>
                  <a:ahLst/>
                  <a:cxnLst/>
                  <a:rect l="l" t="t" r="r" b="b"/>
                  <a:pathLst>
                    <a:path w="1775" h="2141" extrusionOk="0">
                      <a:moveTo>
                        <a:pt x="779" y="300"/>
                      </a:moveTo>
                      <a:cubicBezTo>
                        <a:pt x="892" y="310"/>
                        <a:pt x="995" y="357"/>
                        <a:pt x="1070" y="441"/>
                      </a:cubicBezTo>
                      <a:cubicBezTo>
                        <a:pt x="1352" y="737"/>
                        <a:pt x="1451" y="1169"/>
                        <a:pt x="1324" y="1563"/>
                      </a:cubicBezTo>
                      <a:cubicBezTo>
                        <a:pt x="1286" y="1647"/>
                        <a:pt x="1207" y="1798"/>
                        <a:pt x="1056" y="1830"/>
                      </a:cubicBezTo>
                      <a:cubicBezTo>
                        <a:pt x="1034" y="1836"/>
                        <a:pt x="1013" y="1838"/>
                        <a:pt x="991" y="1838"/>
                      </a:cubicBezTo>
                      <a:cubicBezTo>
                        <a:pt x="869" y="1838"/>
                        <a:pt x="764" y="1755"/>
                        <a:pt x="704" y="1699"/>
                      </a:cubicBezTo>
                      <a:cubicBezTo>
                        <a:pt x="423" y="1399"/>
                        <a:pt x="329" y="967"/>
                        <a:pt x="456" y="577"/>
                      </a:cubicBezTo>
                      <a:cubicBezTo>
                        <a:pt x="488" y="493"/>
                        <a:pt x="568" y="342"/>
                        <a:pt x="718" y="305"/>
                      </a:cubicBezTo>
                      <a:cubicBezTo>
                        <a:pt x="737" y="300"/>
                        <a:pt x="761" y="300"/>
                        <a:pt x="779" y="300"/>
                      </a:cubicBezTo>
                      <a:close/>
                      <a:moveTo>
                        <a:pt x="778" y="0"/>
                      </a:moveTo>
                      <a:cubicBezTo>
                        <a:pt x="736" y="0"/>
                        <a:pt x="694" y="5"/>
                        <a:pt x="653" y="14"/>
                      </a:cubicBezTo>
                      <a:cubicBezTo>
                        <a:pt x="437" y="61"/>
                        <a:pt x="268" y="220"/>
                        <a:pt x="174" y="469"/>
                      </a:cubicBezTo>
                      <a:cubicBezTo>
                        <a:pt x="0" y="971"/>
                        <a:pt x="122" y="1535"/>
                        <a:pt x="493" y="1920"/>
                      </a:cubicBezTo>
                      <a:cubicBezTo>
                        <a:pt x="625" y="2056"/>
                        <a:pt x="808" y="2131"/>
                        <a:pt x="995" y="2140"/>
                      </a:cubicBezTo>
                      <a:cubicBezTo>
                        <a:pt x="1038" y="2140"/>
                        <a:pt x="1080" y="2136"/>
                        <a:pt x="1122" y="2126"/>
                      </a:cubicBezTo>
                      <a:cubicBezTo>
                        <a:pt x="1338" y="2079"/>
                        <a:pt x="1507" y="1915"/>
                        <a:pt x="1601" y="1671"/>
                      </a:cubicBezTo>
                      <a:cubicBezTo>
                        <a:pt x="1775" y="1164"/>
                        <a:pt x="1648" y="605"/>
                        <a:pt x="1282" y="220"/>
                      </a:cubicBezTo>
                      <a:cubicBezTo>
                        <a:pt x="1127" y="77"/>
                        <a:pt x="951" y="0"/>
                        <a:pt x="778" y="0"/>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5" name="Google Shape;805;p33"/>
                <p:cNvSpPr/>
                <p:nvPr/>
              </p:nvSpPr>
              <p:spPr>
                <a:xfrm rot="1799661">
                  <a:off x="8764160" y="2571475"/>
                  <a:ext cx="48057" cy="48552"/>
                </a:xfrm>
                <a:custGeom>
                  <a:avLst/>
                  <a:gdLst/>
                  <a:ahLst/>
                  <a:cxnLst/>
                  <a:rect l="l" t="t" r="r" b="b"/>
                  <a:pathLst>
                    <a:path w="1939" h="1959" extrusionOk="0">
                      <a:moveTo>
                        <a:pt x="1296" y="302"/>
                      </a:moveTo>
                      <a:cubicBezTo>
                        <a:pt x="1371" y="302"/>
                        <a:pt x="1441" y="321"/>
                        <a:pt x="1502" y="367"/>
                      </a:cubicBezTo>
                      <a:cubicBezTo>
                        <a:pt x="1620" y="461"/>
                        <a:pt x="1629" y="635"/>
                        <a:pt x="1620" y="724"/>
                      </a:cubicBezTo>
                      <a:cubicBezTo>
                        <a:pt x="1596" y="926"/>
                        <a:pt x="1516" y="1118"/>
                        <a:pt x="1385" y="1273"/>
                      </a:cubicBezTo>
                      <a:cubicBezTo>
                        <a:pt x="1195" y="1515"/>
                        <a:pt x="938" y="1657"/>
                        <a:pt x="734" y="1657"/>
                      </a:cubicBezTo>
                      <a:cubicBezTo>
                        <a:pt x="657" y="1657"/>
                        <a:pt x="586" y="1637"/>
                        <a:pt x="531" y="1593"/>
                      </a:cubicBezTo>
                      <a:cubicBezTo>
                        <a:pt x="329" y="1433"/>
                        <a:pt x="381" y="1015"/>
                        <a:pt x="643" y="687"/>
                      </a:cubicBezTo>
                      <a:cubicBezTo>
                        <a:pt x="831" y="443"/>
                        <a:pt x="1089" y="302"/>
                        <a:pt x="1296" y="302"/>
                      </a:cubicBezTo>
                      <a:close/>
                      <a:moveTo>
                        <a:pt x="1291" y="0"/>
                      </a:moveTo>
                      <a:cubicBezTo>
                        <a:pt x="994" y="0"/>
                        <a:pt x="659" y="178"/>
                        <a:pt x="404" y="499"/>
                      </a:cubicBezTo>
                      <a:cubicBezTo>
                        <a:pt x="28" y="973"/>
                        <a:pt x="0" y="1560"/>
                        <a:pt x="343" y="1827"/>
                      </a:cubicBezTo>
                      <a:cubicBezTo>
                        <a:pt x="450" y="1912"/>
                        <a:pt x="579" y="1959"/>
                        <a:pt x="717" y="1959"/>
                      </a:cubicBezTo>
                      <a:cubicBezTo>
                        <a:pt x="724" y="1959"/>
                        <a:pt x="731" y="1959"/>
                        <a:pt x="737" y="1959"/>
                      </a:cubicBezTo>
                      <a:cubicBezTo>
                        <a:pt x="1033" y="1959"/>
                        <a:pt x="1371" y="1780"/>
                        <a:pt x="1624" y="1461"/>
                      </a:cubicBezTo>
                      <a:cubicBezTo>
                        <a:pt x="1789" y="1259"/>
                        <a:pt x="1892" y="1011"/>
                        <a:pt x="1920" y="748"/>
                      </a:cubicBezTo>
                      <a:cubicBezTo>
                        <a:pt x="1939" y="485"/>
                        <a:pt x="1859" y="269"/>
                        <a:pt x="1685" y="133"/>
                      </a:cubicBezTo>
                      <a:cubicBezTo>
                        <a:pt x="1573" y="43"/>
                        <a:pt x="1436" y="0"/>
                        <a:pt x="1291" y="0"/>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6" name="Google Shape;806;p33"/>
                <p:cNvSpPr/>
                <p:nvPr/>
              </p:nvSpPr>
              <p:spPr>
                <a:xfrm rot="1799661">
                  <a:off x="8713184" y="2548001"/>
                  <a:ext cx="54451" cy="40250"/>
                </a:xfrm>
                <a:custGeom>
                  <a:avLst/>
                  <a:gdLst/>
                  <a:ahLst/>
                  <a:cxnLst/>
                  <a:rect l="l" t="t" r="r" b="b"/>
                  <a:pathLst>
                    <a:path w="2197" h="1624" extrusionOk="0">
                      <a:moveTo>
                        <a:pt x="893" y="306"/>
                      </a:moveTo>
                      <a:cubicBezTo>
                        <a:pt x="1004" y="306"/>
                        <a:pt x="1124" y="323"/>
                        <a:pt x="1244" y="361"/>
                      </a:cubicBezTo>
                      <a:cubicBezTo>
                        <a:pt x="1441" y="417"/>
                        <a:pt x="1615" y="530"/>
                        <a:pt x="1746" y="685"/>
                      </a:cubicBezTo>
                      <a:cubicBezTo>
                        <a:pt x="1802" y="755"/>
                        <a:pt x="1892" y="901"/>
                        <a:pt x="1845" y="1051"/>
                      </a:cubicBezTo>
                      <a:cubicBezTo>
                        <a:pt x="1789" y="1223"/>
                        <a:pt x="1572" y="1322"/>
                        <a:pt x="1309" y="1322"/>
                      </a:cubicBezTo>
                      <a:cubicBezTo>
                        <a:pt x="1197" y="1322"/>
                        <a:pt x="1077" y="1305"/>
                        <a:pt x="958" y="1267"/>
                      </a:cubicBezTo>
                      <a:cubicBezTo>
                        <a:pt x="760" y="1211"/>
                        <a:pt x="587" y="1098"/>
                        <a:pt x="455" y="943"/>
                      </a:cubicBezTo>
                      <a:cubicBezTo>
                        <a:pt x="399" y="868"/>
                        <a:pt x="310" y="727"/>
                        <a:pt x="357" y="577"/>
                      </a:cubicBezTo>
                      <a:cubicBezTo>
                        <a:pt x="413" y="405"/>
                        <a:pt x="629" y="306"/>
                        <a:pt x="893" y="306"/>
                      </a:cubicBezTo>
                      <a:close/>
                      <a:moveTo>
                        <a:pt x="884" y="1"/>
                      </a:moveTo>
                      <a:cubicBezTo>
                        <a:pt x="490" y="1"/>
                        <a:pt x="167" y="180"/>
                        <a:pt x="70" y="483"/>
                      </a:cubicBezTo>
                      <a:cubicBezTo>
                        <a:pt x="0" y="694"/>
                        <a:pt x="56" y="924"/>
                        <a:pt x="221" y="1131"/>
                      </a:cubicBezTo>
                      <a:cubicBezTo>
                        <a:pt x="390" y="1333"/>
                        <a:pt x="615" y="1478"/>
                        <a:pt x="864" y="1553"/>
                      </a:cubicBezTo>
                      <a:cubicBezTo>
                        <a:pt x="1009" y="1600"/>
                        <a:pt x="1159" y="1624"/>
                        <a:pt x="1314" y="1624"/>
                      </a:cubicBezTo>
                      <a:cubicBezTo>
                        <a:pt x="1709" y="1624"/>
                        <a:pt x="2037" y="1445"/>
                        <a:pt x="2131" y="1145"/>
                      </a:cubicBezTo>
                      <a:cubicBezTo>
                        <a:pt x="2197" y="934"/>
                        <a:pt x="2145" y="704"/>
                        <a:pt x="1981" y="497"/>
                      </a:cubicBezTo>
                      <a:cubicBezTo>
                        <a:pt x="1812" y="295"/>
                        <a:pt x="1587" y="150"/>
                        <a:pt x="1333" y="75"/>
                      </a:cubicBezTo>
                      <a:cubicBezTo>
                        <a:pt x="1179" y="25"/>
                        <a:pt x="1027" y="1"/>
                        <a:pt x="884" y="1"/>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7" name="Google Shape;807;p33"/>
                <p:cNvSpPr/>
                <p:nvPr/>
              </p:nvSpPr>
              <p:spPr>
                <a:xfrm rot="1799661">
                  <a:off x="8718694" y="2607226"/>
                  <a:ext cx="43670" cy="53286"/>
                </a:xfrm>
                <a:custGeom>
                  <a:avLst/>
                  <a:gdLst/>
                  <a:ahLst/>
                  <a:cxnLst/>
                  <a:rect l="l" t="t" r="r" b="b"/>
                  <a:pathLst>
                    <a:path w="1762" h="2150" extrusionOk="0">
                      <a:moveTo>
                        <a:pt x="982" y="300"/>
                      </a:moveTo>
                      <a:cubicBezTo>
                        <a:pt x="1001" y="300"/>
                        <a:pt x="1015" y="305"/>
                        <a:pt x="1034" y="305"/>
                      </a:cubicBezTo>
                      <a:cubicBezTo>
                        <a:pt x="1287" y="357"/>
                        <a:pt x="1433" y="746"/>
                        <a:pt x="1353" y="1164"/>
                      </a:cubicBezTo>
                      <a:cubicBezTo>
                        <a:pt x="1279" y="1547"/>
                        <a:pt x="1035" y="1846"/>
                        <a:pt x="798" y="1846"/>
                      </a:cubicBezTo>
                      <a:cubicBezTo>
                        <a:pt x="779" y="1846"/>
                        <a:pt x="761" y="1844"/>
                        <a:pt x="743" y="1840"/>
                      </a:cubicBezTo>
                      <a:cubicBezTo>
                        <a:pt x="588" y="1817"/>
                        <a:pt x="503" y="1666"/>
                        <a:pt x="470" y="1582"/>
                      </a:cubicBezTo>
                      <a:cubicBezTo>
                        <a:pt x="330" y="1192"/>
                        <a:pt x="409" y="760"/>
                        <a:pt x="682" y="451"/>
                      </a:cubicBezTo>
                      <a:cubicBezTo>
                        <a:pt x="761" y="366"/>
                        <a:pt x="865" y="310"/>
                        <a:pt x="982" y="300"/>
                      </a:cubicBezTo>
                      <a:close/>
                      <a:moveTo>
                        <a:pt x="985" y="0"/>
                      </a:moveTo>
                      <a:cubicBezTo>
                        <a:pt x="804" y="0"/>
                        <a:pt x="624" y="82"/>
                        <a:pt x="470" y="239"/>
                      </a:cubicBezTo>
                      <a:cubicBezTo>
                        <a:pt x="109" y="634"/>
                        <a:pt x="1" y="1197"/>
                        <a:pt x="189" y="1699"/>
                      </a:cubicBezTo>
                      <a:cubicBezTo>
                        <a:pt x="297" y="1939"/>
                        <a:pt x="470" y="2098"/>
                        <a:pt x="686" y="2136"/>
                      </a:cubicBezTo>
                      <a:cubicBezTo>
                        <a:pt x="719" y="2145"/>
                        <a:pt x="757" y="2145"/>
                        <a:pt x="794" y="2150"/>
                      </a:cubicBezTo>
                      <a:cubicBezTo>
                        <a:pt x="1184" y="2150"/>
                        <a:pt x="1545" y="1765"/>
                        <a:pt x="1649" y="1220"/>
                      </a:cubicBezTo>
                      <a:cubicBezTo>
                        <a:pt x="1761" y="624"/>
                        <a:pt x="1517" y="94"/>
                        <a:pt x="1090" y="9"/>
                      </a:cubicBezTo>
                      <a:cubicBezTo>
                        <a:pt x="1055" y="3"/>
                        <a:pt x="1020" y="0"/>
                        <a:pt x="985" y="0"/>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8" name="Google Shape;808;p33"/>
                <p:cNvSpPr/>
                <p:nvPr/>
              </p:nvSpPr>
              <p:spPr>
                <a:xfrm rot="1799661">
                  <a:off x="8399493" y="2470558"/>
                  <a:ext cx="428222" cy="215003"/>
                </a:xfrm>
                <a:custGeom>
                  <a:avLst/>
                  <a:gdLst/>
                  <a:ahLst/>
                  <a:cxnLst/>
                  <a:rect l="l" t="t" r="r" b="b"/>
                  <a:pathLst>
                    <a:path w="17278" h="8675" extrusionOk="0">
                      <a:moveTo>
                        <a:pt x="16654" y="300"/>
                      </a:moveTo>
                      <a:cubicBezTo>
                        <a:pt x="16578" y="2539"/>
                        <a:pt x="15574" y="4647"/>
                        <a:pt x="13875" y="6107"/>
                      </a:cubicBezTo>
                      <a:lnTo>
                        <a:pt x="13875" y="6102"/>
                      </a:lnTo>
                      <a:cubicBezTo>
                        <a:pt x="13105" y="3976"/>
                        <a:pt x="11946" y="2009"/>
                        <a:pt x="10462" y="300"/>
                      </a:cubicBezTo>
                      <a:close/>
                      <a:moveTo>
                        <a:pt x="6980" y="300"/>
                      </a:moveTo>
                      <a:cubicBezTo>
                        <a:pt x="6398" y="2553"/>
                        <a:pt x="5271" y="4623"/>
                        <a:pt x="3699" y="6332"/>
                      </a:cubicBezTo>
                      <a:cubicBezTo>
                        <a:pt x="3699" y="6332"/>
                        <a:pt x="3694" y="6341"/>
                        <a:pt x="3689" y="6341"/>
                      </a:cubicBezTo>
                      <a:cubicBezTo>
                        <a:pt x="1826" y="4882"/>
                        <a:pt x="704" y="2671"/>
                        <a:pt x="629" y="305"/>
                      </a:cubicBezTo>
                      <a:lnTo>
                        <a:pt x="629" y="300"/>
                      </a:lnTo>
                      <a:close/>
                      <a:moveTo>
                        <a:pt x="10059" y="300"/>
                      </a:moveTo>
                      <a:cubicBezTo>
                        <a:pt x="11617" y="2042"/>
                        <a:pt x="12823" y="4065"/>
                        <a:pt x="13612" y="6266"/>
                      </a:cubicBezTo>
                      <a:cubicBezTo>
                        <a:pt x="13617" y="6280"/>
                        <a:pt x="13626" y="6294"/>
                        <a:pt x="13635" y="6309"/>
                      </a:cubicBezTo>
                      <a:cubicBezTo>
                        <a:pt x="12178" y="7472"/>
                        <a:pt x="10412" y="8057"/>
                        <a:pt x="8642" y="8057"/>
                      </a:cubicBezTo>
                      <a:cubicBezTo>
                        <a:pt x="6992" y="8057"/>
                        <a:pt x="5340" y="7548"/>
                        <a:pt x="3933" y="6524"/>
                      </a:cubicBezTo>
                      <a:lnTo>
                        <a:pt x="3933" y="6520"/>
                      </a:lnTo>
                      <a:cubicBezTo>
                        <a:pt x="5548" y="4760"/>
                        <a:pt x="6703" y="2619"/>
                        <a:pt x="7289" y="300"/>
                      </a:cubicBezTo>
                      <a:close/>
                      <a:moveTo>
                        <a:pt x="357" y="0"/>
                      </a:moveTo>
                      <a:cubicBezTo>
                        <a:pt x="347" y="5"/>
                        <a:pt x="338" y="5"/>
                        <a:pt x="329" y="9"/>
                      </a:cubicBezTo>
                      <a:lnTo>
                        <a:pt x="0" y="9"/>
                      </a:lnTo>
                      <a:lnTo>
                        <a:pt x="0" y="38"/>
                      </a:lnTo>
                      <a:cubicBezTo>
                        <a:pt x="0" y="4807"/>
                        <a:pt x="3868" y="8674"/>
                        <a:pt x="8637" y="8674"/>
                      </a:cubicBezTo>
                      <a:cubicBezTo>
                        <a:pt x="13410" y="8674"/>
                        <a:pt x="17278" y="4807"/>
                        <a:pt x="17278" y="38"/>
                      </a:cubicBezTo>
                      <a:lnTo>
                        <a:pt x="17278" y="9"/>
                      </a:lnTo>
                      <a:lnTo>
                        <a:pt x="16832" y="9"/>
                      </a:lnTo>
                      <a:cubicBezTo>
                        <a:pt x="16823" y="5"/>
                        <a:pt x="16813" y="5"/>
                        <a:pt x="1680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9" name="Google Shape;809;p33"/>
                <p:cNvSpPr/>
                <p:nvPr/>
              </p:nvSpPr>
              <p:spPr>
                <a:xfrm rot="1799661">
                  <a:off x="8705482" y="2556352"/>
                  <a:ext cx="121938" cy="208807"/>
                </a:xfrm>
                <a:custGeom>
                  <a:avLst/>
                  <a:gdLst/>
                  <a:ahLst/>
                  <a:cxnLst/>
                  <a:rect l="l" t="t" r="r" b="b"/>
                  <a:pathLst>
                    <a:path w="4920" h="8425" extrusionOk="0">
                      <a:moveTo>
                        <a:pt x="4736" y="1"/>
                      </a:moveTo>
                      <a:cubicBezTo>
                        <a:pt x="4662" y="1"/>
                        <a:pt x="4589" y="49"/>
                        <a:pt x="4586" y="144"/>
                      </a:cubicBezTo>
                      <a:cubicBezTo>
                        <a:pt x="4586" y="196"/>
                        <a:pt x="4610" y="5289"/>
                        <a:pt x="127" y="8147"/>
                      </a:cubicBezTo>
                      <a:cubicBezTo>
                        <a:pt x="1" y="8227"/>
                        <a:pt x="57" y="8419"/>
                        <a:pt x="207" y="8424"/>
                      </a:cubicBezTo>
                      <a:cubicBezTo>
                        <a:pt x="235" y="8424"/>
                        <a:pt x="263" y="8415"/>
                        <a:pt x="287" y="8401"/>
                      </a:cubicBezTo>
                      <a:cubicBezTo>
                        <a:pt x="4920" y="5448"/>
                        <a:pt x="4887" y="196"/>
                        <a:pt x="4887" y="139"/>
                      </a:cubicBezTo>
                      <a:cubicBezTo>
                        <a:pt x="4880" y="47"/>
                        <a:pt x="4808" y="1"/>
                        <a:pt x="47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spTree>
  </p:cSld>
  <p:clrMapOvr>
    <a:masterClrMapping/>
  </p:clrMapOvr>
  <p:transition spd="slow">
    <p:push dir="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accent3"/>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13225" y="445025"/>
            <a:ext cx="7717500" cy="572700"/>
          </a:xfrm>
          <a:prstGeom prst="rect">
            <a:avLst/>
          </a:prstGeom>
          <a:noFill/>
          <a:ln>
            <a:noFill/>
          </a:ln>
        </p:spPr>
        <p:txBody>
          <a:bodyPr spcFirstLastPara="1" wrap="square" lIns="91425" tIns="91425" rIns="91425" bIns="91425" anchor="t" anchorCtr="0">
            <a:noAutofit/>
          </a:bodyPr>
          <a:lstStyle>
            <a:lvl1pPr lvl="0" rtl="0">
              <a:lnSpc>
                <a:spcPct val="115000"/>
              </a:lnSpc>
              <a:spcBef>
                <a:spcPts val="0"/>
              </a:spcBef>
              <a:spcAft>
                <a:spcPts val="0"/>
              </a:spcAft>
              <a:buClr>
                <a:schemeClr val="dk1"/>
              </a:buClr>
              <a:buSzPts val="3500"/>
              <a:buFont typeface="Dosis"/>
              <a:buNone/>
              <a:defRPr sz="3500" b="1">
                <a:solidFill>
                  <a:schemeClr val="dk1"/>
                </a:solidFill>
                <a:latin typeface="Dosis"/>
                <a:ea typeface="Dosis"/>
                <a:cs typeface="Dosis"/>
                <a:sym typeface="Dosis"/>
              </a:defRPr>
            </a:lvl1pPr>
            <a:lvl2pPr lvl="1" rtl="0">
              <a:lnSpc>
                <a:spcPct val="115000"/>
              </a:lnSpc>
              <a:spcBef>
                <a:spcPts val="0"/>
              </a:spcBef>
              <a:spcAft>
                <a:spcPts val="0"/>
              </a:spcAft>
              <a:buClr>
                <a:schemeClr val="dk1"/>
              </a:buClr>
              <a:buSzPts val="3500"/>
              <a:buFont typeface="DM Sans"/>
              <a:buNone/>
              <a:defRPr sz="3500" b="1">
                <a:solidFill>
                  <a:schemeClr val="dk1"/>
                </a:solidFill>
                <a:latin typeface="DM Sans"/>
                <a:ea typeface="DM Sans"/>
                <a:cs typeface="DM Sans"/>
                <a:sym typeface="DM Sans"/>
              </a:defRPr>
            </a:lvl2pPr>
            <a:lvl3pPr lvl="2" rtl="0">
              <a:lnSpc>
                <a:spcPct val="115000"/>
              </a:lnSpc>
              <a:spcBef>
                <a:spcPts val="0"/>
              </a:spcBef>
              <a:spcAft>
                <a:spcPts val="0"/>
              </a:spcAft>
              <a:buClr>
                <a:schemeClr val="dk1"/>
              </a:buClr>
              <a:buSzPts val="3500"/>
              <a:buFont typeface="DM Sans"/>
              <a:buNone/>
              <a:defRPr sz="3500" b="1">
                <a:solidFill>
                  <a:schemeClr val="dk1"/>
                </a:solidFill>
                <a:latin typeface="DM Sans"/>
                <a:ea typeface="DM Sans"/>
                <a:cs typeface="DM Sans"/>
                <a:sym typeface="DM Sans"/>
              </a:defRPr>
            </a:lvl3pPr>
            <a:lvl4pPr lvl="3" rtl="0">
              <a:lnSpc>
                <a:spcPct val="115000"/>
              </a:lnSpc>
              <a:spcBef>
                <a:spcPts val="0"/>
              </a:spcBef>
              <a:spcAft>
                <a:spcPts val="0"/>
              </a:spcAft>
              <a:buClr>
                <a:schemeClr val="dk1"/>
              </a:buClr>
              <a:buSzPts val="3500"/>
              <a:buFont typeface="DM Sans"/>
              <a:buNone/>
              <a:defRPr sz="3500" b="1">
                <a:solidFill>
                  <a:schemeClr val="dk1"/>
                </a:solidFill>
                <a:latin typeface="DM Sans"/>
                <a:ea typeface="DM Sans"/>
                <a:cs typeface="DM Sans"/>
                <a:sym typeface="DM Sans"/>
              </a:defRPr>
            </a:lvl4pPr>
            <a:lvl5pPr lvl="4" rtl="0">
              <a:lnSpc>
                <a:spcPct val="115000"/>
              </a:lnSpc>
              <a:spcBef>
                <a:spcPts val="0"/>
              </a:spcBef>
              <a:spcAft>
                <a:spcPts val="0"/>
              </a:spcAft>
              <a:buClr>
                <a:schemeClr val="dk1"/>
              </a:buClr>
              <a:buSzPts val="3500"/>
              <a:buFont typeface="DM Sans"/>
              <a:buNone/>
              <a:defRPr sz="3500" b="1">
                <a:solidFill>
                  <a:schemeClr val="dk1"/>
                </a:solidFill>
                <a:latin typeface="DM Sans"/>
                <a:ea typeface="DM Sans"/>
                <a:cs typeface="DM Sans"/>
                <a:sym typeface="DM Sans"/>
              </a:defRPr>
            </a:lvl5pPr>
            <a:lvl6pPr lvl="5" rtl="0">
              <a:lnSpc>
                <a:spcPct val="115000"/>
              </a:lnSpc>
              <a:spcBef>
                <a:spcPts val="0"/>
              </a:spcBef>
              <a:spcAft>
                <a:spcPts val="0"/>
              </a:spcAft>
              <a:buClr>
                <a:schemeClr val="dk1"/>
              </a:buClr>
              <a:buSzPts val="3500"/>
              <a:buFont typeface="DM Sans"/>
              <a:buNone/>
              <a:defRPr sz="3500" b="1">
                <a:solidFill>
                  <a:schemeClr val="dk1"/>
                </a:solidFill>
                <a:latin typeface="DM Sans"/>
                <a:ea typeface="DM Sans"/>
                <a:cs typeface="DM Sans"/>
                <a:sym typeface="DM Sans"/>
              </a:defRPr>
            </a:lvl6pPr>
            <a:lvl7pPr lvl="6" rtl="0">
              <a:lnSpc>
                <a:spcPct val="115000"/>
              </a:lnSpc>
              <a:spcBef>
                <a:spcPts val="0"/>
              </a:spcBef>
              <a:spcAft>
                <a:spcPts val="0"/>
              </a:spcAft>
              <a:buClr>
                <a:schemeClr val="dk1"/>
              </a:buClr>
              <a:buSzPts val="3500"/>
              <a:buFont typeface="DM Sans"/>
              <a:buNone/>
              <a:defRPr sz="3500" b="1">
                <a:solidFill>
                  <a:schemeClr val="dk1"/>
                </a:solidFill>
                <a:latin typeface="DM Sans"/>
                <a:ea typeface="DM Sans"/>
                <a:cs typeface="DM Sans"/>
                <a:sym typeface="DM Sans"/>
              </a:defRPr>
            </a:lvl7pPr>
            <a:lvl8pPr lvl="7" rtl="0">
              <a:lnSpc>
                <a:spcPct val="115000"/>
              </a:lnSpc>
              <a:spcBef>
                <a:spcPts val="0"/>
              </a:spcBef>
              <a:spcAft>
                <a:spcPts val="0"/>
              </a:spcAft>
              <a:buClr>
                <a:schemeClr val="dk1"/>
              </a:buClr>
              <a:buSzPts val="3500"/>
              <a:buFont typeface="DM Sans"/>
              <a:buNone/>
              <a:defRPr sz="3500" b="1">
                <a:solidFill>
                  <a:schemeClr val="dk1"/>
                </a:solidFill>
                <a:latin typeface="DM Sans"/>
                <a:ea typeface="DM Sans"/>
                <a:cs typeface="DM Sans"/>
                <a:sym typeface="DM Sans"/>
              </a:defRPr>
            </a:lvl8pPr>
            <a:lvl9pPr lvl="8" rtl="0">
              <a:lnSpc>
                <a:spcPct val="115000"/>
              </a:lnSpc>
              <a:spcBef>
                <a:spcPts val="0"/>
              </a:spcBef>
              <a:spcAft>
                <a:spcPts val="0"/>
              </a:spcAft>
              <a:buClr>
                <a:schemeClr val="dk1"/>
              </a:buClr>
              <a:buSzPts val="3500"/>
              <a:buFont typeface="DM Sans"/>
              <a:buNone/>
              <a:defRPr sz="3500" b="1">
                <a:solidFill>
                  <a:schemeClr val="dk1"/>
                </a:solidFill>
                <a:latin typeface="DM Sans"/>
                <a:ea typeface="DM Sans"/>
                <a:cs typeface="DM Sans"/>
                <a:sym typeface="DM Sans"/>
              </a:defRPr>
            </a:lvl9pPr>
          </a:lstStyle>
          <a:p>
            <a:endParaRPr/>
          </a:p>
        </p:txBody>
      </p:sp>
      <p:sp>
        <p:nvSpPr>
          <p:cNvPr id="7" name="Google Shape;7;p1"/>
          <p:cNvSpPr txBox="1">
            <a:spLocks noGrp="1"/>
          </p:cNvSpPr>
          <p:nvPr>
            <p:ph type="body" idx="1"/>
          </p:nvPr>
        </p:nvSpPr>
        <p:spPr>
          <a:xfrm>
            <a:off x="713225" y="1017725"/>
            <a:ext cx="7717500" cy="3586200"/>
          </a:xfrm>
          <a:prstGeom prst="rect">
            <a:avLst/>
          </a:prstGeom>
          <a:noFill/>
          <a:ln>
            <a:noFill/>
          </a:ln>
        </p:spPr>
        <p:txBody>
          <a:bodyPr spcFirstLastPara="1" wrap="square" lIns="91425" tIns="91425" rIns="91425" bIns="91425" anchor="t" anchorCtr="0">
            <a:noAutofit/>
          </a:bodyPr>
          <a:lstStyle>
            <a:lvl1pPr marL="457200" lvl="0" indent="-317500">
              <a:lnSpc>
                <a:spcPct val="115000"/>
              </a:lnSpc>
              <a:spcBef>
                <a:spcPts val="0"/>
              </a:spcBef>
              <a:spcAft>
                <a:spcPts val="0"/>
              </a:spcAft>
              <a:buClr>
                <a:schemeClr val="accent2"/>
              </a:buClr>
              <a:buSzPts val="1400"/>
              <a:buFont typeface="Quicksand Medium"/>
              <a:buChar char="●"/>
              <a:defRPr>
                <a:solidFill>
                  <a:schemeClr val="dk1"/>
                </a:solidFill>
                <a:latin typeface="Quicksand Medium"/>
                <a:ea typeface="Quicksand Medium"/>
                <a:cs typeface="Quicksand Medium"/>
                <a:sym typeface="Quicksand Medium"/>
              </a:defRPr>
            </a:lvl1pPr>
            <a:lvl2pPr marL="914400" lvl="1" indent="-317500">
              <a:lnSpc>
                <a:spcPct val="115000"/>
              </a:lnSpc>
              <a:spcBef>
                <a:spcPts val="0"/>
              </a:spcBef>
              <a:spcAft>
                <a:spcPts val="0"/>
              </a:spcAft>
              <a:buClr>
                <a:schemeClr val="dk1"/>
              </a:buClr>
              <a:buSzPts val="1400"/>
              <a:buFont typeface="Quicksand Medium"/>
              <a:buChar char="○"/>
              <a:defRPr>
                <a:solidFill>
                  <a:schemeClr val="dk1"/>
                </a:solidFill>
                <a:latin typeface="Quicksand Medium"/>
                <a:ea typeface="Quicksand Medium"/>
                <a:cs typeface="Quicksand Medium"/>
                <a:sym typeface="Quicksand Medium"/>
              </a:defRPr>
            </a:lvl2pPr>
            <a:lvl3pPr marL="1371600" lvl="2" indent="-317500">
              <a:lnSpc>
                <a:spcPct val="115000"/>
              </a:lnSpc>
              <a:spcBef>
                <a:spcPts val="0"/>
              </a:spcBef>
              <a:spcAft>
                <a:spcPts val="0"/>
              </a:spcAft>
              <a:buClr>
                <a:schemeClr val="dk1"/>
              </a:buClr>
              <a:buSzPts val="1400"/>
              <a:buFont typeface="Quicksand Medium"/>
              <a:buChar char="■"/>
              <a:defRPr>
                <a:solidFill>
                  <a:schemeClr val="dk1"/>
                </a:solidFill>
                <a:latin typeface="Quicksand Medium"/>
                <a:ea typeface="Quicksand Medium"/>
                <a:cs typeface="Quicksand Medium"/>
                <a:sym typeface="Quicksand Medium"/>
              </a:defRPr>
            </a:lvl3pPr>
            <a:lvl4pPr marL="1828800" lvl="3" indent="-317500">
              <a:lnSpc>
                <a:spcPct val="115000"/>
              </a:lnSpc>
              <a:spcBef>
                <a:spcPts val="0"/>
              </a:spcBef>
              <a:spcAft>
                <a:spcPts val="0"/>
              </a:spcAft>
              <a:buClr>
                <a:schemeClr val="dk1"/>
              </a:buClr>
              <a:buSzPts val="1400"/>
              <a:buFont typeface="Quicksand Medium"/>
              <a:buChar char="●"/>
              <a:defRPr>
                <a:solidFill>
                  <a:schemeClr val="dk1"/>
                </a:solidFill>
                <a:latin typeface="Quicksand Medium"/>
                <a:ea typeface="Quicksand Medium"/>
                <a:cs typeface="Quicksand Medium"/>
                <a:sym typeface="Quicksand Medium"/>
              </a:defRPr>
            </a:lvl4pPr>
            <a:lvl5pPr marL="2286000" lvl="4" indent="-317500">
              <a:lnSpc>
                <a:spcPct val="115000"/>
              </a:lnSpc>
              <a:spcBef>
                <a:spcPts val="0"/>
              </a:spcBef>
              <a:spcAft>
                <a:spcPts val="0"/>
              </a:spcAft>
              <a:buClr>
                <a:schemeClr val="dk1"/>
              </a:buClr>
              <a:buSzPts val="1400"/>
              <a:buFont typeface="Quicksand Medium"/>
              <a:buChar char="○"/>
              <a:defRPr>
                <a:solidFill>
                  <a:schemeClr val="dk1"/>
                </a:solidFill>
                <a:latin typeface="Quicksand Medium"/>
                <a:ea typeface="Quicksand Medium"/>
                <a:cs typeface="Quicksand Medium"/>
                <a:sym typeface="Quicksand Medium"/>
              </a:defRPr>
            </a:lvl5pPr>
            <a:lvl6pPr marL="2743200" lvl="5" indent="-317500">
              <a:lnSpc>
                <a:spcPct val="115000"/>
              </a:lnSpc>
              <a:spcBef>
                <a:spcPts val="0"/>
              </a:spcBef>
              <a:spcAft>
                <a:spcPts val="0"/>
              </a:spcAft>
              <a:buClr>
                <a:schemeClr val="dk1"/>
              </a:buClr>
              <a:buSzPts val="1400"/>
              <a:buFont typeface="Quicksand Medium"/>
              <a:buChar char="■"/>
              <a:defRPr>
                <a:solidFill>
                  <a:schemeClr val="dk1"/>
                </a:solidFill>
                <a:latin typeface="Quicksand Medium"/>
                <a:ea typeface="Quicksand Medium"/>
                <a:cs typeface="Quicksand Medium"/>
                <a:sym typeface="Quicksand Medium"/>
              </a:defRPr>
            </a:lvl6pPr>
            <a:lvl7pPr marL="3200400" lvl="6" indent="-317500">
              <a:lnSpc>
                <a:spcPct val="115000"/>
              </a:lnSpc>
              <a:spcBef>
                <a:spcPts val="0"/>
              </a:spcBef>
              <a:spcAft>
                <a:spcPts val="0"/>
              </a:spcAft>
              <a:buClr>
                <a:schemeClr val="dk1"/>
              </a:buClr>
              <a:buSzPts val="1400"/>
              <a:buFont typeface="Quicksand Medium"/>
              <a:buChar char="●"/>
              <a:defRPr>
                <a:solidFill>
                  <a:schemeClr val="dk1"/>
                </a:solidFill>
                <a:latin typeface="Quicksand Medium"/>
                <a:ea typeface="Quicksand Medium"/>
                <a:cs typeface="Quicksand Medium"/>
                <a:sym typeface="Quicksand Medium"/>
              </a:defRPr>
            </a:lvl7pPr>
            <a:lvl8pPr marL="3657600" lvl="7" indent="-317500">
              <a:lnSpc>
                <a:spcPct val="115000"/>
              </a:lnSpc>
              <a:spcBef>
                <a:spcPts val="0"/>
              </a:spcBef>
              <a:spcAft>
                <a:spcPts val="0"/>
              </a:spcAft>
              <a:buClr>
                <a:schemeClr val="dk1"/>
              </a:buClr>
              <a:buSzPts val="1400"/>
              <a:buFont typeface="Quicksand Medium"/>
              <a:buChar char="○"/>
              <a:defRPr>
                <a:solidFill>
                  <a:schemeClr val="dk1"/>
                </a:solidFill>
                <a:latin typeface="Quicksand Medium"/>
                <a:ea typeface="Quicksand Medium"/>
                <a:cs typeface="Quicksand Medium"/>
                <a:sym typeface="Quicksand Medium"/>
              </a:defRPr>
            </a:lvl8pPr>
            <a:lvl9pPr marL="4114800" lvl="8" indent="-317500">
              <a:lnSpc>
                <a:spcPct val="115000"/>
              </a:lnSpc>
              <a:spcBef>
                <a:spcPts val="0"/>
              </a:spcBef>
              <a:spcAft>
                <a:spcPts val="0"/>
              </a:spcAft>
              <a:buClr>
                <a:schemeClr val="dk1"/>
              </a:buClr>
              <a:buSzPts val="1400"/>
              <a:buFont typeface="Quicksand Medium"/>
              <a:buChar char="■"/>
              <a:defRPr>
                <a:solidFill>
                  <a:schemeClr val="dk1"/>
                </a:solidFill>
                <a:latin typeface="Quicksand Medium"/>
                <a:ea typeface="Quicksand Medium"/>
                <a:cs typeface="Quicksand Medium"/>
                <a:sym typeface="Quicksand Medium"/>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2" r:id="rId3"/>
    <p:sldLayoutId id="2147483653" r:id="rId4"/>
    <p:sldLayoutId id="2147483654" r:id="rId5"/>
    <p:sldLayoutId id="2147483655" r:id="rId6"/>
    <p:sldLayoutId id="2147483658" r:id="rId7"/>
    <p:sldLayoutId id="2147483659" r:id="rId8"/>
    <p:sldLayoutId id="2147483660" r:id="rId9"/>
    <p:sldLayoutId id="2147483661" r:id="rId10"/>
    <p:sldLayoutId id="2147483664" r:id="rId11"/>
    <p:sldLayoutId id="2147483666" r:id="rId12"/>
    <p:sldLayoutId id="2147483669" r:id="rId13"/>
    <p:sldLayoutId id="2147483670" r:id="rId14"/>
    <p:sldLayoutId id="2147483671" r:id="rId15"/>
    <p:sldLayoutId id="2147483674" r:id="rId16"/>
    <p:sldLayoutId id="2147483678" r:id="rId17"/>
    <p:sldLayoutId id="2147483679" r:id="rId18"/>
  </p:sldLayoutIdLst>
  <p:transition spd="slow">
    <p:push dir="r"/>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16.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jpg"/><Relationship Id="rId7" Type="http://schemas.openxmlformats.org/officeDocument/2006/relationships/image" Target="../media/image22.png"/><Relationship Id="rId2" Type="http://schemas.openxmlformats.org/officeDocument/2006/relationships/notesSlide" Target="../notesSlides/notesSlide20.xml"/><Relationship Id="rId1" Type="http://schemas.openxmlformats.org/officeDocument/2006/relationships/slideLayout" Target="../slideLayouts/slideLayout14.xml"/><Relationship Id="rId6" Type="http://schemas.openxmlformats.org/officeDocument/2006/relationships/image" Target="../media/image21.png"/><Relationship Id="rId5" Type="http://schemas.openxmlformats.org/officeDocument/2006/relationships/image" Target="../media/image20.jpeg"/><Relationship Id="rId10" Type="http://schemas.openxmlformats.org/officeDocument/2006/relationships/image" Target="../media/image25.png"/><Relationship Id="rId4" Type="http://schemas.openxmlformats.org/officeDocument/2006/relationships/image" Target="../media/image19.jpeg"/><Relationship Id="rId9" Type="http://schemas.openxmlformats.org/officeDocument/2006/relationships/image" Target="../media/image24.jpeg"/></Relationships>
</file>

<file path=ppt/slides/_rels/slide21.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jpg"/><Relationship Id="rId7" Type="http://schemas.openxmlformats.org/officeDocument/2006/relationships/image" Target="../media/image22.png"/><Relationship Id="rId2" Type="http://schemas.openxmlformats.org/officeDocument/2006/relationships/notesSlide" Target="../notesSlides/notesSlide21.xml"/><Relationship Id="rId1" Type="http://schemas.openxmlformats.org/officeDocument/2006/relationships/slideLayout" Target="../slideLayouts/slideLayout14.xml"/><Relationship Id="rId6" Type="http://schemas.openxmlformats.org/officeDocument/2006/relationships/image" Target="../media/image21.png"/><Relationship Id="rId5" Type="http://schemas.openxmlformats.org/officeDocument/2006/relationships/image" Target="../media/image20.jpeg"/><Relationship Id="rId10" Type="http://schemas.openxmlformats.org/officeDocument/2006/relationships/image" Target="../media/image25.png"/><Relationship Id="rId4" Type="http://schemas.openxmlformats.org/officeDocument/2006/relationships/image" Target="../media/image19.jpeg"/><Relationship Id="rId9" Type="http://schemas.openxmlformats.org/officeDocument/2006/relationships/image" Target="../media/image24.jpeg"/></Relationships>
</file>

<file path=ppt/slides/_rels/slide22.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jpg"/><Relationship Id="rId7" Type="http://schemas.openxmlformats.org/officeDocument/2006/relationships/image" Target="../media/image22.png"/><Relationship Id="rId2" Type="http://schemas.openxmlformats.org/officeDocument/2006/relationships/notesSlide" Target="../notesSlides/notesSlide22.xml"/><Relationship Id="rId1" Type="http://schemas.openxmlformats.org/officeDocument/2006/relationships/slideLayout" Target="../slideLayouts/slideLayout14.xml"/><Relationship Id="rId6" Type="http://schemas.openxmlformats.org/officeDocument/2006/relationships/image" Target="../media/image21.png"/><Relationship Id="rId5" Type="http://schemas.openxmlformats.org/officeDocument/2006/relationships/image" Target="../media/image20.jpeg"/><Relationship Id="rId10" Type="http://schemas.openxmlformats.org/officeDocument/2006/relationships/image" Target="../media/image25.png"/><Relationship Id="rId4" Type="http://schemas.openxmlformats.org/officeDocument/2006/relationships/image" Target="../media/image19.jpeg"/><Relationship Id="rId9" Type="http://schemas.openxmlformats.org/officeDocument/2006/relationships/image" Target="../media/image24.jpeg"/></Relationships>
</file>

<file path=ppt/slides/_rels/slide23.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jpg"/><Relationship Id="rId7" Type="http://schemas.openxmlformats.org/officeDocument/2006/relationships/image" Target="../media/image22.png"/><Relationship Id="rId2" Type="http://schemas.openxmlformats.org/officeDocument/2006/relationships/notesSlide" Target="../notesSlides/notesSlide23.xml"/><Relationship Id="rId1" Type="http://schemas.openxmlformats.org/officeDocument/2006/relationships/slideLayout" Target="../slideLayouts/slideLayout14.xml"/><Relationship Id="rId6" Type="http://schemas.openxmlformats.org/officeDocument/2006/relationships/image" Target="../media/image21.png"/><Relationship Id="rId5" Type="http://schemas.openxmlformats.org/officeDocument/2006/relationships/image" Target="../media/image20.jpeg"/><Relationship Id="rId10" Type="http://schemas.openxmlformats.org/officeDocument/2006/relationships/image" Target="../media/image25.png"/><Relationship Id="rId4" Type="http://schemas.openxmlformats.org/officeDocument/2006/relationships/image" Target="../media/image19.jpeg"/><Relationship Id="rId9" Type="http://schemas.openxmlformats.org/officeDocument/2006/relationships/image" Target="../media/image24.jpeg"/></Relationships>
</file>

<file path=ppt/slides/_rels/slide24.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jpg"/><Relationship Id="rId7" Type="http://schemas.openxmlformats.org/officeDocument/2006/relationships/image" Target="../media/image22.png"/><Relationship Id="rId2" Type="http://schemas.openxmlformats.org/officeDocument/2006/relationships/notesSlide" Target="../notesSlides/notesSlide24.xml"/><Relationship Id="rId1" Type="http://schemas.openxmlformats.org/officeDocument/2006/relationships/slideLayout" Target="../slideLayouts/slideLayout14.xml"/><Relationship Id="rId6" Type="http://schemas.openxmlformats.org/officeDocument/2006/relationships/image" Target="../media/image21.png"/><Relationship Id="rId5" Type="http://schemas.openxmlformats.org/officeDocument/2006/relationships/image" Target="../media/image20.jpeg"/><Relationship Id="rId10" Type="http://schemas.openxmlformats.org/officeDocument/2006/relationships/image" Target="../media/image25.png"/><Relationship Id="rId4" Type="http://schemas.openxmlformats.org/officeDocument/2006/relationships/image" Target="../media/image19.jpeg"/><Relationship Id="rId9" Type="http://schemas.openxmlformats.org/officeDocument/2006/relationships/image" Target="../media/image24.jpeg"/></Relationships>
</file>

<file path=ppt/slides/_rels/slide25.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jpg"/><Relationship Id="rId7" Type="http://schemas.openxmlformats.org/officeDocument/2006/relationships/image" Target="../media/image22.png"/><Relationship Id="rId2" Type="http://schemas.openxmlformats.org/officeDocument/2006/relationships/notesSlide" Target="../notesSlides/notesSlide25.xml"/><Relationship Id="rId1" Type="http://schemas.openxmlformats.org/officeDocument/2006/relationships/slideLayout" Target="../slideLayouts/slideLayout14.xml"/><Relationship Id="rId6" Type="http://schemas.openxmlformats.org/officeDocument/2006/relationships/image" Target="../media/image21.png"/><Relationship Id="rId5" Type="http://schemas.openxmlformats.org/officeDocument/2006/relationships/image" Target="../media/image20.jpeg"/><Relationship Id="rId10" Type="http://schemas.openxmlformats.org/officeDocument/2006/relationships/image" Target="../media/image25.png"/><Relationship Id="rId4" Type="http://schemas.openxmlformats.org/officeDocument/2006/relationships/image" Target="../media/image19.jpeg"/><Relationship Id="rId9" Type="http://schemas.openxmlformats.org/officeDocument/2006/relationships/image" Target="../media/image24.jpeg"/></Relationships>
</file>

<file path=ppt/slides/_rels/slide26.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jpg"/><Relationship Id="rId7" Type="http://schemas.openxmlformats.org/officeDocument/2006/relationships/image" Target="../media/image22.png"/><Relationship Id="rId2" Type="http://schemas.openxmlformats.org/officeDocument/2006/relationships/notesSlide" Target="../notesSlides/notesSlide26.xml"/><Relationship Id="rId1" Type="http://schemas.openxmlformats.org/officeDocument/2006/relationships/slideLayout" Target="../slideLayouts/slideLayout14.xml"/><Relationship Id="rId6" Type="http://schemas.openxmlformats.org/officeDocument/2006/relationships/image" Target="../media/image21.png"/><Relationship Id="rId5" Type="http://schemas.openxmlformats.org/officeDocument/2006/relationships/image" Target="../media/image20.jpeg"/><Relationship Id="rId10" Type="http://schemas.openxmlformats.org/officeDocument/2006/relationships/image" Target="../media/image25.png"/><Relationship Id="rId4" Type="http://schemas.openxmlformats.org/officeDocument/2006/relationships/image" Target="../media/image19.jpeg"/><Relationship Id="rId9" Type="http://schemas.openxmlformats.org/officeDocument/2006/relationships/image" Target="../media/image24.jpeg"/></Relationships>
</file>

<file path=ppt/slides/_rels/slide27.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jpg"/><Relationship Id="rId7" Type="http://schemas.openxmlformats.org/officeDocument/2006/relationships/image" Target="../media/image22.png"/><Relationship Id="rId2" Type="http://schemas.openxmlformats.org/officeDocument/2006/relationships/notesSlide" Target="../notesSlides/notesSlide27.xml"/><Relationship Id="rId1" Type="http://schemas.openxmlformats.org/officeDocument/2006/relationships/slideLayout" Target="../slideLayouts/slideLayout14.xml"/><Relationship Id="rId6" Type="http://schemas.openxmlformats.org/officeDocument/2006/relationships/image" Target="../media/image21.png"/><Relationship Id="rId5" Type="http://schemas.openxmlformats.org/officeDocument/2006/relationships/image" Target="../media/image20.jpeg"/><Relationship Id="rId10" Type="http://schemas.openxmlformats.org/officeDocument/2006/relationships/image" Target="../media/image25.png"/><Relationship Id="rId4" Type="http://schemas.openxmlformats.org/officeDocument/2006/relationships/image" Target="../media/image19.jpeg"/><Relationship Id="rId9" Type="http://schemas.openxmlformats.org/officeDocument/2006/relationships/image" Target="../media/image24.jpe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Shape 819"/>
        <p:cNvGrpSpPr/>
        <p:nvPr/>
      </p:nvGrpSpPr>
      <p:grpSpPr>
        <a:xfrm>
          <a:off x="0" y="0"/>
          <a:ext cx="0" cy="0"/>
          <a:chOff x="0" y="0"/>
          <a:chExt cx="0" cy="0"/>
        </a:xfrm>
      </p:grpSpPr>
      <p:sp>
        <p:nvSpPr>
          <p:cNvPr id="820" name="Google Shape;820;p37"/>
          <p:cNvSpPr txBox="1">
            <a:spLocks noGrp="1"/>
          </p:cNvSpPr>
          <p:nvPr>
            <p:ph type="ctrTitle"/>
          </p:nvPr>
        </p:nvSpPr>
        <p:spPr>
          <a:xfrm>
            <a:off x="1427019" y="1329764"/>
            <a:ext cx="6289962" cy="2085000"/>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ar-SA" sz="3600" b="1" dirty="0">
                <a:latin typeface="Dubai" panose="020B0503030403030204" pitchFamily="34" charset="-78"/>
                <a:cs typeface="Dubai" panose="020B0503030403030204" pitchFamily="34" charset="-78"/>
              </a:rPr>
              <a:t>نظام ذكي لحساب عدد السعرات الحرارية باستخدام الرؤية الحاسوبية</a:t>
            </a:r>
            <a:br>
              <a:rPr lang="ar-SA" b="1" dirty="0">
                <a:latin typeface="Dubai" panose="020B0503030403030204" pitchFamily="34" charset="-78"/>
                <a:cs typeface="Dubai" panose="020B0503030403030204" pitchFamily="34" charset="-78"/>
              </a:rPr>
            </a:br>
            <a:br>
              <a:rPr lang="ar-SA" sz="1000" b="1" dirty="0">
                <a:latin typeface="Dubai" panose="020B0503030403030204" pitchFamily="34" charset="-78"/>
                <a:cs typeface="Dubai" panose="020B0503030403030204" pitchFamily="34" charset="-78"/>
              </a:rPr>
            </a:br>
            <a:r>
              <a:rPr lang="ar-SA" sz="1800" b="1" dirty="0">
                <a:solidFill>
                  <a:srgbClr val="D93300"/>
                </a:solidFill>
                <a:latin typeface="Dubai" panose="020B0503030403030204" pitchFamily="34" charset="-78"/>
                <a:ea typeface="Dosis"/>
                <a:cs typeface="Dubai" panose="020B0503030403030204" pitchFamily="34" charset="-78"/>
                <a:sym typeface="Dosis"/>
              </a:rPr>
              <a:t>مشروع أعد لنيل درجة الإجازة في بكالوريوس هندسة الحاسوب </a:t>
            </a:r>
            <a:endParaRPr sz="1800" b="1" dirty="0">
              <a:solidFill>
                <a:srgbClr val="D93300"/>
              </a:solidFill>
              <a:latin typeface="Dubai" panose="020B0503030403030204" pitchFamily="34" charset="-78"/>
              <a:ea typeface="Dosis"/>
              <a:cs typeface="Dubai" panose="020B0503030403030204" pitchFamily="34" charset="-78"/>
              <a:sym typeface="Dosis"/>
            </a:endParaRPr>
          </a:p>
        </p:txBody>
      </p:sp>
      <p:sp>
        <p:nvSpPr>
          <p:cNvPr id="821" name="Google Shape;821;p37"/>
          <p:cNvSpPr txBox="1">
            <a:spLocks noGrp="1"/>
          </p:cNvSpPr>
          <p:nvPr>
            <p:ph type="subTitle" idx="1"/>
          </p:nvPr>
        </p:nvSpPr>
        <p:spPr>
          <a:xfrm>
            <a:off x="5309253" y="3354478"/>
            <a:ext cx="1839310" cy="691853"/>
          </a:xfrm>
          <a:prstGeom prst="rect">
            <a:avLst/>
          </a:prstGeom>
        </p:spPr>
        <p:txBody>
          <a:bodyPr spcFirstLastPara="1" wrap="square" lIns="91425" tIns="91425" rIns="91425" bIns="91425" anchor="t" anchorCtr="0">
            <a:noAutofit/>
          </a:bodyPr>
          <a:lstStyle/>
          <a:p>
            <a:pPr marL="0" lvl="0" indent="0" algn="ctr" rtl="1">
              <a:spcBef>
                <a:spcPts val="0"/>
              </a:spcBef>
              <a:spcAft>
                <a:spcPts val="0"/>
              </a:spcAft>
              <a:buNone/>
            </a:pPr>
            <a:r>
              <a:rPr lang="ar-SA" sz="1800" b="1" dirty="0">
                <a:solidFill>
                  <a:srgbClr val="D93300"/>
                </a:solidFill>
                <a:latin typeface="Dubai" panose="020B0503030403030204" pitchFamily="34" charset="-78"/>
                <a:cs typeface="Dubai" panose="020B0503030403030204" pitchFamily="34" charset="-78"/>
              </a:rPr>
              <a:t>إعداد الطالبة:</a:t>
            </a:r>
          </a:p>
          <a:p>
            <a:pPr marL="0" lvl="0" indent="0" algn="ctr" rtl="1">
              <a:spcBef>
                <a:spcPts val="0"/>
              </a:spcBef>
              <a:spcAft>
                <a:spcPts val="0"/>
              </a:spcAft>
              <a:buNone/>
            </a:pPr>
            <a:r>
              <a:rPr lang="ar-SA" sz="1800" dirty="0">
                <a:latin typeface="Dubai" panose="020B0503030403030204" pitchFamily="34" charset="-78"/>
                <a:cs typeface="Dubai" panose="020B0503030403030204" pitchFamily="34" charset="-78"/>
              </a:rPr>
              <a:t>رؤى باسم الأحمد</a:t>
            </a:r>
          </a:p>
        </p:txBody>
      </p:sp>
      <p:grpSp>
        <p:nvGrpSpPr>
          <p:cNvPr id="823" name="Google Shape;823;p37"/>
          <p:cNvGrpSpPr/>
          <p:nvPr/>
        </p:nvGrpSpPr>
        <p:grpSpPr>
          <a:xfrm rot="10800000" flipH="1">
            <a:off x="8368950" y="-64670"/>
            <a:ext cx="760973" cy="783618"/>
            <a:chOff x="-4868013" y="-7472689"/>
            <a:chExt cx="439234" cy="452305"/>
          </a:xfrm>
        </p:grpSpPr>
        <p:sp>
          <p:nvSpPr>
            <p:cNvPr id="824" name="Google Shape;824;p37"/>
            <p:cNvSpPr/>
            <p:nvPr/>
          </p:nvSpPr>
          <p:spPr>
            <a:xfrm>
              <a:off x="-4868013" y="-7472689"/>
              <a:ext cx="439234" cy="452305"/>
            </a:xfrm>
            <a:custGeom>
              <a:avLst/>
              <a:gdLst/>
              <a:ahLst/>
              <a:cxnLst/>
              <a:rect l="l" t="t" r="r" b="b"/>
              <a:pathLst>
                <a:path w="12669" h="13046" extrusionOk="0">
                  <a:moveTo>
                    <a:pt x="8418" y="0"/>
                  </a:moveTo>
                  <a:cubicBezTo>
                    <a:pt x="8089" y="0"/>
                    <a:pt x="7772" y="174"/>
                    <a:pt x="7604" y="480"/>
                  </a:cubicBezTo>
                  <a:lnTo>
                    <a:pt x="7327" y="987"/>
                  </a:lnTo>
                  <a:cubicBezTo>
                    <a:pt x="6529" y="677"/>
                    <a:pt x="5506" y="611"/>
                    <a:pt x="5121" y="597"/>
                  </a:cubicBezTo>
                  <a:cubicBezTo>
                    <a:pt x="5072" y="595"/>
                    <a:pt x="5023" y="595"/>
                    <a:pt x="4974" y="595"/>
                  </a:cubicBezTo>
                  <a:cubicBezTo>
                    <a:pt x="3840" y="595"/>
                    <a:pt x="2871" y="1002"/>
                    <a:pt x="2385" y="1254"/>
                  </a:cubicBezTo>
                  <a:cubicBezTo>
                    <a:pt x="1864" y="1522"/>
                    <a:pt x="1732" y="2202"/>
                    <a:pt x="2117" y="2643"/>
                  </a:cubicBezTo>
                  <a:cubicBezTo>
                    <a:pt x="1568" y="3155"/>
                    <a:pt x="1150" y="3789"/>
                    <a:pt x="897" y="4497"/>
                  </a:cubicBezTo>
                  <a:cubicBezTo>
                    <a:pt x="0" y="7032"/>
                    <a:pt x="911" y="11754"/>
                    <a:pt x="3952" y="12829"/>
                  </a:cubicBezTo>
                  <a:cubicBezTo>
                    <a:pt x="4362" y="12970"/>
                    <a:pt x="4790" y="13045"/>
                    <a:pt x="5223" y="13045"/>
                  </a:cubicBezTo>
                  <a:cubicBezTo>
                    <a:pt x="5236" y="13045"/>
                    <a:pt x="5249" y="13045"/>
                    <a:pt x="5262" y="13045"/>
                  </a:cubicBezTo>
                  <a:cubicBezTo>
                    <a:pt x="6328" y="13045"/>
                    <a:pt x="7482" y="12646"/>
                    <a:pt x="8613" y="11867"/>
                  </a:cubicBezTo>
                  <a:cubicBezTo>
                    <a:pt x="9979" y="10919"/>
                    <a:pt x="11106" y="9539"/>
                    <a:pt x="11561" y="8257"/>
                  </a:cubicBezTo>
                  <a:cubicBezTo>
                    <a:pt x="11805" y="7548"/>
                    <a:pt x="11880" y="6788"/>
                    <a:pt x="11768" y="6046"/>
                  </a:cubicBezTo>
                  <a:cubicBezTo>
                    <a:pt x="12345" y="5943"/>
                    <a:pt x="12669" y="5328"/>
                    <a:pt x="12434" y="4798"/>
                  </a:cubicBezTo>
                  <a:cubicBezTo>
                    <a:pt x="12199" y="4272"/>
                    <a:pt x="11669" y="3291"/>
                    <a:pt x="10712" y="2568"/>
                  </a:cubicBezTo>
                  <a:cubicBezTo>
                    <a:pt x="10458" y="2376"/>
                    <a:pt x="9796" y="1906"/>
                    <a:pt x="9092" y="1615"/>
                  </a:cubicBezTo>
                  <a:lnTo>
                    <a:pt x="9228" y="1371"/>
                  </a:lnTo>
                  <a:cubicBezTo>
                    <a:pt x="9472" y="921"/>
                    <a:pt x="9308" y="358"/>
                    <a:pt x="8862" y="113"/>
                  </a:cubicBezTo>
                  <a:cubicBezTo>
                    <a:pt x="8721" y="37"/>
                    <a:pt x="8568" y="0"/>
                    <a:pt x="8418" y="0"/>
                  </a:cubicBezTo>
                  <a:close/>
                </a:path>
              </a:pathLst>
            </a:custGeom>
            <a:solidFill>
              <a:schemeClr val="accent5"/>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sp>
          <p:nvSpPr>
            <p:cNvPr id="825" name="Google Shape;825;p37"/>
            <p:cNvSpPr/>
            <p:nvPr/>
          </p:nvSpPr>
          <p:spPr>
            <a:xfrm>
              <a:off x="-4840521" y="-7404427"/>
              <a:ext cx="376932" cy="358522"/>
            </a:xfrm>
            <a:custGeom>
              <a:avLst/>
              <a:gdLst/>
              <a:ahLst/>
              <a:cxnLst/>
              <a:rect l="l" t="t" r="r" b="b"/>
              <a:pathLst>
                <a:path w="10872" h="10341" extrusionOk="0">
                  <a:moveTo>
                    <a:pt x="5052" y="1"/>
                  </a:moveTo>
                  <a:cubicBezTo>
                    <a:pt x="3130" y="1"/>
                    <a:pt x="1402" y="1051"/>
                    <a:pt x="794" y="2773"/>
                  </a:cubicBezTo>
                  <a:cubicBezTo>
                    <a:pt x="1" y="5030"/>
                    <a:pt x="841" y="9264"/>
                    <a:pt x="3404" y="10165"/>
                  </a:cubicBezTo>
                  <a:cubicBezTo>
                    <a:pt x="3744" y="10285"/>
                    <a:pt x="4098" y="10340"/>
                    <a:pt x="4458" y="10340"/>
                  </a:cubicBezTo>
                  <a:cubicBezTo>
                    <a:pt x="6803" y="10340"/>
                    <a:pt x="9386" y="8002"/>
                    <a:pt x="10073" y="6044"/>
                  </a:cubicBezTo>
                  <a:cubicBezTo>
                    <a:pt x="10871" y="3786"/>
                    <a:pt x="9440" y="1219"/>
                    <a:pt x="6877" y="318"/>
                  </a:cubicBezTo>
                  <a:cubicBezTo>
                    <a:pt x="6268" y="103"/>
                    <a:pt x="5651" y="1"/>
                    <a:pt x="505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sp>
          <p:nvSpPr>
            <p:cNvPr id="826" name="Google Shape;826;p37"/>
            <p:cNvSpPr/>
            <p:nvPr/>
          </p:nvSpPr>
          <p:spPr>
            <a:xfrm>
              <a:off x="-4667388" y="-7320426"/>
              <a:ext cx="61054" cy="54224"/>
            </a:xfrm>
            <a:custGeom>
              <a:avLst/>
              <a:gdLst/>
              <a:ahLst/>
              <a:cxnLst/>
              <a:rect l="l" t="t" r="r" b="b"/>
              <a:pathLst>
                <a:path w="1761" h="1564" extrusionOk="0">
                  <a:moveTo>
                    <a:pt x="885" y="1"/>
                  </a:moveTo>
                  <a:cubicBezTo>
                    <a:pt x="564" y="1"/>
                    <a:pt x="261" y="200"/>
                    <a:pt x="146" y="523"/>
                  </a:cubicBezTo>
                  <a:cubicBezTo>
                    <a:pt x="1" y="932"/>
                    <a:pt x="217" y="1377"/>
                    <a:pt x="625" y="1518"/>
                  </a:cubicBezTo>
                  <a:cubicBezTo>
                    <a:pt x="711" y="1549"/>
                    <a:pt x="798" y="1564"/>
                    <a:pt x="884" y="1564"/>
                  </a:cubicBezTo>
                  <a:cubicBezTo>
                    <a:pt x="1204" y="1564"/>
                    <a:pt x="1505" y="1362"/>
                    <a:pt x="1620" y="1044"/>
                  </a:cubicBezTo>
                  <a:cubicBezTo>
                    <a:pt x="1761" y="636"/>
                    <a:pt x="1550" y="190"/>
                    <a:pt x="1141" y="44"/>
                  </a:cubicBezTo>
                  <a:cubicBezTo>
                    <a:pt x="1057" y="15"/>
                    <a:pt x="970" y="1"/>
                    <a:pt x="88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sp>
          <p:nvSpPr>
            <p:cNvPr id="827" name="Google Shape;827;p37"/>
            <p:cNvSpPr/>
            <p:nvPr/>
          </p:nvSpPr>
          <p:spPr>
            <a:xfrm>
              <a:off x="-4584219" y="-7291132"/>
              <a:ext cx="61054" cy="54155"/>
            </a:xfrm>
            <a:custGeom>
              <a:avLst/>
              <a:gdLst/>
              <a:ahLst/>
              <a:cxnLst/>
              <a:rect l="l" t="t" r="r" b="b"/>
              <a:pathLst>
                <a:path w="1761" h="1562" extrusionOk="0">
                  <a:moveTo>
                    <a:pt x="880" y="1"/>
                  </a:moveTo>
                  <a:cubicBezTo>
                    <a:pt x="559" y="1"/>
                    <a:pt x="256" y="200"/>
                    <a:pt x="141" y="523"/>
                  </a:cubicBezTo>
                  <a:cubicBezTo>
                    <a:pt x="0" y="927"/>
                    <a:pt x="211" y="1373"/>
                    <a:pt x="620" y="1518"/>
                  </a:cubicBezTo>
                  <a:cubicBezTo>
                    <a:pt x="704" y="1548"/>
                    <a:pt x="791" y="1562"/>
                    <a:pt x="876" y="1562"/>
                  </a:cubicBezTo>
                  <a:cubicBezTo>
                    <a:pt x="1197" y="1562"/>
                    <a:pt x="1500" y="1362"/>
                    <a:pt x="1615" y="1039"/>
                  </a:cubicBezTo>
                  <a:cubicBezTo>
                    <a:pt x="1760" y="636"/>
                    <a:pt x="1545" y="190"/>
                    <a:pt x="1136" y="44"/>
                  </a:cubicBezTo>
                  <a:cubicBezTo>
                    <a:pt x="1052" y="15"/>
                    <a:pt x="965" y="1"/>
                    <a:pt x="88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sp>
          <p:nvSpPr>
            <p:cNvPr id="828" name="Google Shape;828;p37"/>
            <p:cNvSpPr/>
            <p:nvPr/>
          </p:nvSpPr>
          <p:spPr>
            <a:xfrm>
              <a:off x="-4750383" y="-7349721"/>
              <a:ext cx="61089" cy="54224"/>
            </a:xfrm>
            <a:custGeom>
              <a:avLst/>
              <a:gdLst/>
              <a:ahLst/>
              <a:cxnLst/>
              <a:rect l="l" t="t" r="r" b="b"/>
              <a:pathLst>
                <a:path w="1762" h="1564" extrusionOk="0">
                  <a:moveTo>
                    <a:pt x="883" y="1"/>
                  </a:moveTo>
                  <a:cubicBezTo>
                    <a:pt x="560" y="1"/>
                    <a:pt x="258" y="201"/>
                    <a:pt x="146" y="523"/>
                  </a:cubicBezTo>
                  <a:cubicBezTo>
                    <a:pt x="1" y="927"/>
                    <a:pt x="217" y="1378"/>
                    <a:pt x="621" y="1518"/>
                  </a:cubicBezTo>
                  <a:cubicBezTo>
                    <a:pt x="707" y="1549"/>
                    <a:pt x="795" y="1564"/>
                    <a:pt x="882" y="1564"/>
                  </a:cubicBezTo>
                  <a:cubicBezTo>
                    <a:pt x="1204" y="1564"/>
                    <a:pt x="1505" y="1362"/>
                    <a:pt x="1616" y="1044"/>
                  </a:cubicBezTo>
                  <a:cubicBezTo>
                    <a:pt x="1761" y="636"/>
                    <a:pt x="1550" y="190"/>
                    <a:pt x="1142" y="45"/>
                  </a:cubicBezTo>
                  <a:cubicBezTo>
                    <a:pt x="1056" y="15"/>
                    <a:pt x="969" y="1"/>
                    <a:pt x="88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sp>
          <p:nvSpPr>
            <p:cNvPr id="829" name="Google Shape;829;p37"/>
            <p:cNvSpPr/>
            <p:nvPr/>
          </p:nvSpPr>
          <p:spPr>
            <a:xfrm>
              <a:off x="-4695850" y="-7239268"/>
              <a:ext cx="60881" cy="54224"/>
            </a:xfrm>
            <a:custGeom>
              <a:avLst/>
              <a:gdLst/>
              <a:ahLst/>
              <a:cxnLst/>
              <a:rect l="l" t="t" r="r" b="b"/>
              <a:pathLst>
                <a:path w="1756" h="1564" extrusionOk="0">
                  <a:moveTo>
                    <a:pt x="877" y="0"/>
                  </a:moveTo>
                  <a:cubicBezTo>
                    <a:pt x="557" y="0"/>
                    <a:pt x="256" y="202"/>
                    <a:pt x="141" y="520"/>
                  </a:cubicBezTo>
                  <a:cubicBezTo>
                    <a:pt x="0" y="928"/>
                    <a:pt x="212" y="1374"/>
                    <a:pt x="620" y="1520"/>
                  </a:cubicBezTo>
                  <a:cubicBezTo>
                    <a:pt x="705" y="1549"/>
                    <a:pt x="791" y="1563"/>
                    <a:pt x="876" y="1563"/>
                  </a:cubicBezTo>
                  <a:cubicBezTo>
                    <a:pt x="1197" y="1563"/>
                    <a:pt x="1500" y="1363"/>
                    <a:pt x="1615" y="1041"/>
                  </a:cubicBezTo>
                  <a:cubicBezTo>
                    <a:pt x="1756" y="632"/>
                    <a:pt x="1545" y="186"/>
                    <a:pt x="1136" y="46"/>
                  </a:cubicBezTo>
                  <a:cubicBezTo>
                    <a:pt x="1051" y="15"/>
                    <a:pt x="963" y="0"/>
                    <a:pt x="87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sp>
          <p:nvSpPr>
            <p:cNvPr id="830" name="Google Shape;830;p37"/>
            <p:cNvSpPr/>
            <p:nvPr/>
          </p:nvSpPr>
          <p:spPr>
            <a:xfrm>
              <a:off x="-4612855" y="-7209973"/>
              <a:ext cx="61054" cy="54189"/>
            </a:xfrm>
            <a:custGeom>
              <a:avLst/>
              <a:gdLst/>
              <a:ahLst/>
              <a:cxnLst/>
              <a:rect l="l" t="t" r="r" b="b"/>
              <a:pathLst>
                <a:path w="1761" h="1563" extrusionOk="0">
                  <a:moveTo>
                    <a:pt x="879" y="0"/>
                  </a:moveTo>
                  <a:cubicBezTo>
                    <a:pt x="557" y="0"/>
                    <a:pt x="256" y="202"/>
                    <a:pt x="141" y="520"/>
                  </a:cubicBezTo>
                  <a:cubicBezTo>
                    <a:pt x="0" y="928"/>
                    <a:pt x="211" y="1374"/>
                    <a:pt x="620" y="1519"/>
                  </a:cubicBezTo>
                  <a:cubicBezTo>
                    <a:pt x="705" y="1549"/>
                    <a:pt x="793" y="1563"/>
                    <a:pt x="878" y="1563"/>
                  </a:cubicBezTo>
                  <a:cubicBezTo>
                    <a:pt x="1202" y="1563"/>
                    <a:pt x="1504" y="1363"/>
                    <a:pt x="1615" y="1041"/>
                  </a:cubicBezTo>
                  <a:cubicBezTo>
                    <a:pt x="1760" y="632"/>
                    <a:pt x="1544" y="186"/>
                    <a:pt x="1141" y="46"/>
                  </a:cubicBezTo>
                  <a:cubicBezTo>
                    <a:pt x="1054" y="15"/>
                    <a:pt x="966" y="0"/>
                    <a:pt x="87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sp>
          <p:nvSpPr>
            <p:cNvPr id="831" name="Google Shape;831;p37"/>
            <p:cNvSpPr/>
            <p:nvPr/>
          </p:nvSpPr>
          <p:spPr>
            <a:xfrm>
              <a:off x="-4779019" y="-7268563"/>
              <a:ext cx="61054" cy="54224"/>
            </a:xfrm>
            <a:custGeom>
              <a:avLst/>
              <a:gdLst/>
              <a:ahLst/>
              <a:cxnLst/>
              <a:rect l="l" t="t" r="r" b="b"/>
              <a:pathLst>
                <a:path w="1761" h="1564" extrusionOk="0">
                  <a:moveTo>
                    <a:pt x="882" y="0"/>
                  </a:moveTo>
                  <a:cubicBezTo>
                    <a:pt x="561" y="0"/>
                    <a:pt x="257" y="202"/>
                    <a:pt x="146" y="520"/>
                  </a:cubicBezTo>
                  <a:cubicBezTo>
                    <a:pt x="1" y="928"/>
                    <a:pt x="217" y="1374"/>
                    <a:pt x="620" y="1520"/>
                  </a:cubicBezTo>
                  <a:cubicBezTo>
                    <a:pt x="706" y="1549"/>
                    <a:pt x="793" y="1563"/>
                    <a:pt x="879" y="1563"/>
                  </a:cubicBezTo>
                  <a:cubicBezTo>
                    <a:pt x="1203" y="1563"/>
                    <a:pt x="1505" y="1364"/>
                    <a:pt x="1620" y="1041"/>
                  </a:cubicBezTo>
                  <a:cubicBezTo>
                    <a:pt x="1761" y="632"/>
                    <a:pt x="1550" y="187"/>
                    <a:pt x="1141" y="46"/>
                  </a:cubicBezTo>
                  <a:cubicBezTo>
                    <a:pt x="1056" y="15"/>
                    <a:pt x="968" y="0"/>
                    <a:pt x="88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sp>
          <p:nvSpPr>
            <p:cNvPr id="832" name="Google Shape;832;p37"/>
            <p:cNvSpPr/>
            <p:nvPr/>
          </p:nvSpPr>
          <p:spPr>
            <a:xfrm>
              <a:off x="-4682988" y="-7143514"/>
              <a:ext cx="61054" cy="54189"/>
            </a:xfrm>
            <a:custGeom>
              <a:avLst/>
              <a:gdLst/>
              <a:ahLst/>
              <a:cxnLst/>
              <a:rect l="l" t="t" r="r" b="b"/>
              <a:pathLst>
                <a:path w="1761" h="1563" extrusionOk="0">
                  <a:moveTo>
                    <a:pt x="882" y="0"/>
                  </a:moveTo>
                  <a:cubicBezTo>
                    <a:pt x="559" y="0"/>
                    <a:pt x="256" y="200"/>
                    <a:pt x="141" y="522"/>
                  </a:cubicBezTo>
                  <a:cubicBezTo>
                    <a:pt x="0" y="931"/>
                    <a:pt x="211" y="1377"/>
                    <a:pt x="620" y="1517"/>
                  </a:cubicBezTo>
                  <a:cubicBezTo>
                    <a:pt x="706" y="1548"/>
                    <a:pt x="795" y="1563"/>
                    <a:pt x="881" y="1563"/>
                  </a:cubicBezTo>
                  <a:cubicBezTo>
                    <a:pt x="1204" y="1563"/>
                    <a:pt x="1504" y="1361"/>
                    <a:pt x="1615" y="1043"/>
                  </a:cubicBezTo>
                  <a:cubicBezTo>
                    <a:pt x="1760" y="635"/>
                    <a:pt x="1544" y="189"/>
                    <a:pt x="1141" y="44"/>
                  </a:cubicBezTo>
                  <a:cubicBezTo>
                    <a:pt x="1055" y="14"/>
                    <a:pt x="968" y="0"/>
                    <a:pt x="88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sp>
          <p:nvSpPr>
            <p:cNvPr id="833" name="Google Shape;833;p37"/>
            <p:cNvSpPr/>
            <p:nvPr/>
          </p:nvSpPr>
          <p:spPr>
            <a:xfrm>
              <a:off x="-4765984" y="-7172809"/>
              <a:ext cx="61054" cy="54224"/>
            </a:xfrm>
            <a:custGeom>
              <a:avLst/>
              <a:gdLst/>
              <a:ahLst/>
              <a:cxnLst/>
              <a:rect l="l" t="t" r="r" b="b"/>
              <a:pathLst>
                <a:path w="1761" h="1564" extrusionOk="0">
                  <a:moveTo>
                    <a:pt x="880" y="0"/>
                  </a:moveTo>
                  <a:cubicBezTo>
                    <a:pt x="559" y="0"/>
                    <a:pt x="256" y="200"/>
                    <a:pt x="141" y="522"/>
                  </a:cubicBezTo>
                  <a:cubicBezTo>
                    <a:pt x="0" y="931"/>
                    <a:pt x="212" y="1377"/>
                    <a:pt x="620" y="1518"/>
                  </a:cubicBezTo>
                  <a:cubicBezTo>
                    <a:pt x="706" y="1548"/>
                    <a:pt x="793" y="1563"/>
                    <a:pt x="879" y="1563"/>
                  </a:cubicBezTo>
                  <a:cubicBezTo>
                    <a:pt x="1199" y="1563"/>
                    <a:pt x="1500" y="1362"/>
                    <a:pt x="1615" y="1044"/>
                  </a:cubicBezTo>
                  <a:cubicBezTo>
                    <a:pt x="1760" y="635"/>
                    <a:pt x="1545" y="189"/>
                    <a:pt x="1136" y="44"/>
                  </a:cubicBezTo>
                  <a:cubicBezTo>
                    <a:pt x="1052" y="14"/>
                    <a:pt x="965" y="0"/>
                    <a:pt x="88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sp>
          <p:nvSpPr>
            <p:cNvPr id="834" name="Google Shape;834;p37"/>
            <p:cNvSpPr/>
            <p:nvPr/>
          </p:nvSpPr>
          <p:spPr>
            <a:xfrm>
              <a:off x="-4609596" y="-7399886"/>
              <a:ext cx="151231" cy="111880"/>
            </a:xfrm>
            <a:custGeom>
              <a:avLst/>
              <a:gdLst/>
              <a:ahLst/>
              <a:cxnLst/>
              <a:rect l="l" t="t" r="r" b="b"/>
              <a:pathLst>
                <a:path w="4362" h="3227" extrusionOk="0">
                  <a:moveTo>
                    <a:pt x="594" y="1"/>
                  </a:moveTo>
                  <a:cubicBezTo>
                    <a:pt x="441" y="1"/>
                    <a:pt x="326" y="41"/>
                    <a:pt x="263" y="126"/>
                  </a:cubicBezTo>
                  <a:cubicBezTo>
                    <a:pt x="0" y="478"/>
                    <a:pt x="714" y="1459"/>
                    <a:pt x="1859" y="2322"/>
                  </a:cubicBezTo>
                  <a:cubicBezTo>
                    <a:pt x="2694" y="2951"/>
                    <a:pt x="3671" y="3158"/>
                    <a:pt x="4135" y="3224"/>
                  </a:cubicBezTo>
                  <a:cubicBezTo>
                    <a:pt x="4146" y="3225"/>
                    <a:pt x="4156" y="3226"/>
                    <a:pt x="4166" y="3226"/>
                  </a:cubicBezTo>
                  <a:cubicBezTo>
                    <a:pt x="4281" y="3226"/>
                    <a:pt x="4361" y="3106"/>
                    <a:pt x="4314" y="2994"/>
                  </a:cubicBezTo>
                  <a:cubicBezTo>
                    <a:pt x="4121" y="2562"/>
                    <a:pt x="3652" y="1684"/>
                    <a:pt x="2821" y="1060"/>
                  </a:cubicBezTo>
                  <a:cubicBezTo>
                    <a:pt x="1948" y="400"/>
                    <a:pt x="1077" y="1"/>
                    <a:pt x="59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sp>
          <p:nvSpPr>
            <p:cNvPr id="835" name="Google Shape;835;p37"/>
            <p:cNvSpPr/>
            <p:nvPr/>
          </p:nvSpPr>
          <p:spPr>
            <a:xfrm>
              <a:off x="-4777875" y="-7426546"/>
              <a:ext cx="176436" cy="55264"/>
            </a:xfrm>
            <a:custGeom>
              <a:avLst/>
              <a:gdLst/>
              <a:ahLst/>
              <a:cxnLst/>
              <a:rect l="l" t="t" r="r" b="b"/>
              <a:pathLst>
                <a:path w="5089" h="1594" extrusionOk="0">
                  <a:moveTo>
                    <a:pt x="2362" y="0"/>
                  </a:moveTo>
                  <a:cubicBezTo>
                    <a:pt x="1375" y="0"/>
                    <a:pt x="522" y="369"/>
                    <a:pt x="123" y="575"/>
                  </a:cubicBezTo>
                  <a:cubicBezTo>
                    <a:pt x="5" y="632"/>
                    <a:pt x="1" y="796"/>
                    <a:pt x="113" y="862"/>
                  </a:cubicBezTo>
                  <a:cubicBezTo>
                    <a:pt x="517" y="1106"/>
                    <a:pt x="1404" y="1556"/>
                    <a:pt x="2451" y="1589"/>
                  </a:cubicBezTo>
                  <a:cubicBezTo>
                    <a:pt x="2545" y="1592"/>
                    <a:pt x="2637" y="1594"/>
                    <a:pt x="2729" y="1594"/>
                  </a:cubicBezTo>
                  <a:cubicBezTo>
                    <a:pt x="4032" y="1594"/>
                    <a:pt x="5061" y="1288"/>
                    <a:pt x="5075" y="881"/>
                  </a:cubicBezTo>
                  <a:cubicBezTo>
                    <a:pt x="5089" y="439"/>
                    <a:pt x="3934" y="50"/>
                    <a:pt x="2502" y="3"/>
                  </a:cubicBezTo>
                  <a:cubicBezTo>
                    <a:pt x="2455" y="1"/>
                    <a:pt x="2409" y="0"/>
                    <a:pt x="236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sp>
          <p:nvSpPr>
            <p:cNvPr id="836" name="Google Shape;836;p37"/>
            <p:cNvSpPr/>
            <p:nvPr/>
          </p:nvSpPr>
          <p:spPr>
            <a:xfrm>
              <a:off x="-4767579" y="-7447347"/>
              <a:ext cx="300000" cy="151300"/>
            </a:xfrm>
            <a:custGeom>
              <a:avLst/>
              <a:gdLst/>
              <a:ahLst/>
              <a:cxnLst/>
              <a:rect l="l" t="t" r="r" b="b"/>
              <a:pathLst>
                <a:path w="8653" h="4364" extrusionOk="0">
                  <a:moveTo>
                    <a:pt x="5511" y="1"/>
                  </a:moveTo>
                  <a:cubicBezTo>
                    <a:pt x="5450" y="1"/>
                    <a:pt x="5389" y="30"/>
                    <a:pt x="5350" y="101"/>
                  </a:cubicBezTo>
                  <a:lnTo>
                    <a:pt x="4703" y="1283"/>
                  </a:lnTo>
                  <a:lnTo>
                    <a:pt x="262" y="1143"/>
                  </a:lnTo>
                  <a:cubicBezTo>
                    <a:pt x="261" y="1143"/>
                    <a:pt x="259" y="1143"/>
                    <a:pt x="258" y="1143"/>
                  </a:cubicBezTo>
                  <a:cubicBezTo>
                    <a:pt x="4" y="1143"/>
                    <a:pt x="1" y="1523"/>
                    <a:pt x="253" y="1528"/>
                  </a:cubicBezTo>
                  <a:lnTo>
                    <a:pt x="4618" y="1664"/>
                  </a:lnTo>
                  <a:cubicBezTo>
                    <a:pt x="4632" y="1692"/>
                    <a:pt x="4656" y="1711"/>
                    <a:pt x="4684" y="1725"/>
                  </a:cubicBezTo>
                  <a:cubicBezTo>
                    <a:pt x="4710" y="1739"/>
                    <a:pt x="4740" y="1747"/>
                    <a:pt x="4772" y="1747"/>
                  </a:cubicBezTo>
                  <a:cubicBezTo>
                    <a:pt x="4791" y="1747"/>
                    <a:pt x="4810" y="1744"/>
                    <a:pt x="4829" y="1739"/>
                  </a:cubicBezTo>
                  <a:lnTo>
                    <a:pt x="8256" y="4320"/>
                  </a:lnTo>
                  <a:cubicBezTo>
                    <a:pt x="8295" y="4350"/>
                    <a:pt x="8335" y="4363"/>
                    <a:pt x="8373" y="4363"/>
                  </a:cubicBezTo>
                  <a:cubicBezTo>
                    <a:pt x="8532" y="4363"/>
                    <a:pt x="8652" y="4140"/>
                    <a:pt x="8486" y="4015"/>
                  </a:cubicBezTo>
                  <a:lnTo>
                    <a:pt x="5059" y="1434"/>
                  </a:lnTo>
                  <a:lnTo>
                    <a:pt x="5688" y="288"/>
                  </a:lnTo>
                  <a:cubicBezTo>
                    <a:pt x="5771" y="135"/>
                    <a:pt x="5641" y="1"/>
                    <a:pt x="55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grpSp>
      <p:grpSp>
        <p:nvGrpSpPr>
          <p:cNvPr id="837" name="Google Shape;837;p37"/>
          <p:cNvGrpSpPr/>
          <p:nvPr/>
        </p:nvGrpSpPr>
        <p:grpSpPr>
          <a:xfrm>
            <a:off x="-287540" y="4183609"/>
            <a:ext cx="1839309" cy="910050"/>
            <a:chOff x="-1818536" y="1294008"/>
            <a:chExt cx="5063513" cy="2505089"/>
          </a:xfrm>
        </p:grpSpPr>
        <p:sp>
          <p:nvSpPr>
            <p:cNvPr id="838" name="Google Shape;838;p37"/>
            <p:cNvSpPr/>
            <p:nvPr/>
          </p:nvSpPr>
          <p:spPr>
            <a:xfrm>
              <a:off x="-1818536" y="1294008"/>
              <a:ext cx="5063513" cy="2505089"/>
            </a:xfrm>
            <a:custGeom>
              <a:avLst/>
              <a:gdLst/>
              <a:ahLst/>
              <a:cxnLst/>
              <a:rect l="l" t="t" r="r" b="b"/>
              <a:pathLst>
                <a:path w="33271" h="16460" extrusionOk="0">
                  <a:moveTo>
                    <a:pt x="1904" y="0"/>
                  </a:moveTo>
                  <a:cubicBezTo>
                    <a:pt x="853" y="0"/>
                    <a:pt x="1" y="848"/>
                    <a:pt x="1" y="1899"/>
                  </a:cubicBezTo>
                  <a:lnTo>
                    <a:pt x="1" y="1978"/>
                  </a:lnTo>
                  <a:cubicBezTo>
                    <a:pt x="1" y="2910"/>
                    <a:pt x="680" y="3703"/>
                    <a:pt x="1597" y="3851"/>
                  </a:cubicBezTo>
                  <a:cubicBezTo>
                    <a:pt x="1854" y="10567"/>
                    <a:pt x="7395" y="15954"/>
                    <a:pt x="14175" y="15954"/>
                  </a:cubicBezTo>
                  <a:lnTo>
                    <a:pt x="19096" y="15954"/>
                  </a:lnTo>
                  <a:cubicBezTo>
                    <a:pt x="20117" y="15954"/>
                    <a:pt x="21138" y="15830"/>
                    <a:pt x="22129" y="15582"/>
                  </a:cubicBezTo>
                  <a:cubicBezTo>
                    <a:pt x="22970" y="16157"/>
                    <a:pt x="23962" y="16459"/>
                    <a:pt x="24979" y="16459"/>
                  </a:cubicBezTo>
                  <a:cubicBezTo>
                    <a:pt x="24987" y="16459"/>
                    <a:pt x="24996" y="16459"/>
                    <a:pt x="25004" y="16459"/>
                  </a:cubicBezTo>
                  <a:cubicBezTo>
                    <a:pt x="25187" y="16459"/>
                    <a:pt x="25366" y="16449"/>
                    <a:pt x="25549" y="16430"/>
                  </a:cubicBezTo>
                  <a:cubicBezTo>
                    <a:pt x="28364" y="16167"/>
                    <a:pt x="30589" y="13937"/>
                    <a:pt x="30852" y="11127"/>
                  </a:cubicBezTo>
                  <a:lnTo>
                    <a:pt x="31367" y="10765"/>
                  </a:lnTo>
                  <a:cubicBezTo>
                    <a:pt x="31942" y="10363"/>
                    <a:pt x="31858" y="9496"/>
                    <a:pt x="31224" y="9209"/>
                  </a:cubicBezTo>
                  <a:lnTo>
                    <a:pt x="30644" y="8951"/>
                  </a:lnTo>
                  <a:cubicBezTo>
                    <a:pt x="30609" y="8837"/>
                    <a:pt x="30574" y="8723"/>
                    <a:pt x="30535" y="8614"/>
                  </a:cubicBezTo>
                  <a:cubicBezTo>
                    <a:pt x="31224" y="7117"/>
                    <a:pt x="31610" y="5502"/>
                    <a:pt x="31670" y="3851"/>
                  </a:cubicBezTo>
                  <a:cubicBezTo>
                    <a:pt x="32592" y="3703"/>
                    <a:pt x="33266" y="2910"/>
                    <a:pt x="33271" y="1978"/>
                  </a:cubicBezTo>
                  <a:lnTo>
                    <a:pt x="33271" y="1899"/>
                  </a:lnTo>
                  <a:cubicBezTo>
                    <a:pt x="33266" y="848"/>
                    <a:pt x="32413" y="0"/>
                    <a:pt x="31367" y="0"/>
                  </a:cubicBezTo>
                  <a:close/>
                </a:path>
              </a:pathLst>
            </a:custGeom>
            <a:solidFill>
              <a:schemeClr val="accent5"/>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sp>
          <p:nvSpPr>
            <p:cNvPr id="839" name="Google Shape;839;p37"/>
            <p:cNvSpPr/>
            <p:nvPr/>
          </p:nvSpPr>
          <p:spPr>
            <a:xfrm>
              <a:off x="-1458757" y="1745110"/>
              <a:ext cx="4343959" cy="1858575"/>
            </a:xfrm>
            <a:custGeom>
              <a:avLst/>
              <a:gdLst/>
              <a:ahLst/>
              <a:cxnLst/>
              <a:rect l="l" t="t" r="r" b="b"/>
              <a:pathLst>
                <a:path w="28543" h="12212" extrusionOk="0">
                  <a:moveTo>
                    <a:pt x="1" y="0"/>
                  </a:moveTo>
                  <a:lnTo>
                    <a:pt x="1" y="406"/>
                  </a:lnTo>
                  <a:cubicBezTo>
                    <a:pt x="1" y="6929"/>
                    <a:pt x="5289" y="12212"/>
                    <a:pt x="11811" y="12212"/>
                  </a:cubicBezTo>
                  <a:lnTo>
                    <a:pt x="16732" y="12212"/>
                  </a:lnTo>
                  <a:cubicBezTo>
                    <a:pt x="23254" y="12212"/>
                    <a:pt x="28543" y="6929"/>
                    <a:pt x="28543" y="406"/>
                  </a:cubicBezTo>
                  <a:lnTo>
                    <a:pt x="2854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sp>
          <p:nvSpPr>
            <p:cNvPr id="840" name="Google Shape;840;p37"/>
            <p:cNvSpPr/>
            <p:nvPr/>
          </p:nvSpPr>
          <p:spPr>
            <a:xfrm>
              <a:off x="-1700740" y="1411654"/>
              <a:ext cx="4827315" cy="354609"/>
            </a:xfrm>
            <a:custGeom>
              <a:avLst/>
              <a:gdLst/>
              <a:ahLst/>
              <a:cxnLst/>
              <a:rect l="l" t="t" r="r" b="b"/>
              <a:pathLst>
                <a:path w="31719" h="2330" extrusionOk="0">
                  <a:moveTo>
                    <a:pt x="1130" y="1"/>
                  </a:moveTo>
                  <a:cubicBezTo>
                    <a:pt x="506" y="1"/>
                    <a:pt x="0" y="501"/>
                    <a:pt x="0" y="1126"/>
                  </a:cubicBezTo>
                  <a:lnTo>
                    <a:pt x="0" y="1205"/>
                  </a:lnTo>
                  <a:cubicBezTo>
                    <a:pt x="0" y="1829"/>
                    <a:pt x="506" y="2330"/>
                    <a:pt x="1130" y="2330"/>
                  </a:cubicBezTo>
                  <a:lnTo>
                    <a:pt x="30593" y="2330"/>
                  </a:lnTo>
                  <a:cubicBezTo>
                    <a:pt x="31218" y="2330"/>
                    <a:pt x="31718" y="1829"/>
                    <a:pt x="31718" y="1205"/>
                  </a:cubicBezTo>
                  <a:lnTo>
                    <a:pt x="31718" y="1126"/>
                  </a:lnTo>
                  <a:cubicBezTo>
                    <a:pt x="31718" y="501"/>
                    <a:pt x="31218" y="1"/>
                    <a:pt x="3059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sp>
          <p:nvSpPr>
            <p:cNvPr id="841" name="Google Shape;841;p37"/>
            <p:cNvSpPr/>
            <p:nvPr/>
          </p:nvSpPr>
          <p:spPr>
            <a:xfrm>
              <a:off x="-1204445" y="1905218"/>
              <a:ext cx="853938" cy="558546"/>
            </a:xfrm>
            <a:custGeom>
              <a:avLst/>
              <a:gdLst/>
              <a:ahLst/>
              <a:cxnLst/>
              <a:rect l="l" t="t" r="r" b="b"/>
              <a:pathLst>
                <a:path w="5611" h="3670" extrusionOk="0">
                  <a:moveTo>
                    <a:pt x="3876" y="0"/>
                  </a:moveTo>
                  <a:cubicBezTo>
                    <a:pt x="3281" y="0"/>
                    <a:pt x="2616" y="103"/>
                    <a:pt x="2022" y="435"/>
                  </a:cubicBezTo>
                  <a:cubicBezTo>
                    <a:pt x="476" y="1302"/>
                    <a:pt x="0" y="3404"/>
                    <a:pt x="0" y="3404"/>
                  </a:cubicBezTo>
                  <a:cubicBezTo>
                    <a:pt x="0" y="3404"/>
                    <a:pt x="778" y="3670"/>
                    <a:pt x="1736" y="3670"/>
                  </a:cubicBezTo>
                  <a:cubicBezTo>
                    <a:pt x="2331" y="3670"/>
                    <a:pt x="2996" y="3567"/>
                    <a:pt x="3588" y="3235"/>
                  </a:cubicBezTo>
                  <a:cubicBezTo>
                    <a:pt x="5139" y="2368"/>
                    <a:pt x="5610" y="266"/>
                    <a:pt x="5610" y="266"/>
                  </a:cubicBezTo>
                  <a:cubicBezTo>
                    <a:pt x="5610" y="266"/>
                    <a:pt x="4835" y="0"/>
                    <a:pt x="387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sp>
          <p:nvSpPr>
            <p:cNvPr id="842" name="Google Shape;842;p37"/>
            <p:cNvSpPr/>
            <p:nvPr/>
          </p:nvSpPr>
          <p:spPr>
            <a:xfrm>
              <a:off x="1804221" y="1905218"/>
              <a:ext cx="853938" cy="558546"/>
            </a:xfrm>
            <a:custGeom>
              <a:avLst/>
              <a:gdLst/>
              <a:ahLst/>
              <a:cxnLst/>
              <a:rect l="l" t="t" r="r" b="b"/>
              <a:pathLst>
                <a:path w="5611" h="3670" extrusionOk="0">
                  <a:moveTo>
                    <a:pt x="3877" y="0"/>
                  </a:moveTo>
                  <a:cubicBezTo>
                    <a:pt x="3282" y="0"/>
                    <a:pt x="2617" y="103"/>
                    <a:pt x="2023" y="435"/>
                  </a:cubicBezTo>
                  <a:cubicBezTo>
                    <a:pt x="476" y="1302"/>
                    <a:pt x="1" y="3404"/>
                    <a:pt x="1" y="3404"/>
                  </a:cubicBezTo>
                  <a:cubicBezTo>
                    <a:pt x="1" y="3404"/>
                    <a:pt x="778" y="3670"/>
                    <a:pt x="1737" y="3670"/>
                  </a:cubicBezTo>
                  <a:cubicBezTo>
                    <a:pt x="2332" y="3670"/>
                    <a:pt x="2997" y="3567"/>
                    <a:pt x="3589" y="3235"/>
                  </a:cubicBezTo>
                  <a:cubicBezTo>
                    <a:pt x="5140" y="2368"/>
                    <a:pt x="5611" y="266"/>
                    <a:pt x="5611" y="266"/>
                  </a:cubicBezTo>
                  <a:cubicBezTo>
                    <a:pt x="5611" y="266"/>
                    <a:pt x="4835" y="0"/>
                    <a:pt x="387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sp>
          <p:nvSpPr>
            <p:cNvPr id="843" name="Google Shape;843;p37"/>
            <p:cNvSpPr/>
            <p:nvPr/>
          </p:nvSpPr>
          <p:spPr>
            <a:xfrm>
              <a:off x="-632815" y="2486446"/>
              <a:ext cx="689573" cy="854104"/>
            </a:xfrm>
            <a:custGeom>
              <a:avLst/>
              <a:gdLst/>
              <a:ahLst/>
              <a:cxnLst/>
              <a:rect l="l" t="t" r="r" b="b"/>
              <a:pathLst>
                <a:path w="4531" h="5612" extrusionOk="0">
                  <a:moveTo>
                    <a:pt x="700" y="1"/>
                  </a:moveTo>
                  <a:cubicBezTo>
                    <a:pt x="700" y="1"/>
                    <a:pt x="1" y="2043"/>
                    <a:pt x="863" y="3589"/>
                  </a:cubicBezTo>
                  <a:cubicBezTo>
                    <a:pt x="1730" y="5140"/>
                    <a:pt x="3832" y="5611"/>
                    <a:pt x="3832" y="5611"/>
                  </a:cubicBezTo>
                  <a:cubicBezTo>
                    <a:pt x="3832" y="5611"/>
                    <a:pt x="4531" y="3574"/>
                    <a:pt x="3663" y="2023"/>
                  </a:cubicBezTo>
                  <a:cubicBezTo>
                    <a:pt x="2801" y="477"/>
                    <a:pt x="700" y="1"/>
                    <a:pt x="70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sp>
          <p:nvSpPr>
            <p:cNvPr id="844" name="Google Shape;844;p37"/>
            <p:cNvSpPr/>
            <p:nvPr/>
          </p:nvSpPr>
          <p:spPr>
            <a:xfrm>
              <a:off x="-215660" y="2088611"/>
              <a:ext cx="956514" cy="498126"/>
            </a:xfrm>
            <a:custGeom>
              <a:avLst/>
              <a:gdLst/>
              <a:ahLst/>
              <a:cxnLst/>
              <a:rect l="l" t="t" r="r" b="b"/>
              <a:pathLst>
                <a:path w="6285" h="3273" extrusionOk="0">
                  <a:moveTo>
                    <a:pt x="2821" y="1"/>
                  </a:moveTo>
                  <a:cubicBezTo>
                    <a:pt x="1328" y="1"/>
                    <a:pt x="0" y="969"/>
                    <a:pt x="0" y="969"/>
                  </a:cubicBezTo>
                  <a:cubicBezTo>
                    <a:pt x="0" y="969"/>
                    <a:pt x="1076" y="2838"/>
                    <a:pt x="2810" y="3205"/>
                  </a:cubicBezTo>
                  <a:cubicBezTo>
                    <a:pt x="3031" y="3252"/>
                    <a:pt x="3252" y="3273"/>
                    <a:pt x="3470" y="3273"/>
                  </a:cubicBezTo>
                  <a:cubicBezTo>
                    <a:pt x="4960" y="3273"/>
                    <a:pt x="6285" y="2303"/>
                    <a:pt x="6285" y="2303"/>
                  </a:cubicBezTo>
                  <a:cubicBezTo>
                    <a:pt x="6285" y="2303"/>
                    <a:pt x="5209" y="439"/>
                    <a:pt x="3475" y="67"/>
                  </a:cubicBezTo>
                  <a:cubicBezTo>
                    <a:pt x="3256" y="21"/>
                    <a:pt x="3036" y="1"/>
                    <a:pt x="282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sp>
          <p:nvSpPr>
            <p:cNvPr id="845" name="Google Shape;845;p37"/>
            <p:cNvSpPr/>
            <p:nvPr/>
          </p:nvSpPr>
          <p:spPr>
            <a:xfrm>
              <a:off x="295702" y="2817162"/>
              <a:ext cx="853938" cy="558546"/>
            </a:xfrm>
            <a:custGeom>
              <a:avLst/>
              <a:gdLst/>
              <a:ahLst/>
              <a:cxnLst/>
              <a:rect l="l" t="t" r="r" b="b"/>
              <a:pathLst>
                <a:path w="5611" h="3670" extrusionOk="0">
                  <a:moveTo>
                    <a:pt x="1735" y="0"/>
                  </a:moveTo>
                  <a:cubicBezTo>
                    <a:pt x="776" y="0"/>
                    <a:pt x="1" y="266"/>
                    <a:pt x="1" y="266"/>
                  </a:cubicBezTo>
                  <a:cubicBezTo>
                    <a:pt x="1" y="266"/>
                    <a:pt x="471" y="2368"/>
                    <a:pt x="2023" y="3235"/>
                  </a:cubicBezTo>
                  <a:cubicBezTo>
                    <a:pt x="2615" y="3567"/>
                    <a:pt x="3280" y="3669"/>
                    <a:pt x="3875" y="3669"/>
                  </a:cubicBezTo>
                  <a:cubicBezTo>
                    <a:pt x="4833" y="3669"/>
                    <a:pt x="5611" y="3403"/>
                    <a:pt x="5611" y="3403"/>
                  </a:cubicBezTo>
                  <a:cubicBezTo>
                    <a:pt x="5611" y="3403"/>
                    <a:pt x="5135" y="1302"/>
                    <a:pt x="3589" y="435"/>
                  </a:cubicBezTo>
                  <a:cubicBezTo>
                    <a:pt x="2995" y="103"/>
                    <a:pt x="2329" y="0"/>
                    <a:pt x="173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sp>
          <p:nvSpPr>
            <p:cNvPr id="846" name="Google Shape;846;p37"/>
            <p:cNvSpPr/>
            <p:nvPr/>
          </p:nvSpPr>
          <p:spPr>
            <a:xfrm>
              <a:off x="867484" y="1896695"/>
              <a:ext cx="690182" cy="853952"/>
            </a:xfrm>
            <a:custGeom>
              <a:avLst/>
              <a:gdLst/>
              <a:ahLst/>
              <a:cxnLst/>
              <a:rect l="l" t="t" r="r" b="b"/>
              <a:pathLst>
                <a:path w="4535" h="5611" extrusionOk="0">
                  <a:moveTo>
                    <a:pt x="3836" y="0"/>
                  </a:moveTo>
                  <a:lnTo>
                    <a:pt x="3836" y="0"/>
                  </a:lnTo>
                  <a:cubicBezTo>
                    <a:pt x="3836" y="0"/>
                    <a:pt x="1735" y="471"/>
                    <a:pt x="868" y="2022"/>
                  </a:cubicBezTo>
                  <a:cubicBezTo>
                    <a:pt x="0" y="3573"/>
                    <a:pt x="699" y="5610"/>
                    <a:pt x="699" y="5610"/>
                  </a:cubicBezTo>
                  <a:cubicBezTo>
                    <a:pt x="699" y="5610"/>
                    <a:pt x="2800" y="5135"/>
                    <a:pt x="3668" y="3588"/>
                  </a:cubicBezTo>
                  <a:cubicBezTo>
                    <a:pt x="4535" y="2037"/>
                    <a:pt x="3836" y="0"/>
                    <a:pt x="383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sp>
          <p:nvSpPr>
            <p:cNvPr id="847" name="Google Shape;847;p37"/>
            <p:cNvSpPr/>
            <p:nvPr/>
          </p:nvSpPr>
          <p:spPr>
            <a:xfrm>
              <a:off x="1250549" y="2127725"/>
              <a:ext cx="1648979" cy="1554038"/>
            </a:xfrm>
            <a:custGeom>
              <a:avLst/>
              <a:gdLst/>
              <a:ahLst/>
              <a:cxnLst/>
              <a:rect l="l" t="t" r="r" b="b"/>
              <a:pathLst>
                <a:path w="10835" h="10211" extrusionOk="0">
                  <a:moveTo>
                    <a:pt x="4836" y="1"/>
                  </a:moveTo>
                  <a:cubicBezTo>
                    <a:pt x="4676" y="1"/>
                    <a:pt x="4514" y="8"/>
                    <a:pt x="4352" y="24"/>
                  </a:cubicBezTo>
                  <a:cubicBezTo>
                    <a:pt x="1547" y="286"/>
                    <a:pt x="1" y="2734"/>
                    <a:pt x="264" y="5540"/>
                  </a:cubicBezTo>
                  <a:cubicBezTo>
                    <a:pt x="511" y="8186"/>
                    <a:pt x="2285" y="10210"/>
                    <a:pt x="4841" y="10210"/>
                  </a:cubicBezTo>
                  <a:cubicBezTo>
                    <a:pt x="4994" y="10210"/>
                    <a:pt x="5150" y="10203"/>
                    <a:pt x="5309" y="10188"/>
                  </a:cubicBezTo>
                  <a:cubicBezTo>
                    <a:pt x="7886" y="9945"/>
                    <a:pt x="9868" y="7814"/>
                    <a:pt x="9933" y="5232"/>
                  </a:cubicBezTo>
                  <a:lnTo>
                    <a:pt x="10404" y="4900"/>
                  </a:lnTo>
                  <a:lnTo>
                    <a:pt x="10760" y="4652"/>
                  </a:lnTo>
                  <a:cubicBezTo>
                    <a:pt x="10835" y="4598"/>
                    <a:pt x="10825" y="4479"/>
                    <a:pt x="10741" y="4439"/>
                  </a:cubicBezTo>
                  <a:lnTo>
                    <a:pt x="10344" y="4261"/>
                  </a:lnTo>
                  <a:lnTo>
                    <a:pt x="9819" y="4023"/>
                  </a:lnTo>
                  <a:cubicBezTo>
                    <a:pt x="9308" y="1659"/>
                    <a:pt x="7213" y="1"/>
                    <a:pt x="483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sp>
          <p:nvSpPr>
            <p:cNvPr id="848" name="Google Shape;848;p37"/>
            <p:cNvSpPr/>
            <p:nvPr/>
          </p:nvSpPr>
          <p:spPr>
            <a:xfrm>
              <a:off x="1961130" y="2267591"/>
              <a:ext cx="170605" cy="1251631"/>
            </a:xfrm>
            <a:custGeom>
              <a:avLst/>
              <a:gdLst/>
              <a:ahLst/>
              <a:cxnLst/>
              <a:rect l="l" t="t" r="r" b="b"/>
              <a:pathLst>
                <a:path w="1121" h="8224" extrusionOk="0">
                  <a:moveTo>
                    <a:pt x="192" y="1"/>
                  </a:moveTo>
                  <a:cubicBezTo>
                    <a:pt x="186" y="1"/>
                    <a:pt x="180" y="1"/>
                    <a:pt x="174" y="2"/>
                  </a:cubicBezTo>
                  <a:cubicBezTo>
                    <a:pt x="75" y="7"/>
                    <a:pt x="0" y="96"/>
                    <a:pt x="10" y="195"/>
                  </a:cubicBezTo>
                  <a:lnTo>
                    <a:pt x="754" y="8060"/>
                  </a:lnTo>
                  <a:cubicBezTo>
                    <a:pt x="764" y="8154"/>
                    <a:pt x="838" y="8224"/>
                    <a:pt x="932" y="8224"/>
                  </a:cubicBezTo>
                  <a:lnTo>
                    <a:pt x="947" y="8224"/>
                  </a:lnTo>
                  <a:cubicBezTo>
                    <a:pt x="1046" y="8214"/>
                    <a:pt x="1120" y="8124"/>
                    <a:pt x="1111" y="8030"/>
                  </a:cubicBezTo>
                  <a:lnTo>
                    <a:pt x="367" y="160"/>
                  </a:lnTo>
                  <a:cubicBezTo>
                    <a:pt x="358" y="67"/>
                    <a:pt x="279" y="1"/>
                    <a:pt x="192" y="1"/>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grpSp>
      <p:sp>
        <p:nvSpPr>
          <p:cNvPr id="849" name="Google Shape;849;p37"/>
          <p:cNvSpPr/>
          <p:nvPr/>
        </p:nvSpPr>
        <p:spPr>
          <a:xfrm>
            <a:off x="21124" y="4684773"/>
            <a:ext cx="1016483" cy="455000"/>
          </a:xfrm>
          <a:custGeom>
            <a:avLst/>
            <a:gdLst/>
            <a:ahLst/>
            <a:cxnLst/>
            <a:rect l="l" t="t" r="r" b="b"/>
            <a:pathLst>
              <a:path w="18264" h="8175" extrusionOk="0">
                <a:moveTo>
                  <a:pt x="10345" y="0"/>
                </a:moveTo>
                <a:cubicBezTo>
                  <a:pt x="6055" y="0"/>
                  <a:pt x="5503" y="6370"/>
                  <a:pt x="5503" y="6370"/>
                </a:cubicBezTo>
                <a:cubicBezTo>
                  <a:pt x="5503" y="6370"/>
                  <a:pt x="5421" y="2755"/>
                  <a:pt x="3443" y="2755"/>
                </a:cubicBezTo>
                <a:cubicBezTo>
                  <a:pt x="3371" y="2755"/>
                  <a:pt x="3296" y="2760"/>
                  <a:pt x="3218" y="2770"/>
                </a:cubicBezTo>
                <a:cubicBezTo>
                  <a:pt x="691" y="3097"/>
                  <a:pt x="0" y="8170"/>
                  <a:pt x="0" y="8170"/>
                </a:cubicBezTo>
                <a:lnTo>
                  <a:pt x="17964" y="8175"/>
                </a:lnTo>
                <a:cubicBezTo>
                  <a:pt x="17964" y="8175"/>
                  <a:pt x="18264" y="4248"/>
                  <a:pt x="15770" y="4248"/>
                </a:cubicBezTo>
                <a:cubicBezTo>
                  <a:pt x="15719" y="4248"/>
                  <a:pt x="15667" y="4250"/>
                  <a:pt x="15613" y="4253"/>
                </a:cubicBezTo>
                <a:cubicBezTo>
                  <a:pt x="13062" y="4407"/>
                  <a:pt x="12475" y="6370"/>
                  <a:pt x="12475" y="6370"/>
                </a:cubicBezTo>
                <a:cubicBezTo>
                  <a:pt x="12475" y="6370"/>
                  <a:pt x="14177" y="173"/>
                  <a:pt x="10549" y="5"/>
                </a:cubicBezTo>
                <a:cubicBezTo>
                  <a:pt x="10480" y="2"/>
                  <a:pt x="10412" y="0"/>
                  <a:pt x="1034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grpSp>
        <p:nvGrpSpPr>
          <p:cNvPr id="850" name="Google Shape;850;p37"/>
          <p:cNvGrpSpPr/>
          <p:nvPr/>
        </p:nvGrpSpPr>
        <p:grpSpPr>
          <a:xfrm rot="18806882">
            <a:off x="-258578" y="-512328"/>
            <a:ext cx="1106558" cy="1621211"/>
            <a:chOff x="228313" y="247645"/>
            <a:chExt cx="752300" cy="1102190"/>
          </a:xfrm>
        </p:grpSpPr>
        <p:grpSp>
          <p:nvGrpSpPr>
            <p:cNvPr id="851" name="Google Shape;851;p37"/>
            <p:cNvGrpSpPr/>
            <p:nvPr/>
          </p:nvGrpSpPr>
          <p:grpSpPr>
            <a:xfrm rot="-2700000" flipH="1">
              <a:off x="333079" y="759791"/>
              <a:ext cx="476755" cy="493800"/>
              <a:chOff x="-696497" y="-4342580"/>
              <a:chExt cx="480977" cy="498173"/>
            </a:xfrm>
          </p:grpSpPr>
          <p:sp>
            <p:nvSpPr>
              <p:cNvPr id="852" name="Google Shape;852;p37"/>
              <p:cNvSpPr/>
              <p:nvPr/>
            </p:nvSpPr>
            <p:spPr>
              <a:xfrm>
                <a:off x="-696497" y="-4342580"/>
                <a:ext cx="480977" cy="498173"/>
              </a:xfrm>
              <a:custGeom>
                <a:avLst/>
                <a:gdLst/>
                <a:ahLst/>
                <a:cxnLst/>
                <a:rect l="l" t="t" r="r" b="b"/>
                <a:pathLst>
                  <a:path w="13873" h="14369" extrusionOk="0">
                    <a:moveTo>
                      <a:pt x="6934" y="1"/>
                    </a:moveTo>
                    <a:cubicBezTo>
                      <a:pt x="6612" y="1"/>
                      <a:pt x="6314" y="174"/>
                      <a:pt x="6156" y="457"/>
                    </a:cubicBezTo>
                    <a:lnTo>
                      <a:pt x="5720" y="1230"/>
                    </a:lnTo>
                    <a:cubicBezTo>
                      <a:pt x="2409" y="1815"/>
                      <a:pt x="0" y="4694"/>
                      <a:pt x="0" y="8054"/>
                    </a:cubicBezTo>
                    <a:cubicBezTo>
                      <a:pt x="0" y="11707"/>
                      <a:pt x="2919" y="14368"/>
                      <a:pt x="6939" y="14368"/>
                    </a:cubicBezTo>
                    <a:cubicBezTo>
                      <a:pt x="10963" y="14368"/>
                      <a:pt x="13872" y="11712"/>
                      <a:pt x="13872" y="8054"/>
                    </a:cubicBezTo>
                    <a:cubicBezTo>
                      <a:pt x="13872" y="4689"/>
                      <a:pt x="11464" y="1815"/>
                      <a:pt x="8153" y="1230"/>
                    </a:cubicBezTo>
                    <a:lnTo>
                      <a:pt x="7717" y="457"/>
                    </a:lnTo>
                    <a:cubicBezTo>
                      <a:pt x="7558" y="179"/>
                      <a:pt x="7261" y="1"/>
                      <a:pt x="6934" y="1"/>
                    </a:cubicBezTo>
                    <a:close/>
                  </a:path>
                </a:pathLst>
              </a:custGeom>
              <a:solidFill>
                <a:schemeClr val="accent5"/>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sp>
            <p:nvSpPr>
              <p:cNvPr id="853" name="Google Shape;853;p37"/>
              <p:cNvSpPr/>
              <p:nvPr/>
            </p:nvSpPr>
            <p:spPr>
              <a:xfrm>
                <a:off x="-669698" y="-4315712"/>
                <a:ext cx="427204" cy="444504"/>
              </a:xfrm>
              <a:custGeom>
                <a:avLst/>
                <a:gdLst/>
                <a:ahLst/>
                <a:cxnLst/>
                <a:rect l="l" t="t" r="r" b="b"/>
                <a:pathLst>
                  <a:path w="12322" h="12821" extrusionOk="0">
                    <a:moveTo>
                      <a:pt x="6161" y="0"/>
                    </a:moveTo>
                    <a:cubicBezTo>
                      <a:pt x="6119" y="0"/>
                      <a:pt x="6077" y="21"/>
                      <a:pt x="6052" y="63"/>
                    </a:cubicBezTo>
                    <a:lnTo>
                      <a:pt x="5774" y="559"/>
                    </a:lnTo>
                    <a:lnTo>
                      <a:pt x="5432" y="1169"/>
                    </a:lnTo>
                    <a:cubicBezTo>
                      <a:pt x="2330" y="1535"/>
                      <a:pt x="1" y="4162"/>
                      <a:pt x="1" y="7284"/>
                    </a:cubicBezTo>
                    <a:cubicBezTo>
                      <a:pt x="1" y="10684"/>
                      <a:pt x="2761" y="12820"/>
                      <a:pt x="6161" y="12820"/>
                    </a:cubicBezTo>
                    <a:cubicBezTo>
                      <a:pt x="9566" y="12820"/>
                      <a:pt x="12321" y="10684"/>
                      <a:pt x="12321" y="7279"/>
                    </a:cubicBezTo>
                    <a:cubicBezTo>
                      <a:pt x="12321" y="4162"/>
                      <a:pt x="9987" y="1535"/>
                      <a:pt x="6889" y="1169"/>
                    </a:cubicBezTo>
                    <a:lnTo>
                      <a:pt x="6547" y="559"/>
                    </a:lnTo>
                    <a:lnTo>
                      <a:pt x="6270" y="63"/>
                    </a:lnTo>
                    <a:cubicBezTo>
                      <a:pt x="6245" y="21"/>
                      <a:pt x="6203" y="0"/>
                      <a:pt x="616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sp>
            <p:nvSpPr>
              <p:cNvPr id="854" name="Google Shape;854;p37"/>
              <p:cNvSpPr/>
              <p:nvPr/>
            </p:nvSpPr>
            <p:spPr>
              <a:xfrm>
                <a:off x="-614021" y="-4253864"/>
                <a:ext cx="315844" cy="320767"/>
              </a:xfrm>
              <a:custGeom>
                <a:avLst/>
                <a:gdLst/>
                <a:ahLst/>
                <a:cxnLst/>
                <a:rect l="l" t="t" r="r" b="b"/>
                <a:pathLst>
                  <a:path w="9110" h="9252" extrusionOk="0">
                    <a:moveTo>
                      <a:pt x="4557" y="0"/>
                    </a:moveTo>
                    <a:cubicBezTo>
                      <a:pt x="4515" y="0"/>
                      <a:pt x="4473" y="21"/>
                      <a:pt x="4451" y="64"/>
                    </a:cubicBezTo>
                    <a:lnTo>
                      <a:pt x="4168" y="559"/>
                    </a:lnTo>
                    <a:lnTo>
                      <a:pt x="3861" y="1104"/>
                    </a:lnTo>
                    <a:cubicBezTo>
                      <a:pt x="1636" y="1446"/>
                      <a:pt x="0" y="3359"/>
                      <a:pt x="0" y="5609"/>
                    </a:cubicBezTo>
                    <a:cubicBezTo>
                      <a:pt x="0" y="8122"/>
                      <a:pt x="2037" y="9252"/>
                      <a:pt x="4555" y="9252"/>
                    </a:cubicBezTo>
                    <a:cubicBezTo>
                      <a:pt x="7072" y="9252"/>
                      <a:pt x="9109" y="8122"/>
                      <a:pt x="9109" y="5609"/>
                    </a:cubicBezTo>
                    <a:cubicBezTo>
                      <a:pt x="9109" y="3359"/>
                      <a:pt x="7474" y="1446"/>
                      <a:pt x="5254" y="1104"/>
                    </a:cubicBezTo>
                    <a:lnTo>
                      <a:pt x="4946" y="559"/>
                    </a:lnTo>
                    <a:lnTo>
                      <a:pt x="4664" y="64"/>
                    </a:lnTo>
                    <a:cubicBezTo>
                      <a:pt x="4642" y="21"/>
                      <a:pt x="4599" y="0"/>
                      <a:pt x="455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sp>
            <p:nvSpPr>
              <p:cNvPr id="855" name="Google Shape;855;p37"/>
              <p:cNvSpPr/>
              <p:nvPr/>
            </p:nvSpPr>
            <p:spPr>
              <a:xfrm>
                <a:off x="-462313" y="-4181234"/>
                <a:ext cx="12412" cy="208644"/>
              </a:xfrm>
              <a:custGeom>
                <a:avLst/>
                <a:gdLst/>
                <a:ahLst/>
                <a:cxnLst/>
                <a:rect l="l" t="t" r="r" b="b"/>
                <a:pathLst>
                  <a:path w="358" h="6018" extrusionOk="0">
                    <a:moveTo>
                      <a:pt x="179" y="1"/>
                    </a:moveTo>
                    <a:cubicBezTo>
                      <a:pt x="90" y="1"/>
                      <a:pt x="0" y="60"/>
                      <a:pt x="0" y="179"/>
                    </a:cubicBezTo>
                    <a:lnTo>
                      <a:pt x="0" y="5839"/>
                    </a:lnTo>
                    <a:cubicBezTo>
                      <a:pt x="0" y="5938"/>
                      <a:pt x="80" y="6017"/>
                      <a:pt x="179" y="6017"/>
                    </a:cubicBezTo>
                    <a:cubicBezTo>
                      <a:pt x="278" y="6017"/>
                      <a:pt x="357" y="5938"/>
                      <a:pt x="357" y="5839"/>
                    </a:cubicBezTo>
                    <a:lnTo>
                      <a:pt x="357" y="179"/>
                    </a:lnTo>
                    <a:cubicBezTo>
                      <a:pt x="357" y="60"/>
                      <a:pt x="268" y="1"/>
                      <a:pt x="17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sp>
            <p:nvSpPr>
              <p:cNvPr id="856" name="Google Shape;856;p37"/>
              <p:cNvSpPr/>
              <p:nvPr/>
            </p:nvSpPr>
            <p:spPr>
              <a:xfrm>
                <a:off x="-535671" y="-4146531"/>
                <a:ext cx="12412" cy="177718"/>
              </a:xfrm>
              <a:custGeom>
                <a:avLst/>
                <a:gdLst/>
                <a:ahLst/>
                <a:cxnLst/>
                <a:rect l="l" t="t" r="r" b="b"/>
                <a:pathLst>
                  <a:path w="358" h="5126" extrusionOk="0">
                    <a:moveTo>
                      <a:pt x="179" y="1"/>
                    </a:moveTo>
                    <a:cubicBezTo>
                      <a:pt x="89" y="1"/>
                      <a:pt x="0" y="60"/>
                      <a:pt x="0" y="179"/>
                    </a:cubicBezTo>
                    <a:lnTo>
                      <a:pt x="0" y="4947"/>
                    </a:lnTo>
                    <a:cubicBezTo>
                      <a:pt x="0" y="5046"/>
                      <a:pt x="80" y="5125"/>
                      <a:pt x="179" y="5125"/>
                    </a:cubicBezTo>
                    <a:cubicBezTo>
                      <a:pt x="278" y="5125"/>
                      <a:pt x="357" y="5046"/>
                      <a:pt x="357" y="4947"/>
                    </a:cubicBezTo>
                    <a:lnTo>
                      <a:pt x="357" y="179"/>
                    </a:lnTo>
                    <a:cubicBezTo>
                      <a:pt x="357" y="60"/>
                      <a:pt x="268" y="1"/>
                      <a:pt x="17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sp>
            <p:nvSpPr>
              <p:cNvPr id="857" name="Google Shape;857;p37"/>
              <p:cNvSpPr/>
              <p:nvPr/>
            </p:nvSpPr>
            <p:spPr>
              <a:xfrm>
                <a:off x="-384830" y="-4146531"/>
                <a:ext cx="12412" cy="177718"/>
              </a:xfrm>
              <a:custGeom>
                <a:avLst/>
                <a:gdLst/>
                <a:ahLst/>
                <a:cxnLst/>
                <a:rect l="l" t="t" r="r" b="b"/>
                <a:pathLst>
                  <a:path w="358" h="5126" extrusionOk="0">
                    <a:moveTo>
                      <a:pt x="179" y="1"/>
                    </a:moveTo>
                    <a:cubicBezTo>
                      <a:pt x="90" y="1"/>
                      <a:pt x="1" y="60"/>
                      <a:pt x="1" y="179"/>
                    </a:cubicBezTo>
                    <a:lnTo>
                      <a:pt x="1" y="4947"/>
                    </a:lnTo>
                    <a:cubicBezTo>
                      <a:pt x="1" y="5046"/>
                      <a:pt x="80" y="5125"/>
                      <a:pt x="179" y="5125"/>
                    </a:cubicBezTo>
                    <a:cubicBezTo>
                      <a:pt x="278" y="5125"/>
                      <a:pt x="357" y="5046"/>
                      <a:pt x="357" y="4947"/>
                    </a:cubicBezTo>
                    <a:lnTo>
                      <a:pt x="357" y="179"/>
                    </a:lnTo>
                    <a:cubicBezTo>
                      <a:pt x="357" y="60"/>
                      <a:pt x="268" y="1"/>
                      <a:pt x="17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grpSp>
        <p:grpSp>
          <p:nvGrpSpPr>
            <p:cNvPr id="858" name="Google Shape;858;p37"/>
            <p:cNvGrpSpPr/>
            <p:nvPr/>
          </p:nvGrpSpPr>
          <p:grpSpPr>
            <a:xfrm flipH="1">
              <a:off x="445830" y="247645"/>
              <a:ext cx="534783" cy="474964"/>
              <a:chOff x="-1659511" y="-5169069"/>
              <a:chExt cx="467386" cy="415069"/>
            </a:xfrm>
          </p:grpSpPr>
          <p:sp>
            <p:nvSpPr>
              <p:cNvPr id="859" name="Google Shape;859;p37"/>
              <p:cNvSpPr/>
              <p:nvPr/>
            </p:nvSpPr>
            <p:spPr>
              <a:xfrm>
                <a:off x="-1659511" y="-5169069"/>
                <a:ext cx="467386" cy="415069"/>
              </a:xfrm>
              <a:custGeom>
                <a:avLst/>
                <a:gdLst/>
                <a:ahLst/>
                <a:cxnLst/>
                <a:rect l="l" t="t" r="r" b="b"/>
                <a:pathLst>
                  <a:path w="13481" h="11972" extrusionOk="0">
                    <a:moveTo>
                      <a:pt x="5712" y="0"/>
                    </a:moveTo>
                    <a:cubicBezTo>
                      <a:pt x="4906" y="0"/>
                      <a:pt x="4098" y="375"/>
                      <a:pt x="3588" y="1142"/>
                    </a:cubicBezTo>
                    <a:cubicBezTo>
                      <a:pt x="3451" y="1120"/>
                      <a:pt x="3314" y="1109"/>
                      <a:pt x="3180" y="1109"/>
                    </a:cubicBezTo>
                    <a:cubicBezTo>
                      <a:pt x="1905" y="1109"/>
                      <a:pt x="793" y="2074"/>
                      <a:pt x="654" y="3387"/>
                    </a:cubicBezTo>
                    <a:cubicBezTo>
                      <a:pt x="69" y="3853"/>
                      <a:pt x="0" y="4711"/>
                      <a:pt x="491" y="5271"/>
                    </a:cubicBezTo>
                    <a:lnTo>
                      <a:pt x="496" y="5271"/>
                    </a:lnTo>
                    <a:cubicBezTo>
                      <a:pt x="471" y="5464"/>
                      <a:pt x="461" y="5662"/>
                      <a:pt x="456" y="5855"/>
                    </a:cubicBezTo>
                    <a:lnTo>
                      <a:pt x="456" y="5925"/>
                    </a:lnTo>
                    <a:cubicBezTo>
                      <a:pt x="456" y="6074"/>
                      <a:pt x="461" y="6207"/>
                      <a:pt x="471" y="6341"/>
                    </a:cubicBezTo>
                    <a:cubicBezTo>
                      <a:pt x="476" y="6356"/>
                      <a:pt x="476" y="6376"/>
                      <a:pt x="481" y="6396"/>
                    </a:cubicBezTo>
                    <a:cubicBezTo>
                      <a:pt x="595" y="7922"/>
                      <a:pt x="1289" y="9349"/>
                      <a:pt x="2419" y="10385"/>
                    </a:cubicBezTo>
                    <a:lnTo>
                      <a:pt x="2424" y="10390"/>
                    </a:lnTo>
                    <a:lnTo>
                      <a:pt x="2468" y="10430"/>
                    </a:lnTo>
                    <a:lnTo>
                      <a:pt x="2473" y="10435"/>
                    </a:lnTo>
                    <a:cubicBezTo>
                      <a:pt x="2528" y="10484"/>
                      <a:pt x="2587" y="10534"/>
                      <a:pt x="2647" y="10583"/>
                    </a:cubicBezTo>
                    <a:lnTo>
                      <a:pt x="2671" y="10608"/>
                    </a:lnTo>
                    <a:lnTo>
                      <a:pt x="2736" y="10653"/>
                    </a:lnTo>
                    <a:cubicBezTo>
                      <a:pt x="2746" y="10668"/>
                      <a:pt x="2761" y="10678"/>
                      <a:pt x="2775" y="10688"/>
                    </a:cubicBezTo>
                    <a:cubicBezTo>
                      <a:pt x="3132" y="10960"/>
                      <a:pt x="3514" y="11198"/>
                      <a:pt x="3920" y="11391"/>
                    </a:cubicBezTo>
                    <a:lnTo>
                      <a:pt x="3935" y="11396"/>
                    </a:lnTo>
                    <a:cubicBezTo>
                      <a:pt x="3970" y="11416"/>
                      <a:pt x="4004" y="11431"/>
                      <a:pt x="4039" y="11446"/>
                    </a:cubicBezTo>
                    <a:cubicBezTo>
                      <a:pt x="4223" y="11525"/>
                      <a:pt x="4411" y="11599"/>
                      <a:pt x="4589" y="11659"/>
                    </a:cubicBezTo>
                    <a:cubicBezTo>
                      <a:pt x="5213" y="11868"/>
                      <a:pt x="5860" y="11971"/>
                      <a:pt x="6504" y="11971"/>
                    </a:cubicBezTo>
                    <a:cubicBezTo>
                      <a:pt x="7435" y="11971"/>
                      <a:pt x="8362" y="11755"/>
                      <a:pt x="9208" y="11327"/>
                    </a:cubicBezTo>
                    <a:lnTo>
                      <a:pt x="9228" y="11317"/>
                    </a:lnTo>
                    <a:lnTo>
                      <a:pt x="9258" y="11302"/>
                    </a:lnTo>
                    <a:lnTo>
                      <a:pt x="9372" y="11243"/>
                    </a:lnTo>
                    <a:cubicBezTo>
                      <a:pt x="9416" y="11218"/>
                      <a:pt x="9456" y="11193"/>
                      <a:pt x="9501" y="11168"/>
                    </a:cubicBezTo>
                    <a:cubicBezTo>
                      <a:pt x="9545" y="11144"/>
                      <a:pt x="9575" y="11124"/>
                      <a:pt x="9610" y="11109"/>
                    </a:cubicBezTo>
                    <a:lnTo>
                      <a:pt x="9615" y="11104"/>
                    </a:lnTo>
                    <a:lnTo>
                      <a:pt x="9664" y="11074"/>
                    </a:lnTo>
                    <a:lnTo>
                      <a:pt x="9684" y="11059"/>
                    </a:lnTo>
                    <a:cubicBezTo>
                      <a:pt x="10517" y="10549"/>
                      <a:pt x="11211" y="9840"/>
                      <a:pt x="11706" y="8998"/>
                    </a:cubicBezTo>
                    <a:cubicBezTo>
                      <a:pt x="12296" y="8794"/>
                      <a:pt x="12658" y="8205"/>
                      <a:pt x="12578" y="7585"/>
                    </a:cubicBezTo>
                    <a:cubicBezTo>
                      <a:pt x="13480" y="6331"/>
                      <a:pt x="13069" y="4562"/>
                      <a:pt x="11701" y="3838"/>
                    </a:cubicBezTo>
                    <a:cubicBezTo>
                      <a:pt x="11787" y="2299"/>
                      <a:pt x="10540" y="1141"/>
                      <a:pt x="9154" y="1141"/>
                    </a:cubicBezTo>
                    <a:cubicBezTo>
                      <a:pt x="8773" y="1141"/>
                      <a:pt x="8381" y="1228"/>
                      <a:pt x="8004" y="1420"/>
                    </a:cubicBezTo>
                    <a:lnTo>
                      <a:pt x="7999" y="1410"/>
                    </a:lnTo>
                    <a:cubicBezTo>
                      <a:pt x="7531" y="479"/>
                      <a:pt x="6623" y="0"/>
                      <a:pt x="5712" y="0"/>
                    </a:cubicBezTo>
                    <a:close/>
                  </a:path>
                </a:pathLst>
              </a:custGeom>
              <a:solidFill>
                <a:schemeClr val="accent5"/>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sp>
            <p:nvSpPr>
              <p:cNvPr id="860" name="Google Shape;860;p37"/>
              <p:cNvSpPr/>
              <p:nvPr/>
            </p:nvSpPr>
            <p:spPr>
              <a:xfrm>
                <a:off x="-1618637" y="-5142132"/>
                <a:ext cx="393851" cy="251531"/>
              </a:xfrm>
              <a:custGeom>
                <a:avLst/>
                <a:gdLst/>
                <a:ahLst/>
                <a:cxnLst/>
                <a:rect l="l" t="t" r="r" b="b"/>
                <a:pathLst>
                  <a:path w="11360" h="7255" extrusionOk="0">
                    <a:moveTo>
                      <a:pt x="4533" y="0"/>
                    </a:moveTo>
                    <a:cubicBezTo>
                      <a:pt x="3790" y="0"/>
                      <a:pt x="3100" y="473"/>
                      <a:pt x="2850" y="1218"/>
                    </a:cubicBezTo>
                    <a:cubicBezTo>
                      <a:pt x="2840" y="1247"/>
                      <a:pt x="2830" y="1277"/>
                      <a:pt x="2821" y="1307"/>
                    </a:cubicBezTo>
                    <a:cubicBezTo>
                      <a:pt x="2563" y="1174"/>
                      <a:pt x="2286" y="1111"/>
                      <a:pt x="2012" y="1111"/>
                    </a:cubicBezTo>
                    <a:cubicBezTo>
                      <a:pt x="1398" y="1111"/>
                      <a:pt x="802" y="1430"/>
                      <a:pt x="476" y="1996"/>
                    </a:cubicBezTo>
                    <a:cubicBezTo>
                      <a:pt x="1" y="2814"/>
                      <a:pt x="248" y="3859"/>
                      <a:pt x="1041" y="4375"/>
                    </a:cubicBezTo>
                    <a:lnTo>
                      <a:pt x="912" y="4761"/>
                    </a:lnTo>
                    <a:lnTo>
                      <a:pt x="8401" y="7254"/>
                    </a:lnTo>
                    <a:lnTo>
                      <a:pt x="8520" y="6902"/>
                    </a:lnTo>
                    <a:cubicBezTo>
                      <a:pt x="8599" y="6942"/>
                      <a:pt x="8679" y="6977"/>
                      <a:pt x="8768" y="7006"/>
                    </a:cubicBezTo>
                    <a:cubicBezTo>
                      <a:pt x="8954" y="7069"/>
                      <a:pt x="9143" y="7099"/>
                      <a:pt x="9329" y="7099"/>
                    </a:cubicBezTo>
                    <a:cubicBezTo>
                      <a:pt x="10072" y="7099"/>
                      <a:pt x="10767" y="6626"/>
                      <a:pt x="11013" y="5881"/>
                    </a:cubicBezTo>
                    <a:lnTo>
                      <a:pt x="11013" y="5886"/>
                    </a:lnTo>
                    <a:cubicBezTo>
                      <a:pt x="11360" y="4850"/>
                      <a:pt x="10701" y="3750"/>
                      <a:pt x="9625" y="3572"/>
                    </a:cubicBezTo>
                    <a:cubicBezTo>
                      <a:pt x="9635" y="3542"/>
                      <a:pt x="9645" y="3512"/>
                      <a:pt x="9655" y="3483"/>
                    </a:cubicBezTo>
                    <a:cubicBezTo>
                      <a:pt x="9967" y="2551"/>
                      <a:pt x="9462" y="1545"/>
                      <a:pt x="8530" y="1238"/>
                    </a:cubicBezTo>
                    <a:cubicBezTo>
                      <a:pt x="8343" y="1175"/>
                      <a:pt x="8153" y="1145"/>
                      <a:pt x="7967" y="1145"/>
                    </a:cubicBezTo>
                    <a:cubicBezTo>
                      <a:pt x="7224" y="1145"/>
                      <a:pt x="6534" y="1618"/>
                      <a:pt x="6285" y="2363"/>
                    </a:cubicBezTo>
                    <a:cubicBezTo>
                      <a:pt x="6275" y="2382"/>
                      <a:pt x="6270" y="2407"/>
                      <a:pt x="6265" y="2432"/>
                    </a:cubicBezTo>
                    <a:lnTo>
                      <a:pt x="6196" y="2407"/>
                    </a:lnTo>
                    <a:cubicBezTo>
                      <a:pt x="6205" y="2382"/>
                      <a:pt x="6215" y="2363"/>
                      <a:pt x="6220" y="2338"/>
                    </a:cubicBezTo>
                    <a:cubicBezTo>
                      <a:pt x="6533" y="1406"/>
                      <a:pt x="6027" y="405"/>
                      <a:pt x="5095" y="93"/>
                    </a:cubicBezTo>
                    <a:cubicBezTo>
                      <a:pt x="4908" y="30"/>
                      <a:pt x="4719" y="0"/>
                      <a:pt x="453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sp>
            <p:nvSpPr>
              <p:cNvPr id="861" name="Google Shape;861;p37"/>
              <p:cNvSpPr/>
              <p:nvPr/>
            </p:nvSpPr>
            <p:spPr>
              <a:xfrm>
                <a:off x="-1508530" y="-5075604"/>
                <a:ext cx="29955" cy="58350"/>
              </a:xfrm>
              <a:custGeom>
                <a:avLst/>
                <a:gdLst/>
                <a:ahLst/>
                <a:cxnLst/>
                <a:rect l="l" t="t" r="r" b="b"/>
                <a:pathLst>
                  <a:path w="864" h="1683" extrusionOk="0">
                    <a:moveTo>
                      <a:pt x="246" y="0"/>
                    </a:moveTo>
                    <a:cubicBezTo>
                      <a:pt x="121" y="0"/>
                      <a:pt x="1" y="136"/>
                      <a:pt x="91" y="275"/>
                    </a:cubicBezTo>
                    <a:cubicBezTo>
                      <a:pt x="105" y="300"/>
                      <a:pt x="442" y="850"/>
                      <a:pt x="115" y="1410"/>
                    </a:cubicBezTo>
                    <a:cubicBezTo>
                      <a:pt x="61" y="1494"/>
                      <a:pt x="91" y="1603"/>
                      <a:pt x="175" y="1658"/>
                    </a:cubicBezTo>
                    <a:cubicBezTo>
                      <a:pt x="205" y="1673"/>
                      <a:pt x="234" y="1683"/>
                      <a:pt x="269" y="1683"/>
                    </a:cubicBezTo>
                    <a:cubicBezTo>
                      <a:pt x="333" y="1678"/>
                      <a:pt x="388" y="1648"/>
                      <a:pt x="423" y="1588"/>
                    </a:cubicBezTo>
                    <a:cubicBezTo>
                      <a:pt x="864" y="845"/>
                      <a:pt x="413" y="116"/>
                      <a:pt x="393" y="87"/>
                    </a:cubicBezTo>
                    <a:cubicBezTo>
                      <a:pt x="354" y="26"/>
                      <a:pt x="300" y="0"/>
                      <a:pt x="24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sp>
            <p:nvSpPr>
              <p:cNvPr id="862" name="Google Shape;862;p37"/>
              <p:cNvSpPr/>
              <p:nvPr/>
            </p:nvSpPr>
            <p:spPr>
              <a:xfrm>
                <a:off x="-1351622" y="-5014380"/>
                <a:ext cx="43129" cy="48330"/>
              </a:xfrm>
              <a:custGeom>
                <a:avLst/>
                <a:gdLst/>
                <a:ahLst/>
                <a:cxnLst/>
                <a:rect l="l" t="t" r="r" b="b"/>
                <a:pathLst>
                  <a:path w="1244" h="1394" extrusionOk="0">
                    <a:moveTo>
                      <a:pt x="997" y="1"/>
                    </a:moveTo>
                    <a:cubicBezTo>
                      <a:pt x="978" y="1"/>
                      <a:pt x="958" y="4"/>
                      <a:pt x="937" y="11"/>
                    </a:cubicBezTo>
                    <a:cubicBezTo>
                      <a:pt x="902" y="21"/>
                      <a:pt x="104" y="333"/>
                      <a:pt x="10" y="1195"/>
                    </a:cubicBezTo>
                    <a:cubicBezTo>
                      <a:pt x="0" y="1294"/>
                      <a:pt x="75" y="1384"/>
                      <a:pt x="169" y="1393"/>
                    </a:cubicBezTo>
                    <a:lnTo>
                      <a:pt x="189" y="1393"/>
                    </a:lnTo>
                    <a:cubicBezTo>
                      <a:pt x="278" y="1388"/>
                      <a:pt x="352" y="1324"/>
                      <a:pt x="367" y="1235"/>
                    </a:cubicBezTo>
                    <a:cubicBezTo>
                      <a:pt x="431" y="591"/>
                      <a:pt x="1036" y="353"/>
                      <a:pt x="1061" y="343"/>
                    </a:cubicBezTo>
                    <a:cubicBezTo>
                      <a:pt x="1244" y="262"/>
                      <a:pt x="1169" y="1"/>
                      <a:pt x="99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sp>
            <p:nvSpPr>
              <p:cNvPr id="863" name="Google Shape;863;p37"/>
              <p:cNvSpPr/>
              <p:nvPr/>
            </p:nvSpPr>
            <p:spPr>
              <a:xfrm>
                <a:off x="-1449837" y="-5040034"/>
                <a:ext cx="74020" cy="35849"/>
              </a:xfrm>
              <a:custGeom>
                <a:avLst/>
                <a:gdLst/>
                <a:ahLst/>
                <a:cxnLst/>
                <a:rect l="l" t="t" r="r" b="b"/>
                <a:pathLst>
                  <a:path w="2135" h="1034" extrusionOk="0">
                    <a:moveTo>
                      <a:pt x="237" y="1"/>
                    </a:moveTo>
                    <a:cubicBezTo>
                      <a:pt x="119" y="1"/>
                      <a:pt x="0" y="118"/>
                      <a:pt x="73" y="260"/>
                    </a:cubicBezTo>
                    <a:cubicBezTo>
                      <a:pt x="241" y="597"/>
                      <a:pt x="539" y="855"/>
                      <a:pt x="900" y="974"/>
                    </a:cubicBezTo>
                    <a:cubicBezTo>
                      <a:pt x="1034" y="1013"/>
                      <a:pt x="1173" y="1033"/>
                      <a:pt x="1317" y="1033"/>
                    </a:cubicBezTo>
                    <a:cubicBezTo>
                      <a:pt x="1540" y="1033"/>
                      <a:pt x="1758" y="984"/>
                      <a:pt x="1956" y="885"/>
                    </a:cubicBezTo>
                    <a:cubicBezTo>
                      <a:pt x="2135" y="795"/>
                      <a:pt x="2043" y="545"/>
                      <a:pt x="1879" y="545"/>
                    </a:cubicBezTo>
                    <a:cubicBezTo>
                      <a:pt x="1852" y="545"/>
                      <a:pt x="1823" y="552"/>
                      <a:pt x="1792" y="567"/>
                    </a:cubicBezTo>
                    <a:cubicBezTo>
                      <a:pt x="1641" y="644"/>
                      <a:pt x="1480" y="681"/>
                      <a:pt x="1322" y="681"/>
                    </a:cubicBezTo>
                    <a:cubicBezTo>
                      <a:pt x="940" y="681"/>
                      <a:pt x="572" y="469"/>
                      <a:pt x="390" y="101"/>
                    </a:cubicBezTo>
                    <a:cubicBezTo>
                      <a:pt x="355" y="30"/>
                      <a:pt x="296" y="1"/>
                      <a:pt x="23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sp>
            <p:nvSpPr>
              <p:cNvPr id="864" name="Google Shape;864;p37"/>
              <p:cNvSpPr/>
              <p:nvPr/>
            </p:nvSpPr>
            <p:spPr>
              <a:xfrm>
                <a:off x="-1631187" y="-5034834"/>
                <a:ext cx="382861" cy="254235"/>
              </a:xfrm>
              <a:custGeom>
                <a:avLst/>
                <a:gdLst/>
                <a:ahLst/>
                <a:cxnLst/>
                <a:rect l="l" t="t" r="r" b="b"/>
                <a:pathLst>
                  <a:path w="11043" h="7333" extrusionOk="0">
                    <a:moveTo>
                      <a:pt x="649" y="0"/>
                    </a:moveTo>
                    <a:cubicBezTo>
                      <a:pt x="428" y="0"/>
                      <a:pt x="224" y="139"/>
                      <a:pt x="149" y="358"/>
                    </a:cubicBezTo>
                    <a:cubicBezTo>
                      <a:pt x="55" y="640"/>
                      <a:pt x="204" y="943"/>
                      <a:pt x="482" y="1037"/>
                    </a:cubicBezTo>
                    <a:lnTo>
                      <a:pt x="511" y="1047"/>
                    </a:lnTo>
                    <a:cubicBezTo>
                      <a:pt x="1" y="3634"/>
                      <a:pt x="1483" y="6196"/>
                      <a:pt x="3975" y="7048"/>
                    </a:cubicBezTo>
                    <a:cubicBezTo>
                      <a:pt x="4538" y="7240"/>
                      <a:pt x="5112" y="7332"/>
                      <a:pt x="5678" y="7332"/>
                    </a:cubicBezTo>
                    <a:cubicBezTo>
                      <a:pt x="7626" y="7332"/>
                      <a:pt x="9474" y="6245"/>
                      <a:pt x="10389" y="4417"/>
                    </a:cubicBezTo>
                    <a:cubicBezTo>
                      <a:pt x="10412" y="4420"/>
                      <a:pt x="10435" y="4421"/>
                      <a:pt x="10458" y="4421"/>
                    </a:cubicBezTo>
                    <a:cubicBezTo>
                      <a:pt x="10703" y="4421"/>
                      <a:pt x="10919" y="4255"/>
                      <a:pt x="10978" y="4010"/>
                    </a:cubicBezTo>
                    <a:cubicBezTo>
                      <a:pt x="11043" y="3743"/>
                      <a:pt x="10894" y="3475"/>
                      <a:pt x="10631" y="3386"/>
                    </a:cubicBezTo>
                    <a:lnTo>
                      <a:pt x="10636" y="3386"/>
                    </a:lnTo>
                    <a:lnTo>
                      <a:pt x="828" y="31"/>
                    </a:lnTo>
                    <a:cubicBezTo>
                      <a:pt x="769" y="10"/>
                      <a:pt x="709" y="0"/>
                      <a:pt x="64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sp>
            <p:nvSpPr>
              <p:cNvPr id="865" name="Google Shape;865;p37"/>
              <p:cNvSpPr/>
              <p:nvPr/>
            </p:nvSpPr>
            <p:spPr>
              <a:xfrm>
                <a:off x="-1608895" y="-5000166"/>
                <a:ext cx="330682" cy="119507"/>
              </a:xfrm>
              <a:custGeom>
                <a:avLst/>
                <a:gdLst/>
                <a:ahLst/>
                <a:cxnLst/>
                <a:rect l="l" t="t" r="r" b="b"/>
                <a:pathLst>
                  <a:path w="9538" h="3447" extrusionOk="0">
                    <a:moveTo>
                      <a:pt x="252" y="0"/>
                    </a:moveTo>
                    <a:cubicBezTo>
                      <a:pt x="71" y="0"/>
                      <a:pt x="0" y="278"/>
                      <a:pt x="200" y="349"/>
                    </a:cubicBezTo>
                    <a:lnTo>
                      <a:pt x="9225" y="3437"/>
                    </a:lnTo>
                    <a:cubicBezTo>
                      <a:pt x="9245" y="3447"/>
                      <a:pt x="9265" y="3447"/>
                      <a:pt x="9285" y="3447"/>
                    </a:cubicBezTo>
                    <a:cubicBezTo>
                      <a:pt x="9488" y="3447"/>
                      <a:pt x="9537" y="3164"/>
                      <a:pt x="9344" y="3100"/>
                    </a:cubicBezTo>
                    <a:lnTo>
                      <a:pt x="319" y="12"/>
                    </a:lnTo>
                    <a:cubicBezTo>
                      <a:pt x="296" y="4"/>
                      <a:pt x="273" y="0"/>
                      <a:pt x="25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sp>
            <p:nvSpPr>
              <p:cNvPr id="866" name="Google Shape;866;p37"/>
              <p:cNvSpPr/>
              <p:nvPr/>
            </p:nvSpPr>
            <p:spPr>
              <a:xfrm>
                <a:off x="-1616903" y="-4963695"/>
                <a:ext cx="97457" cy="143014"/>
              </a:xfrm>
              <a:custGeom>
                <a:avLst/>
                <a:gdLst/>
                <a:ahLst/>
                <a:cxnLst/>
                <a:rect l="l" t="t" r="r" b="b"/>
                <a:pathLst>
                  <a:path w="2811" h="4125" extrusionOk="0">
                    <a:moveTo>
                      <a:pt x="0" y="1"/>
                    </a:moveTo>
                    <a:cubicBezTo>
                      <a:pt x="0" y="120"/>
                      <a:pt x="5" y="239"/>
                      <a:pt x="15" y="358"/>
                    </a:cubicBezTo>
                    <a:cubicBezTo>
                      <a:pt x="1814" y="392"/>
                      <a:pt x="2810" y="2464"/>
                      <a:pt x="1715" y="3891"/>
                    </a:cubicBezTo>
                    <a:cubicBezTo>
                      <a:pt x="1799" y="3976"/>
                      <a:pt x="1893" y="4050"/>
                      <a:pt x="1983" y="4124"/>
                    </a:cubicBezTo>
                    <a:cubicBezTo>
                      <a:pt x="2334" y="3678"/>
                      <a:pt x="2528" y="3123"/>
                      <a:pt x="2528" y="2553"/>
                    </a:cubicBezTo>
                    <a:cubicBezTo>
                      <a:pt x="2523" y="1156"/>
                      <a:pt x="1398" y="16"/>
                      <a:pt x="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sp>
            <p:nvSpPr>
              <p:cNvPr id="867" name="Google Shape;867;p37"/>
              <p:cNvSpPr/>
              <p:nvPr/>
            </p:nvSpPr>
            <p:spPr>
              <a:xfrm>
                <a:off x="-1516227" y="-4896855"/>
                <a:ext cx="177337" cy="102623"/>
              </a:xfrm>
              <a:custGeom>
                <a:avLst/>
                <a:gdLst/>
                <a:ahLst/>
                <a:cxnLst/>
                <a:rect l="l" t="t" r="r" b="b"/>
                <a:pathLst>
                  <a:path w="5115" h="2960" extrusionOk="0">
                    <a:moveTo>
                      <a:pt x="2558" y="1"/>
                    </a:moveTo>
                    <a:cubicBezTo>
                      <a:pt x="1145" y="1"/>
                      <a:pt x="0" y="1146"/>
                      <a:pt x="0" y="2558"/>
                    </a:cubicBezTo>
                    <a:cubicBezTo>
                      <a:pt x="0" y="2637"/>
                      <a:pt x="5" y="2712"/>
                      <a:pt x="10" y="2791"/>
                    </a:cubicBezTo>
                    <a:cubicBezTo>
                      <a:pt x="134" y="2855"/>
                      <a:pt x="263" y="2910"/>
                      <a:pt x="397" y="2959"/>
                    </a:cubicBezTo>
                    <a:cubicBezTo>
                      <a:pt x="372" y="2831"/>
                      <a:pt x="357" y="2692"/>
                      <a:pt x="357" y="2558"/>
                    </a:cubicBezTo>
                    <a:cubicBezTo>
                      <a:pt x="318" y="1314"/>
                      <a:pt x="1314" y="283"/>
                      <a:pt x="2558" y="283"/>
                    </a:cubicBezTo>
                    <a:cubicBezTo>
                      <a:pt x="3802" y="283"/>
                      <a:pt x="4798" y="1314"/>
                      <a:pt x="4758" y="2558"/>
                    </a:cubicBezTo>
                    <a:cubicBezTo>
                      <a:pt x="4758" y="2627"/>
                      <a:pt x="4753" y="2702"/>
                      <a:pt x="4748" y="2776"/>
                    </a:cubicBezTo>
                    <a:cubicBezTo>
                      <a:pt x="4872" y="2712"/>
                      <a:pt x="4996" y="2642"/>
                      <a:pt x="5115" y="2568"/>
                    </a:cubicBezTo>
                    <a:lnTo>
                      <a:pt x="5115" y="2558"/>
                    </a:lnTo>
                    <a:cubicBezTo>
                      <a:pt x="5115" y="1146"/>
                      <a:pt x="3970" y="1"/>
                      <a:pt x="255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grpSp>
      </p:grpSp>
      <p:grpSp>
        <p:nvGrpSpPr>
          <p:cNvPr id="868" name="Google Shape;868;p37"/>
          <p:cNvGrpSpPr/>
          <p:nvPr/>
        </p:nvGrpSpPr>
        <p:grpSpPr>
          <a:xfrm>
            <a:off x="171278" y="3291608"/>
            <a:ext cx="760967" cy="876515"/>
            <a:chOff x="397737" y="3454261"/>
            <a:chExt cx="694250" cy="799594"/>
          </a:xfrm>
        </p:grpSpPr>
        <p:sp>
          <p:nvSpPr>
            <p:cNvPr id="869" name="Google Shape;869;p37"/>
            <p:cNvSpPr/>
            <p:nvPr/>
          </p:nvSpPr>
          <p:spPr>
            <a:xfrm rot="3618197">
              <a:off x="400519" y="3650833"/>
              <a:ext cx="688687" cy="406452"/>
            </a:xfrm>
            <a:custGeom>
              <a:avLst/>
              <a:gdLst/>
              <a:ahLst/>
              <a:cxnLst/>
              <a:rect l="l" t="t" r="r" b="b"/>
              <a:pathLst>
                <a:path w="19865" h="11724" extrusionOk="0">
                  <a:moveTo>
                    <a:pt x="5860" y="1"/>
                  </a:moveTo>
                  <a:cubicBezTo>
                    <a:pt x="2627" y="1"/>
                    <a:pt x="1" y="2627"/>
                    <a:pt x="1" y="5865"/>
                  </a:cubicBezTo>
                  <a:cubicBezTo>
                    <a:pt x="1" y="9098"/>
                    <a:pt x="2627" y="11724"/>
                    <a:pt x="5860" y="11724"/>
                  </a:cubicBezTo>
                  <a:lnTo>
                    <a:pt x="14006" y="11724"/>
                  </a:lnTo>
                  <a:cubicBezTo>
                    <a:pt x="17244" y="11724"/>
                    <a:pt x="19865" y="9098"/>
                    <a:pt x="19865" y="5865"/>
                  </a:cubicBezTo>
                  <a:cubicBezTo>
                    <a:pt x="19865" y="2627"/>
                    <a:pt x="17244" y="1"/>
                    <a:pt x="14006" y="1"/>
                  </a:cubicBezTo>
                  <a:close/>
                </a:path>
              </a:pathLst>
            </a:custGeom>
            <a:solidFill>
              <a:srgbClr val="FFFFFF"/>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sp>
          <p:nvSpPr>
            <p:cNvPr id="870" name="Google Shape;870;p37"/>
            <p:cNvSpPr/>
            <p:nvPr/>
          </p:nvSpPr>
          <p:spPr>
            <a:xfrm rot="3618197">
              <a:off x="490615" y="3551506"/>
              <a:ext cx="361764" cy="348035"/>
            </a:xfrm>
            <a:custGeom>
              <a:avLst/>
              <a:gdLst/>
              <a:ahLst/>
              <a:cxnLst/>
              <a:rect l="l" t="t" r="r" b="b"/>
              <a:pathLst>
                <a:path w="10435" h="10039" extrusionOk="0">
                  <a:moveTo>
                    <a:pt x="5414" y="0"/>
                  </a:moveTo>
                  <a:cubicBezTo>
                    <a:pt x="3384" y="0"/>
                    <a:pt x="1553" y="1219"/>
                    <a:pt x="774" y="3099"/>
                  </a:cubicBezTo>
                  <a:cubicBezTo>
                    <a:pt x="1" y="4973"/>
                    <a:pt x="430" y="7131"/>
                    <a:pt x="1864" y="8571"/>
                  </a:cubicBezTo>
                  <a:cubicBezTo>
                    <a:pt x="2823" y="9529"/>
                    <a:pt x="4107" y="10039"/>
                    <a:pt x="5414" y="10039"/>
                  </a:cubicBezTo>
                  <a:cubicBezTo>
                    <a:pt x="6062" y="10039"/>
                    <a:pt x="6715" y="9914"/>
                    <a:pt x="7336" y="9655"/>
                  </a:cubicBezTo>
                  <a:cubicBezTo>
                    <a:pt x="9210" y="8882"/>
                    <a:pt x="10435" y="7051"/>
                    <a:pt x="10435" y="5021"/>
                  </a:cubicBezTo>
                  <a:cubicBezTo>
                    <a:pt x="10435" y="2245"/>
                    <a:pt x="8190" y="0"/>
                    <a:pt x="541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sp>
          <p:nvSpPr>
            <p:cNvPr id="871" name="Google Shape;871;p37"/>
            <p:cNvSpPr/>
            <p:nvPr/>
          </p:nvSpPr>
          <p:spPr>
            <a:xfrm rot="3618197">
              <a:off x="559620" y="3755634"/>
              <a:ext cx="456513" cy="348174"/>
            </a:xfrm>
            <a:custGeom>
              <a:avLst/>
              <a:gdLst/>
              <a:ahLst/>
              <a:cxnLst/>
              <a:rect l="l" t="t" r="r" b="b"/>
              <a:pathLst>
                <a:path w="13168" h="10043" extrusionOk="0">
                  <a:moveTo>
                    <a:pt x="8157" y="0"/>
                  </a:moveTo>
                  <a:cubicBezTo>
                    <a:pt x="8154" y="0"/>
                    <a:pt x="8150" y="0"/>
                    <a:pt x="8147" y="0"/>
                  </a:cubicBezTo>
                  <a:lnTo>
                    <a:pt x="1" y="0"/>
                  </a:lnTo>
                  <a:cubicBezTo>
                    <a:pt x="2777" y="0"/>
                    <a:pt x="5022" y="2245"/>
                    <a:pt x="5022" y="5021"/>
                  </a:cubicBezTo>
                  <a:cubicBezTo>
                    <a:pt x="5022" y="7792"/>
                    <a:pt x="2777" y="10037"/>
                    <a:pt x="1" y="10042"/>
                  </a:cubicBezTo>
                  <a:lnTo>
                    <a:pt x="8147" y="10042"/>
                  </a:lnTo>
                  <a:cubicBezTo>
                    <a:pt x="10918" y="10042"/>
                    <a:pt x="13168" y="7792"/>
                    <a:pt x="13168" y="5016"/>
                  </a:cubicBezTo>
                  <a:cubicBezTo>
                    <a:pt x="13168" y="2248"/>
                    <a:pt x="10923" y="0"/>
                    <a:pt x="815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sp>
          <p:nvSpPr>
            <p:cNvPr id="872" name="Google Shape;872;p37"/>
            <p:cNvSpPr/>
            <p:nvPr/>
          </p:nvSpPr>
          <p:spPr>
            <a:xfrm rot="3618197">
              <a:off x="530138" y="3589968"/>
              <a:ext cx="284142" cy="273533"/>
            </a:xfrm>
            <a:custGeom>
              <a:avLst/>
              <a:gdLst/>
              <a:ahLst/>
              <a:cxnLst/>
              <a:rect l="l" t="t" r="r" b="b"/>
              <a:pathLst>
                <a:path w="8196" h="7890" extrusionOk="0">
                  <a:moveTo>
                    <a:pt x="4254" y="0"/>
                  </a:moveTo>
                  <a:cubicBezTo>
                    <a:pt x="2659" y="0"/>
                    <a:pt x="1220" y="961"/>
                    <a:pt x="613" y="2433"/>
                  </a:cubicBezTo>
                  <a:cubicBezTo>
                    <a:pt x="1" y="3909"/>
                    <a:pt x="339" y="5606"/>
                    <a:pt x="1467" y="6734"/>
                  </a:cubicBezTo>
                  <a:cubicBezTo>
                    <a:pt x="2221" y="7488"/>
                    <a:pt x="3229" y="7889"/>
                    <a:pt x="4255" y="7889"/>
                  </a:cubicBezTo>
                  <a:cubicBezTo>
                    <a:pt x="4763" y="7889"/>
                    <a:pt x="5275" y="7791"/>
                    <a:pt x="5763" y="7588"/>
                  </a:cubicBezTo>
                  <a:cubicBezTo>
                    <a:pt x="7234" y="6976"/>
                    <a:pt x="8195" y="5537"/>
                    <a:pt x="8195" y="3942"/>
                  </a:cubicBezTo>
                  <a:cubicBezTo>
                    <a:pt x="8195" y="1767"/>
                    <a:pt x="6434" y="0"/>
                    <a:pt x="425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sp>
          <p:nvSpPr>
            <p:cNvPr id="873" name="Google Shape;873;p37"/>
            <p:cNvSpPr/>
            <p:nvPr/>
          </p:nvSpPr>
          <p:spPr>
            <a:xfrm rot="3618197">
              <a:off x="677265" y="3668726"/>
              <a:ext cx="24927" cy="21044"/>
            </a:xfrm>
            <a:custGeom>
              <a:avLst/>
              <a:gdLst/>
              <a:ahLst/>
              <a:cxnLst/>
              <a:rect l="l" t="t" r="r" b="b"/>
              <a:pathLst>
                <a:path w="719" h="607" extrusionOk="0">
                  <a:moveTo>
                    <a:pt x="288" y="1"/>
                  </a:moveTo>
                  <a:cubicBezTo>
                    <a:pt x="159" y="1"/>
                    <a:pt x="1" y="186"/>
                    <a:pt x="118" y="290"/>
                  </a:cubicBezTo>
                  <a:lnTo>
                    <a:pt x="343" y="548"/>
                  </a:lnTo>
                  <a:cubicBezTo>
                    <a:pt x="381" y="585"/>
                    <a:pt x="429" y="607"/>
                    <a:pt x="477" y="607"/>
                  </a:cubicBezTo>
                  <a:cubicBezTo>
                    <a:pt x="633" y="607"/>
                    <a:pt x="719" y="424"/>
                    <a:pt x="612" y="306"/>
                  </a:cubicBezTo>
                  <a:lnTo>
                    <a:pt x="386" y="54"/>
                  </a:lnTo>
                  <a:cubicBezTo>
                    <a:pt x="361" y="16"/>
                    <a:pt x="326" y="1"/>
                    <a:pt x="28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sp>
          <p:nvSpPr>
            <p:cNvPr id="874" name="Google Shape;874;p37"/>
            <p:cNvSpPr/>
            <p:nvPr/>
          </p:nvSpPr>
          <p:spPr>
            <a:xfrm rot="3618197">
              <a:off x="618259" y="3686707"/>
              <a:ext cx="24857" cy="21217"/>
            </a:xfrm>
            <a:custGeom>
              <a:avLst/>
              <a:gdLst/>
              <a:ahLst/>
              <a:cxnLst/>
              <a:rect l="l" t="t" r="r" b="b"/>
              <a:pathLst>
                <a:path w="717" h="612" extrusionOk="0">
                  <a:moveTo>
                    <a:pt x="289" y="0"/>
                  </a:moveTo>
                  <a:cubicBezTo>
                    <a:pt x="157" y="0"/>
                    <a:pt x="0" y="186"/>
                    <a:pt x="121" y="295"/>
                  </a:cubicBezTo>
                  <a:lnTo>
                    <a:pt x="346" y="547"/>
                  </a:lnTo>
                  <a:cubicBezTo>
                    <a:pt x="379" y="585"/>
                    <a:pt x="427" y="606"/>
                    <a:pt x="481" y="612"/>
                  </a:cubicBezTo>
                  <a:cubicBezTo>
                    <a:pt x="636" y="606"/>
                    <a:pt x="717" y="424"/>
                    <a:pt x="615" y="311"/>
                  </a:cubicBezTo>
                  <a:lnTo>
                    <a:pt x="389" y="53"/>
                  </a:lnTo>
                  <a:cubicBezTo>
                    <a:pt x="363" y="16"/>
                    <a:pt x="327" y="0"/>
                    <a:pt x="28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sp>
          <p:nvSpPr>
            <p:cNvPr id="875" name="Google Shape;875;p37"/>
            <p:cNvSpPr/>
            <p:nvPr/>
          </p:nvSpPr>
          <p:spPr>
            <a:xfrm rot="3618197">
              <a:off x="715695" y="3726733"/>
              <a:ext cx="23990" cy="21009"/>
            </a:xfrm>
            <a:custGeom>
              <a:avLst/>
              <a:gdLst/>
              <a:ahLst/>
              <a:cxnLst/>
              <a:rect l="l" t="t" r="r" b="b"/>
              <a:pathLst>
                <a:path w="692" h="606" extrusionOk="0">
                  <a:moveTo>
                    <a:pt x="246" y="0"/>
                  </a:moveTo>
                  <a:cubicBezTo>
                    <a:pt x="115" y="0"/>
                    <a:pt x="1" y="152"/>
                    <a:pt x="95" y="288"/>
                  </a:cubicBezTo>
                  <a:lnTo>
                    <a:pt x="321" y="541"/>
                  </a:lnTo>
                  <a:cubicBezTo>
                    <a:pt x="353" y="578"/>
                    <a:pt x="407" y="600"/>
                    <a:pt x="455" y="605"/>
                  </a:cubicBezTo>
                  <a:cubicBezTo>
                    <a:pt x="611" y="600"/>
                    <a:pt x="692" y="417"/>
                    <a:pt x="589" y="305"/>
                  </a:cubicBezTo>
                  <a:lnTo>
                    <a:pt x="364" y="47"/>
                  </a:lnTo>
                  <a:cubicBezTo>
                    <a:pt x="327" y="14"/>
                    <a:pt x="285" y="0"/>
                    <a:pt x="24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sp>
          <p:nvSpPr>
            <p:cNvPr id="876" name="Google Shape;876;p37"/>
            <p:cNvSpPr/>
            <p:nvPr/>
          </p:nvSpPr>
          <p:spPr>
            <a:xfrm rot="3618197">
              <a:off x="678489" y="3773816"/>
              <a:ext cx="24233" cy="21148"/>
            </a:xfrm>
            <a:custGeom>
              <a:avLst/>
              <a:gdLst/>
              <a:ahLst/>
              <a:cxnLst/>
              <a:rect l="l" t="t" r="r" b="b"/>
              <a:pathLst>
                <a:path w="699" h="610" extrusionOk="0">
                  <a:moveTo>
                    <a:pt x="249" y="1"/>
                  </a:moveTo>
                  <a:cubicBezTo>
                    <a:pt x="117" y="1"/>
                    <a:pt x="0" y="158"/>
                    <a:pt x="103" y="293"/>
                  </a:cubicBezTo>
                  <a:lnTo>
                    <a:pt x="328" y="551"/>
                  </a:lnTo>
                  <a:cubicBezTo>
                    <a:pt x="360" y="588"/>
                    <a:pt x="414" y="610"/>
                    <a:pt x="462" y="610"/>
                  </a:cubicBezTo>
                  <a:cubicBezTo>
                    <a:pt x="618" y="610"/>
                    <a:pt x="699" y="427"/>
                    <a:pt x="597" y="309"/>
                  </a:cubicBezTo>
                  <a:lnTo>
                    <a:pt x="371" y="51"/>
                  </a:lnTo>
                  <a:cubicBezTo>
                    <a:pt x="333" y="16"/>
                    <a:pt x="290" y="1"/>
                    <a:pt x="24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sp>
          <p:nvSpPr>
            <p:cNvPr id="877" name="Google Shape;877;p37"/>
            <p:cNvSpPr/>
            <p:nvPr/>
          </p:nvSpPr>
          <p:spPr>
            <a:xfrm rot="3618197">
              <a:off x="615692" y="3748067"/>
              <a:ext cx="23956" cy="20870"/>
            </a:xfrm>
            <a:custGeom>
              <a:avLst/>
              <a:gdLst/>
              <a:ahLst/>
              <a:cxnLst/>
              <a:rect l="l" t="t" r="r" b="b"/>
              <a:pathLst>
                <a:path w="691" h="602" extrusionOk="0">
                  <a:moveTo>
                    <a:pt x="243" y="0"/>
                  </a:moveTo>
                  <a:cubicBezTo>
                    <a:pt x="113" y="0"/>
                    <a:pt x="0" y="154"/>
                    <a:pt x="95" y="285"/>
                  </a:cubicBezTo>
                  <a:lnTo>
                    <a:pt x="320" y="543"/>
                  </a:lnTo>
                  <a:cubicBezTo>
                    <a:pt x="352" y="580"/>
                    <a:pt x="406" y="602"/>
                    <a:pt x="454" y="602"/>
                  </a:cubicBezTo>
                  <a:cubicBezTo>
                    <a:pt x="610" y="602"/>
                    <a:pt x="691" y="419"/>
                    <a:pt x="589" y="301"/>
                  </a:cubicBezTo>
                  <a:lnTo>
                    <a:pt x="363" y="49"/>
                  </a:lnTo>
                  <a:cubicBezTo>
                    <a:pt x="325" y="15"/>
                    <a:pt x="284" y="0"/>
                    <a:pt x="24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sp>
          <p:nvSpPr>
            <p:cNvPr id="878" name="Google Shape;878;p37"/>
            <p:cNvSpPr/>
            <p:nvPr/>
          </p:nvSpPr>
          <p:spPr>
            <a:xfrm rot="3618197">
              <a:off x="661431" y="3721264"/>
              <a:ext cx="24927" cy="21113"/>
            </a:xfrm>
            <a:custGeom>
              <a:avLst/>
              <a:gdLst/>
              <a:ahLst/>
              <a:cxnLst/>
              <a:rect l="l" t="t" r="r" b="b"/>
              <a:pathLst>
                <a:path w="719" h="609" extrusionOk="0">
                  <a:moveTo>
                    <a:pt x="284" y="1"/>
                  </a:moveTo>
                  <a:cubicBezTo>
                    <a:pt x="154" y="1"/>
                    <a:pt x="0" y="188"/>
                    <a:pt x="117" y="292"/>
                  </a:cubicBezTo>
                  <a:lnTo>
                    <a:pt x="342" y="550"/>
                  </a:lnTo>
                  <a:cubicBezTo>
                    <a:pt x="380" y="587"/>
                    <a:pt x="428" y="609"/>
                    <a:pt x="476" y="609"/>
                  </a:cubicBezTo>
                  <a:cubicBezTo>
                    <a:pt x="632" y="609"/>
                    <a:pt x="718" y="426"/>
                    <a:pt x="611" y="308"/>
                  </a:cubicBezTo>
                  <a:lnTo>
                    <a:pt x="385" y="56"/>
                  </a:lnTo>
                  <a:cubicBezTo>
                    <a:pt x="358" y="17"/>
                    <a:pt x="322" y="1"/>
                    <a:pt x="28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sp>
          <p:nvSpPr>
            <p:cNvPr id="879" name="Google Shape;879;p37"/>
            <p:cNvSpPr/>
            <p:nvPr/>
          </p:nvSpPr>
          <p:spPr>
            <a:xfrm rot="3618197">
              <a:off x="606273" y="3780784"/>
              <a:ext cx="384507" cy="334376"/>
            </a:xfrm>
            <a:custGeom>
              <a:avLst/>
              <a:gdLst/>
              <a:ahLst/>
              <a:cxnLst/>
              <a:rect l="l" t="t" r="r" b="b"/>
              <a:pathLst>
                <a:path w="11091" h="9645" extrusionOk="0">
                  <a:moveTo>
                    <a:pt x="256" y="1"/>
                  </a:moveTo>
                  <a:cubicBezTo>
                    <a:pt x="82" y="1"/>
                    <a:pt x="0" y="257"/>
                    <a:pt x="184" y="344"/>
                  </a:cubicBezTo>
                  <a:cubicBezTo>
                    <a:pt x="1999" y="1085"/>
                    <a:pt x="3186" y="2846"/>
                    <a:pt x="3191" y="4807"/>
                  </a:cubicBezTo>
                  <a:cubicBezTo>
                    <a:pt x="3202" y="6767"/>
                    <a:pt x="2026" y="8539"/>
                    <a:pt x="221" y="9296"/>
                  </a:cubicBezTo>
                  <a:cubicBezTo>
                    <a:pt x="23" y="9376"/>
                    <a:pt x="108" y="9645"/>
                    <a:pt x="285" y="9645"/>
                  </a:cubicBezTo>
                  <a:cubicBezTo>
                    <a:pt x="309" y="9645"/>
                    <a:pt x="334" y="9640"/>
                    <a:pt x="361" y="9629"/>
                  </a:cubicBezTo>
                  <a:cubicBezTo>
                    <a:pt x="1317" y="9231"/>
                    <a:pt x="2133" y="8549"/>
                    <a:pt x="2708" y="7685"/>
                  </a:cubicBezTo>
                  <a:lnTo>
                    <a:pt x="9968" y="7685"/>
                  </a:lnTo>
                  <a:cubicBezTo>
                    <a:pt x="10204" y="7685"/>
                    <a:pt x="10204" y="7320"/>
                    <a:pt x="9968" y="7320"/>
                  </a:cubicBezTo>
                  <a:lnTo>
                    <a:pt x="2917" y="7320"/>
                  </a:lnTo>
                  <a:cubicBezTo>
                    <a:pt x="3304" y="6611"/>
                    <a:pt x="3519" y="5821"/>
                    <a:pt x="3545" y="5011"/>
                  </a:cubicBezTo>
                  <a:lnTo>
                    <a:pt x="10849" y="5011"/>
                  </a:lnTo>
                  <a:cubicBezTo>
                    <a:pt x="11090" y="5011"/>
                    <a:pt x="11090" y="4651"/>
                    <a:pt x="10849" y="4651"/>
                  </a:cubicBezTo>
                  <a:lnTo>
                    <a:pt x="10849" y="4645"/>
                  </a:lnTo>
                  <a:lnTo>
                    <a:pt x="3545" y="4645"/>
                  </a:lnTo>
                  <a:cubicBezTo>
                    <a:pt x="3519" y="3835"/>
                    <a:pt x="3309" y="3045"/>
                    <a:pt x="2923" y="2336"/>
                  </a:cubicBezTo>
                  <a:lnTo>
                    <a:pt x="9968" y="2336"/>
                  </a:lnTo>
                  <a:cubicBezTo>
                    <a:pt x="10204" y="2336"/>
                    <a:pt x="10204" y="1977"/>
                    <a:pt x="9968" y="1977"/>
                  </a:cubicBezTo>
                  <a:lnTo>
                    <a:pt x="2708" y="1977"/>
                  </a:lnTo>
                  <a:cubicBezTo>
                    <a:pt x="2128" y="1090"/>
                    <a:pt x="1295" y="408"/>
                    <a:pt x="318" y="11"/>
                  </a:cubicBezTo>
                  <a:cubicBezTo>
                    <a:pt x="296" y="4"/>
                    <a:pt x="276" y="1"/>
                    <a:pt x="256" y="1"/>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grpSp>
      <p:grpSp>
        <p:nvGrpSpPr>
          <p:cNvPr id="880" name="Google Shape;880;p37"/>
          <p:cNvGrpSpPr/>
          <p:nvPr/>
        </p:nvGrpSpPr>
        <p:grpSpPr>
          <a:xfrm>
            <a:off x="7379249" y="2479264"/>
            <a:ext cx="1966310" cy="2656876"/>
            <a:chOff x="7379249" y="2479264"/>
            <a:chExt cx="1966310" cy="2656876"/>
          </a:xfrm>
        </p:grpSpPr>
        <p:sp>
          <p:nvSpPr>
            <p:cNvPr id="881" name="Google Shape;881;p37"/>
            <p:cNvSpPr/>
            <p:nvPr/>
          </p:nvSpPr>
          <p:spPr>
            <a:xfrm rot="-1800097">
              <a:off x="8416686" y="3520894"/>
              <a:ext cx="501881" cy="416259"/>
            </a:xfrm>
            <a:custGeom>
              <a:avLst/>
              <a:gdLst/>
              <a:ahLst/>
              <a:cxnLst/>
              <a:rect l="l" t="t" r="r" b="b"/>
              <a:pathLst>
                <a:path w="11735" h="9732" extrusionOk="0">
                  <a:moveTo>
                    <a:pt x="6617" y="1"/>
                  </a:moveTo>
                  <a:cubicBezTo>
                    <a:pt x="6334" y="1"/>
                    <a:pt x="6047" y="26"/>
                    <a:pt x="5759" y="79"/>
                  </a:cubicBezTo>
                  <a:lnTo>
                    <a:pt x="5764" y="83"/>
                  </a:lnTo>
                  <a:lnTo>
                    <a:pt x="5759" y="83"/>
                  </a:lnTo>
                  <a:lnTo>
                    <a:pt x="4304" y="346"/>
                  </a:lnTo>
                  <a:lnTo>
                    <a:pt x="4285" y="351"/>
                  </a:lnTo>
                  <a:lnTo>
                    <a:pt x="4271" y="356"/>
                  </a:lnTo>
                  <a:cubicBezTo>
                    <a:pt x="1699" y="825"/>
                    <a:pt x="0" y="3285"/>
                    <a:pt x="469" y="5852"/>
                  </a:cubicBezTo>
                  <a:cubicBezTo>
                    <a:pt x="886" y="8133"/>
                    <a:pt x="2877" y="9732"/>
                    <a:pt x="5116" y="9732"/>
                  </a:cubicBezTo>
                  <a:cubicBezTo>
                    <a:pt x="5398" y="9732"/>
                    <a:pt x="5684" y="9706"/>
                    <a:pt x="5971" y="9654"/>
                  </a:cubicBezTo>
                  <a:cubicBezTo>
                    <a:pt x="5994" y="9649"/>
                    <a:pt x="6013" y="9645"/>
                    <a:pt x="6036" y="9640"/>
                  </a:cubicBezTo>
                  <a:cubicBezTo>
                    <a:pt x="6088" y="9631"/>
                    <a:pt x="6140" y="9621"/>
                    <a:pt x="6191" y="9612"/>
                  </a:cubicBezTo>
                  <a:lnTo>
                    <a:pt x="7463" y="9377"/>
                  </a:lnTo>
                  <a:lnTo>
                    <a:pt x="7468" y="9377"/>
                  </a:lnTo>
                  <a:cubicBezTo>
                    <a:pt x="10035" y="8908"/>
                    <a:pt x="11735" y="6443"/>
                    <a:pt x="11265" y="3876"/>
                  </a:cubicBezTo>
                  <a:cubicBezTo>
                    <a:pt x="10844" y="1596"/>
                    <a:pt x="8857" y="1"/>
                    <a:pt x="6617" y="1"/>
                  </a:cubicBezTo>
                  <a:close/>
                </a:path>
              </a:pathLst>
            </a:custGeom>
            <a:solidFill>
              <a:srgbClr val="FFFFFF"/>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sp>
          <p:nvSpPr>
            <p:cNvPr id="882" name="Google Shape;882;p37"/>
            <p:cNvSpPr/>
            <p:nvPr/>
          </p:nvSpPr>
          <p:spPr>
            <a:xfrm rot="-1800097">
              <a:off x="8459476" y="3594089"/>
              <a:ext cx="282311" cy="351032"/>
            </a:xfrm>
            <a:custGeom>
              <a:avLst/>
              <a:gdLst/>
              <a:ahLst/>
              <a:cxnLst/>
              <a:rect l="l" t="t" r="r" b="b"/>
              <a:pathLst>
                <a:path w="6601" h="8207" extrusionOk="0">
                  <a:moveTo>
                    <a:pt x="5159" y="0"/>
                  </a:moveTo>
                  <a:lnTo>
                    <a:pt x="3700" y="268"/>
                  </a:lnTo>
                  <a:cubicBezTo>
                    <a:pt x="3690" y="273"/>
                    <a:pt x="3676" y="273"/>
                    <a:pt x="3667" y="273"/>
                  </a:cubicBezTo>
                  <a:cubicBezTo>
                    <a:pt x="1470" y="644"/>
                    <a:pt x="1" y="2742"/>
                    <a:pt x="405" y="4934"/>
                  </a:cubicBezTo>
                  <a:cubicBezTo>
                    <a:pt x="756" y="6859"/>
                    <a:pt x="2439" y="8207"/>
                    <a:pt x="4326" y="8207"/>
                  </a:cubicBezTo>
                  <a:cubicBezTo>
                    <a:pt x="4582" y="8207"/>
                    <a:pt x="4842" y="8182"/>
                    <a:pt x="5103" y="8130"/>
                  </a:cubicBezTo>
                  <a:lnTo>
                    <a:pt x="5136" y="8121"/>
                  </a:lnTo>
                  <a:lnTo>
                    <a:pt x="6600" y="7858"/>
                  </a:lnTo>
                  <a:lnTo>
                    <a:pt x="5159"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sp>
          <p:nvSpPr>
            <p:cNvPr id="883" name="Google Shape;883;p37"/>
            <p:cNvSpPr/>
            <p:nvPr/>
          </p:nvSpPr>
          <p:spPr>
            <a:xfrm rot="-1800097">
              <a:off x="8509594" y="3536870"/>
              <a:ext cx="366991" cy="341665"/>
            </a:xfrm>
            <a:custGeom>
              <a:avLst/>
              <a:gdLst/>
              <a:ahLst/>
              <a:cxnLst/>
              <a:rect l="l" t="t" r="r" b="b"/>
              <a:pathLst>
                <a:path w="8581" h="7988" extrusionOk="0">
                  <a:moveTo>
                    <a:pt x="4272" y="0"/>
                  </a:moveTo>
                  <a:cubicBezTo>
                    <a:pt x="3785" y="0"/>
                    <a:pt x="3293" y="90"/>
                    <a:pt x="2821" y="275"/>
                  </a:cubicBezTo>
                  <a:cubicBezTo>
                    <a:pt x="1038" y="969"/>
                    <a:pt x="0" y="2828"/>
                    <a:pt x="343" y="4710"/>
                  </a:cubicBezTo>
                  <a:cubicBezTo>
                    <a:pt x="648" y="6372"/>
                    <a:pt x="1958" y="7658"/>
                    <a:pt x="3619" y="7935"/>
                  </a:cubicBezTo>
                  <a:cubicBezTo>
                    <a:pt x="3836" y="7970"/>
                    <a:pt x="4052" y="7988"/>
                    <a:pt x="4267" y="7988"/>
                  </a:cubicBezTo>
                  <a:cubicBezTo>
                    <a:pt x="5699" y="7988"/>
                    <a:pt x="7045" y="7218"/>
                    <a:pt x="7759" y="5940"/>
                  </a:cubicBezTo>
                  <a:cubicBezTo>
                    <a:pt x="8581" y="4466"/>
                    <a:pt x="8388" y="2640"/>
                    <a:pt x="7280" y="1368"/>
                  </a:cubicBezTo>
                  <a:cubicBezTo>
                    <a:pt x="6509" y="482"/>
                    <a:pt x="5403" y="0"/>
                    <a:pt x="42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sp>
          <p:nvSpPr>
            <p:cNvPr id="884" name="Google Shape;884;p37"/>
            <p:cNvSpPr/>
            <p:nvPr/>
          </p:nvSpPr>
          <p:spPr>
            <a:xfrm rot="-1800097">
              <a:off x="8560433" y="3578987"/>
              <a:ext cx="263835" cy="258131"/>
            </a:xfrm>
            <a:custGeom>
              <a:avLst/>
              <a:gdLst/>
              <a:ahLst/>
              <a:cxnLst/>
              <a:rect l="l" t="t" r="r" b="b"/>
              <a:pathLst>
                <a:path w="6169" h="6035" extrusionOk="0">
                  <a:moveTo>
                    <a:pt x="2681" y="0"/>
                  </a:moveTo>
                  <a:cubicBezTo>
                    <a:pt x="2633" y="0"/>
                    <a:pt x="2584" y="4"/>
                    <a:pt x="2535" y="13"/>
                  </a:cubicBezTo>
                  <a:cubicBezTo>
                    <a:pt x="2085" y="98"/>
                    <a:pt x="1789" y="525"/>
                    <a:pt x="1874" y="975"/>
                  </a:cubicBezTo>
                  <a:lnTo>
                    <a:pt x="2127" y="2355"/>
                  </a:lnTo>
                  <a:lnTo>
                    <a:pt x="742" y="2609"/>
                  </a:lnTo>
                  <a:cubicBezTo>
                    <a:pt x="297" y="2689"/>
                    <a:pt x="1" y="3120"/>
                    <a:pt x="81" y="3566"/>
                  </a:cubicBezTo>
                  <a:cubicBezTo>
                    <a:pt x="156" y="3967"/>
                    <a:pt x="503" y="4246"/>
                    <a:pt x="896" y="4246"/>
                  </a:cubicBezTo>
                  <a:cubicBezTo>
                    <a:pt x="944" y="4246"/>
                    <a:pt x="993" y="4242"/>
                    <a:pt x="1043" y="4233"/>
                  </a:cubicBezTo>
                  <a:lnTo>
                    <a:pt x="2423" y="3979"/>
                  </a:lnTo>
                  <a:lnTo>
                    <a:pt x="2676" y="5359"/>
                  </a:lnTo>
                  <a:cubicBezTo>
                    <a:pt x="2747" y="5756"/>
                    <a:pt x="3097" y="6034"/>
                    <a:pt x="3488" y="6034"/>
                  </a:cubicBezTo>
                  <a:cubicBezTo>
                    <a:pt x="3536" y="6034"/>
                    <a:pt x="3585" y="6030"/>
                    <a:pt x="3634" y="6021"/>
                  </a:cubicBezTo>
                  <a:cubicBezTo>
                    <a:pt x="4084" y="5937"/>
                    <a:pt x="4380" y="5510"/>
                    <a:pt x="4296" y="5064"/>
                  </a:cubicBezTo>
                  <a:lnTo>
                    <a:pt x="4047" y="3679"/>
                  </a:lnTo>
                  <a:lnTo>
                    <a:pt x="5427" y="3430"/>
                  </a:lnTo>
                  <a:cubicBezTo>
                    <a:pt x="5873" y="3346"/>
                    <a:pt x="6168" y="2919"/>
                    <a:pt x="6089" y="2468"/>
                  </a:cubicBezTo>
                  <a:cubicBezTo>
                    <a:pt x="6014" y="2073"/>
                    <a:pt x="5670" y="1792"/>
                    <a:pt x="5279" y="1792"/>
                  </a:cubicBezTo>
                  <a:cubicBezTo>
                    <a:pt x="5229" y="1792"/>
                    <a:pt x="5178" y="1797"/>
                    <a:pt x="5126" y="1806"/>
                  </a:cubicBezTo>
                  <a:lnTo>
                    <a:pt x="3746" y="2060"/>
                  </a:lnTo>
                  <a:lnTo>
                    <a:pt x="3493" y="680"/>
                  </a:lnTo>
                  <a:cubicBezTo>
                    <a:pt x="3422" y="279"/>
                    <a:pt x="3072" y="0"/>
                    <a:pt x="268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sp>
          <p:nvSpPr>
            <p:cNvPr id="885" name="Google Shape;885;p37"/>
            <p:cNvSpPr/>
            <p:nvPr/>
          </p:nvSpPr>
          <p:spPr>
            <a:xfrm rot="-1800097">
              <a:off x="8614207" y="3617612"/>
              <a:ext cx="48028" cy="57186"/>
            </a:xfrm>
            <a:custGeom>
              <a:avLst/>
              <a:gdLst/>
              <a:ahLst/>
              <a:cxnLst/>
              <a:rect l="l" t="t" r="r" b="b"/>
              <a:pathLst>
                <a:path w="1123" h="1337" extrusionOk="0">
                  <a:moveTo>
                    <a:pt x="565" y="0"/>
                  </a:moveTo>
                  <a:cubicBezTo>
                    <a:pt x="534" y="0"/>
                    <a:pt x="502" y="3"/>
                    <a:pt x="470" y="9"/>
                  </a:cubicBezTo>
                  <a:cubicBezTo>
                    <a:pt x="188" y="61"/>
                    <a:pt x="1" y="328"/>
                    <a:pt x="52" y="610"/>
                  </a:cubicBezTo>
                  <a:cubicBezTo>
                    <a:pt x="101" y="878"/>
                    <a:pt x="397" y="1337"/>
                    <a:pt x="672" y="1337"/>
                  </a:cubicBezTo>
                  <a:cubicBezTo>
                    <a:pt x="686" y="1337"/>
                    <a:pt x="700" y="1335"/>
                    <a:pt x="714" y="1333"/>
                  </a:cubicBezTo>
                  <a:cubicBezTo>
                    <a:pt x="996" y="1281"/>
                    <a:pt x="1122" y="704"/>
                    <a:pt x="1075" y="422"/>
                  </a:cubicBezTo>
                  <a:cubicBezTo>
                    <a:pt x="1026" y="173"/>
                    <a:pt x="810" y="0"/>
                    <a:pt x="56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sp>
          <p:nvSpPr>
            <p:cNvPr id="886" name="Google Shape;886;p37"/>
            <p:cNvSpPr/>
            <p:nvPr/>
          </p:nvSpPr>
          <p:spPr>
            <a:xfrm rot="-1800097">
              <a:off x="8722526" y="3741408"/>
              <a:ext cx="48028" cy="57229"/>
            </a:xfrm>
            <a:custGeom>
              <a:avLst/>
              <a:gdLst/>
              <a:ahLst/>
              <a:cxnLst/>
              <a:rect l="l" t="t" r="r" b="b"/>
              <a:pathLst>
                <a:path w="1123" h="1338" extrusionOk="0">
                  <a:moveTo>
                    <a:pt x="459" y="1"/>
                  </a:moveTo>
                  <a:cubicBezTo>
                    <a:pt x="444" y="1"/>
                    <a:pt x="429" y="2"/>
                    <a:pt x="414" y="5"/>
                  </a:cubicBezTo>
                  <a:cubicBezTo>
                    <a:pt x="132" y="57"/>
                    <a:pt x="1" y="630"/>
                    <a:pt x="52" y="911"/>
                  </a:cubicBezTo>
                  <a:cubicBezTo>
                    <a:pt x="98" y="1161"/>
                    <a:pt x="318" y="1337"/>
                    <a:pt x="564" y="1337"/>
                  </a:cubicBezTo>
                  <a:cubicBezTo>
                    <a:pt x="595" y="1337"/>
                    <a:pt x="627" y="1335"/>
                    <a:pt x="658" y="1329"/>
                  </a:cubicBezTo>
                  <a:cubicBezTo>
                    <a:pt x="935" y="1277"/>
                    <a:pt x="1123" y="1005"/>
                    <a:pt x="1076" y="723"/>
                  </a:cubicBezTo>
                  <a:cubicBezTo>
                    <a:pt x="1022" y="457"/>
                    <a:pt x="729" y="1"/>
                    <a:pt x="45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sp>
          <p:nvSpPr>
            <p:cNvPr id="887" name="Google Shape;887;p37"/>
            <p:cNvSpPr/>
            <p:nvPr/>
          </p:nvSpPr>
          <p:spPr>
            <a:xfrm rot="-1800097">
              <a:off x="8723761" y="3631699"/>
              <a:ext cx="61030" cy="44440"/>
            </a:xfrm>
            <a:custGeom>
              <a:avLst/>
              <a:gdLst/>
              <a:ahLst/>
              <a:cxnLst/>
              <a:rect l="l" t="t" r="r" b="b"/>
              <a:pathLst>
                <a:path w="1427" h="1039" extrusionOk="0">
                  <a:moveTo>
                    <a:pt x="864" y="0"/>
                  </a:moveTo>
                  <a:cubicBezTo>
                    <a:pt x="833" y="0"/>
                    <a:pt x="801" y="3"/>
                    <a:pt x="770" y="9"/>
                  </a:cubicBezTo>
                  <a:cubicBezTo>
                    <a:pt x="488" y="60"/>
                    <a:pt x="0" y="384"/>
                    <a:pt x="52" y="666"/>
                  </a:cubicBezTo>
                  <a:cubicBezTo>
                    <a:pt x="96" y="907"/>
                    <a:pt x="523" y="1038"/>
                    <a:pt x="821" y="1038"/>
                  </a:cubicBezTo>
                  <a:cubicBezTo>
                    <a:pt x="871" y="1038"/>
                    <a:pt x="917" y="1035"/>
                    <a:pt x="958" y="1027"/>
                  </a:cubicBezTo>
                  <a:cubicBezTo>
                    <a:pt x="1239" y="976"/>
                    <a:pt x="1427" y="708"/>
                    <a:pt x="1375" y="427"/>
                  </a:cubicBezTo>
                  <a:cubicBezTo>
                    <a:pt x="1329" y="176"/>
                    <a:pt x="1109" y="0"/>
                    <a:pt x="86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grpSp>
          <p:nvGrpSpPr>
            <p:cNvPr id="888" name="Google Shape;888;p37"/>
            <p:cNvGrpSpPr/>
            <p:nvPr/>
          </p:nvGrpSpPr>
          <p:grpSpPr>
            <a:xfrm flipH="1">
              <a:off x="7379249" y="4248681"/>
              <a:ext cx="1966310" cy="887459"/>
              <a:chOff x="16659035" y="578726"/>
              <a:chExt cx="1258036" cy="567756"/>
            </a:xfrm>
          </p:grpSpPr>
          <p:sp>
            <p:nvSpPr>
              <p:cNvPr id="889" name="Google Shape;889;p37"/>
              <p:cNvSpPr/>
              <p:nvPr/>
            </p:nvSpPr>
            <p:spPr>
              <a:xfrm>
                <a:off x="16659035" y="578726"/>
                <a:ext cx="1258036" cy="567756"/>
              </a:xfrm>
              <a:custGeom>
                <a:avLst/>
                <a:gdLst/>
                <a:ahLst/>
                <a:cxnLst/>
                <a:rect l="l" t="t" r="r" b="b"/>
                <a:pathLst>
                  <a:path w="36286" h="16376" extrusionOk="0">
                    <a:moveTo>
                      <a:pt x="1350" y="1"/>
                    </a:moveTo>
                    <a:cubicBezTo>
                      <a:pt x="560" y="1"/>
                      <a:pt x="1" y="771"/>
                      <a:pt x="236" y="1521"/>
                    </a:cubicBezTo>
                    <a:cubicBezTo>
                      <a:pt x="585" y="2622"/>
                      <a:pt x="1036" y="3690"/>
                      <a:pt x="1584" y="4710"/>
                    </a:cubicBezTo>
                    <a:cubicBezTo>
                      <a:pt x="2100" y="5666"/>
                      <a:pt x="2696" y="6585"/>
                      <a:pt x="3367" y="7438"/>
                    </a:cubicBezTo>
                    <a:lnTo>
                      <a:pt x="3378" y="7455"/>
                    </a:lnTo>
                    <a:cubicBezTo>
                      <a:pt x="4081" y="8351"/>
                      <a:pt x="4860" y="9178"/>
                      <a:pt x="5708" y="9930"/>
                    </a:cubicBezTo>
                    <a:lnTo>
                      <a:pt x="5843" y="10054"/>
                    </a:lnTo>
                    <a:lnTo>
                      <a:pt x="5923" y="10118"/>
                    </a:lnTo>
                    <a:lnTo>
                      <a:pt x="6009" y="10188"/>
                    </a:lnTo>
                    <a:lnTo>
                      <a:pt x="6025" y="10204"/>
                    </a:lnTo>
                    <a:cubicBezTo>
                      <a:pt x="7067" y="11085"/>
                      <a:pt x="8200" y="11847"/>
                      <a:pt x="9403" y="12486"/>
                    </a:cubicBezTo>
                    <a:lnTo>
                      <a:pt x="9424" y="12497"/>
                    </a:lnTo>
                    <a:lnTo>
                      <a:pt x="9430" y="12502"/>
                    </a:lnTo>
                    <a:cubicBezTo>
                      <a:pt x="9553" y="12567"/>
                      <a:pt x="9677" y="12631"/>
                      <a:pt x="9806" y="12690"/>
                    </a:cubicBezTo>
                    <a:lnTo>
                      <a:pt x="9897" y="12739"/>
                    </a:lnTo>
                    <a:lnTo>
                      <a:pt x="9918" y="12749"/>
                    </a:lnTo>
                    <a:cubicBezTo>
                      <a:pt x="10509" y="13039"/>
                      <a:pt x="11116" y="13297"/>
                      <a:pt x="11728" y="13523"/>
                    </a:cubicBezTo>
                    <a:lnTo>
                      <a:pt x="11776" y="13539"/>
                    </a:lnTo>
                    <a:cubicBezTo>
                      <a:pt x="11825" y="13560"/>
                      <a:pt x="11873" y="13576"/>
                      <a:pt x="11921" y="13593"/>
                    </a:cubicBezTo>
                    <a:lnTo>
                      <a:pt x="11991" y="13614"/>
                    </a:lnTo>
                    <a:lnTo>
                      <a:pt x="12163" y="13673"/>
                    </a:lnTo>
                    <a:lnTo>
                      <a:pt x="12168" y="13673"/>
                    </a:lnTo>
                    <a:lnTo>
                      <a:pt x="12217" y="13689"/>
                    </a:lnTo>
                    <a:lnTo>
                      <a:pt x="12238" y="13695"/>
                    </a:lnTo>
                    <a:cubicBezTo>
                      <a:pt x="13651" y="14167"/>
                      <a:pt x="15117" y="14468"/>
                      <a:pt x="16604" y="14591"/>
                    </a:cubicBezTo>
                    <a:cubicBezTo>
                      <a:pt x="17546" y="15784"/>
                      <a:pt x="18915" y="16375"/>
                      <a:pt x="20282" y="16375"/>
                    </a:cubicBezTo>
                    <a:cubicBezTo>
                      <a:pt x="21722" y="16375"/>
                      <a:pt x="23159" y="15720"/>
                      <a:pt x="24090" y="14419"/>
                    </a:cubicBezTo>
                    <a:cubicBezTo>
                      <a:pt x="25094" y="15475"/>
                      <a:pt x="26455" y="16019"/>
                      <a:pt x="27824" y="16019"/>
                    </a:cubicBezTo>
                    <a:cubicBezTo>
                      <a:pt x="28893" y="16019"/>
                      <a:pt x="29967" y="15688"/>
                      <a:pt x="30883" y="15010"/>
                    </a:cubicBezTo>
                    <a:cubicBezTo>
                      <a:pt x="32972" y="13458"/>
                      <a:pt x="33579" y="10596"/>
                      <a:pt x="32295" y="8341"/>
                    </a:cubicBezTo>
                    <a:cubicBezTo>
                      <a:pt x="32478" y="8131"/>
                      <a:pt x="32661" y="7916"/>
                      <a:pt x="32838" y="7702"/>
                    </a:cubicBezTo>
                    <a:cubicBezTo>
                      <a:pt x="32848" y="7685"/>
                      <a:pt x="32865" y="7669"/>
                      <a:pt x="32875" y="7653"/>
                    </a:cubicBezTo>
                    <a:cubicBezTo>
                      <a:pt x="33010" y="7487"/>
                      <a:pt x="33117" y="7353"/>
                      <a:pt x="33208" y="7224"/>
                    </a:cubicBezTo>
                    <a:lnTo>
                      <a:pt x="33230" y="7197"/>
                    </a:lnTo>
                    <a:cubicBezTo>
                      <a:pt x="33826" y="6407"/>
                      <a:pt x="34357" y="5575"/>
                      <a:pt x="34825" y="4705"/>
                    </a:cubicBezTo>
                    <a:cubicBezTo>
                      <a:pt x="35372" y="3690"/>
                      <a:pt x="35823" y="2622"/>
                      <a:pt x="36173" y="1521"/>
                    </a:cubicBezTo>
                    <a:cubicBezTo>
                      <a:pt x="36285" y="1166"/>
                      <a:pt x="36221" y="780"/>
                      <a:pt x="36001" y="479"/>
                    </a:cubicBezTo>
                    <a:cubicBezTo>
                      <a:pt x="35780" y="178"/>
                      <a:pt x="35431" y="1"/>
                      <a:pt x="35056" y="1"/>
                    </a:cubicBezTo>
                    <a:lnTo>
                      <a:pt x="1359" y="1"/>
                    </a:lnTo>
                    <a:cubicBezTo>
                      <a:pt x="1356" y="1"/>
                      <a:pt x="1353" y="1"/>
                      <a:pt x="1350" y="1"/>
                    </a:cubicBezTo>
                    <a:close/>
                  </a:path>
                </a:pathLst>
              </a:custGeom>
              <a:solidFill>
                <a:schemeClr val="lt1"/>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sp>
            <p:nvSpPr>
              <p:cNvPr id="890" name="Google Shape;890;p37"/>
              <p:cNvSpPr/>
              <p:nvPr/>
            </p:nvSpPr>
            <p:spPr>
              <a:xfrm>
                <a:off x="16692697" y="607778"/>
                <a:ext cx="1194936" cy="120513"/>
              </a:xfrm>
              <a:custGeom>
                <a:avLst/>
                <a:gdLst/>
                <a:ahLst/>
                <a:cxnLst/>
                <a:rect l="l" t="t" r="r" b="b"/>
                <a:pathLst>
                  <a:path w="34466" h="3476" extrusionOk="0">
                    <a:moveTo>
                      <a:pt x="388" y="1"/>
                    </a:moveTo>
                    <a:cubicBezTo>
                      <a:pt x="162" y="1"/>
                      <a:pt x="1" y="215"/>
                      <a:pt x="65" y="430"/>
                    </a:cubicBezTo>
                    <a:cubicBezTo>
                      <a:pt x="398" y="1483"/>
                      <a:pt x="828" y="2503"/>
                      <a:pt x="1354" y="3475"/>
                    </a:cubicBezTo>
                    <a:lnTo>
                      <a:pt x="33118" y="3475"/>
                    </a:lnTo>
                    <a:cubicBezTo>
                      <a:pt x="33639" y="2503"/>
                      <a:pt x="34068" y="1483"/>
                      <a:pt x="34401" y="430"/>
                    </a:cubicBezTo>
                    <a:cubicBezTo>
                      <a:pt x="34466" y="215"/>
                      <a:pt x="34305" y="1"/>
                      <a:pt x="3408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sp>
            <p:nvSpPr>
              <p:cNvPr id="891" name="Google Shape;891;p37"/>
              <p:cNvSpPr/>
              <p:nvPr/>
            </p:nvSpPr>
            <p:spPr>
              <a:xfrm>
                <a:off x="16739638" y="728250"/>
                <a:ext cx="1101258" cy="329920"/>
              </a:xfrm>
              <a:custGeom>
                <a:avLst/>
                <a:gdLst/>
                <a:ahLst/>
                <a:cxnLst/>
                <a:rect l="l" t="t" r="r" b="b"/>
                <a:pathLst>
                  <a:path w="31764" h="9516" extrusionOk="0">
                    <a:moveTo>
                      <a:pt x="0" y="0"/>
                    </a:moveTo>
                    <a:cubicBezTo>
                      <a:pt x="3131" y="5859"/>
                      <a:pt x="9237" y="9516"/>
                      <a:pt x="15879" y="9516"/>
                    </a:cubicBezTo>
                    <a:cubicBezTo>
                      <a:pt x="22527" y="9516"/>
                      <a:pt x="28628" y="5859"/>
                      <a:pt x="3176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sp>
            <p:nvSpPr>
              <p:cNvPr id="892" name="Google Shape;892;p37"/>
              <p:cNvSpPr/>
              <p:nvPr/>
            </p:nvSpPr>
            <p:spPr>
              <a:xfrm>
                <a:off x="16793235" y="728250"/>
                <a:ext cx="994058" cy="330128"/>
              </a:xfrm>
              <a:custGeom>
                <a:avLst/>
                <a:gdLst/>
                <a:ahLst/>
                <a:cxnLst/>
                <a:rect l="l" t="t" r="r" b="b"/>
                <a:pathLst>
                  <a:path w="28672" h="9522" extrusionOk="0">
                    <a:moveTo>
                      <a:pt x="14129" y="2825"/>
                    </a:moveTo>
                    <a:lnTo>
                      <a:pt x="14129" y="7448"/>
                    </a:lnTo>
                    <a:lnTo>
                      <a:pt x="8609" y="7448"/>
                    </a:lnTo>
                    <a:lnTo>
                      <a:pt x="8609" y="2825"/>
                    </a:lnTo>
                    <a:close/>
                    <a:moveTo>
                      <a:pt x="20063" y="2825"/>
                    </a:moveTo>
                    <a:lnTo>
                      <a:pt x="20063" y="7448"/>
                    </a:lnTo>
                    <a:lnTo>
                      <a:pt x="14543" y="7448"/>
                    </a:lnTo>
                    <a:lnTo>
                      <a:pt x="14543" y="2825"/>
                    </a:lnTo>
                    <a:close/>
                    <a:moveTo>
                      <a:pt x="2267" y="0"/>
                    </a:moveTo>
                    <a:lnTo>
                      <a:pt x="2267" y="2411"/>
                    </a:lnTo>
                    <a:lnTo>
                      <a:pt x="1" y="2411"/>
                    </a:lnTo>
                    <a:cubicBezTo>
                      <a:pt x="103" y="2551"/>
                      <a:pt x="216" y="2685"/>
                      <a:pt x="323" y="2819"/>
                    </a:cubicBezTo>
                    <a:lnTo>
                      <a:pt x="2267" y="2819"/>
                    </a:lnTo>
                    <a:lnTo>
                      <a:pt x="2267" y="4876"/>
                    </a:lnTo>
                    <a:cubicBezTo>
                      <a:pt x="2401" y="5000"/>
                      <a:pt x="2535" y="5118"/>
                      <a:pt x="2675" y="5236"/>
                    </a:cubicBezTo>
                    <a:lnTo>
                      <a:pt x="2675" y="2819"/>
                    </a:lnTo>
                    <a:lnTo>
                      <a:pt x="8195" y="2819"/>
                    </a:lnTo>
                    <a:lnTo>
                      <a:pt x="8195" y="7448"/>
                    </a:lnTo>
                    <a:lnTo>
                      <a:pt x="5940" y="7448"/>
                    </a:lnTo>
                    <a:cubicBezTo>
                      <a:pt x="6214" y="7593"/>
                      <a:pt x="6488" y="7728"/>
                      <a:pt x="6772" y="7862"/>
                    </a:cubicBezTo>
                    <a:lnTo>
                      <a:pt x="8195" y="7862"/>
                    </a:lnTo>
                    <a:lnTo>
                      <a:pt x="8195" y="8447"/>
                    </a:lnTo>
                    <a:cubicBezTo>
                      <a:pt x="8330" y="8501"/>
                      <a:pt x="8469" y="8544"/>
                      <a:pt x="8609" y="8592"/>
                    </a:cubicBezTo>
                    <a:lnTo>
                      <a:pt x="8609" y="7862"/>
                    </a:lnTo>
                    <a:lnTo>
                      <a:pt x="14129" y="7862"/>
                    </a:lnTo>
                    <a:lnTo>
                      <a:pt x="14129" y="9521"/>
                    </a:lnTo>
                    <a:lnTo>
                      <a:pt x="14543" y="9521"/>
                    </a:lnTo>
                    <a:lnTo>
                      <a:pt x="14543" y="7862"/>
                    </a:lnTo>
                    <a:lnTo>
                      <a:pt x="20063" y="7862"/>
                    </a:lnTo>
                    <a:lnTo>
                      <a:pt x="20063" y="8592"/>
                    </a:lnTo>
                    <a:cubicBezTo>
                      <a:pt x="20203" y="8544"/>
                      <a:pt x="20337" y="8495"/>
                      <a:pt x="20477" y="8447"/>
                    </a:cubicBezTo>
                    <a:lnTo>
                      <a:pt x="20477" y="7856"/>
                    </a:lnTo>
                    <a:lnTo>
                      <a:pt x="21900" y="7856"/>
                    </a:lnTo>
                    <a:cubicBezTo>
                      <a:pt x="22184" y="7728"/>
                      <a:pt x="22458" y="7588"/>
                      <a:pt x="22732" y="7448"/>
                    </a:cubicBezTo>
                    <a:lnTo>
                      <a:pt x="20477" y="7448"/>
                    </a:lnTo>
                    <a:lnTo>
                      <a:pt x="20477" y="2819"/>
                    </a:lnTo>
                    <a:lnTo>
                      <a:pt x="25997" y="2819"/>
                    </a:lnTo>
                    <a:lnTo>
                      <a:pt x="25997" y="5236"/>
                    </a:lnTo>
                    <a:cubicBezTo>
                      <a:pt x="26137" y="5118"/>
                      <a:pt x="26271" y="5000"/>
                      <a:pt x="26405" y="4876"/>
                    </a:cubicBezTo>
                    <a:lnTo>
                      <a:pt x="26405" y="2819"/>
                    </a:lnTo>
                    <a:lnTo>
                      <a:pt x="28355" y="2819"/>
                    </a:lnTo>
                    <a:cubicBezTo>
                      <a:pt x="28462" y="2685"/>
                      <a:pt x="28569" y="2551"/>
                      <a:pt x="28671" y="2406"/>
                    </a:cubicBezTo>
                    <a:lnTo>
                      <a:pt x="28671" y="2406"/>
                    </a:lnTo>
                    <a:lnTo>
                      <a:pt x="26405" y="2411"/>
                    </a:lnTo>
                    <a:lnTo>
                      <a:pt x="26405" y="0"/>
                    </a:lnTo>
                    <a:lnTo>
                      <a:pt x="25997" y="0"/>
                    </a:lnTo>
                    <a:lnTo>
                      <a:pt x="25997" y="2411"/>
                    </a:lnTo>
                    <a:lnTo>
                      <a:pt x="20477" y="2411"/>
                    </a:lnTo>
                    <a:lnTo>
                      <a:pt x="20477" y="0"/>
                    </a:lnTo>
                    <a:lnTo>
                      <a:pt x="20063" y="0"/>
                    </a:lnTo>
                    <a:lnTo>
                      <a:pt x="20063" y="2411"/>
                    </a:lnTo>
                    <a:lnTo>
                      <a:pt x="14543" y="2411"/>
                    </a:lnTo>
                    <a:lnTo>
                      <a:pt x="14543" y="0"/>
                    </a:lnTo>
                    <a:lnTo>
                      <a:pt x="14129" y="0"/>
                    </a:lnTo>
                    <a:lnTo>
                      <a:pt x="14129" y="2411"/>
                    </a:lnTo>
                    <a:lnTo>
                      <a:pt x="8609" y="2411"/>
                    </a:lnTo>
                    <a:lnTo>
                      <a:pt x="8609" y="0"/>
                    </a:lnTo>
                    <a:lnTo>
                      <a:pt x="8195" y="0"/>
                    </a:lnTo>
                    <a:lnTo>
                      <a:pt x="8195" y="2411"/>
                    </a:lnTo>
                    <a:lnTo>
                      <a:pt x="2680" y="2411"/>
                    </a:lnTo>
                    <a:lnTo>
                      <a:pt x="268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sp>
            <p:nvSpPr>
              <p:cNvPr id="893" name="Google Shape;893;p37"/>
              <p:cNvSpPr/>
              <p:nvPr/>
            </p:nvSpPr>
            <p:spPr>
              <a:xfrm>
                <a:off x="17228876" y="850906"/>
                <a:ext cx="266647" cy="266855"/>
              </a:xfrm>
              <a:custGeom>
                <a:avLst/>
                <a:gdLst/>
                <a:ahLst/>
                <a:cxnLst/>
                <a:rect l="l" t="t" r="r" b="b"/>
                <a:pathLst>
                  <a:path w="7691" h="7697" extrusionOk="0">
                    <a:moveTo>
                      <a:pt x="3846" y="1"/>
                    </a:moveTo>
                    <a:cubicBezTo>
                      <a:pt x="1719" y="1"/>
                      <a:pt x="1" y="1725"/>
                      <a:pt x="1" y="3846"/>
                    </a:cubicBezTo>
                    <a:cubicBezTo>
                      <a:pt x="1" y="5972"/>
                      <a:pt x="1719" y="7696"/>
                      <a:pt x="3846" y="7696"/>
                    </a:cubicBezTo>
                    <a:cubicBezTo>
                      <a:pt x="5972" y="7696"/>
                      <a:pt x="7691" y="5972"/>
                      <a:pt x="7691" y="3846"/>
                    </a:cubicBezTo>
                    <a:cubicBezTo>
                      <a:pt x="7691" y="1725"/>
                      <a:pt x="5972" y="1"/>
                      <a:pt x="384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sp>
            <p:nvSpPr>
              <p:cNvPr id="894" name="Google Shape;894;p37"/>
              <p:cNvSpPr/>
              <p:nvPr/>
            </p:nvSpPr>
            <p:spPr>
              <a:xfrm>
                <a:off x="17474639" y="807155"/>
                <a:ext cx="298474" cy="298509"/>
              </a:xfrm>
              <a:custGeom>
                <a:avLst/>
                <a:gdLst/>
                <a:ahLst/>
                <a:cxnLst/>
                <a:rect l="l" t="t" r="r" b="b"/>
                <a:pathLst>
                  <a:path w="8609" h="8610" extrusionOk="0">
                    <a:moveTo>
                      <a:pt x="4301" y="1"/>
                    </a:moveTo>
                    <a:cubicBezTo>
                      <a:pt x="1928" y="1"/>
                      <a:pt x="0" y="1929"/>
                      <a:pt x="0" y="4302"/>
                    </a:cubicBezTo>
                    <a:cubicBezTo>
                      <a:pt x="0" y="6681"/>
                      <a:pt x="1928" y="8609"/>
                      <a:pt x="4301" y="8609"/>
                    </a:cubicBezTo>
                    <a:cubicBezTo>
                      <a:pt x="6680" y="8609"/>
                      <a:pt x="8608" y="6681"/>
                      <a:pt x="8608" y="4302"/>
                    </a:cubicBezTo>
                    <a:cubicBezTo>
                      <a:pt x="8608" y="1929"/>
                      <a:pt x="6680" y="1"/>
                      <a:pt x="430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sp>
            <p:nvSpPr>
              <p:cNvPr id="895" name="Google Shape;895;p37"/>
              <p:cNvSpPr/>
              <p:nvPr/>
            </p:nvSpPr>
            <p:spPr>
              <a:xfrm>
                <a:off x="17549453" y="854789"/>
                <a:ext cx="148838" cy="134173"/>
              </a:xfrm>
              <a:custGeom>
                <a:avLst/>
                <a:gdLst/>
                <a:ahLst/>
                <a:cxnLst/>
                <a:rect l="l" t="t" r="r" b="b"/>
                <a:pathLst>
                  <a:path w="4293" h="3870" extrusionOk="0">
                    <a:moveTo>
                      <a:pt x="2146" y="0"/>
                    </a:moveTo>
                    <a:cubicBezTo>
                      <a:pt x="1613" y="0"/>
                      <a:pt x="1080" y="493"/>
                      <a:pt x="1773" y="1478"/>
                    </a:cubicBezTo>
                    <a:cubicBezTo>
                      <a:pt x="1741" y="1505"/>
                      <a:pt x="1714" y="1532"/>
                      <a:pt x="1692" y="1564"/>
                    </a:cubicBezTo>
                    <a:cubicBezTo>
                      <a:pt x="1357" y="1328"/>
                      <a:pt x="1078" y="1235"/>
                      <a:pt x="857" y="1235"/>
                    </a:cubicBezTo>
                    <a:cubicBezTo>
                      <a:pt x="0" y="1235"/>
                      <a:pt x="0" y="2641"/>
                      <a:pt x="857" y="2641"/>
                    </a:cubicBezTo>
                    <a:cubicBezTo>
                      <a:pt x="1078" y="2641"/>
                      <a:pt x="1357" y="2547"/>
                      <a:pt x="1692" y="2311"/>
                    </a:cubicBezTo>
                    <a:cubicBezTo>
                      <a:pt x="1714" y="2338"/>
                      <a:pt x="1741" y="2365"/>
                      <a:pt x="1773" y="2391"/>
                    </a:cubicBezTo>
                    <a:cubicBezTo>
                      <a:pt x="1080" y="3377"/>
                      <a:pt x="1613" y="3869"/>
                      <a:pt x="2146" y="3869"/>
                    </a:cubicBezTo>
                    <a:cubicBezTo>
                      <a:pt x="2679" y="3869"/>
                      <a:pt x="3212" y="3377"/>
                      <a:pt x="2519" y="2391"/>
                    </a:cubicBezTo>
                    <a:cubicBezTo>
                      <a:pt x="2546" y="2365"/>
                      <a:pt x="2573" y="2338"/>
                      <a:pt x="2600" y="2311"/>
                    </a:cubicBezTo>
                    <a:cubicBezTo>
                      <a:pt x="2935" y="2546"/>
                      <a:pt x="3213" y="2640"/>
                      <a:pt x="3434" y="2640"/>
                    </a:cubicBezTo>
                    <a:cubicBezTo>
                      <a:pt x="4292" y="2640"/>
                      <a:pt x="4293" y="1233"/>
                      <a:pt x="3437" y="1233"/>
                    </a:cubicBezTo>
                    <a:cubicBezTo>
                      <a:pt x="3215" y="1233"/>
                      <a:pt x="2936" y="1327"/>
                      <a:pt x="2600" y="1564"/>
                    </a:cubicBezTo>
                    <a:cubicBezTo>
                      <a:pt x="2573" y="1532"/>
                      <a:pt x="2546" y="1505"/>
                      <a:pt x="2519" y="1478"/>
                    </a:cubicBezTo>
                    <a:cubicBezTo>
                      <a:pt x="3212" y="493"/>
                      <a:pt x="2679" y="0"/>
                      <a:pt x="214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sp>
            <p:nvSpPr>
              <p:cNvPr id="896" name="Google Shape;896;p37"/>
              <p:cNvSpPr/>
              <p:nvPr/>
            </p:nvSpPr>
            <p:spPr>
              <a:xfrm>
                <a:off x="17588732" y="895663"/>
                <a:ext cx="61297" cy="52490"/>
              </a:xfrm>
              <a:custGeom>
                <a:avLst/>
                <a:gdLst/>
                <a:ahLst/>
                <a:cxnLst/>
                <a:rect l="l" t="t" r="r" b="b"/>
                <a:pathLst>
                  <a:path w="1768" h="1514" extrusionOk="0">
                    <a:moveTo>
                      <a:pt x="1010" y="412"/>
                    </a:moveTo>
                    <a:cubicBezTo>
                      <a:pt x="1204" y="412"/>
                      <a:pt x="1354" y="568"/>
                      <a:pt x="1354" y="756"/>
                    </a:cubicBezTo>
                    <a:cubicBezTo>
                      <a:pt x="1354" y="963"/>
                      <a:pt x="1185" y="1101"/>
                      <a:pt x="1009" y="1101"/>
                    </a:cubicBezTo>
                    <a:cubicBezTo>
                      <a:pt x="925" y="1101"/>
                      <a:pt x="839" y="1069"/>
                      <a:pt x="769" y="998"/>
                    </a:cubicBezTo>
                    <a:cubicBezTo>
                      <a:pt x="554" y="783"/>
                      <a:pt x="704" y="412"/>
                      <a:pt x="1010" y="412"/>
                    </a:cubicBezTo>
                    <a:close/>
                    <a:moveTo>
                      <a:pt x="1007" y="0"/>
                    </a:moveTo>
                    <a:cubicBezTo>
                      <a:pt x="821" y="0"/>
                      <a:pt x="632" y="70"/>
                      <a:pt x="479" y="224"/>
                    </a:cubicBezTo>
                    <a:cubicBezTo>
                      <a:pt x="1" y="697"/>
                      <a:pt x="339" y="1513"/>
                      <a:pt x="1010" y="1513"/>
                    </a:cubicBezTo>
                    <a:cubicBezTo>
                      <a:pt x="1429" y="1513"/>
                      <a:pt x="1768" y="1175"/>
                      <a:pt x="1768" y="756"/>
                    </a:cubicBezTo>
                    <a:cubicBezTo>
                      <a:pt x="1768" y="302"/>
                      <a:pt x="1394" y="0"/>
                      <a:pt x="100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grpSp>
        <p:grpSp>
          <p:nvGrpSpPr>
            <p:cNvPr id="897" name="Google Shape;897;p37"/>
            <p:cNvGrpSpPr/>
            <p:nvPr/>
          </p:nvGrpSpPr>
          <p:grpSpPr>
            <a:xfrm rot="-1799980" flipH="1">
              <a:off x="7874853" y="3204553"/>
              <a:ext cx="501908" cy="687404"/>
              <a:chOff x="-5843403" y="-6966048"/>
              <a:chExt cx="388651" cy="532289"/>
            </a:xfrm>
          </p:grpSpPr>
          <p:sp>
            <p:nvSpPr>
              <p:cNvPr id="898" name="Google Shape;898;p37"/>
              <p:cNvSpPr/>
              <p:nvPr/>
            </p:nvSpPr>
            <p:spPr>
              <a:xfrm>
                <a:off x="-5843403" y="-6966048"/>
                <a:ext cx="388651" cy="532289"/>
              </a:xfrm>
              <a:custGeom>
                <a:avLst/>
                <a:gdLst/>
                <a:ahLst/>
                <a:cxnLst/>
                <a:rect l="l" t="t" r="r" b="b"/>
                <a:pathLst>
                  <a:path w="11210" h="15353" extrusionOk="0">
                    <a:moveTo>
                      <a:pt x="5271" y="1"/>
                    </a:moveTo>
                    <a:cubicBezTo>
                      <a:pt x="5251" y="1"/>
                      <a:pt x="5231" y="2"/>
                      <a:pt x="5211" y="3"/>
                    </a:cubicBezTo>
                    <a:lnTo>
                      <a:pt x="5192" y="3"/>
                    </a:lnTo>
                    <a:cubicBezTo>
                      <a:pt x="5084" y="13"/>
                      <a:pt x="4976" y="41"/>
                      <a:pt x="4878" y="88"/>
                    </a:cubicBezTo>
                    <a:cubicBezTo>
                      <a:pt x="4859" y="97"/>
                      <a:pt x="4840" y="107"/>
                      <a:pt x="4826" y="116"/>
                    </a:cubicBezTo>
                    <a:cubicBezTo>
                      <a:pt x="4798" y="130"/>
                      <a:pt x="4774" y="144"/>
                      <a:pt x="4751" y="163"/>
                    </a:cubicBezTo>
                    <a:cubicBezTo>
                      <a:pt x="4732" y="177"/>
                      <a:pt x="4718" y="186"/>
                      <a:pt x="4704" y="196"/>
                    </a:cubicBezTo>
                    <a:cubicBezTo>
                      <a:pt x="4662" y="229"/>
                      <a:pt x="4624" y="266"/>
                      <a:pt x="4591" y="304"/>
                    </a:cubicBezTo>
                    <a:cubicBezTo>
                      <a:pt x="4568" y="327"/>
                      <a:pt x="4549" y="355"/>
                      <a:pt x="4530" y="379"/>
                    </a:cubicBezTo>
                    <a:cubicBezTo>
                      <a:pt x="4479" y="454"/>
                      <a:pt x="4441" y="529"/>
                      <a:pt x="4413" y="613"/>
                    </a:cubicBezTo>
                    <a:lnTo>
                      <a:pt x="2662" y="5932"/>
                    </a:lnTo>
                    <a:cubicBezTo>
                      <a:pt x="2657" y="5941"/>
                      <a:pt x="2657" y="5950"/>
                      <a:pt x="2653" y="5960"/>
                    </a:cubicBezTo>
                    <a:lnTo>
                      <a:pt x="48" y="13878"/>
                    </a:lnTo>
                    <a:cubicBezTo>
                      <a:pt x="20" y="13958"/>
                      <a:pt x="5" y="14038"/>
                      <a:pt x="1" y="14122"/>
                    </a:cubicBezTo>
                    <a:lnTo>
                      <a:pt x="1" y="14188"/>
                    </a:lnTo>
                    <a:cubicBezTo>
                      <a:pt x="1" y="14211"/>
                      <a:pt x="1" y="14235"/>
                      <a:pt x="5" y="14258"/>
                    </a:cubicBezTo>
                    <a:lnTo>
                      <a:pt x="5" y="14268"/>
                    </a:lnTo>
                    <a:cubicBezTo>
                      <a:pt x="10" y="14305"/>
                      <a:pt x="20" y="14343"/>
                      <a:pt x="29" y="14380"/>
                    </a:cubicBezTo>
                    <a:cubicBezTo>
                      <a:pt x="29" y="14390"/>
                      <a:pt x="34" y="14399"/>
                      <a:pt x="38" y="14409"/>
                    </a:cubicBezTo>
                    <a:lnTo>
                      <a:pt x="43" y="14427"/>
                    </a:lnTo>
                    <a:cubicBezTo>
                      <a:pt x="52" y="14460"/>
                      <a:pt x="67" y="14498"/>
                      <a:pt x="85" y="14531"/>
                    </a:cubicBezTo>
                    <a:cubicBezTo>
                      <a:pt x="90" y="14545"/>
                      <a:pt x="95" y="14554"/>
                      <a:pt x="99" y="14563"/>
                    </a:cubicBezTo>
                    <a:cubicBezTo>
                      <a:pt x="123" y="14615"/>
                      <a:pt x="156" y="14662"/>
                      <a:pt x="189" y="14704"/>
                    </a:cubicBezTo>
                    <a:lnTo>
                      <a:pt x="198" y="14718"/>
                    </a:lnTo>
                    <a:cubicBezTo>
                      <a:pt x="231" y="14756"/>
                      <a:pt x="264" y="14793"/>
                      <a:pt x="306" y="14826"/>
                    </a:cubicBezTo>
                    <a:lnTo>
                      <a:pt x="325" y="14845"/>
                    </a:lnTo>
                    <a:lnTo>
                      <a:pt x="329" y="14850"/>
                    </a:lnTo>
                    <a:cubicBezTo>
                      <a:pt x="362" y="14873"/>
                      <a:pt x="400" y="14901"/>
                      <a:pt x="437" y="14920"/>
                    </a:cubicBezTo>
                    <a:lnTo>
                      <a:pt x="470" y="14939"/>
                    </a:lnTo>
                    <a:lnTo>
                      <a:pt x="475" y="14944"/>
                    </a:lnTo>
                    <a:cubicBezTo>
                      <a:pt x="526" y="14972"/>
                      <a:pt x="578" y="14991"/>
                      <a:pt x="630" y="15009"/>
                    </a:cubicBezTo>
                    <a:lnTo>
                      <a:pt x="653" y="15014"/>
                    </a:lnTo>
                    <a:cubicBezTo>
                      <a:pt x="1390" y="15239"/>
                      <a:pt x="2160" y="15352"/>
                      <a:pt x="2930" y="15352"/>
                    </a:cubicBezTo>
                    <a:cubicBezTo>
                      <a:pt x="3455" y="15352"/>
                      <a:pt x="3976" y="15300"/>
                      <a:pt x="4493" y="15197"/>
                    </a:cubicBezTo>
                    <a:lnTo>
                      <a:pt x="4540" y="15183"/>
                    </a:lnTo>
                    <a:lnTo>
                      <a:pt x="4554" y="15183"/>
                    </a:lnTo>
                    <a:cubicBezTo>
                      <a:pt x="5887" y="14897"/>
                      <a:pt x="7126" y="14277"/>
                      <a:pt x="8149" y="13371"/>
                    </a:cubicBezTo>
                    <a:lnTo>
                      <a:pt x="8177" y="13343"/>
                    </a:lnTo>
                    <a:lnTo>
                      <a:pt x="8182" y="13338"/>
                    </a:lnTo>
                    <a:cubicBezTo>
                      <a:pt x="10271" y="11466"/>
                      <a:pt x="11210" y="8621"/>
                      <a:pt x="10642" y="5875"/>
                    </a:cubicBezTo>
                    <a:lnTo>
                      <a:pt x="10642" y="5875"/>
                    </a:lnTo>
                    <a:lnTo>
                      <a:pt x="10637" y="5880"/>
                    </a:lnTo>
                    <a:lnTo>
                      <a:pt x="10628" y="5824"/>
                    </a:lnTo>
                    <a:cubicBezTo>
                      <a:pt x="10623" y="5791"/>
                      <a:pt x="10613" y="5758"/>
                      <a:pt x="10604" y="5730"/>
                    </a:cubicBezTo>
                    <a:lnTo>
                      <a:pt x="10599" y="5706"/>
                    </a:lnTo>
                    <a:cubicBezTo>
                      <a:pt x="10599" y="5692"/>
                      <a:pt x="10595" y="5678"/>
                      <a:pt x="10590" y="5659"/>
                    </a:cubicBezTo>
                    <a:cubicBezTo>
                      <a:pt x="10590" y="5645"/>
                      <a:pt x="10585" y="5631"/>
                      <a:pt x="10581" y="5617"/>
                    </a:cubicBezTo>
                    <a:cubicBezTo>
                      <a:pt x="10261" y="4312"/>
                      <a:pt x="9614" y="3106"/>
                      <a:pt x="8703" y="2120"/>
                    </a:cubicBezTo>
                    <a:lnTo>
                      <a:pt x="8689" y="2106"/>
                    </a:lnTo>
                    <a:lnTo>
                      <a:pt x="8647" y="2059"/>
                    </a:lnTo>
                    <a:cubicBezTo>
                      <a:pt x="8637" y="2050"/>
                      <a:pt x="8628" y="2040"/>
                      <a:pt x="8619" y="2031"/>
                    </a:cubicBezTo>
                    <a:cubicBezTo>
                      <a:pt x="7835" y="1210"/>
                      <a:pt x="6882" y="567"/>
                      <a:pt x="5830" y="154"/>
                    </a:cubicBezTo>
                    <a:lnTo>
                      <a:pt x="5807" y="144"/>
                    </a:lnTo>
                    <a:lnTo>
                      <a:pt x="5769" y="130"/>
                    </a:lnTo>
                    <a:lnTo>
                      <a:pt x="5694" y="102"/>
                    </a:lnTo>
                    <a:lnTo>
                      <a:pt x="5652" y="83"/>
                    </a:lnTo>
                    <a:cubicBezTo>
                      <a:pt x="5619" y="74"/>
                      <a:pt x="5591" y="60"/>
                      <a:pt x="5558" y="50"/>
                    </a:cubicBezTo>
                    <a:cubicBezTo>
                      <a:pt x="5465" y="19"/>
                      <a:pt x="5368" y="1"/>
                      <a:pt x="5271" y="1"/>
                    </a:cubicBezTo>
                    <a:close/>
                  </a:path>
                </a:pathLst>
              </a:custGeom>
              <a:solidFill>
                <a:schemeClr val="lt1"/>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sp>
            <p:nvSpPr>
              <p:cNvPr id="899" name="Google Shape;899;p37"/>
              <p:cNvSpPr/>
              <p:nvPr/>
            </p:nvSpPr>
            <p:spPr>
              <a:xfrm>
                <a:off x="-5818823" y="-6940602"/>
                <a:ext cx="353669" cy="481428"/>
              </a:xfrm>
              <a:custGeom>
                <a:avLst/>
                <a:gdLst/>
                <a:ahLst/>
                <a:cxnLst/>
                <a:rect l="l" t="t" r="r" b="b"/>
                <a:pathLst>
                  <a:path w="10201" h="13886" extrusionOk="0">
                    <a:moveTo>
                      <a:pt x="4550" y="0"/>
                    </a:moveTo>
                    <a:cubicBezTo>
                      <a:pt x="4483" y="0"/>
                      <a:pt x="4421" y="44"/>
                      <a:pt x="4399" y="114"/>
                    </a:cubicBezTo>
                    <a:lnTo>
                      <a:pt x="33" y="13374"/>
                    </a:lnTo>
                    <a:cubicBezTo>
                      <a:pt x="1" y="13459"/>
                      <a:pt x="52" y="13553"/>
                      <a:pt x="137" y="13581"/>
                    </a:cubicBezTo>
                    <a:cubicBezTo>
                      <a:pt x="824" y="13787"/>
                      <a:pt x="1518" y="13886"/>
                      <a:pt x="2201" y="13886"/>
                    </a:cubicBezTo>
                    <a:cubicBezTo>
                      <a:pt x="5210" y="13886"/>
                      <a:pt x="8002" y="11974"/>
                      <a:pt x="8989" y="8971"/>
                    </a:cubicBezTo>
                    <a:cubicBezTo>
                      <a:pt x="10200" y="5291"/>
                      <a:pt x="8257" y="1316"/>
                      <a:pt x="4605" y="11"/>
                    </a:cubicBezTo>
                    <a:cubicBezTo>
                      <a:pt x="4587" y="4"/>
                      <a:pt x="4568" y="0"/>
                      <a:pt x="455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sp>
            <p:nvSpPr>
              <p:cNvPr id="900" name="Google Shape;900;p37"/>
              <p:cNvSpPr/>
              <p:nvPr/>
            </p:nvSpPr>
            <p:spPr>
              <a:xfrm>
                <a:off x="-5817991" y="-6940498"/>
                <a:ext cx="319623" cy="477579"/>
              </a:xfrm>
              <a:custGeom>
                <a:avLst/>
                <a:gdLst/>
                <a:ahLst/>
                <a:cxnLst/>
                <a:rect l="l" t="t" r="r" b="b"/>
                <a:pathLst>
                  <a:path w="9219" h="13775" extrusionOk="0">
                    <a:moveTo>
                      <a:pt x="4533" y="1"/>
                    </a:moveTo>
                    <a:cubicBezTo>
                      <a:pt x="4486" y="1"/>
                      <a:pt x="4439" y="20"/>
                      <a:pt x="4407" y="55"/>
                    </a:cubicBezTo>
                    <a:lnTo>
                      <a:pt x="3272" y="3491"/>
                    </a:lnTo>
                    <a:lnTo>
                      <a:pt x="3267" y="3491"/>
                    </a:lnTo>
                    <a:lnTo>
                      <a:pt x="2624" y="5425"/>
                    </a:lnTo>
                    <a:lnTo>
                      <a:pt x="2633" y="5434"/>
                    </a:lnTo>
                    <a:lnTo>
                      <a:pt x="2966" y="5645"/>
                    </a:lnTo>
                    <a:lnTo>
                      <a:pt x="3060" y="5702"/>
                    </a:lnTo>
                    <a:lnTo>
                      <a:pt x="3394" y="5917"/>
                    </a:lnTo>
                    <a:lnTo>
                      <a:pt x="3802" y="6180"/>
                    </a:lnTo>
                    <a:cubicBezTo>
                      <a:pt x="3811" y="6185"/>
                      <a:pt x="3821" y="6194"/>
                      <a:pt x="3830" y="6199"/>
                    </a:cubicBezTo>
                    <a:cubicBezTo>
                      <a:pt x="3947" y="6284"/>
                      <a:pt x="4037" y="6401"/>
                      <a:pt x="4084" y="6542"/>
                    </a:cubicBezTo>
                    <a:cubicBezTo>
                      <a:pt x="4126" y="6678"/>
                      <a:pt x="4126" y="6828"/>
                      <a:pt x="4084" y="6964"/>
                    </a:cubicBezTo>
                    <a:lnTo>
                      <a:pt x="4023" y="7138"/>
                    </a:lnTo>
                    <a:lnTo>
                      <a:pt x="3901" y="7504"/>
                    </a:lnTo>
                    <a:lnTo>
                      <a:pt x="3844" y="7678"/>
                    </a:lnTo>
                    <a:cubicBezTo>
                      <a:pt x="3751" y="7956"/>
                      <a:pt x="3494" y="8147"/>
                      <a:pt x="3198" y="8147"/>
                    </a:cubicBezTo>
                    <a:cubicBezTo>
                      <a:pt x="3194" y="8147"/>
                      <a:pt x="3191" y="8147"/>
                      <a:pt x="3187" y="8147"/>
                    </a:cubicBezTo>
                    <a:cubicBezTo>
                      <a:pt x="3182" y="8149"/>
                      <a:pt x="3177" y="8150"/>
                      <a:pt x="3171" y="8150"/>
                    </a:cubicBezTo>
                    <a:cubicBezTo>
                      <a:pt x="3165" y="8150"/>
                      <a:pt x="3159" y="8149"/>
                      <a:pt x="3154" y="8147"/>
                    </a:cubicBezTo>
                    <a:lnTo>
                      <a:pt x="2671" y="8119"/>
                    </a:lnTo>
                    <a:lnTo>
                      <a:pt x="2277" y="8091"/>
                    </a:lnTo>
                    <a:lnTo>
                      <a:pt x="2164" y="8086"/>
                    </a:lnTo>
                    <a:lnTo>
                      <a:pt x="1770" y="8058"/>
                    </a:lnTo>
                    <a:lnTo>
                      <a:pt x="1760" y="8058"/>
                    </a:lnTo>
                    <a:lnTo>
                      <a:pt x="1122" y="9996"/>
                    </a:lnTo>
                    <a:lnTo>
                      <a:pt x="1131" y="9996"/>
                    </a:lnTo>
                    <a:lnTo>
                      <a:pt x="0" y="13427"/>
                    </a:lnTo>
                    <a:cubicBezTo>
                      <a:pt x="5" y="13498"/>
                      <a:pt x="47" y="13554"/>
                      <a:pt x="113" y="13578"/>
                    </a:cubicBezTo>
                    <a:cubicBezTo>
                      <a:pt x="188" y="13596"/>
                      <a:pt x="263" y="13620"/>
                      <a:pt x="338" y="13639"/>
                    </a:cubicBezTo>
                    <a:lnTo>
                      <a:pt x="1502" y="10095"/>
                    </a:lnTo>
                    <a:cubicBezTo>
                      <a:pt x="1729" y="10141"/>
                      <a:pt x="1961" y="10166"/>
                      <a:pt x="2194" y="10166"/>
                    </a:cubicBezTo>
                    <a:cubicBezTo>
                      <a:pt x="2361" y="10166"/>
                      <a:pt x="2528" y="10153"/>
                      <a:pt x="2694" y="10128"/>
                    </a:cubicBezTo>
                    <a:lnTo>
                      <a:pt x="3445" y="13775"/>
                    </a:lnTo>
                    <a:cubicBezTo>
                      <a:pt x="3572" y="13751"/>
                      <a:pt x="3694" y="13728"/>
                      <a:pt x="3821" y="13695"/>
                    </a:cubicBezTo>
                    <a:lnTo>
                      <a:pt x="3070" y="10048"/>
                    </a:lnTo>
                    <a:cubicBezTo>
                      <a:pt x="3525" y="9931"/>
                      <a:pt x="3952" y="9715"/>
                      <a:pt x="4323" y="9419"/>
                    </a:cubicBezTo>
                    <a:lnTo>
                      <a:pt x="6801" y="12198"/>
                    </a:lnTo>
                    <a:cubicBezTo>
                      <a:pt x="6900" y="12118"/>
                      <a:pt x="6994" y="12033"/>
                      <a:pt x="7088" y="11944"/>
                    </a:cubicBezTo>
                    <a:lnTo>
                      <a:pt x="4609" y="9161"/>
                    </a:lnTo>
                    <a:cubicBezTo>
                      <a:pt x="4947" y="8828"/>
                      <a:pt x="5205" y="8429"/>
                      <a:pt x="5379" y="7987"/>
                    </a:cubicBezTo>
                    <a:lnTo>
                      <a:pt x="8914" y="9151"/>
                    </a:lnTo>
                    <a:cubicBezTo>
                      <a:pt x="8937" y="9095"/>
                      <a:pt x="8956" y="9034"/>
                      <a:pt x="8979" y="8973"/>
                    </a:cubicBezTo>
                    <a:cubicBezTo>
                      <a:pt x="8998" y="8907"/>
                      <a:pt x="9017" y="8851"/>
                      <a:pt x="9036" y="8790"/>
                    </a:cubicBezTo>
                    <a:lnTo>
                      <a:pt x="5501" y="7626"/>
                    </a:lnTo>
                    <a:cubicBezTo>
                      <a:pt x="5623" y="7171"/>
                      <a:pt x="5651" y="6692"/>
                      <a:pt x="5576" y="6227"/>
                    </a:cubicBezTo>
                    <a:lnTo>
                      <a:pt x="9219" y="5462"/>
                    </a:lnTo>
                    <a:cubicBezTo>
                      <a:pt x="9200" y="5340"/>
                      <a:pt x="9172" y="5213"/>
                      <a:pt x="9144" y="5087"/>
                    </a:cubicBezTo>
                    <a:lnTo>
                      <a:pt x="5496" y="5852"/>
                    </a:lnTo>
                    <a:cubicBezTo>
                      <a:pt x="5374" y="5396"/>
                      <a:pt x="5158" y="4969"/>
                      <a:pt x="4867" y="4598"/>
                    </a:cubicBezTo>
                    <a:lnTo>
                      <a:pt x="7632" y="2115"/>
                    </a:lnTo>
                    <a:cubicBezTo>
                      <a:pt x="7552" y="2017"/>
                      <a:pt x="7468" y="1923"/>
                      <a:pt x="7379" y="1824"/>
                    </a:cubicBezTo>
                    <a:lnTo>
                      <a:pt x="4609" y="4317"/>
                    </a:lnTo>
                    <a:cubicBezTo>
                      <a:pt x="4323" y="4031"/>
                      <a:pt x="3994" y="3801"/>
                      <a:pt x="3628" y="3632"/>
                    </a:cubicBezTo>
                    <a:lnTo>
                      <a:pt x="4797" y="88"/>
                    </a:lnTo>
                    <a:cubicBezTo>
                      <a:pt x="4727" y="60"/>
                      <a:pt x="4656" y="31"/>
                      <a:pt x="4581" y="8"/>
                    </a:cubicBezTo>
                    <a:cubicBezTo>
                      <a:pt x="4565" y="3"/>
                      <a:pt x="4549" y="1"/>
                      <a:pt x="453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sp>
            <p:nvSpPr>
              <p:cNvPr id="901" name="Google Shape;901;p37"/>
              <p:cNvSpPr/>
              <p:nvPr/>
            </p:nvSpPr>
            <p:spPr>
              <a:xfrm>
                <a:off x="-5657408" y="-6688425"/>
                <a:ext cx="56339" cy="40668"/>
              </a:xfrm>
              <a:custGeom>
                <a:avLst/>
                <a:gdLst/>
                <a:ahLst/>
                <a:cxnLst/>
                <a:rect l="l" t="t" r="r" b="b"/>
                <a:pathLst>
                  <a:path w="1625" h="1173" extrusionOk="0">
                    <a:moveTo>
                      <a:pt x="824" y="1"/>
                    </a:moveTo>
                    <a:cubicBezTo>
                      <a:pt x="521" y="1"/>
                      <a:pt x="172" y="92"/>
                      <a:pt x="99" y="308"/>
                    </a:cubicBezTo>
                    <a:cubicBezTo>
                      <a:pt x="1" y="608"/>
                      <a:pt x="494" y="1040"/>
                      <a:pt x="794" y="1144"/>
                    </a:cubicBezTo>
                    <a:lnTo>
                      <a:pt x="799" y="1144"/>
                    </a:lnTo>
                    <a:cubicBezTo>
                      <a:pt x="858" y="1163"/>
                      <a:pt x="918" y="1172"/>
                      <a:pt x="977" y="1172"/>
                    </a:cubicBezTo>
                    <a:cubicBezTo>
                      <a:pt x="1218" y="1172"/>
                      <a:pt x="1443" y="1018"/>
                      <a:pt x="1526" y="773"/>
                    </a:cubicBezTo>
                    <a:cubicBezTo>
                      <a:pt x="1625" y="472"/>
                      <a:pt x="1461" y="144"/>
                      <a:pt x="1155" y="45"/>
                    </a:cubicBezTo>
                    <a:cubicBezTo>
                      <a:pt x="1068" y="16"/>
                      <a:pt x="950" y="1"/>
                      <a:pt x="82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sp>
            <p:nvSpPr>
              <p:cNvPr id="902" name="Google Shape;902;p37"/>
              <p:cNvSpPr/>
              <p:nvPr/>
            </p:nvSpPr>
            <p:spPr>
              <a:xfrm>
                <a:off x="-5747233" y="-6625329"/>
                <a:ext cx="44967" cy="50792"/>
              </a:xfrm>
              <a:custGeom>
                <a:avLst/>
                <a:gdLst/>
                <a:ahLst/>
                <a:cxnLst/>
                <a:rect l="l" t="t" r="r" b="b"/>
                <a:pathLst>
                  <a:path w="1297" h="1465" extrusionOk="0">
                    <a:moveTo>
                      <a:pt x="852" y="1"/>
                    </a:moveTo>
                    <a:cubicBezTo>
                      <a:pt x="560" y="1"/>
                      <a:pt x="194" y="430"/>
                      <a:pt x="104" y="703"/>
                    </a:cubicBezTo>
                    <a:lnTo>
                      <a:pt x="104" y="708"/>
                    </a:lnTo>
                    <a:cubicBezTo>
                      <a:pt x="1" y="1009"/>
                      <a:pt x="165" y="1337"/>
                      <a:pt x="470" y="1436"/>
                    </a:cubicBezTo>
                    <a:cubicBezTo>
                      <a:pt x="529" y="1455"/>
                      <a:pt x="590" y="1464"/>
                      <a:pt x="649" y="1464"/>
                    </a:cubicBezTo>
                    <a:cubicBezTo>
                      <a:pt x="891" y="1464"/>
                      <a:pt x="1119" y="1311"/>
                      <a:pt x="1198" y="1070"/>
                    </a:cubicBezTo>
                    <a:cubicBezTo>
                      <a:pt x="1296" y="765"/>
                      <a:pt x="1240" y="112"/>
                      <a:pt x="935" y="14"/>
                    </a:cubicBezTo>
                    <a:cubicBezTo>
                      <a:pt x="908" y="5"/>
                      <a:pt x="880" y="1"/>
                      <a:pt x="85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sp>
            <p:nvSpPr>
              <p:cNvPr id="903" name="Google Shape;903;p37"/>
              <p:cNvSpPr/>
              <p:nvPr/>
            </p:nvSpPr>
            <p:spPr>
              <a:xfrm>
                <a:off x="-5685870" y="-6640583"/>
                <a:ext cx="46250" cy="49682"/>
              </a:xfrm>
              <a:custGeom>
                <a:avLst/>
                <a:gdLst/>
                <a:ahLst/>
                <a:cxnLst/>
                <a:rect l="l" t="t" r="r" b="b"/>
                <a:pathLst>
                  <a:path w="1334" h="1433" extrusionOk="0">
                    <a:moveTo>
                      <a:pt x="408" y="1"/>
                    </a:moveTo>
                    <a:cubicBezTo>
                      <a:pt x="365" y="1"/>
                      <a:pt x="324" y="9"/>
                      <a:pt x="287" y="26"/>
                    </a:cubicBezTo>
                    <a:cubicBezTo>
                      <a:pt x="0" y="162"/>
                      <a:pt x="19" y="815"/>
                      <a:pt x="155" y="1101"/>
                    </a:cubicBezTo>
                    <a:cubicBezTo>
                      <a:pt x="251" y="1309"/>
                      <a:pt x="460" y="1433"/>
                      <a:pt x="677" y="1433"/>
                    </a:cubicBezTo>
                    <a:cubicBezTo>
                      <a:pt x="759" y="1433"/>
                      <a:pt x="842" y="1415"/>
                      <a:pt x="920" y="1378"/>
                    </a:cubicBezTo>
                    <a:cubicBezTo>
                      <a:pt x="1207" y="1242"/>
                      <a:pt x="1333" y="899"/>
                      <a:pt x="1197" y="613"/>
                    </a:cubicBezTo>
                    <a:cubicBezTo>
                      <a:pt x="1083" y="364"/>
                      <a:pt x="698" y="1"/>
                      <a:pt x="40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sp>
            <p:nvSpPr>
              <p:cNvPr id="904" name="Google Shape;904;p37"/>
              <p:cNvSpPr/>
              <p:nvPr/>
            </p:nvSpPr>
            <p:spPr>
              <a:xfrm>
                <a:off x="-5654322" y="-6756791"/>
                <a:ext cx="56200" cy="41951"/>
              </a:xfrm>
              <a:custGeom>
                <a:avLst/>
                <a:gdLst/>
                <a:ahLst/>
                <a:cxnLst/>
                <a:rect l="l" t="t" r="r" b="b"/>
                <a:pathLst>
                  <a:path w="1621" h="1210" extrusionOk="0">
                    <a:moveTo>
                      <a:pt x="961" y="0"/>
                    </a:moveTo>
                    <a:cubicBezTo>
                      <a:pt x="868" y="0"/>
                      <a:pt x="774" y="22"/>
                      <a:pt x="686" y="69"/>
                    </a:cubicBezTo>
                    <a:cubicBezTo>
                      <a:pt x="409" y="219"/>
                      <a:pt x="1" y="736"/>
                      <a:pt x="156" y="1013"/>
                    </a:cubicBezTo>
                    <a:cubicBezTo>
                      <a:pt x="232" y="1155"/>
                      <a:pt x="436" y="1210"/>
                      <a:pt x="655" y="1210"/>
                    </a:cubicBezTo>
                    <a:cubicBezTo>
                      <a:pt x="870" y="1210"/>
                      <a:pt x="1098" y="1157"/>
                      <a:pt x="1235" y="1083"/>
                    </a:cubicBezTo>
                    <a:cubicBezTo>
                      <a:pt x="1517" y="933"/>
                      <a:pt x="1620" y="581"/>
                      <a:pt x="1470" y="299"/>
                    </a:cubicBezTo>
                    <a:cubicBezTo>
                      <a:pt x="1363" y="109"/>
                      <a:pt x="1166" y="0"/>
                      <a:pt x="96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sp>
            <p:nvSpPr>
              <p:cNvPr id="905" name="Google Shape;905;p37"/>
              <p:cNvSpPr/>
              <p:nvPr/>
            </p:nvSpPr>
            <p:spPr>
              <a:xfrm>
                <a:off x="-5683929" y="-6806644"/>
                <a:ext cx="44967" cy="50757"/>
              </a:xfrm>
              <a:custGeom>
                <a:avLst/>
                <a:gdLst/>
                <a:ahLst/>
                <a:cxnLst/>
                <a:rect l="l" t="t" r="r" b="b"/>
                <a:pathLst>
                  <a:path w="1297" h="1464" extrusionOk="0">
                    <a:moveTo>
                      <a:pt x="651" y="0"/>
                    </a:moveTo>
                    <a:cubicBezTo>
                      <a:pt x="408" y="0"/>
                      <a:pt x="183" y="154"/>
                      <a:pt x="104" y="395"/>
                    </a:cubicBezTo>
                    <a:cubicBezTo>
                      <a:pt x="1" y="695"/>
                      <a:pt x="57" y="1348"/>
                      <a:pt x="362" y="1451"/>
                    </a:cubicBezTo>
                    <a:cubicBezTo>
                      <a:pt x="389" y="1460"/>
                      <a:pt x="416" y="1464"/>
                      <a:pt x="445" y="1464"/>
                    </a:cubicBezTo>
                    <a:cubicBezTo>
                      <a:pt x="737" y="1464"/>
                      <a:pt x="1108" y="1030"/>
                      <a:pt x="1198" y="756"/>
                    </a:cubicBezTo>
                    <a:cubicBezTo>
                      <a:pt x="1296" y="451"/>
                      <a:pt x="1132" y="127"/>
                      <a:pt x="831" y="29"/>
                    </a:cubicBezTo>
                    <a:cubicBezTo>
                      <a:pt x="771" y="9"/>
                      <a:pt x="711" y="0"/>
                      <a:pt x="65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grpSp>
        <p:grpSp>
          <p:nvGrpSpPr>
            <p:cNvPr id="906" name="Google Shape;906;p37"/>
            <p:cNvGrpSpPr/>
            <p:nvPr/>
          </p:nvGrpSpPr>
          <p:grpSpPr>
            <a:xfrm>
              <a:off x="8092253" y="2479264"/>
              <a:ext cx="540246" cy="528126"/>
              <a:chOff x="8212650" y="2561304"/>
              <a:chExt cx="611138" cy="597428"/>
            </a:xfrm>
          </p:grpSpPr>
          <p:sp>
            <p:nvSpPr>
              <p:cNvPr id="907" name="Google Shape;907;p37"/>
              <p:cNvSpPr/>
              <p:nvPr/>
            </p:nvSpPr>
            <p:spPr>
              <a:xfrm>
                <a:off x="8212650" y="2561304"/>
                <a:ext cx="611138" cy="597428"/>
              </a:xfrm>
              <a:custGeom>
                <a:avLst/>
                <a:gdLst/>
                <a:ahLst/>
                <a:cxnLst/>
                <a:rect l="l" t="t" r="r" b="b"/>
                <a:pathLst>
                  <a:path w="12443" h="12162" extrusionOk="0">
                    <a:moveTo>
                      <a:pt x="7516" y="1"/>
                    </a:moveTo>
                    <a:cubicBezTo>
                      <a:pt x="7273" y="1"/>
                      <a:pt x="7028" y="95"/>
                      <a:pt x="6842" y="298"/>
                    </a:cubicBezTo>
                    <a:cubicBezTo>
                      <a:pt x="6503" y="658"/>
                      <a:pt x="5698" y="1635"/>
                      <a:pt x="5419" y="2957"/>
                    </a:cubicBezTo>
                    <a:lnTo>
                      <a:pt x="5419" y="2962"/>
                    </a:lnTo>
                    <a:cubicBezTo>
                      <a:pt x="5225" y="2967"/>
                      <a:pt x="5032" y="3005"/>
                      <a:pt x="4850" y="3059"/>
                    </a:cubicBezTo>
                    <a:cubicBezTo>
                      <a:pt x="4493" y="2853"/>
                      <a:pt x="4119" y="2760"/>
                      <a:pt x="3756" y="2760"/>
                    </a:cubicBezTo>
                    <a:cubicBezTo>
                      <a:pt x="2500" y="2760"/>
                      <a:pt x="1377" y="3874"/>
                      <a:pt x="1590" y="5282"/>
                    </a:cubicBezTo>
                    <a:cubicBezTo>
                      <a:pt x="1402" y="5384"/>
                      <a:pt x="1230" y="5513"/>
                      <a:pt x="1080" y="5663"/>
                    </a:cubicBezTo>
                    <a:cubicBezTo>
                      <a:pt x="290" y="6452"/>
                      <a:pt x="226" y="7720"/>
                      <a:pt x="935" y="8584"/>
                    </a:cubicBezTo>
                    <a:cubicBezTo>
                      <a:pt x="0" y="10034"/>
                      <a:pt x="1042" y="11946"/>
                      <a:pt x="2766" y="11946"/>
                    </a:cubicBezTo>
                    <a:cubicBezTo>
                      <a:pt x="2775" y="11946"/>
                      <a:pt x="2783" y="11946"/>
                      <a:pt x="2792" y="11946"/>
                    </a:cubicBezTo>
                    <a:cubicBezTo>
                      <a:pt x="3202" y="11946"/>
                      <a:pt x="3600" y="11823"/>
                      <a:pt x="3942" y="11602"/>
                    </a:cubicBezTo>
                    <a:cubicBezTo>
                      <a:pt x="4366" y="11982"/>
                      <a:pt x="4884" y="12162"/>
                      <a:pt x="5397" y="12162"/>
                    </a:cubicBezTo>
                    <a:cubicBezTo>
                      <a:pt x="6197" y="12162"/>
                      <a:pt x="6982" y="11724"/>
                      <a:pt x="7368" y="10926"/>
                    </a:cubicBezTo>
                    <a:cubicBezTo>
                      <a:pt x="7433" y="10931"/>
                      <a:pt x="7497" y="10934"/>
                      <a:pt x="7560" y="10934"/>
                    </a:cubicBezTo>
                    <a:cubicBezTo>
                      <a:pt x="9189" y="10934"/>
                      <a:pt x="10269" y="9172"/>
                      <a:pt x="9468" y="7704"/>
                    </a:cubicBezTo>
                    <a:cubicBezTo>
                      <a:pt x="9543" y="7462"/>
                      <a:pt x="9575" y="7210"/>
                      <a:pt x="9564" y="6952"/>
                    </a:cubicBezTo>
                    <a:cubicBezTo>
                      <a:pt x="10826" y="6651"/>
                      <a:pt x="11750" y="5883"/>
                      <a:pt x="12099" y="5561"/>
                    </a:cubicBezTo>
                    <a:cubicBezTo>
                      <a:pt x="12341" y="5341"/>
                      <a:pt x="12443" y="5008"/>
                      <a:pt x="12378" y="4691"/>
                    </a:cubicBezTo>
                    <a:cubicBezTo>
                      <a:pt x="12309" y="4369"/>
                      <a:pt x="12083" y="4111"/>
                      <a:pt x="11777" y="4009"/>
                    </a:cubicBezTo>
                    <a:cubicBezTo>
                      <a:pt x="11396" y="3880"/>
                      <a:pt x="11004" y="3789"/>
                      <a:pt x="10606" y="3741"/>
                    </a:cubicBezTo>
                    <a:cubicBezTo>
                      <a:pt x="10778" y="3375"/>
                      <a:pt x="10918" y="2999"/>
                      <a:pt x="11014" y="2613"/>
                    </a:cubicBezTo>
                    <a:cubicBezTo>
                      <a:pt x="11166" y="2010"/>
                      <a:pt x="10701" y="1461"/>
                      <a:pt x="10123" y="1461"/>
                    </a:cubicBezTo>
                    <a:cubicBezTo>
                      <a:pt x="10048" y="1461"/>
                      <a:pt x="9970" y="1471"/>
                      <a:pt x="9892" y="1490"/>
                    </a:cubicBezTo>
                    <a:cubicBezTo>
                      <a:pt x="9473" y="1598"/>
                      <a:pt x="9065" y="1748"/>
                      <a:pt x="8678" y="1942"/>
                    </a:cubicBezTo>
                    <a:cubicBezTo>
                      <a:pt x="8630" y="1496"/>
                      <a:pt x="8533" y="1056"/>
                      <a:pt x="8394" y="626"/>
                    </a:cubicBezTo>
                    <a:cubicBezTo>
                      <a:pt x="8257" y="225"/>
                      <a:pt x="7889" y="1"/>
                      <a:pt x="7516" y="1"/>
                    </a:cubicBezTo>
                    <a:close/>
                  </a:path>
                </a:pathLst>
              </a:custGeom>
              <a:solidFill>
                <a:schemeClr val="lt1"/>
              </a:solidFill>
              <a:ln w="28575" cap="flat" cmpd="sng">
                <a:solidFill>
                  <a:schemeClr val="accent5"/>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sp>
            <p:nvSpPr>
              <p:cNvPr id="908" name="Google Shape;908;p37"/>
              <p:cNvSpPr/>
              <p:nvPr/>
            </p:nvSpPr>
            <p:spPr>
              <a:xfrm>
                <a:off x="8499021" y="2579999"/>
                <a:ext cx="305433" cy="297356"/>
              </a:xfrm>
              <a:custGeom>
                <a:avLst/>
                <a:gdLst/>
                <a:ahLst/>
                <a:cxnLst/>
                <a:rect l="l" t="t" r="r" b="b"/>
                <a:pathLst>
                  <a:path w="5634" h="5484" extrusionOk="0">
                    <a:moveTo>
                      <a:pt x="1571" y="0"/>
                    </a:moveTo>
                    <a:cubicBezTo>
                      <a:pt x="1549" y="0"/>
                      <a:pt x="1526" y="9"/>
                      <a:pt x="1509" y="29"/>
                    </a:cubicBezTo>
                    <a:cubicBezTo>
                      <a:pt x="1251" y="308"/>
                      <a:pt x="537" y="1156"/>
                      <a:pt x="295" y="2289"/>
                    </a:cubicBezTo>
                    <a:cubicBezTo>
                      <a:pt x="0" y="3686"/>
                      <a:pt x="102" y="4888"/>
                      <a:pt x="526" y="4980"/>
                    </a:cubicBezTo>
                    <a:lnTo>
                      <a:pt x="575" y="4980"/>
                    </a:lnTo>
                    <a:cubicBezTo>
                      <a:pt x="585" y="5017"/>
                      <a:pt x="607" y="5050"/>
                      <a:pt x="634" y="5082"/>
                    </a:cubicBezTo>
                    <a:cubicBezTo>
                      <a:pt x="690" y="5343"/>
                      <a:pt x="1166" y="5484"/>
                      <a:pt x="1849" y="5484"/>
                    </a:cubicBezTo>
                    <a:cubicBezTo>
                      <a:pt x="2276" y="5484"/>
                      <a:pt x="2783" y="5428"/>
                      <a:pt x="3319" y="5313"/>
                    </a:cubicBezTo>
                    <a:cubicBezTo>
                      <a:pt x="4452" y="5076"/>
                      <a:pt x="5306" y="4362"/>
                      <a:pt x="5585" y="4099"/>
                    </a:cubicBezTo>
                    <a:cubicBezTo>
                      <a:pt x="5633" y="4056"/>
                      <a:pt x="5617" y="3981"/>
                      <a:pt x="5553" y="3959"/>
                    </a:cubicBezTo>
                    <a:cubicBezTo>
                      <a:pt x="5292" y="3871"/>
                      <a:pt x="4650" y="3687"/>
                      <a:pt x="3882" y="3687"/>
                    </a:cubicBezTo>
                    <a:cubicBezTo>
                      <a:pt x="3623" y="3687"/>
                      <a:pt x="3350" y="3708"/>
                      <a:pt x="3072" y="3761"/>
                    </a:cubicBezTo>
                    <a:cubicBezTo>
                      <a:pt x="3850" y="2950"/>
                      <a:pt x="4162" y="1930"/>
                      <a:pt x="4253" y="1564"/>
                    </a:cubicBezTo>
                    <a:cubicBezTo>
                      <a:pt x="4267" y="1512"/>
                      <a:pt x="4223" y="1460"/>
                      <a:pt x="4171" y="1460"/>
                    </a:cubicBezTo>
                    <a:cubicBezTo>
                      <a:pt x="4164" y="1460"/>
                      <a:pt x="4158" y="1461"/>
                      <a:pt x="4151" y="1462"/>
                    </a:cubicBezTo>
                    <a:cubicBezTo>
                      <a:pt x="3781" y="1559"/>
                      <a:pt x="2723" y="1881"/>
                      <a:pt x="1901" y="2703"/>
                    </a:cubicBezTo>
                    <a:cubicBezTo>
                      <a:pt x="1863" y="2735"/>
                      <a:pt x="1826" y="2773"/>
                      <a:pt x="1794" y="2810"/>
                    </a:cubicBezTo>
                    <a:cubicBezTo>
                      <a:pt x="1810" y="2746"/>
                      <a:pt x="1820" y="2681"/>
                      <a:pt x="1837" y="2617"/>
                    </a:cubicBezTo>
                    <a:cubicBezTo>
                      <a:pt x="2078" y="1484"/>
                      <a:pt x="1772" y="415"/>
                      <a:pt x="1649" y="55"/>
                    </a:cubicBezTo>
                    <a:cubicBezTo>
                      <a:pt x="1636" y="20"/>
                      <a:pt x="1604" y="0"/>
                      <a:pt x="157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sp>
            <p:nvSpPr>
              <p:cNvPr id="909" name="Google Shape;909;p37"/>
              <p:cNvSpPr/>
              <p:nvPr/>
            </p:nvSpPr>
            <p:spPr>
              <a:xfrm>
                <a:off x="8517942" y="2643598"/>
                <a:ext cx="222434" cy="221282"/>
              </a:xfrm>
              <a:custGeom>
                <a:avLst/>
                <a:gdLst/>
                <a:ahLst/>
                <a:cxnLst/>
                <a:rect l="l" t="t" r="r" b="b"/>
                <a:pathLst>
                  <a:path w="4103" h="4081" extrusionOk="0">
                    <a:moveTo>
                      <a:pt x="954" y="1"/>
                    </a:moveTo>
                    <a:cubicBezTo>
                      <a:pt x="882" y="1"/>
                      <a:pt x="810" y="43"/>
                      <a:pt x="789" y="139"/>
                    </a:cubicBezTo>
                    <a:lnTo>
                      <a:pt x="16" y="3769"/>
                    </a:lnTo>
                    <a:cubicBezTo>
                      <a:pt x="0" y="3855"/>
                      <a:pt x="43" y="3936"/>
                      <a:pt x="129" y="3962"/>
                    </a:cubicBezTo>
                    <a:cubicBezTo>
                      <a:pt x="129" y="3973"/>
                      <a:pt x="134" y="3979"/>
                      <a:pt x="134" y="3984"/>
                    </a:cubicBezTo>
                    <a:cubicBezTo>
                      <a:pt x="140" y="3995"/>
                      <a:pt x="150" y="4011"/>
                      <a:pt x="156" y="4022"/>
                    </a:cubicBezTo>
                    <a:cubicBezTo>
                      <a:pt x="156" y="4022"/>
                      <a:pt x="161" y="4027"/>
                      <a:pt x="167" y="4032"/>
                    </a:cubicBezTo>
                    <a:cubicBezTo>
                      <a:pt x="172" y="4032"/>
                      <a:pt x="172" y="4032"/>
                      <a:pt x="172" y="4038"/>
                    </a:cubicBezTo>
                    <a:cubicBezTo>
                      <a:pt x="183" y="4043"/>
                      <a:pt x="199" y="4054"/>
                      <a:pt x="209" y="4059"/>
                    </a:cubicBezTo>
                    <a:cubicBezTo>
                      <a:pt x="215" y="4064"/>
                      <a:pt x="220" y="4064"/>
                      <a:pt x="226" y="4070"/>
                    </a:cubicBezTo>
                    <a:cubicBezTo>
                      <a:pt x="247" y="4075"/>
                      <a:pt x="269" y="4081"/>
                      <a:pt x="285" y="4081"/>
                    </a:cubicBezTo>
                    <a:cubicBezTo>
                      <a:pt x="301" y="4081"/>
                      <a:pt x="312" y="4081"/>
                      <a:pt x="322" y="4075"/>
                    </a:cubicBezTo>
                    <a:lnTo>
                      <a:pt x="3952" y="3307"/>
                    </a:lnTo>
                    <a:cubicBezTo>
                      <a:pt x="4044" y="3286"/>
                      <a:pt x="4103" y="3195"/>
                      <a:pt x="4087" y="3103"/>
                    </a:cubicBezTo>
                    <a:cubicBezTo>
                      <a:pt x="4068" y="3024"/>
                      <a:pt x="3997" y="2965"/>
                      <a:pt x="3918" y="2965"/>
                    </a:cubicBezTo>
                    <a:cubicBezTo>
                      <a:pt x="3906" y="2965"/>
                      <a:pt x="3895" y="2966"/>
                      <a:pt x="3883" y="2969"/>
                    </a:cubicBezTo>
                    <a:lnTo>
                      <a:pt x="816" y="3624"/>
                    </a:lnTo>
                    <a:lnTo>
                      <a:pt x="816" y="3624"/>
                    </a:lnTo>
                    <a:lnTo>
                      <a:pt x="3034" y="1406"/>
                    </a:lnTo>
                    <a:cubicBezTo>
                      <a:pt x="3165" y="1283"/>
                      <a:pt x="3049" y="1107"/>
                      <a:pt x="2915" y="1107"/>
                    </a:cubicBezTo>
                    <a:cubicBezTo>
                      <a:pt x="2874" y="1107"/>
                      <a:pt x="2831" y="1124"/>
                      <a:pt x="2792" y="1165"/>
                    </a:cubicBezTo>
                    <a:lnTo>
                      <a:pt x="414" y="3544"/>
                    </a:lnTo>
                    <a:lnTo>
                      <a:pt x="1122" y="209"/>
                    </a:lnTo>
                    <a:cubicBezTo>
                      <a:pt x="1150" y="79"/>
                      <a:pt x="1052" y="1"/>
                      <a:pt x="954" y="1"/>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sp>
            <p:nvSpPr>
              <p:cNvPr id="910" name="Google Shape;910;p37"/>
              <p:cNvSpPr/>
              <p:nvPr/>
            </p:nvSpPr>
            <p:spPr>
              <a:xfrm>
                <a:off x="8232181" y="2717983"/>
                <a:ext cx="447610" cy="419351"/>
              </a:xfrm>
              <a:custGeom>
                <a:avLst/>
                <a:gdLst/>
                <a:ahLst/>
                <a:cxnLst/>
                <a:rect l="l" t="t" r="r" b="b"/>
                <a:pathLst>
                  <a:path w="8204" h="7685" extrusionOk="0">
                    <a:moveTo>
                      <a:pt x="2980" y="0"/>
                    </a:moveTo>
                    <a:cubicBezTo>
                      <a:pt x="2640" y="0"/>
                      <a:pt x="2299" y="129"/>
                      <a:pt x="2039" y="384"/>
                    </a:cubicBezTo>
                    <a:cubicBezTo>
                      <a:pt x="1531" y="882"/>
                      <a:pt x="1497" y="1688"/>
                      <a:pt x="1964" y="2225"/>
                    </a:cubicBezTo>
                    <a:lnTo>
                      <a:pt x="1964" y="2225"/>
                    </a:lnTo>
                    <a:cubicBezTo>
                      <a:pt x="1909" y="2219"/>
                      <a:pt x="1855" y="2216"/>
                      <a:pt x="1803" y="2216"/>
                    </a:cubicBezTo>
                    <a:cubicBezTo>
                      <a:pt x="639" y="2216"/>
                      <a:pt x="1" y="3652"/>
                      <a:pt x="857" y="4508"/>
                    </a:cubicBezTo>
                    <a:cubicBezTo>
                      <a:pt x="1035" y="4686"/>
                      <a:pt x="1260" y="4809"/>
                      <a:pt x="1502" y="4868"/>
                    </a:cubicBezTo>
                    <a:cubicBezTo>
                      <a:pt x="1314" y="4933"/>
                      <a:pt x="1147" y="5040"/>
                      <a:pt x="1008" y="5180"/>
                    </a:cubicBezTo>
                    <a:cubicBezTo>
                      <a:pt x="380" y="5803"/>
                      <a:pt x="519" y="6850"/>
                      <a:pt x="1282" y="7290"/>
                    </a:cubicBezTo>
                    <a:cubicBezTo>
                      <a:pt x="1496" y="7415"/>
                      <a:pt x="1728" y="7473"/>
                      <a:pt x="1954" y="7473"/>
                    </a:cubicBezTo>
                    <a:cubicBezTo>
                      <a:pt x="2538" y="7473"/>
                      <a:pt x="3090" y="7089"/>
                      <a:pt x="3252" y="6474"/>
                    </a:cubicBezTo>
                    <a:cubicBezTo>
                      <a:pt x="3285" y="6780"/>
                      <a:pt x="3419" y="7070"/>
                      <a:pt x="3639" y="7290"/>
                    </a:cubicBezTo>
                    <a:cubicBezTo>
                      <a:pt x="3898" y="7549"/>
                      <a:pt x="4244" y="7685"/>
                      <a:pt x="4594" y="7685"/>
                    </a:cubicBezTo>
                    <a:cubicBezTo>
                      <a:pt x="4795" y="7685"/>
                      <a:pt x="4997" y="7640"/>
                      <a:pt x="5186" y="7548"/>
                    </a:cubicBezTo>
                    <a:cubicBezTo>
                      <a:pt x="5701" y="7295"/>
                      <a:pt x="5997" y="6742"/>
                      <a:pt x="5921" y="6168"/>
                    </a:cubicBezTo>
                    <a:lnTo>
                      <a:pt x="5921" y="6168"/>
                    </a:lnTo>
                    <a:cubicBezTo>
                      <a:pt x="6164" y="6351"/>
                      <a:pt x="6449" y="6440"/>
                      <a:pt x="6732" y="6440"/>
                    </a:cubicBezTo>
                    <a:cubicBezTo>
                      <a:pt x="7105" y="6440"/>
                      <a:pt x="7474" y="6284"/>
                      <a:pt x="7736" y="5985"/>
                    </a:cubicBezTo>
                    <a:cubicBezTo>
                      <a:pt x="8204" y="5464"/>
                      <a:pt x="8182" y="4669"/>
                      <a:pt x="7699" y="4165"/>
                    </a:cubicBezTo>
                    <a:lnTo>
                      <a:pt x="7688" y="4159"/>
                    </a:lnTo>
                    <a:cubicBezTo>
                      <a:pt x="8053" y="3622"/>
                      <a:pt x="7983" y="2908"/>
                      <a:pt x="7527" y="2452"/>
                    </a:cubicBezTo>
                    <a:cubicBezTo>
                      <a:pt x="7267" y="2195"/>
                      <a:pt x="6924" y="2062"/>
                      <a:pt x="6579" y="2062"/>
                    </a:cubicBezTo>
                    <a:cubicBezTo>
                      <a:pt x="6317" y="2062"/>
                      <a:pt x="6054" y="2138"/>
                      <a:pt x="5825" y="2296"/>
                    </a:cubicBezTo>
                    <a:cubicBezTo>
                      <a:pt x="5819" y="2285"/>
                      <a:pt x="5809" y="2274"/>
                      <a:pt x="5803" y="2269"/>
                    </a:cubicBezTo>
                    <a:lnTo>
                      <a:pt x="5793" y="2258"/>
                    </a:lnTo>
                    <a:cubicBezTo>
                      <a:pt x="6152" y="1727"/>
                      <a:pt x="6083" y="1012"/>
                      <a:pt x="5626" y="556"/>
                    </a:cubicBezTo>
                    <a:cubicBezTo>
                      <a:pt x="5370" y="297"/>
                      <a:pt x="5028" y="164"/>
                      <a:pt x="4683" y="164"/>
                    </a:cubicBezTo>
                    <a:cubicBezTo>
                      <a:pt x="4420" y="164"/>
                      <a:pt x="4154" y="242"/>
                      <a:pt x="3924" y="400"/>
                    </a:cubicBezTo>
                    <a:cubicBezTo>
                      <a:pt x="3913" y="384"/>
                      <a:pt x="3902" y="368"/>
                      <a:pt x="3886" y="357"/>
                    </a:cubicBezTo>
                    <a:cubicBezTo>
                      <a:pt x="3631" y="118"/>
                      <a:pt x="3306" y="0"/>
                      <a:pt x="298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sp>
            <p:nvSpPr>
              <p:cNvPr id="911" name="Google Shape;911;p37"/>
              <p:cNvSpPr/>
              <p:nvPr/>
            </p:nvSpPr>
            <p:spPr>
              <a:xfrm>
                <a:off x="8353462" y="2753449"/>
                <a:ext cx="129144" cy="110063"/>
              </a:xfrm>
              <a:custGeom>
                <a:avLst/>
                <a:gdLst/>
                <a:ahLst/>
                <a:cxnLst/>
                <a:rect l="l" t="t" r="r" b="b"/>
                <a:pathLst>
                  <a:path w="2367" h="2017" extrusionOk="0">
                    <a:moveTo>
                      <a:pt x="1824" y="1"/>
                    </a:moveTo>
                    <a:cubicBezTo>
                      <a:pt x="1720" y="1"/>
                      <a:pt x="1616" y="99"/>
                      <a:pt x="1658" y="228"/>
                    </a:cubicBezTo>
                    <a:cubicBezTo>
                      <a:pt x="1971" y="945"/>
                      <a:pt x="1414" y="1677"/>
                      <a:pt x="719" y="1677"/>
                    </a:cubicBezTo>
                    <a:cubicBezTo>
                      <a:pt x="591" y="1677"/>
                      <a:pt x="459" y="1652"/>
                      <a:pt x="326" y="1598"/>
                    </a:cubicBezTo>
                    <a:cubicBezTo>
                      <a:pt x="298" y="1584"/>
                      <a:pt x="271" y="1579"/>
                      <a:pt x="246" y="1579"/>
                    </a:cubicBezTo>
                    <a:cubicBezTo>
                      <a:pt x="77" y="1579"/>
                      <a:pt x="1" y="1844"/>
                      <a:pt x="197" y="1914"/>
                    </a:cubicBezTo>
                    <a:cubicBezTo>
                      <a:pt x="358" y="1979"/>
                      <a:pt x="535" y="2011"/>
                      <a:pt x="713" y="2016"/>
                    </a:cubicBezTo>
                    <a:cubicBezTo>
                      <a:pt x="1701" y="2016"/>
                      <a:pt x="2367" y="1001"/>
                      <a:pt x="1969" y="94"/>
                    </a:cubicBezTo>
                    <a:cubicBezTo>
                      <a:pt x="1936" y="29"/>
                      <a:pt x="1880" y="1"/>
                      <a:pt x="1824" y="1"/>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sp>
            <p:nvSpPr>
              <p:cNvPr id="912" name="Google Shape;912;p37"/>
              <p:cNvSpPr/>
              <p:nvPr/>
            </p:nvSpPr>
            <p:spPr>
              <a:xfrm>
                <a:off x="8334040" y="2978025"/>
                <a:ext cx="79112" cy="78250"/>
              </a:xfrm>
              <a:custGeom>
                <a:avLst/>
                <a:gdLst/>
                <a:ahLst/>
                <a:cxnLst/>
                <a:rect l="l" t="t" r="r" b="b"/>
                <a:pathLst>
                  <a:path w="1450" h="1434" extrusionOk="0">
                    <a:moveTo>
                      <a:pt x="236" y="0"/>
                    </a:moveTo>
                    <a:cubicBezTo>
                      <a:pt x="38" y="0"/>
                      <a:pt x="0" y="285"/>
                      <a:pt x="193" y="333"/>
                    </a:cubicBezTo>
                    <a:cubicBezTo>
                      <a:pt x="682" y="392"/>
                      <a:pt x="1063" y="784"/>
                      <a:pt x="1106" y="1273"/>
                    </a:cubicBezTo>
                    <a:cubicBezTo>
                      <a:pt x="1112" y="1364"/>
                      <a:pt x="1187" y="1429"/>
                      <a:pt x="1278" y="1429"/>
                    </a:cubicBezTo>
                    <a:lnTo>
                      <a:pt x="1289" y="1434"/>
                    </a:lnTo>
                    <a:cubicBezTo>
                      <a:pt x="1380" y="1423"/>
                      <a:pt x="1450" y="1343"/>
                      <a:pt x="1445" y="1246"/>
                    </a:cubicBezTo>
                    <a:cubicBezTo>
                      <a:pt x="1385" y="596"/>
                      <a:pt x="881" y="75"/>
                      <a:pt x="236" y="0"/>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sp>
            <p:nvSpPr>
              <p:cNvPr id="913" name="Google Shape;913;p37"/>
              <p:cNvSpPr/>
              <p:nvPr/>
            </p:nvSpPr>
            <p:spPr>
              <a:xfrm>
                <a:off x="8507696" y="2922536"/>
                <a:ext cx="125761" cy="117047"/>
              </a:xfrm>
              <a:custGeom>
                <a:avLst/>
                <a:gdLst/>
                <a:ahLst/>
                <a:cxnLst/>
                <a:rect l="l" t="t" r="r" b="b"/>
                <a:pathLst>
                  <a:path w="2305" h="2145" extrusionOk="0">
                    <a:moveTo>
                      <a:pt x="1722" y="0"/>
                    </a:moveTo>
                    <a:cubicBezTo>
                      <a:pt x="723" y="0"/>
                      <a:pt x="0" y="1110"/>
                      <a:pt x="544" y="2059"/>
                    </a:cubicBezTo>
                    <a:cubicBezTo>
                      <a:pt x="571" y="2113"/>
                      <a:pt x="630" y="2145"/>
                      <a:pt x="689" y="2145"/>
                    </a:cubicBezTo>
                    <a:cubicBezTo>
                      <a:pt x="823" y="2139"/>
                      <a:pt x="904" y="2000"/>
                      <a:pt x="839" y="1887"/>
                    </a:cubicBezTo>
                    <a:cubicBezTo>
                      <a:pt x="434" y="1172"/>
                      <a:pt x="977" y="342"/>
                      <a:pt x="1728" y="342"/>
                    </a:cubicBezTo>
                    <a:cubicBezTo>
                      <a:pt x="1823" y="342"/>
                      <a:pt x="1921" y="355"/>
                      <a:pt x="2021" y="383"/>
                    </a:cubicBezTo>
                    <a:cubicBezTo>
                      <a:pt x="2037" y="388"/>
                      <a:pt x="2053" y="390"/>
                      <a:pt x="2068" y="390"/>
                    </a:cubicBezTo>
                    <a:cubicBezTo>
                      <a:pt x="2243" y="390"/>
                      <a:pt x="2305" y="120"/>
                      <a:pt x="2112" y="56"/>
                    </a:cubicBezTo>
                    <a:cubicBezTo>
                      <a:pt x="1979" y="18"/>
                      <a:pt x="1848" y="0"/>
                      <a:pt x="1722" y="0"/>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grpSp>
        <p:sp>
          <p:nvSpPr>
            <p:cNvPr id="914" name="Google Shape;914;p37"/>
            <p:cNvSpPr/>
            <p:nvPr/>
          </p:nvSpPr>
          <p:spPr>
            <a:xfrm rot="-1800097">
              <a:off x="8599892" y="3739901"/>
              <a:ext cx="61244" cy="44483"/>
            </a:xfrm>
            <a:custGeom>
              <a:avLst/>
              <a:gdLst/>
              <a:ahLst/>
              <a:cxnLst/>
              <a:rect l="l" t="t" r="r" b="b"/>
              <a:pathLst>
                <a:path w="1432" h="1040" extrusionOk="0">
                  <a:moveTo>
                    <a:pt x="606" y="0"/>
                  </a:moveTo>
                  <a:cubicBezTo>
                    <a:pt x="556" y="0"/>
                    <a:pt x="510" y="4"/>
                    <a:pt x="470" y="11"/>
                  </a:cubicBezTo>
                  <a:cubicBezTo>
                    <a:pt x="188" y="63"/>
                    <a:pt x="0" y="330"/>
                    <a:pt x="52" y="617"/>
                  </a:cubicBezTo>
                  <a:cubicBezTo>
                    <a:pt x="97" y="864"/>
                    <a:pt x="314" y="1040"/>
                    <a:pt x="557" y="1040"/>
                  </a:cubicBezTo>
                  <a:cubicBezTo>
                    <a:pt x="590" y="1040"/>
                    <a:pt x="624" y="1036"/>
                    <a:pt x="657" y="1030"/>
                  </a:cubicBezTo>
                  <a:cubicBezTo>
                    <a:pt x="939" y="978"/>
                    <a:pt x="1432" y="654"/>
                    <a:pt x="1380" y="372"/>
                  </a:cubicBezTo>
                  <a:cubicBezTo>
                    <a:pt x="1336" y="131"/>
                    <a:pt x="905" y="0"/>
                    <a:pt x="60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grpSp>
      <p:sp>
        <p:nvSpPr>
          <p:cNvPr id="915" name="Google Shape;915;p37"/>
          <p:cNvSpPr/>
          <p:nvPr/>
        </p:nvSpPr>
        <p:spPr>
          <a:xfrm flipH="1">
            <a:off x="8023355" y="4664632"/>
            <a:ext cx="1106570" cy="495282"/>
          </a:xfrm>
          <a:custGeom>
            <a:avLst/>
            <a:gdLst/>
            <a:ahLst/>
            <a:cxnLst/>
            <a:rect l="l" t="t" r="r" b="b"/>
            <a:pathLst>
              <a:path w="18264" h="8175" extrusionOk="0">
                <a:moveTo>
                  <a:pt x="10345" y="0"/>
                </a:moveTo>
                <a:cubicBezTo>
                  <a:pt x="6055" y="0"/>
                  <a:pt x="5503" y="6370"/>
                  <a:pt x="5503" y="6370"/>
                </a:cubicBezTo>
                <a:cubicBezTo>
                  <a:pt x="5503" y="6370"/>
                  <a:pt x="5421" y="2755"/>
                  <a:pt x="3443" y="2755"/>
                </a:cubicBezTo>
                <a:cubicBezTo>
                  <a:pt x="3371" y="2755"/>
                  <a:pt x="3296" y="2760"/>
                  <a:pt x="3218" y="2770"/>
                </a:cubicBezTo>
                <a:cubicBezTo>
                  <a:pt x="691" y="3097"/>
                  <a:pt x="0" y="8170"/>
                  <a:pt x="0" y="8170"/>
                </a:cubicBezTo>
                <a:lnTo>
                  <a:pt x="17964" y="8175"/>
                </a:lnTo>
                <a:cubicBezTo>
                  <a:pt x="17964" y="8175"/>
                  <a:pt x="18264" y="4248"/>
                  <a:pt x="15770" y="4248"/>
                </a:cubicBezTo>
                <a:cubicBezTo>
                  <a:pt x="15719" y="4248"/>
                  <a:pt x="15667" y="4250"/>
                  <a:pt x="15613" y="4253"/>
                </a:cubicBezTo>
                <a:cubicBezTo>
                  <a:pt x="13062" y="4407"/>
                  <a:pt x="12475" y="6370"/>
                  <a:pt x="12475" y="6370"/>
                </a:cubicBezTo>
                <a:cubicBezTo>
                  <a:pt x="12475" y="6370"/>
                  <a:pt x="14177" y="173"/>
                  <a:pt x="10549" y="5"/>
                </a:cubicBezTo>
                <a:cubicBezTo>
                  <a:pt x="10480" y="2"/>
                  <a:pt x="10412" y="0"/>
                  <a:pt x="1034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sp>
        <p:nvSpPr>
          <p:cNvPr id="4" name="Rectangle 2">
            <a:extLst>
              <a:ext uri="{FF2B5EF4-FFF2-40B4-BE49-F238E27FC236}">
                <a16:creationId xmlns:a16="http://schemas.microsoft.com/office/drawing/2014/main" id="{0299D8B3-2B67-E921-C48F-532D52021D1B}"/>
              </a:ext>
            </a:extLst>
          </p:cNvPr>
          <p:cNvSpPr>
            <a:spLocks noChangeArrowheads="1"/>
          </p:cNvSpPr>
          <p:nvPr/>
        </p:nvSpPr>
        <p:spPr bwMode="auto">
          <a:xfrm>
            <a:off x="0" y="74711"/>
            <a:ext cx="184731"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ar-SA">
              <a:latin typeface="Dubai" panose="020B0503030403030204" pitchFamily="34" charset="-78"/>
              <a:cs typeface="Dubai" panose="020B0503030403030204" pitchFamily="34" charset="-78"/>
            </a:endParaRPr>
          </a:p>
        </p:txBody>
      </p:sp>
      <p:pic>
        <p:nvPicPr>
          <p:cNvPr id="2049" name="صورة 1">
            <a:extLst>
              <a:ext uri="{FF2B5EF4-FFF2-40B4-BE49-F238E27FC236}">
                <a16:creationId xmlns:a16="http://schemas.microsoft.com/office/drawing/2014/main" id="{31A68362-1997-D394-E3D4-AF15B11F353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228" y="726828"/>
            <a:ext cx="842569" cy="826908"/>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3">
            <a:extLst>
              <a:ext uri="{FF2B5EF4-FFF2-40B4-BE49-F238E27FC236}">
                <a16:creationId xmlns:a16="http://schemas.microsoft.com/office/drawing/2014/main" id="{D8FB9476-D651-EE66-EBE5-A98FE3399051}"/>
              </a:ext>
            </a:extLst>
          </p:cNvPr>
          <p:cNvSpPr>
            <a:spLocks noChangeArrowheads="1"/>
          </p:cNvSpPr>
          <p:nvPr/>
        </p:nvSpPr>
        <p:spPr bwMode="auto">
          <a:xfrm>
            <a:off x="6756361" y="675044"/>
            <a:ext cx="1757211"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r" defTabSz="914400" rtl="1" eaLnBrk="0" fontAlgn="base" latinLnBrk="0" hangingPunct="0">
              <a:lnSpc>
                <a:spcPct val="100000"/>
              </a:lnSpc>
              <a:spcBef>
                <a:spcPct val="0"/>
              </a:spcBef>
              <a:spcAft>
                <a:spcPct val="0"/>
              </a:spcAft>
              <a:buClrTx/>
              <a:buSzTx/>
              <a:buFontTx/>
              <a:buNone/>
              <a:tabLst/>
            </a:pPr>
            <a:r>
              <a:rPr kumimoji="0" lang="ar-SA" altLang="ar-SA" sz="1200" b="0" i="0" u="none" strike="noStrike" cap="none" normalizeH="0" baseline="0" dirty="0">
                <a:ln>
                  <a:noFill/>
                </a:ln>
                <a:solidFill>
                  <a:schemeClr val="tx1"/>
                </a:solidFill>
                <a:effectLst/>
                <a:latin typeface="Dubai" panose="020B0503030403030204" pitchFamily="34" charset="-78"/>
                <a:ea typeface="Aptos" panose="020B0004020202020204" pitchFamily="34" charset="0"/>
                <a:cs typeface="Dubai" panose="020B0503030403030204" pitchFamily="34" charset="-78"/>
              </a:rPr>
              <a:t>الجمهورية العربية السورية</a:t>
            </a:r>
            <a:endParaRPr kumimoji="0" lang="en-US" altLang="ar-SA" sz="600" b="0" i="0" u="none" strike="noStrike" cap="none" normalizeH="0" baseline="0" dirty="0">
              <a:ln>
                <a:noFill/>
              </a:ln>
              <a:solidFill>
                <a:schemeClr val="tx1"/>
              </a:solidFill>
              <a:effectLst/>
              <a:latin typeface="Dubai" panose="020B0503030403030204" pitchFamily="34" charset="-78"/>
              <a:cs typeface="Dubai" panose="020B0503030403030204" pitchFamily="34" charset="-78"/>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altLang="ar-SA" sz="1200" b="0" i="0" u="none" strike="noStrike" cap="none" normalizeH="0" baseline="0" dirty="0">
                <a:ln>
                  <a:noFill/>
                </a:ln>
                <a:solidFill>
                  <a:schemeClr val="tx1"/>
                </a:solidFill>
                <a:effectLst/>
                <a:latin typeface="Dubai" panose="020B0503030403030204" pitchFamily="34" charset="-78"/>
                <a:ea typeface="Aptos" panose="020B0004020202020204" pitchFamily="34" charset="0"/>
                <a:cs typeface="Dubai" panose="020B0503030403030204" pitchFamily="34" charset="-78"/>
              </a:rPr>
              <a:t>وزارة التعليم والبحث العلمي</a:t>
            </a:r>
            <a:endParaRPr kumimoji="0" lang="en-US" altLang="ar-SA" sz="600" b="0" i="0" u="none" strike="noStrike" cap="none" normalizeH="0" baseline="0" dirty="0">
              <a:ln>
                <a:noFill/>
              </a:ln>
              <a:solidFill>
                <a:schemeClr val="tx1"/>
              </a:solidFill>
              <a:effectLst/>
              <a:latin typeface="Dubai" panose="020B0503030403030204" pitchFamily="34" charset="-78"/>
              <a:cs typeface="Dubai" panose="020B0503030403030204" pitchFamily="34" charset="-78"/>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altLang="ar-SA" sz="1200" b="0" i="0" u="none" strike="noStrike" cap="none" normalizeH="0" baseline="0" dirty="0">
                <a:ln>
                  <a:noFill/>
                </a:ln>
                <a:solidFill>
                  <a:schemeClr val="tx1"/>
                </a:solidFill>
                <a:effectLst/>
                <a:latin typeface="Dubai" panose="020B0503030403030204" pitchFamily="34" charset="-78"/>
                <a:ea typeface="Aptos" panose="020B0004020202020204" pitchFamily="34" charset="0"/>
                <a:cs typeface="Dubai" panose="020B0503030403030204" pitchFamily="34" charset="-78"/>
              </a:rPr>
              <a:t>الجامعة الوطنية الخاصة</a:t>
            </a:r>
            <a:endParaRPr kumimoji="0" lang="en-US" altLang="ar-SA" sz="600" b="0" i="0" u="none" strike="noStrike" cap="none" normalizeH="0" baseline="0" dirty="0">
              <a:ln>
                <a:noFill/>
              </a:ln>
              <a:solidFill>
                <a:schemeClr val="tx1"/>
              </a:solidFill>
              <a:effectLst/>
              <a:latin typeface="Dubai" panose="020B0503030403030204" pitchFamily="34" charset="-78"/>
              <a:cs typeface="Dubai" panose="020B0503030403030204" pitchFamily="34" charset="-78"/>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altLang="ar-SA" sz="1200" b="0" i="0" u="none" strike="noStrike" cap="none" normalizeH="0" baseline="0" dirty="0">
                <a:ln>
                  <a:noFill/>
                </a:ln>
                <a:solidFill>
                  <a:schemeClr val="tx1"/>
                </a:solidFill>
                <a:effectLst/>
                <a:latin typeface="Dubai" panose="020B0503030403030204" pitchFamily="34" charset="-78"/>
                <a:ea typeface="Aptos" panose="020B0004020202020204" pitchFamily="34" charset="0"/>
                <a:cs typeface="Dubai" panose="020B0503030403030204" pitchFamily="34" charset="-78"/>
              </a:rPr>
              <a:t>قسم هندسة الحاسوب</a:t>
            </a:r>
            <a:endParaRPr kumimoji="0" lang="ar-SA" altLang="ar-SA" sz="1800" b="0" i="0" u="none" strike="noStrike" cap="none" normalizeH="0" baseline="0" dirty="0">
              <a:ln>
                <a:noFill/>
              </a:ln>
              <a:solidFill>
                <a:schemeClr val="tx1"/>
              </a:solidFill>
              <a:effectLst/>
              <a:latin typeface="Dubai" panose="020B0503030403030204" pitchFamily="34" charset="-78"/>
              <a:cs typeface="Dubai" panose="020B0503030403030204" pitchFamily="34" charset="-78"/>
            </a:endParaRPr>
          </a:p>
        </p:txBody>
      </p:sp>
      <p:sp>
        <p:nvSpPr>
          <p:cNvPr id="6" name="Google Shape;821;p37">
            <a:extLst>
              <a:ext uri="{FF2B5EF4-FFF2-40B4-BE49-F238E27FC236}">
                <a16:creationId xmlns:a16="http://schemas.microsoft.com/office/drawing/2014/main" id="{35C8AC56-B452-AD97-F1BF-2EA7652A3111}"/>
              </a:ext>
            </a:extLst>
          </p:cNvPr>
          <p:cNvSpPr txBox="1">
            <a:spLocks/>
          </p:cNvSpPr>
          <p:nvPr/>
        </p:nvSpPr>
        <p:spPr>
          <a:xfrm>
            <a:off x="1822833" y="3354478"/>
            <a:ext cx="1839310" cy="691853"/>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ctr" rtl="0">
              <a:lnSpc>
                <a:spcPct val="115000"/>
              </a:lnSpc>
              <a:spcBef>
                <a:spcPts val="0"/>
              </a:spcBef>
              <a:spcAft>
                <a:spcPts val="0"/>
              </a:spcAft>
              <a:buClr>
                <a:schemeClr val="accent2"/>
              </a:buClr>
              <a:buSzPts val="1400"/>
              <a:buFont typeface="Quicksand Medium"/>
              <a:buNone/>
              <a:defRPr sz="1600" b="0" i="0" u="none" strike="noStrike" cap="none">
                <a:solidFill>
                  <a:schemeClr val="dk1"/>
                </a:solidFill>
                <a:latin typeface="Quicksand Medium"/>
                <a:ea typeface="Quicksand Medium"/>
                <a:cs typeface="Quicksand Medium"/>
                <a:sym typeface="Quicksand Medium"/>
              </a:defRPr>
            </a:lvl1pPr>
            <a:lvl2pPr marL="914400" marR="0" lvl="1" indent="-317500" algn="ctr" rtl="0">
              <a:lnSpc>
                <a:spcPct val="100000"/>
              </a:lnSpc>
              <a:spcBef>
                <a:spcPts val="0"/>
              </a:spcBef>
              <a:spcAft>
                <a:spcPts val="0"/>
              </a:spcAft>
              <a:buClr>
                <a:schemeClr val="dk1"/>
              </a:buClr>
              <a:buSzPts val="1800"/>
              <a:buFont typeface="Quicksand Medium"/>
              <a:buNone/>
              <a:defRPr sz="1800" b="0" i="0" u="none" strike="noStrike" cap="none">
                <a:solidFill>
                  <a:schemeClr val="dk1"/>
                </a:solidFill>
                <a:latin typeface="Quicksand Medium"/>
                <a:ea typeface="Quicksand Medium"/>
                <a:cs typeface="Quicksand Medium"/>
                <a:sym typeface="Quicksand Medium"/>
              </a:defRPr>
            </a:lvl2pPr>
            <a:lvl3pPr marL="1371600" marR="0" lvl="2" indent="-317500" algn="ctr" rtl="0">
              <a:lnSpc>
                <a:spcPct val="100000"/>
              </a:lnSpc>
              <a:spcBef>
                <a:spcPts val="0"/>
              </a:spcBef>
              <a:spcAft>
                <a:spcPts val="0"/>
              </a:spcAft>
              <a:buClr>
                <a:schemeClr val="dk1"/>
              </a:buClr>
              <a:buSzPts val="1800"/>
              <a:buFont typeface="Quicksand Medium"/>
              <a:buNone/>
              <a:defRPr sz="1800" b="0" i="0" u="none" strike="noStrike" cap="none">
                <a:solidFill>
                  <a:schemeClr val="dk1"/>
                </a:solidFill>
                <a:latin typeface="Quicksand Medium"/>
                <a:ea typeface="Quicksand Medium"/>
                <a:cs typeface="Quicksand Medium"/>
                <a:sym typeface="Quicksand Medium"/>
              </a:defRPr>
            </a:lvl3pPr>
            <a:lvl4pPr marL="1828800" marR="0" lvl="3" indent="-317500" algn="ctr" rtl="0">
              <a:lnSpc>
                <a:spcPct val="100000"/>
              </a:lnSpc>
              <a:spcBef>
                <a:spcPts val="0"/>
              </a:spcBef>
              <a:spcAft>
                <a:spcPts val="0"/>
              </a:spcAft>
              <a:buClr>
                <a:schemeClr val="dk1"/>
              </a:buClr>
              <a:buSzPts val="1800"/>
              <a:buFont typeface="Quicksand Medium"/>
              <a:buNone/>
              <a:defRPr sz="1800" b="0" i="0" u="none" strike="noStrike" cap="none">
                <a:solidFill>
                  <a:schemeClr val="dk1"/>
                </a:solidFill>
                <a:latin typeface="Quicksand Medium"/>
                <a:ea typeface="Quicksand Medium"/>
                <a:cs typeface="Quicksand Medium"/>
                <a:sym typeface="Quicksand Medium"/>
              </a:defRPr>
            </a:lvl4pPr>
            <a:lvl5pPr marL="2286000" marR="0" lvl="4" indent="-317500" algn="ctr" rtl="0">
              <a:lnSpc>
                <a:spcPct val="100000"/>
              </a:lnSpc>
              <a:spcBef>
                <a:spcPts val="0"/>
              </a:spcBef>
              <a:spcAft>
                <a:spcPts val="0"/>
              </a:spcAft>
              <a:buClr>
                <a:schemeClr val="dk1"/>
              </a:buClr>
              <a:buSzPts val="1800"/>
              <a:buFont typeface="Quicksand Medium"/>
              <a:buNone/>
              <a:defRPr sz="1800" b="0" i="0" u="none" strike="noStrike" cap="none">
                <a:solidFill>
                  <a:schemeClr val="dk1"/>
                </a:solidFill>
                <a:latin typeface="Quicksand Medium"/>
                <a:ea typeface="Quicksand Medium"/>
                <a:cs typeface="Quicksand Medium"/>
                <a:sym typeface="Quicksand Medium"/>
              </a:defRPr>
            </a:lvl5pPr>
            <a:lvl6pPr marL="2743200" marR="0" lvl="5" indent="-317500" algn="ctr" rtl="0">
              <a:lnSpc>
                <a:spcPct val="100000"/>
              </a:lnSpc>
              <a:spcBef>
                <a:spcPts val="0"/>
              </a:spcBef>
              <a:spcAft>
                <a:spcPts val="0"/>
              </a:spcAft>
              <a:buClr>
                <a:schemeClr val="dk1"/>
              </a:buClr>
              <a:buSzPts val="1800"/>
              <a:buFont typeface="Quicksand Medium"/>
              <a:buNone/>
              <a:defRPr sz="1800" b="0" i="0" u="none" strike="noStrike" cap="none">
                <a:solidFill>
                  <a:schemeClr val="dk1"/>
                </a:solidFill>
                <a:latin typeface="Quicksand Medium"/>
                <a:ea typeface="Quicksand Medium"/>
                <a:cs typeface="Quicksand Medium"/>
                <a:sym typeface="Quicksand Medium"/>
              </a:defRPr>
            </a:lvl6pPr>
            <a:lvl7pPr marL="3200400" marR="0" lvl="6" indent="-317500" algn="ctr" rtl="0">
              <a:lnSpc>
                <a:spcPct val="100000"/>
              </a:lnSpc>
              <a:spcBef>
                <a:spcPts val="0"/>
              </a:spcBef>
              <a:spcAft>
                <a:spcPts val="0"/>
              </a:spcAft>
              <a:buClr>
                <a:schemeClr val="dk1"/>
              </a:buClr>
              <a:buSzPts val="1800"/>
              <a:buFont typeface="Quicksand Medium"/>
              <a:buNone/>
              <a:defRPr sz="1800" b="0" i="0" u="none" strike="noStrike" cap="none">
                <a:solidFill>
                  <a:schemeClr val="dk1"/>
                </a:solidFill>
                <a:latin typeface="Quicksand Medium"/>
                <a:ea typeface="Quicksand Medium"/>
                <a:cs typeface="Quicksand Medium"/>
                <a:sym typeface="Quicksand Medium"/>
              </a:defRPr>
            </a:lvl7pPr>
            <a:lvl8pPr marL="3657600" marR="0" lvl="7" indent="-317500" algn="ctr" rtl="0">
              <a:lnSpc>
                <a:spcPct val="100000"/>
              </a:lnSpc>
              <a:spcBef>
                <a:spcPts val="0"/>
              </a:spcBef>
              <a:spcAft>
                <a:spcPts val="0"/>
              </a:spcAft>
              <a:buClr>
                <a:schemeClr val="dk1"/>
              </a:buClr>
              <a:buSzPts val="1800"/>
              <a:buFont typeface="Quicksand Medium"/>
              <a:buNone/>
              <a:defRPr sz="1800" b="0" i="0" u="none" strike="noStrike" cap="none">
                <a:solidFill>
                  <a:schemeClr val="dk1"/>
                </a:solidFill>
                <a:latin typeface="Quicksand Medium"/>
                <a:ea typeface="Quicksand Medium"/>
                <a:cs typeface="Quicksand Medium"/>
                <a:sym typeface="Quicksand Medium"/>
              </a:defRPr>
            </a:lvl8pPr>
            <a:lvl9pPr marL="4114800" marR="0" lvl="8" indent="-317500" algn="ctr" rtl="0">
              <a:lnSpc>
                <a:spcPct val="100000"/>
              </a:lnSpc>
              <a:spcBef>
                <a:spcPts val="0"/>
              </a:spcBef>
              <a:spcAft>
                <a:spcPts val="0"/>
              </a:spcAft>
              <a:buClr>
                <a:schemeClr val="dk1"/>
              </a:buClr>
              <a:buSzPts val="1800"/>
              <a:buFont typeface="Quicksand Medium"/>
              <a:buNone/>
              <a:defRPr sz="1800" b="0" i="0" u="none" strike="noStrike" cap="none">
                <a:solidFill>
                  <a:schemeClr val="dk1"/>
                </a:solidFill>
                <a:latin typeface="Quicksand Medium"/>
                <a:ea typeface="Quicksand Medium"/>
                <a:cs typeface="Quicksand Medium"/>
                <a:sym typeface="Quicksand Medium"/>
              </a:defRPr>
            </a:lvl9pPr>
          </a:lstStyle>
          <a:p>
            <a:pPr marL="0" indent="0" rtl="1"/>
            <a:r>
              <a:rPr lang="ar-SA" sz="1800" b="1" dirty="0">
                <a:solidFill>
                  <a:srgbClr val="D93300"/>
                </a:solidFill>
                <a:latin typeface="Dubai" panose="020B0503030403030204" pitchFamily="34" charset="-78"/>
                <a:cs typeface="Dubai" panose="020B0503030403030204" pitchFamily="34" charset="-78"/>
              </a:rPr>
              <a:t>إشراف:</a:t>
            </a:r>
          </a:p>
          <a:p>
            <a:pPr marL="0" indent="0" rtl="1"/>
            <a:r>
              <a:rPr lang="ar-SA" sz="1800" dirty="0">
                <a:latin typeface="Dubai" panose="020B0503030403030204" pitchFamily="34" charset="-78"/>
                <a:cs typeface="Dubai" panose="020B0503030403030204" pitchFamily="34" charset="-78"/>
              </a:rPr>
              <a:t>د. لينا مراد</a:t>
            </a:r>
          </a:p>
        </p:txBody>
      </p:sp>
      <p:sp>
        <p:nvSpPr>
          <p:cNvPr id="7" name="Google Shape;821;p37">
            <a:extLst>
              <a:ext uri="{FF2B5EF4-FFF2-40B4-BE49-F238E27FC236}">
                <a16:creationId xmlns:a16="http://schemas.microsoft.com/office/drawing/2014/main" id="{F2D4A67D-5A27-A1DB-E6A7-817D5047145D}"/>
              </a:ext>
            </a:extLst>
          </p:cNvPr>
          <p:cNvSpPr txBox="1">
            <a:spLocks/>
          </p:cNvSpPr>
          <p:nvPr/>
        </p:nvSpPr>
        <p:spPr>
          <a:xfrm>
            <a:off x="3652345" y="4116691"/>
            <a:ext cx="1839310" cy="691853"/>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ctr" rtl="0">
              <a:lnSpc>
                <a:spcPct val="115000"/>
              </a:lnSpc>
              <a:spcBef>
                <a:spcPts val="0"/>
              </a:spcBef>
              <a:spcAft>
                <a:spcPts val="0"/>
              </a:spcAft>
              <a:buClr>
                <a:schemeClr val="accent2"/>
              </a:buClr>
              <a:buSzPts val="1400"/>
              <a:buFont typeface="Quicksand Medium"/>
              <a:buNone/>
              <a:defRPr sz="1600" b="0" i="0" u="none" strike="noStrike" cap="none">
                <a:solidFill>
                  <a:schemeClr val="dk1"/>
                </a:solidFill>
                <a:latin typeface="Quicksand Medium"/>
                <a:ea typeface="Quicksand Medium"/>
                <a:cs typeface="Quicksand Medium"/>
                <a:sym typeface="Quicksand Medium"/>
              </a:defRPr>
            </a:lvl1pPr>
            <a:lvl2pPr marL="914400" marR="0" lvl="1" indent="-317500" algn="ctr" rtl="0">
              <a:lnSpc>
                <a:spcPct val="100000"/>
              </a:lnSpc>
              <a:spcBef>
                <a:spcPts val="0"/>
              </a:spcBef>
              <a:spcAft>
                <a:spcPts val="0"/>
              </a:spcAft>
              <a:buClr>
                <a:schemeClr val="dk1"/>
              </a:buClr>
              <a:buSzPts val="1800"/>
              <a:buFont typeface="Quicksand Medium"/>
              <a:buNone/>
              <a:defRPr sz="1800" b="0" i="0" u="none" strike="noStrike" cap="none">
                <a:solidFill>
                  <a:schemeClr val="dk1"/>
                </a:solidFill>
                <a:latin typeface="Quicksand Medium"/>
                <a:ea typeface="Quicksand Medium"/>
                <a:cs typeface="Quicksand Medium"/>
                <a:sym typeface="Quicksand Medium"/>
              </a:defRPr>
            </a:lvl2pPr>
            <a:lvl3pPr marL="1371600" marR="0" lvl="2" indent="-317500" algn="ctr" rtl="0">
              <a:lnSpc>
                <a:spcPct val="100000"/>
              </a:lnSpc>
              <a:spcBef>
                <a:spcPts val="0"/>
              </a:spcBef>
              <a:spcAft>
                <a:spcPts val="0"/>
              </a:spcAft>
              <a:buClr>
                <a:schemeClr val="dk1"/>
              </a:buClr>
              <a:buSzPts val="1800"/>
              <a:buFont typeface="Quicksand Medium"/>
              <a:buNone/>
              <a:defRPr sz="1800" b="0" i="0" u="none" strike="noStrike" cap="none">
                <a:solidFill>
                  <a:schemeClr val="dk1"/>
                </a:solidFill>
                <a:latin typeface="Quicksand Medium"/>
                <a:ea typeface="Quicksand Medium"/>
                <a:cs typeface="Quicksand Medium"/>
                <a:sym typeface="Quicksand Medium"/>
              </a:defRPr>
            </a:lvl3pPr>
            <a:lvl4pPr marL="1828800" marR="0" lvl="3" indent="-317500" algn="ctr" rtl="0">
              <a:lnSpc>
                <a:spcPct val="100000"/>
              </a:lnSpc>
              <a:spcBef>
                <a:spcPts val="0"/>
              </a:spcBef>
              <a:spcAft>
                <a:spcPts val="0"/>
              </a:spcAft>
              <a:buClr>
                <a:schemeClr val="dk1"/>
              </a:buClr>
              <a:buSzPts val="1800"/>
              <a:buFont typeface="Quicksand Medium"/>
              <a:buNone/>
              <a:defRPr sz="1800" b="0" i="0" u="none" strike="noStrike" cap="none">
                <a:solidFill>
                  <a:schemeClr val="dk1"/>
                </a:solidFill>
                <a:latin typeface="Quicksand Medium"/>
                <a:ea typeface="Quicksand Medium"/>
                <a:cs typeface="Quicksand Medium"/>
                <a:sym typeface="Quicksand Medium"/>
              </a:defRPr>
            </a:lvl4pPr>
            <a:lvl5pPr marL="2286000" marR="0" lvl="4" indent="-317500" algn="ctr" rtl="0">
              <a:lnSpc>
                <a:spcPct val="100000"/>
              </a:lnSpc>
              <a:spcBef>
                <a:spcPts val="0"/>
              </a:spcBef>
              <a:spcAft>
                <a:spcPts val="0"/>
              </a:spcAft>
              <a:buClr>
                <a:schemeClr val="dk1"/>
              </a:buClr>
              <a:buSzPts val="1800"/>
              <a:buFont typeface="Quicksand Medium"/>
              <a:buNone/>
              <a:defRPr sz="1800" b="0" i="0" u="none" strike="noStrike" cap="none">
                <a:solidFill>
                  <a:schemeClr val="dk1"/>
                </a:solidFill>
                <a:latin typeface="Quicksand Medium"/>
                <a:ea typeface="Quicksand Medium"/>
                <a:cs typeface="Quicksand Medium"/>
                <a:sym typeface="Quicksand Medium"/>
              </a:defRPr>
            </a:lvl5pPr>
            <a:lvl6pPr marL="2743200" marR="0" lvl="5" indent="-317500" algn="ctr" rtl="0">
              <a:lnSpc>
                <a:spcPct val="100000"/>
              </a:lnSpc>
              <a:spcBef>
                <a:spcPts val="0"/>
              </a:spcBef>
              <a:spcAft>
                <a:spcPts val="0"/>
              </a:spcAft>
              <a:buClr>
                <a:schemeClr val="dk1"/>
              </a:buClr>
              <a:buSzPts val="1800"/>
              <a:buFont typeface="Quicksand Medium"/>
              <a:buNone/>
              <a:defRPr sz="1800" b="0" i="0" u="none" strike="noStrike" cap="none">
                <a:solidFill>
                  <a:schemeClr val="dk1"/>
                </a:solidFill>
                <a:latin typeface="Quicksand Medium"/>
                <a:ea typeface="Quicksand Medium"/>
                <a:cs typeface="Quicksand Medium"/>
                <a:sym typeface="Quicksand Medium"/>
              </a:defRPr>
            </a:lvl6pPr>
            <a:lvl7pPr marL="3200400" marR="0" lvl="6" indent="-317500" algn="ctr" rtl="0">
              <a:lnSpc>
                <a:spcPct val="100000"/>
              </a:lnSpc>
              <a:spcBef>
                <a:spcPts val="0"/>
              </a:spcBef>
              <a:spcAft>
                <a:spcPts val="0"/>
              </a:spcAft>
              <a:buClr>
                <a:schemeClr val="dk1"/>
              </a:buClr>
              <a:buSzPts val="1800"/>
              <a:buFont typeface="Quicksand Medium"/>
              <a:buNone/>
              <a:defRPr sz="1800" b="0" i="0" u="none" strike="noStrike" cap="none">
                <a:solidFill>
                  <a:schemeClr val="dk1"/>
                </a:solidFill>
                <a:latin typeface="Quicksand Medium"/>
                <a:ea typeface="Quicksand Medium"/>
                <a:cs typeface="Quicksand Medium"/>
                <a:sym typeface="Quicksand Medium"/>
              </a:defRPr>
            </a:lvl7pPr>
            <a:lvl8pPr marL="3657600" marR="0" lvl="7" indent="-317500" algn="ctr" rtl="0">
              <a:lnSpc>
                <a:spcPct val="100000"/>
              </a:lnSpc>
              <a:spcBef>
                <a:spcPts val="0"/>
              </a:spcBef>
              <a:spcAft>
                <a:spcPts val="0"/>
              </a:spcAft>
              <a:buClr>
                <a:schemeClr val="dk1"/>
              </a:buClr>
              <a:buSzPts val="1800"/>
              <a:buFont typeface="Quicksand Medium"/>
              <a:buNone/>
              <a:defRPr sz="1800" b="0" i="0" u="none" strike="noStrike" cap="none">
                <a:solidFill>
                  <a:schemeClr val="dk1"/>
                </a:solidFill>
                <a:latin typeface="Quicksand Medium"/>
                <a:ea typeface="Quicksand Medium"/>
                <a:cs typeface="Quicksand Medium"/>
                <a:sym typeface="Quicksand Medium"/>
              </a:defRPr>
            </a:lvl8pPr>
            <a:lvl9pPr marL="4114800" marR="0" lvl="8" indent="-317500" algn="ctr" rtl="0">
              <a:lnSpc>
                <a:spcPct val="100000"/>
              </a:lnSpc>
              <a:spcBef>
                <a:spcPts val="0"/>
              </a:spcBef>
              <a:spcAft>
                <a:spcPts val="0"/>
              </a:spcAft>
              <a:buClr>
                <a:schemeClr val="dk1"/>
              </a:buClr>
              <a:buSzPts val="1800"/>
              <a:buFont typeface="Quicksand Medium"/>
              <a:buNone/>
              <a:defRPr sz="1800" b="0" i="0" u="none" strike="noStrike" cap="none">
                <a:solidFill>
                  <a:schemeClr val="dk1"/>
                </a:solidFill>
                <a:latin typeface="Quicksand Medium"/>
                <a:ea typeface="Quicksand Medium"/>
                <a:cs typeface="Quicksand Medium"/>
                <a:sym typeface="Quicksand Medium"/>
              </a:defRPr>
            </a:lvl9pPr>
          </a:lstStyle>
          <a:p>
            <a:pPr marL="0" indent="0" rtl="1"/>
            <a:r>
              <a:rPr lang="en-US" b="1" dirty="0">
                <a:solidFill>
                  <a:srgbClr val="D93300"/>
                </a:solidFill>
                <a:latin typeface="Dubai" panose="020B0503030403030204" pitchFamily="34" charset="-78"/>
                <a:cs typeface="Dubai" panose="020B0503030403030204" pitchFamily="34" charset="-78"/>
              </a:rPr>
              <a:t>2024-2025</a:t>
            </a:r>
            <a:endParaRPr lang="ar-SA" dirty="0">
              <a:latin typeface="Dubai" panose="020B0503030403030204" pitchFamily="34" charset="-78"/>
              <a:cs typeface="Dubai" panose="020B0503030403030204" pitchFamily="34" charset="-78"/>
            </a:endParaRPr>
          </a:p>
        </p:txBody>
      </p:sp>
    </p:spTree>
  </p:cSld>
  <p:clrMapOvr>
    <a:masterClrMapping/>
  </p:clrMapOvr>
  <p:transition spd="slow">
    <p:push dir="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685"/>
        <p:cNvGrpSpPr/>
        <p:nvPr/>
      </p:nvGrpSpPr>
      <p:grpSpPr>
        <a:xfrm>
          <a:off x="0" y="0"/>
          <a:ext cx="0" cy="0"/>
          <a:chOff x="0" y="0"/>
          <a:chExt cx="0" cy="0"/>
        </a:xfrm>
      </p:grpSpPr>
      <p:pic>
        <p:nvPicPr>
          <p:cNvPr id="6" name="عنصر نائب للصورة 5" descr="صورة تحتوي على قصاصة فنية, الرسومات, شعار, الخط&#10;&#10;قد يكون المحتوى الذي تم إنشاؤه بواسطة الذكاء الاصطناعي غير صحيح.">
            <a:extLst>
              <a:ext uri="{FF2B5EF4-FFF2-40B4-BE49-F238E27FC236}">
                <a16:creationId xmlns:a16="http://schemas.microsoft.com/office/drawing/2014/main" id="{7AFE64A3-B43D-E0B4-97A8-C1A20363D0D4}"/>
              </a:ext>
            </a:extLst>
          </p:cNvPr>
          <p:cNvPicPr>
            <a:picLocks noGrp="1" noChangeAspect="1"/>
          </p:cNvPicPr>
          <p:nvPr>
            <p:ph type="pic" idx="2"/>
          </p:nvPr>
        </p:nvPicPr>
        <p:blipFill>
          <a:blip r:embed="rId3"/>
          <a:srcRect l="1152" r="1152"/>
          <a:stretch>
            <a:fillRect/>
          </a:stretch>
        </p:blipFill>
        <p:spPr/>
      </p:pic>
      <p:sp>
        <p:nvSpPr>
          <p:cNvPr id="1687" name="Google Shape;1687;p51"/>
          <p:cNvSpPr txBox="1">
            <a:spLocks noGrp="1"/>
          </p:cNvSpPr>
          <p:nvPr>
            <p:ph type="title"/>
          </p:nvPr>
        </p:nvSpPr>
        <p:spPr>
          <a:xfrm>
            <a:off x="706121" y="1150073"/>
            <a:ext cx="3192300" cy="535317"/>
          </a:xfrm>
          <a:prstGeom prst="rect">
            <a:avLst/>
          </a:prstGeom>
        </p:spPr>
        <p:txBody>
          <a:bodyPr spcFirstLastPara="1" wrap="square" lIns="91425" tIns="91425" rIns="91425" bIns="91425" anchor="ctr" anchorCtr="0">
            <a:noAutofit/>
          </a:bodyPr>
          <a:lstStyle/>
          <a:p>
            <a:pPr marL="0" lvl="0" indent="0" algn="r" rtl="1">
              <a:spcBef>
                <a:spcPts val="0"/>
              </a:spcBef>
              <a:spcAft>
                <a:spcPts val="0"/>
              </a:spcAft>
              <a:buNone/>
            </a:pPr>
            <a:r>
              <a:rPr lang="ar-SA" dirty="0">
                <a:latin typeface="Dubai" panose="020B0503030403030204" pitchFamily="34" charset="-78"/>
                <a:cs typeface="Dubai" panose="020B0503030403030204" pitchFamily="34" charset="-78"/>
              </a:rPr>
              <a:t>المقدمة</a:t>
            </a:r>
            <a:endParaRPr dirty="0">
              <a:latin typeface="Dubai" panose="020B0503030403030204" pitchFamily="34" charset="-78"/>
              <a:cs typeface="Dubai" panose="020B0503030403030204" pitchFamily="34" charset="-78"/>
            </a:endParaRPr>
          </a:p>
        </p:txBody>
      </p:sp>
      <p:sp>
        <p:nvSpPr>
          <p:cNvPr id="1688" name="Google Shape;1688;p51"/>
          <p:cNvSpPr txBox="1">
            <a:spLocks noGrp="1"/>
          </p:cNvSpPr>
          <p:nvPr>
            <p:ph type="subTitle" idx="1"/>
          </p:nvPr>
        </p:nvSpPr>
        <p:spPr>
          <a:xfrm>
            <a:off x="424350" y="1686142"/>
            <a:ext cx="3474071" cy="2219822"/>
          </a:xfrm>
          <a:prstGeom prst="rect">
            <a:avLst/>
          </a:prstGeom>
        </p:spPr>
        <p:txBody>
          <a:bodyPr spcFirstLastPara="1" wrap="square" lIns="91425" tIns="91425" rIns="91425" bIns="91425" anchor="t" anchorCtr="0">
            <a:noAutofit/>
          </a:bodyPr>
          <a:lstStyle/>
          <a:p>
            <a:pPr marL="0" lvl="0" indent="0" algn="r" rtl="1">
              <a:spcBef>
                <a:spcPts val="0"/>
              </a:spcBef>
              <a:spcAft>
                <a:spcPts val="0"/>
              </a:spcAft>
              <a:buNone/>
            </a:pPr>
            <a:r>
              <a:rPr lang="ar-SA" sz="1600" dirty="0">
                <a:latin typeface="Dubai" panose="020B0503030403030204" pitchFamily="34" charset="-78"/>
                <a:cs typeface="Dubai" panose="020B0503030403030204" pitchFamily="34" charset="-78"/>
              </a:rPr>
              <a:t>السعرات الحرارية هي وحدة أساسية لقياس الطاقة الغذائية، ومحورية لصحتنا ووزننا. يستكشف هذا العرض مفهومها العلمي والعملي، تحديات الحساب اليدوي، ودور الأنظمة الذكية المدعومة بالرؤية الحاسوبية والذكاء الاصطناعي في توفير حلول دقيقة وفعالة لإدارتها وتحسين التغذية.</a:t>
            </a:r>
            <a:endParaRPr sz="1600" dirty="0">
              <a:latin typeface="Dubai" panose="020B0503030403030204" pitchFamily="34" charset="-78"/>
              <a:cs typeface="Dubai" panose="020B0503030403030204" pitchFamily="34" charset="-78"/>
            </a:endParaRPr>
          </a:p>
        </p:txBody>
      </p:sp>
      <p:grpSp>
        <p:nvGrpSpPr>
          <p:cNvPr id="1689" name="Google Shape;1689;p51"/>
          <p:cNvGrpSpPr/>
          <p:nvPr/>
        </p:nvGrpSpPr>
        <p:grpSpPr>
          <a:xfrm flipH="1">
            <a:off x="8115121" y="4152313"/>
            <a:ext cx="1149102" cy="1021829"/>
            <a:chOff x="2746" y="4093088"/>
            <a:chExt cx="1149102" cy="1021829"/>
          </a:xfrm>
        </p:grpSpPr>
        <p:sp>
          <p:nvSpPr>
            <p:cNvPr id="1690" name="Google Shape;1690;p51"/>
            <p:cNvSpPr/>
            <p:nvPr/>
          </p:nvSpPr>
          <p:spPr>
            <a:xfrm>
              <a:off x="2746" y="4093088"/>
              <a:ext cx="1149102" cy="1021829"/>
            </a:xfrm>
            <a:custGeom>
              <a:avLst/>
              <a:gdLst/>
              <a:ahLst/>
              <a:cxnLst/>
              <a:rect l="l" t="t" r="r" b="b"/>
              <a:pathLst>
                <a:path w="33144" h="29473" extrusionOk="0">
                  <a:moveTo>
                    <a:pt x="13996" y="1"/>
                  </a:moveTo>
                  <a:cubicBezTo>
                    <a:pt x="10825" y="1"/>
                    <a:pt x="7840" y="891"/>
                    <a:pt x="5364" y="2580"/>
                  </a:cubicBezTo>
                  <a:cubicBezTo>
                    <a:pt x="2934" y="4230"/>
                    <a:pt x="1199" y="6562"/>
                    <a:pt x="486" y="9141"/>
                  </a:cubicBezTo>
                  <a:lnTo>
                    <a:pt x="477" y="9178"/>
                  </a:lnTo>
                  <a:cubicBezTo>
                    <a:pt x="467" y="9211"/>
                    <a:pt x="458" y="9248"/>
                    <a:pt x="449" y="9281"/>
                  </a:cubicBezTo>
                  <a:cubicBezTo>
                    <a:pt x="439" y="9304"/>
                    <a:pt x="430" y="9337"/>
                    <a:pt x="421" y="9369"/>
                  </a:cubicBezTo>
                  <a:cubicBezTo>
                    <a:pt x="1" y="11030"/>
                    <a:pt x="1255" y="12638"/>
                    <a:pt x="2967" y="12638"/>
                  </a:cubicBezTo>
                  <a:lnTo>
                    <a:pt x="9314" y="12638"/>
                  </a:lnTo>
                  <a:cubicBezTo>
                    <a:pt x="8418" y="15572"/>
                    <a:pt x="7164" y="19988"/>
                    <a:pt x="6912" y="22427"/>
                  </a:cubicBezTo>
                  <a:cubicBezTo>
                    <a:pt x="6711" y="24334"/>
                    <a:pt x="7159" y="25915"/>
                    <a:pt x="8236" y="27127"/>
                  </a:cubicBezTo>
                  <a:cubicBezTo>
                    <a:pt x="10279" y="29412"/>
                    <a:pt x="13837" y="29468"/>
                    <a:pt x="13986" y="29473"/>
                  </a:cubicBezTo>
                  <a:lnTo>
                    <a:pt x="14000" y="29473"/>
                  </a:lnTo>
                  <a:cubicBezTo>
                    <a:pt x="14010" y="29473"/>
                    <a:pt x="14075" y="29473"/>
                    <a:pt x="14182" y="29464"/>
                  </a:cubicBezTo>
                  <a:cubicBezTo>
                    <a:pt x="14215" y="29468"/>
                    <a:pt x="14247" y="29473"/>
                    <a:pt x="14280" y="29473"/>
                  </a:cubicBezTo>
                  <a:lnTo>
                    <a:pt x="32243" y="29473"/>
                  </a:lnTo>
                  <a:cubicBezTo>
                    <a:pt x="32626" y="29473"/>
                    <a:pt x="32943" y="29179"/>
                    <a:pt x="32971" y="28801"/>
                  </a:cubicBezTo>
                  <a:cubicBezTo>
                    <a:pt x="32994" y="28526"/>
                    <a:pt x="33143" y="26106"/>
                    <a:pt x="31889" y="24838"/>
                  </a:cubicBezTo>
                  <a:cubicBezTo>
                    <a:pt x="31406" y="24346"/>
                    <a:pt x="30770" y="24090"/>
                    <a:pt x="30047" y="24090"/>
                  </a:cubicBezTo>
                  <a:cubicBezTo>
                    <a:pt x="29981" y="24090"/>
                    <a:pt x="29914" y="24092"/>
                    <a:pt x="29846" y="24096"/>
                  </a:cubicBezTo>
                  <a:cubicBezTo>
                    <a:pt x="29026" y="24147"/>
                    <a:pt x="28377" y="24357"/>
                    <a:pt x="27860" y="24637"/>
                  </a:cubicBezTo>
                  <a:cubicBezTo>
                    <a:pt x="27962" y="23047"/>
                    <a:pt x="27715" y="21830"/>
                    <a:pt x="27118" y="21004"/>
                  </a:cubicBezTo>
                  <a:cubicBezTo>
                    <a:pt x="26601" y="20291"/>
                    <a:pt x="25822" y="19895"/>
                    <a:pt x="24866" y="19848"/>
                  </a:cubicBezTo>
                  <a:cubicBezTo>
                    <a:pt x="24788" y="19844"/>
                    <a:pt x="24711" y="19843"/>
                    <a:pt x="24634" y="19843"/>
                  </a:cubicBezTo>
                  <a:cubicBezTo>
                    <a:pt x="23188" y="19843"/>
                    <a:pt x="21933" y="20466"/>
                    <a:pt x="20977" y="21662"/>
                  </a:cubicBezTo>
                  <a:cubicBezTo>
                    <a:pt x="20580" y="19144"/>
                    <a:pt x="19480" y="15287"/>
                    <a:pt x="18678" y="12638"/>
                  </a:cubicBezTo>
                  <a:lnTo>
                    <a:pt x="25024" y="12638"/>
                  </a:lnTo>
                  <a:cubicBezTo>
                    <a:pt x="26736" y="12638"/>
                    <a:pt x="27986" y="11025"/>
                    <a:pt x="27566" y="9365"/>
                  </a:cubicBezTo>
                  <a:cubicBezTo>
                    <a:pt x="27561" y="9351"/>
                    <a:pt x="27561" y="9341"/>
                    <a:pt x="27557" y="9332"/>
                  </a:cubicBezTo>
                  <a:lnTo>
                    <a:pt x="27552" y="9318"/>
                  </a:lnTo>
                  <a:cubicBezTo>
                    <a:pt x="27547" y="9304"/>
                    <a:pt x="27547" y="9290"/>
                    <a:pt x="27543" y="9276"/>
                  </a:cubicBezTo>
                  <a:lnTo>
                    <a:pt x="27505" y="9141"/>
                  </a:lnTo>
                  <a:lnTo>
                    <a:pt x="27505" y="9136"/>
                  </a:lnTo>
                  <a:cubicBezTo>
                    <a:pt x="26792" y="6562"/>
                    <a:pt x="25057" y="4230"/>
                    <a:pt x="22627" y="2580"/>
                  </a:cubicBezTo>
                  <a:cubicBezTo>
                    <a:pt x="20151" y="891"/>
                    <a:pt x="17167" y="1"/>
                    <a:pt x="13996" y="1"/>
                  </a:cubicBezTo>
                  <a:close/>
                </a:path>
              </a:pathLst>
            </a:custGeom>
            <a:solidFill>
              <a:schemeClr val="accent5"/>
            </a:solidFill>
            <a:ln w="28575" cap="flat" cmpd="sng">
              <a:solidFill>
                <a:schemeClr val="lt1"/>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691" name="Google Shape;1691;p51"/>
            <p:cNvSpPr/>
            <p:nvPr/>
          </p:nvSpPr>
          <p:spPr>
            <a:xfrm>
              <a:off x="245111" y="4459115"/>
              <a:ext cx="485692" cy="630578"/>
            </a:xfrm>
            <a:custGeom>
              <a:avLst/>
              <a:gdLst/>
              <a:ahLst/>
              <a:cxnLst/>
              <a:rect l="l" t="t" r="r" b="b"/>
              <a:pathLst>
                <a:path w="14009" h="18188" extrusionOk="0">
                  <a:moveTo>
                    <a:pt x="4112" y="0"/>
                  </a:moveTo>
                  <a:cubicBezTo>
                    <a:pt x="3883" y="0"/>
                    <a:pt x="3688" y="148"/>
                    <a:pt x="3619" y="364"/>
                  </a:cubicBezTo>
                  <a:cubicBezTo>
                    <a:pt x="3097" y="2010"/>
                    <a:pt x="975" y="8782"/>
                    <a:pt x="648" y="11948"/>
                  </a:cubicBezTo>
                  <a:cubicBezTo>
                    <a:pt x="0" y="18122"/>
                    <a:pt x="7005" y="18188"/>
                    <a:pt x="7005" y="18188"/>
                  </a:cubicBezTo>
                  <a:cubicBezTo>
                    <a:pt x="7005" y="18188"/>
                    <a:pt x="14009" y="18122"/>
                    <a:pt x="13365" y="11948"/>
                  </a:cubicBezTo>
                  <a:cubicBezTo>
                    <a:pt x="13034" y="8782"/>
                    <a:pt x="10912" y="2010"/>
                    <a:pt x="10386" y="364"/>
                  </a:cubicBezTo>
                  <a:cubicBezTo>
                    <a:pt x="10321" y="148"/>
                    <a:pt x="10121" y="0"/>
                    <a:pt x="9897" y="0"/>
                  </a:cubicBezTo>
                  <a:cubicBezTo>
                    <a:pt x="9893" y="0"/>
                    <a:pt x="9890" y="0"/>
                    <a:pt x="9887" y="1"/>
                  </a:cubicBezTo>
                  <a:lnTo>
                    <a:pt x="4123" y="1"/>
                  </a:lnTo>
                  <a:cubicBezTo>
                    <a:pt x="4119" y="0"/>
                    <a:pt x="4116" y="0"/>
                    <a:pt x="4112" y="0"/>
                  </a:cubicBezTo>
                  <a:close/>
                </a:path>
              </a:pathLst>
            </a:custGeom>
            <a:solidFill>
              <a:schemeClr val="dk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692" name="Google Shape;1692;p51"/>
            <p:cNvSpPr/>
            <p:nvPr/>
          </p:nvSpPr>
          <p:spPr>
            <a:xfrm>
              <a:off x="31382" y="4118327"/>
              <a:ext cx="913346" cy="387715"/>
            </a:xfrm>
            <a:custGeom>
              <a:avLst/>
              <a:gdLst/>
              <a:ahLst/>
              <a:cxnLst/>
              <a:rect l="l" t="t" r="r" b="b"/>
              <a:pathLst>
                <a:path w="26344" h="11183" extrusionOk="0">
                  <a:moveTo>
                    <a:pt x="13170" y="0"/>
                  </a:moveTo>
                  <a:cubicBezTo>
                    <a:pt x="6949" y="0"/>
                    <a:pt x="1735" y="3670"/>
                    <a:pt x="364" y="8604"/>
                  </a:cubicBezTo>
                  <a:cubicBezTo>
                    <a:pt x="350" y="8651"/>
                    <a:pt x="336" y="8697"/>
                    <a:pt x="327" y="8744"/>
                  </a:cubicBezTo>
                  <a:cubicBezTo>
                    <a:pt x="317" y="8767"/>
                    <a:pt x="313" y="8791"/>
                    <a:pt x="308" y="8814"/>
                  </a:cubicBezTo>
                  <a:cubicBezTo>
                    <a:pt x="0" y="10012"/>
                    <a:pt x="905" y="11183"/>
                    <a:pt x="2141" y="11183"/>
                  </a:cubicBezTo>
                  <a:lnTo>
                    <a:pt x="24198" y="11183"/>
                  </a:lnTo>
                  <a:cubicBezTo>
                    <a:pt x="25439" y="11183"/>
                    <a:pt x="26344" y="10012"/>
                    <a:pt x="26036" y="8814"/>
                  </a:cubicBezTo>
                  <a:cubicBezTo>
                    <a:pt x="26031" y="8791"/>
                    <a:pt x="26026" y="8767"/>
                    <a:pt x="26017" y="8744"/>
                  </a:cubicBezTo>
                  <a:cubicBezTo>
                    <a:pt x="26003" y="8697"/>
                    <a:pt x="25994" y="8651"/>
                    <a:pt x="25980" y="8604"/>
                  </a:cubicBezTo>
                  <a:cubicBezTo>
                    <a:pt x="24609" y="3675"/>
                    <a:pt x="19395" y="0"/>
                    <a:pt x="1317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693" name="Google Shape;1693;p51"/>
            <p:cNvSpPr/>
            <p:nvPr/>
          </p:nvSpPr>
          <p:spPr>
            <a:xfrm>
              <a:off x="31382" y="4421465"/>
              <a:ext cx="913346" cy="84560"/>
            </a:xfrm>
            <a:custGeom>
              <a:avLst/>
              <a:gdLst/>
              <a:ahLst/>
              <a:cxnLst/>
              <a:rect l="l" t="t" r="r" b="b"/>
              <a:pathLst>
                <a:path w="26344" h="2439" extrusionOk="0">
                  <a:moveTo>
                    <a:pt x="327" y="0"/>
                  </a:moveTo>
                  <a:cubicBezTo>
                    <a:pt x="317" y="23"/>
                    <a:pt x="313" y="47"/>
                    <a:pt x="308" y="70"/>
                  </a:cubicBezTo>
                  <a:cubicBezTo>
                    <a:pt x="0" y="1268"/>
                    <a:pt x="905" y="2439"/>
                    <a:pt x="2141" y="2439"/>
                  </a:cubicBezTo>
                  <a:lnTo>
                    <a:pt x="24198" y="2439"/>
                  </a:lnTo>
                  <a:cubicBezTo>
                    <a:pt x="25439" y="2439"/>
                    <a:pt x="26344" y="1273"/>
                    <a:pt x="26040" y="70"/>
                  </a:cubicBezTo>
                  <a:cubicBezTo>
                    <a:pt x="26031" y="47"/>
                    <a:pt x="26026" y="23"/>
                    <a:pt x="26022" y="0"/>
                  </a:cubicBezTo>
                  <a:close/>
                </a:path>
              </a:pathLst>
            </a:custGeom>
            <a:solidFill>
              <a:schemeClr val="l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694" name="Google Shape;1694;p51"/>
            <p:cNvSpPr/>
            <p:nvPr/>
          </p:nvSpPr>
          <p:spPr>
            <a:xfrm>
              <a:off x="143083" y="4295759"/>
              <a:ext cx="93020" cy="79637"/>
            </a:xfrm>
            <a:custGeom>
              <a:avLst/>
              <a:gdLst/>
              <a:ahLst/>
              <a:cxnLst/>
              <a:rect l="l" t="t" r="r" b="b"/>
              <a:pathLst>
                <a:path w="2683" h="2297" extrusionOk="0">
                  <a:moveTo>
                    <a:pt x="1535" y="362"/>
                  </a:moveTo>
                  <a:cubicBezTo>
                    <a:pt x="1969" y="362"/>
                    <a:pt x="2323" y="716"/>
                    <a:pt x="2323" y="1150"/>
                  </a:cubicBezTo>
                  <a:cubicBezTo>
                    <a:pt x="2323" y="1626"/>
                    <a:pt x="1934" y="1941"/>
                    <a:pt x="1528" y="1941"/>
                  </a:cubicBezTo>
                  <a:cubicBezTo>
                    <a:pt x="1334" y="1941"/>
                    <a:pt x="1137" y="1869"/>
                    <a:pt x="975" y="1709"/>
                  </a:cubicBezTo>
                  <a:cubicBezTo>
                    <a:pt x="481" y="1210"/>
                    <a:pt x="831" y="362"/>
                    <a:pt x="1535" y="362"/>
                  </a:cubicBezTo>
                  <a:close/>
                  <a:moveTo>
                    <a:pt x="1526" y="0"/>
                  </a:moveTo>
                  <a:cubicBezTo>
                    <a:pt x="1244" y="0"/>
                    <a:pt x="957" y="105"/>
                    <a:pt x="724" y="338"/>
                  </a:cubicBezTo>
                  <a:cubicBezTo>
                    <a:pt x="1" y="1061"/>
                    <a:pt x="514" y="2297"/>
                    <a:pt x="1535" y="2297"/>
                  </a:cubicBezTo>
                  <a:cubicBezTo>
                    <a:pt x="2169" y="2297"/>
                    <a:pt x="2682" y="1784"/>
                    <a:pt x="2682" y="1150"/>
                  </a:cubicBezTo>
                  <a:cubicBezTo>
                    <a:pt x="2682" y="459"/>
                    <a:pt x="2116" y="0"/>
                    <a:pt x="1526" y="0"/>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695" name="Google Shape;1695;p51"/>
            <p:cNvSpPr/>
            <p:nvPr/>
          </p:nvSpPr>
          <p:spPr>
            <a:xfrm>
              <a:off x="265635" y="4194146"/>
              <a:ext cx="65180" cy="55819"/>
            </a:xfrm>
            <a:custGeom>
              <a:avLst/>
              <a:gdLst/>
              <a:ahLst/>
              <a:cxnLst/>
              <a:rect l="l" t="t" r="r" b="b"/>
              <a:pathLst>
                <a:path w="1880" h="1610" extrusionOk="0">
                  <a:moveTo>
                    <a:pt x="1078" y="359"/>
                  </a:moveTo>
                  <a:cubicBezTo>
                    <a:pt x="1320" y="359"/>
                    <a:pt x="1521" y="560"/>
                    <a:pt x="1521" y="807"/>
                  </a:cubicBezTo>
                  <a:cubicBezTo>
                    <a:pt x="1521" y="1075"/>
                    <a:pt x="1302" y="1251"/>
                    <a:pt x="1073" y="1251"/>
                  </a:cubicBezTo>
                  <a:cubicBezTo>
                    <a:pt x="963" y="1251"/>
                    <a:pt x="851" y="1210"/>
                    <a:pt x="761" y="1120"/>
                  </a:cubicBezTo>
                  <a:cubicBezTo>
                    <a:pt x="481" y="840"/>
                    <a:pt x="677" y="359"/>
                    <a:pt x="1078" y="359"/>
                  </a:cubicBezTo>
                  <a:close/>
                  <a:moveTo>
                    <a:pt x="1071" y="0"/>
                  </a:moveTo>
                  <a:cubicBezTo>
                    <a:pt x="873" y="0"/>
                    <a:pt x="672" y="74"/>
                    <a:pt x="509" y="238"/>
                  </a:cubicBezTo>
                  <a:cubicBezTo>
                    <a:pt x="1" y="747"/>
                    <a:pt x="360" y="1609"/>
                    <a:pt x="1078" y="1609"/>
                  </a:cubicBezTo>
                  <a:cubicBezTo>
                    <a:pt x="1521" y="1609"/>
                    <a:pt x="1880" y="1250"/>
                    <a:pt x="1880" y="807"/>
                  </a:cubicBezTo>
                  <a:cubicBezTo>
                    <a:pt x="1880" y="321"/>
                    <a:pt x="1483" y="0"/>
                    <a:pt x="1071" y="0"/>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696" name="Google Shape;1696;p51"/>
            <p:cNvSpPr/>
            <p:nvPr/>
          </p:nvSpPr>
          <p:spPr>
            <a:xfrm>
              <a:off x="729634" y="4314133"/>
              <a:ext cx="78424" cy="67260"/>
            </a:xfrm>
            <a:custGeom>
              <a:avLst/>
              <a:gdLst/>
              <a:ahLst/>
              <a:cxnLst/>
              <a:rect l="l" t="t" r="r" b="b"/>
              <a:pathLst>
                <a:path w="2262" h="1940" extrusionOk="0">
                  <a:moveTo>
                    <a:pt x="1292" y="363"/>
                  </a:moveTo>
                  <a:cubicBezTo>
                    <a:pt x="1628" y="363"/>
                    <a:pt x="1903" y="634"/>
                    <a:pt x="1903" y="970"/>
                  </a:cubicBezTo>
                  <a:cubicBezTo>
                    <a:pt x="1903" y="1339"/>
                    <a:pt x="1602" y="1582"/>
                    <a:pt x="1288" y="1582"/>
                  </a:cubicBezTo>
                  <a:cubicBezTo>
                    <a:pt x="1139" y="1582"/>
                    <a:pt x="987" y="1527"/>
                    <a:pt x="863" y="1403"/>
                  </a:cubicBezTo>
                  <a:cubicBezTo>
                    <a:pt x="481" y="1016"/>
                    <a:pt x="751" y="363"/>
                    <a:pt x="1292" y="363"/>
                  </a:cubicBezTo>
                  <a:close/>
                  <a:moveTo>
                    <a:pt x="1286" y="0"/>
                  </a:moveTo>
                  <a:cubicBezTo>
                    <a:pt x="1049" y="0"/>
                    <a:pt x="807" y="88"/>
                    <a:pt x="611" y="284"/>
                  </a:cubicBezTo>
                  <a:cubicBezTo>
                    <a:pt x="0" y="895"/>
                    <a:pt x="429" y="1940"/>
                    <a:pt x="1292" y="1940"/>
                  </a:cubicBezTo>
                  <a:cubicBezTo>
                    <a:pt x="1828" y="1935"/>
                    <a:pt x="2257" y="1506"/>
                    <a:pt x="2262" y="970"/>
                  </a:cubicBezTo>
                  <a:cubicBezTo>
                    <a:pt x="2262" y="386"/>
                    <a:pt x="1783" y="0"/>
                    <a:pt x="1286" y="0"/>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697" name="Google Shape;1697;p51"/>
            <p:cNvSpPr/>
            <p:nvPr/>
          </p:nvSpPr>
          <p:spPr>
            <a:xfrm>
              <a:off x="62895" y="4415295"/>
              <a:ext cx="850316" cy="12481"/>
            </a:xfrm>
            <a:custGeom>
              <a:avLst/>
              <a:gdLst/>
              <a:ahLst/>
              <a:cxnLst/>
              <a:rect l="l" t="t" r="r" b="b"/>
              <a:pathLst>
                <a:path w="24526" h="360" extrusionOk="0">
                  <a:moveTo>
                    <a:pt x="239" y="1"/>
                  </a:moveTo>
                  <a:cubicBezTo>
                    <a:pt x="1" y="1"/>
                    <a:pt x="1" y="360"/>
                    <a:pt x="239" y="360"/>
                  </a:cubicBezTo>
                  <a:lnTo>
                    <a:pt x="24287" y="360"/>
                  </a:lnTo>
                  <a:cubicBezTo>
                    <a:pt x="24525" y="360"/>
                    <a:pt x="24525" y="1"/>
                    <a:pt x="24287" y="1"/>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698" name="Google Shape;1698;p51"/>
            <p:cNvSpPr/>
            <p:nvPr/>
          </p:nvSpPr>
          <p:spPr>
            <a:xfrm>
              <a:off x="497808" y="4806213"/>
              <a:ext cx="633352" cy="283462"/>
            </a:xfrm>
            <a:custGeom>
              <a:avLst/>
              <a:gdLst/>
              <a:ahLst/>
              <a:cxnLst/>
              <a:rect l="l" t="t" r="r" b="b"/>
              <a:pathLst>
                <a:path w="18268" h="8176" extrusionOk="0">
                  <a:moveTo>
                    <a:pt x="10349" y="1"/>
                  </a:moveTo>
                  <a:cubicBezTo>
                    <a:pt x="6059" y="1"/>
                    <a:pt x="5503" y="6371"/>
                    <a:pt x="5503" y="6371"/>
                  </a:cubicBezTo>
                  <a:cubicBezTo>
                    <a:pt x="5503" y="6371"/>
                    <a:pt x="5420" y="2756"/>
                    <a:pt x="3443" y="2756"/>
                  </a:cubicBezTo>
                  <a:cubicBezTo>
                    <a:pt x="3370" y="2756"/>
                    <a:pt x="3295" y="2761"/>
                    <a:pt x="3218" y="2771"/>
                  </a:cubicBezTo>
                  <a:cubicBezTo>
                    <a:pt x="695" y="3102"/>
                    <a:pt x="0" y="8176"/>
                    <a:pt x="0" y="8176"/>
                  </a:cubicBezTo>
                  <a:lnTo>
                    <a:pt x="17968" y="8176"/>
                  </a:lnTo>
                  <a:cubicBezTo>
                    <a:pt x="17968" y="8176"/>
                    <a:pt x="18268" y="4249"/>
                    <a:pt x="15770" y="4249"/>
                  </a:cubicBezTo>
                  <a:cubicBezTo>
                    <a:pt x="15719" y="4249"/>
                    <a:pt x="15667" y="4250"/>
                    <a:pt x="15613" y="4254"/>
                  </a:cubicBezTo>
                  <a:cubicBezTo>
                    <a:pt x="13067" y="4412"/>
                    <a:pt x="12474" y="6371"/>
                    <a:pt x="12474" y="6371"/>
                  </a:cubicBezTo>
                  <a:cubicBezTo>
                    <a:pt x="12474" y="6371"/>
                    <a:pt x="14181" y="173"/>
                    <a:pt x="10553" y="5"/>
                  </a:cubicBezTo>
                  <a:cubicBezTo>
                    <a:pt x="10484" y="2"/>
                    <a:pt x="10416" y="1"/>
                    <a:pt x="1034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699" name="Google Shape;1699;p51"/>
            <p:cNvSpPr/>
            <p:nvPr/>
          </p:nvSpPr>
          <p:spPr>
            <a:xfrm>
              <a:off x="546621" y="4976330"/>
              <a:ext cx="311267" cy="112678"/>
            </a:xfrm>
            <a:custGeom>
              <a:avLst/>
              <a:gdLst/>
              <a:ahLst/>
              <a:cxnLst/>
              <a:rect l="l" t="t" r="r" b="b"/>
              <a:pathLst>
                <a:path w="8978" h="3250" extrusionOk="0">
                  <a:moveTo>
                    <a:pt x="3496" y="0"/>
                  </a:moveTo>
                  <a:cubicBezTo>
                    <a:pt x="1090" y="0"/>
                    <a:pt x="0" y="3250"/>
                    <a:pt x="0" y="3250"/>
                  </a:cubicBezTo>
                  <a:lnTo>
                    <a:pt x="8147" y="3250"/>
                  </a:lnTo>
                  <a:cubicBezTo>
                    <a:pt x="8147" y="3250"/>
                    <a:pt x="8977" y="1436"/>
                    <a:pt x="7289" y="1333"/>
                  </a:cubicBezTo>
                  <a:cubicBezTo>
                    <a:pt x="7220" y="1329"/>
                    <a:pt x="7152" y="1327"/>
                    <a:pt x="7086" y="1327"/>
                  </a:cubicBezTo>
                  <a:cubicBezTo>
                    <a:pt x="5621" y="1327"/>
                    <a:pt x="5119" y="2338"/>
                    <a:pt x="5081" y="2419"/>
                  </a:cubicBezTo>
                  <a:lnTo>
                    <a:pt x="5081" y="2419"/>
                  </a:lnTo>
                  <a:cubicBezTo>
                    <a:pt x="5135" y="2299"/>
                    <a:pt x="6077" y="136"/>
                    <a:pt x="3642" y="4"/>
                  </a:cubicBezTo>
                  <a:cubicBezTo>
                    <a:pt x="3593" y="2"/>
                    <a:pt x="3545" y="0"/>
                    <a:pt x="349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grpSp>
      <p:grpSp>
        <p:nvGrpSpPr>
          <p:cNvPr id="1700" name="Google Shape;1700;p51"/>
          <p:cNvGrpSpPr/>
          <p:nvPr/>
        </p:nvGrpSpPr>
        <p:grpSpPr>
          <a:xfrm>
            <a:off x="76192" y="4057709"/>
            <a:ext cx="959318" cy="1035072"/>
            <a:chOff x="76192" y="4057709"/>
            <a:chExt cx="959318" cy="1035072"/>
          </a:xfrm>
        </p:grpSpPr>
        <p:sp>
          <p:nvSpPr>
            <p:cNvPr id="1701" name="Google Shape;1701;p51"/>
            <p:cNvSpPr/>
            <p:nvPr/>
          </p:nvSpPr>
          <p:spPr>
            <a:xfrm>
              <a:off x="424350" y="4779491"/>
              <a:ext cx="611159" cy="273556"/>
            </a:xfrm>
            <a:custGeom>
              <a:avLst/>
              <a:gdLst/>
              <a:ahLst/>
              <a:cxnLst/>
              <a:rect l="l" t="t" r="r" b="b"/>
              <a:pathLst>
                <a:path w="18264" h="8175" extrusionOk="0">
                  <a:moveTo>
                    <a:pt x="10345" y="0"/>
                  </a:moveTo>
                  <a:cubicBezTo>
                    <a:pt x="6055" y="0"/>
                    <a:pt x="5503" y="6370"/>
                    <a:pt x="5503" y="6370"/>
                  </a:cubicBezTo>
                  <a:cubicBezTo>
                    <a:pt x="5503" y="6370"/>
                    <a:pt x="5421" y="2755"/>
                    <a:pt x="3443" y="2755"/>
                  </a:cubicBezTo>
                  <a:cubicBezTo>
                    <a:pt x="3371" y="2755"/>
                    <a:pt x="3296" y="2760"/>
                    <a:pt x="3218" y="2770"/>
                  </a:cubicBezTo>
                  <a:cubicBezTo>
                    <a:pt x="691" y="3097"/>
                    <a:pt x="0" y="8170"/>
                    <a:pt x="0" y="8170"/>
                  </a:cubicBezTo>
                  <a:lnTo>
                    <a:pt x="17964" y="8175"/>
                  </a:lnTo>
                  <a:cubicBezTo>
                    <a:pt x="17964" y="8175"/>
                    <a:pt x="18264" y="4248"/>
                    <a:pt x="15770" y="4248"/>
                  </a:cubicBezTo>
                  <a:cubicBezTo>
                    <a:pt x="15719" y="4248"/>
                    <a:pt x="15667" y="4250"/>
                    <a:pt x="15613" y="4253"/>
                  </a:cubicBezTo>
                  <a:cubicBezTo>
                    <a:pt x="13062" y="4407"/>
                    <a:pt x="12475" y="6370"/>
                    <a:pt x="12475" y="6370"/>
                  </a:cubicBezTo>
                  <a:cubicBezTo>
                    <a:pt x="12475" y="6370"/>
                    <a:pt x="14177" y="173"/>
                    <a:pt x="10549" y="5"/>
                  </a:cubicBezTo>
                  <a:cubicBezTo>
                    <a:pt x="10480" y="2"/>
                    <a:pt x="10412" y="0"/>
                    <a:pt x="1034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grpSp>
          <p:nvGrpSpPr>
            <p:cNvPr id="1702" name="Google Shape;1702;p51"/>
            <p:cNvGrpSpPr/>
            <p:nvPr/>
          </p:nvGrpSpPr>
          <p:grpSpPr>
            <a:xfrm flipH="1">
              <a:off x="76192" y="4057709"/>
              <a:ext cx="611131" cy="1035072"/>
              <a:chOff x="-6132750" y="-3694284"/>
              <a:chExt cx="420339" cy="711879"/>
            </a:xfrm>
          </p:grpSpPr>
          <p:sp>
            <p:nvSpPr>
              <p:cNvPr id="1703" name="Google Shape;1703;p51"/>
              <p:cNvSpPr/>
              <p:nvPr/>
            </p:nvSpPr>
            <p:spPr>
              <a:xfrm>
                <a:off x="-6132750" y="-3694284"/>
                <a:ext cx="420339" cy="711879"/>
              </a:xfrm>
              <a:custGeom>
                <a:avLst/>
                <a:gdLst/>
                <a:ahLst/>
                <a:cxnLst/>
                <a:rect l="l" t="t" r="r" b="b"/>
                <a:pathLst>
                  <a:path w="12124" h="20533" extrusionOk="0">
                    <a:moveTo>
                      <a:pt x="4491" y="1"/>
                    </a:moveTo>
                    <a:cubicBezTo>
                      <a:pt x="4410" y="1"/>
                      <a:pt x="4327" y="10"/>
                      <a:pt x="4243" y="30"/>
                    </a:cubicBezTo>
                    <a:lnTo>
                      <a:pt x="3143" y="282"/>
                    </a:lnTo>
                    <a:cubicBezTo>
                      <a:pt x="2276" y="486"/>
                      <a:pt x="2023" y="1596"/>
                      <a:pt x="2717" y="2156"/>
                    </a:cubicBezTo>
                    <a:lnTo>
                      <a:pt x="3217" y="4317"/>
                    </a:lnTo>
                    <a:lnTo>
                      <a:pt x="1844" y="4317"/>
                    </a:lnTo>
                    <a:cubicBezTo>
                      <a:pt x="1091" y="4317"/>
                      <a:pt x="432" y="4807"/>
                      <a:pt x="214" y="5526"/>
                    </a:cubicBezTo>
                    <a:cubicBezTo>
                      <a:pt x="1" y="6249"/>
                      <a:pt x="283" y="7023"/>
                      <a:pt x="913" y="7434"/>
                    </a:cubicBezTo>
                    <a:lnTo>
                      <a:pt x="1492" y="19492"/>
                    </a:lnTo>
                    <a:cubicBezTo>
                      <a:pt x="1522" y="20077"/>
                      <a:pt x="2003" y="20533"/>
                      <a:pt x="2588" y="20533"/>
                    </a:cubicBezTo>
                    <a:lnTo>
                      <a:pt x="9541" y="20533"/>
                    </a:lnTo>
                    <a:cubicBezTo>
                      <a:pt x="10126" y="20533"/>
                      <a:pt x="10607" y="20077"/>
                      <a:pt x="10631" y="19492"/>
                    </a:cubicBezTo>
                    <a:lnTo>
                      <a:pt x="11211" y="7434"/>
                    </a:lnTo>
                    <a:cubicBezTo>
                      <a:pt x="11841" y="7023"/>
                      <a:pt x="12123" y="6244"/>
                      <a:pt x="11910" y="5526"/>
                    </a:cubicBezTo>
                    <a:cubicBezTo>
                      <a:pt x="11697" y="4807"/>
                      <a:pt x="11033" y="4317"/>
                      <a:pt x="10284" y="4317"/>
                    </a:cubicBezTo>
                    <a:lnTo>
                      <a:pt x="6146" y="4317"/>
                    </a:lnTo>
                    <a:lnTo>
                      <a:pt x="5829" y="2949"/>
                    </a:lnTo>
                    <a:cubicBezTo>
                      <a:pt x="5829" y="2939"/>
                      <a:pt x="5829" y="2934"/>
                      <a:pt x="5824" y="2924"/>
                    </a:cubicBezTo>
                    <a:lnTo>
                      <a:pt x="5482" y="1447"/>
                    </a:lnTo>
                    <a:cubicBezTo>
                      <a:pt x="5754" y="730"/>
                      <a:pt x="5209" y="1"/>
                      <a:pt x="4491" y="1"/>
                    </a:cubicBezTo>
                    <a:close/>
                  </a:path>
                </a:pathLst>
              </a:custGeom>
              <a:solidFill>
                <a:schemeClr val="accent5"/>
              </a:solidFill>
              <a:ln w="28575" cap="flat" cmpd="sng">
                <a:solidFill>
                  <a:schemeClr val="accent5"/>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704" name="Google Shape;1704;p51"/>
              <p:cNvSpPr/>
              <p:nvPr/>
            </p:nvSpPr>
            <p:spPr>
              <a:xfrm>
                <a:off x="-6077940" y="-3514773"/>
                <a:ext cx="310886" cy="505558"/>
              </a:xfrm>
              <a:custGeom>
                <a:avLst/>
                <a:gdLst/>
                <a:ahLst/>
                <a:cxnLst/>
                <a:rect l="l" t="t" r="r" b="b"/>
                <a:pathLst>
                  <a:path w="8967" h="14582" extrusionOk="0">
                    <a:moveTo>
                      <a:pt x="1" y="1"/>
                    </a:moveTo>
                    <a:lnTo>
                      <a:pt x="690" y="14279"/>
                    </a:lnTo>
                    <a:cubicBezTo>
                      <a:pt x="695" y="14448"/>
                      <a:pt x="838" y="14581"/>
                      <a:pt x="1007" y="14581"/>
                    </a:cubicBezTo>
                    <a:lnTo>
                      <a:pt x="7960" y="14581"/>
                    </a:lnTo>
                    <a:cubicBezTo>
                      <a:pt x="8129" y="14581"/>
                      <a:pt x="8272" y="14448"/>
                      <a:pt x="8277" y="14279"/>
                    </a:cubicBezTo>
                    <a:lnTo>
                      <a:pt x="8966" y="1"/>
                    </a:lnTo>
                    <a:close/>
                  </a:path>
                </a:pathLst>
              </a:custGeom>
              <a:solidFill>
                <a:schemeClr val="accent4"/>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705" name="Google Shape;1705;p51"/>
              <p:cNvSpPr/>
              <p:nvPr/>
            </p:nvSpPr>
            <p:spPr>
              <a:xfrm>
                <a:off x="-6036026" y="-3453757"/>
                <a:ext cx="227019" cy="417219"/>
              </a:xfrm>
              <a:custGeom>
                <a:avLst/>
                <a:gdLst/>
                <a:ahLst/>
                <a:cxnLst/>
                <a:rect l="l" t="t" r="r" b="b"/>
                <a:pathLst>
                  <a:path w="6548" h="12034" extrusionOk="0">
                    <a:moveTo>
                      <a:pt x="1" y="0"/>
                    </a:moveTo>
                    <a:lnTo>
                      <a:pt x="140" y="3212"/>
                    </a:lnTo>
                    <a:lnTo>
                      <a:pt x="497" y="11726"/>
                    </a:lnTo>
                    <a:cubicBezTo>
                      <a:pt x="506" y="11900"/>
                      <a:pt x="645" y="12033"/>
                      <a:pt x="819" y="12033"/>
                    </a:cubicBezTo>
                    <a:lnTo>
                      <a:pt x="5730" y="12033"/>
                    </a:lnTo>
                    <a:cubicBezTo>
                      <a:pt x="5904" y="12033"/>
                      <a:pt x="6042" y="11900"/>
                      <a:pt x="6052" y="11726"/>
                    </a:cubicBezTo>
                    <a:lnTo>
                      <a:pt x="6414" y="3227"/>
                    </a:lnTo>
                    <a:lnTo>
                      <a:pt x="6548" y="0"/>
                    </a:lnTo>
                    <a:close/>
                  </a:path>
                </a:pathLst>
              </a:custGeom>
              <a:solidFill>
                <a:schemeClr val="l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706" name="Google Shape;1706;p51"/>
              <p:cNvSpPr/>
              <p:nvPr/>
            </p:nvSpPr>
            <p:spPr>
              <a:xfrm>
                <a:off x="-6029612" y="-3667451"/>
                <a:ext cx="129562" cy="337096"/>
              </a:xfrm>
              <a:custGeom>
                <a:avLst/>
                <a:gdLst/>
                <a:ahLst/>
                <a:cxnLst/>
                <a:rect l="l" t="t" r="r" b="b"/>
                <a:pathLst>
                  <a:path w="3737" h="9723" extrusionOk="0">
                    <a:moveTo>
                      <a:pt x="1515" y="0"/>
                    </a:moveTo>
                    <a:cubicBezTo>
                      <a:pt x="1491" y="0"/>
                      <a:pt x="1467" y="3"/>
                      <a:pt x="1442" y="9"/>
                    </a:cubicBezTo>
                    <a:lnTo>
                      <a:pt x="341" y="262"/>
                    </a:lnTo>
                    <a:cubicBezTo>
                      <a:pt x="1" y="336"/>
                      <a:pt x="53" y="842"/>
                      <a:pt x="406" y="842"/>
                    </a:cubicBezTo>
                    <a:cubicBezTo>
                      <a:pt x="407" y="842"/>
                      <a:pt x="409" y="842"/>
                      <a:pt x="411" y="841"/>
                    </a:cubicBezTo>
                    <a:lnTo>
                      <a:pt x="2462" y="9723"/>
                    </a:lnTo>
                    <a:lnTo>
                      <a:pt x="3736" y="9425"/>
                    </a:lnTo>
                    <a:lnTo>
                      <a:pt x="1679" y="534"/>
                    </a:lnTo>
                    <a:cubicBezTo>
                      <a:pt x="1916" y="361"/>
                      <a:pt x="1781" y="0"/>
                      <a:pt x="1515" y="0"/>
                    </a:cubicBezTo>
                    <a:close/>
                  </a:path>
                </a:pathLst>
              </a:custGeom>
              <a:solidFill>
                <a:schemeClr val="l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707" name="Google Shape;1707;p51"/>
              <p:cNvSpPr/>
              <p:nvPr/>
            </p:nvSpPr>
            <p:spPr>
              <a:xfrm>
                <a:off x="-6003022" y="-3626439"/>
                <a:ext cx="46076" cy="81648"/>
              </a:xfrm>
              <a:custGeom>
                <a:avLst/>
                <a:gdLst/>
                <a:ahLst/>
                <a:cxnLst/>
                <a:rect l="l" t="t" r="r" b="b"/>
                <a:pathLst>
                  <a:path w="1329" h="2355" extrusionOk="0">
                    <a:moveTo>
                      <a:pt x="1061" y="0"/>
                    </a:moveTo>
                    <a:lnTo>
                      <a:pt x="1" y="1210"/>
                    </a:lnTo>
                    <a:lnTo>
                      <a:pt x="263" y="2355"/>
                    </a:lnTo>
                    <a:lnTo>
                      <a:pt x="1329" y="1140"/>
                    </a:lnTo>
                    <a:lnTo>
                      <a:pt x="1061" y="0"/>
                    </a:ln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708" name="Google Shape;1708;p51"/>
              <p:cNvSpPr/>
              <p:nvPr/>
            </p:nvSpPr>
            <p:spPr>
              <a:xfrm>
                <a:off x="-5982047" y="-3536059"/>
                <a:ext cx="45903" cy="81475"/>
              </a:xfrm>
              <a:custGeom>
                <a:avLst/>
                <a:gdLst/>
                <a:ahLst/>
                <a:cxnLst/>
                <a:rect l="l" t="t" r="r" b="b"/>
                <a:pathLst>
                  <a:path w="1324" h="2350" extrusionOk="0">
                    <a:moveTo>
                      <a:pt x="1061" y="0"/>
                    </a:moveTo>
                    <a:lnTo>
                      <a:pt x="0" y="1210"/>
                    </a:lnTo>
                    <a:lnTo>
                      <a:pt x="263" y="2349"/>
                    </a:lnTo>
                    <a:lnTo>
                      <a:pt x="1323" y="1140"/>
                    </a:lnTo>
                    <a:lnTo>
                      <a:pt x="1061" y="0"/>
                    </a:ln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709" name="Google Shape;1709;p51"/>
              <p:cNvSpPr/>
              <p:nvPr/>
            </p:nvSpPr>
            <p:spPr>
              <a:xfrm>
                <a:off x="-5961281" y="-3445852"/>
                <a:ext cx="46111" cy="81648"/>
              </a:xfrm>
              <a:custGeom>
                <a:avLst/>
                <a:gdLst/>
                <a:ahLst/>
                <a:cxnLst/>
                <a:rect l="l" t="t" r="r" b="b"/>
                <a:pathLst>
                  <a:path w="1330" h="2355" extrusionOk="0">
                    <a:moveTo>
                      <a:pt x="1061" y="0"/>
                    </a:moveTo>
                    <a:lnTo>
                      <a:pt x="1" y="1214"/>
                    </a:lnTo>
                    <a:lnTo>
                      <a:pt x="263" y="2354"/>
                    </a:lnTo>
                    <a:lnTo>
                      <a:pt x="1329" y="1145"/>
                    </a:lnTo>
                    <a:lnTo>
                      <a:pt x="1061" y="0"/>
                    </a:ln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710" name="Google Shape;1710;p51"/>
              <p:cNvSpPr/>
              <p:nvPr/>
            </p:nvSpPr>
            <p:spPr>
              <a:xfrm>
                <a:off x="-6015571" y="-3652232"/>
                <a:ext cx="44204" cy="18271"/>
              </a:xfrm>
              <a:custGeom>
                <a:avLst/>
                <a:gdLst/>
                <a:ahLst/>
                <a:cxnLst/>
                <a:rect l="l" t="t" r="r" b="b"/>
                <a:pathLst>
                  <a:path w="1275" h="527" extrusionOk="0">
                    <a:moveTo>
                      <a:pt x="1036" y="1"/>
                    </a:moveTo>
                    <a:cubicBezTo>
                      <a:pt x="1022" y="1"/>
                      <a:pt x="1007" y="3"/>
                      <a:pt x="992" y="6"/>
                    </a:cubicBezTo>
                    <a:lnTo>
                      <a:pt x="194" y="194"/>
                    </a:lnTo>
                    <a:cubicBezTo>
                      <a:pt x="1" y="239"/>
                      <a:pt x="30" y="526"/>
                      <a:pt x="234" y="526"/>
                    </a:cubicBezTo>
                    <a:cubicBezTo>
                      <a:pt x="249" y="526"/>
                      <a:pt x="258" y="526"/>
                      <a:pt x="273" y="521"/>
                    </a:cubicBezTo>
                    <a:lnTo>
                      <a:pt x="1071" y="338"/>
                    </a:lnTo>
                    <a:cubicBezTo>
                      <a:pt x="1274" y="292"/>
                      <a:pt x="1224" y="1"/>
                      <a:pt x="1036" y="1"/>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711" name="Google Shape;1711;p51"/>
              <p:cNvSpPr/>
              <p:nvPr/>
            </p:nvSpPr>
            <p:spPr>
              <a:xfrm>
                <a:off x="-6031554" y="-3359598"/>
                <a:ext cx="218074" cy="323055"/>
              </a:xfrm>
              <a:custGeom>
                <a:avLst/>
                <a:gdLst/>
                <a:ahLst/>
                <a:cxnLst/>
                <a:rect l="l" t="t" r="r" b="b"/>
                <a:pathLst>
                  <a:path w="6290" h="9318" extrusionOk="0">
                    <a:moveTo>
                      <a:pt x="1" y="0"/>
                    </a:moveTo>
                    <a:lnTo>
                      <a:pt x="11" y="496"/>
                    </a:lnTo>
                    <a:lnTo>
                      <a:pt x="368" y="9010"/>
                    </a:lnTo>
                    <a:cubicBezTo>
                      <a:pt x="377" y="9179"/>
                      <a:pt x="516" y="9317"/>
                      <a:pt x="690" y="9317"/>
                    </a:cubicBezTo>
                    <a:lnTo>
                      <a:pt x="5601" y="9317"/>
                    </a:lnTo>
                    <a:cubicBezTo>
                      <a:pt x="5775" y="9317"/>
                      <a:pt x="5913" y="9179"/>
                      <a:pt x="5923" y="9010"/>
                    </a:cubicBezTo>
                    <a:lnTo>
                      <a:pt x="6285" y="511"/>
                    </a:lnTo>
                    <a:lnTo>
                      <a:pt x="6290" y="0"/>
                    </a:lnTo>
                    <a:cubicBezTo>
                      <a:pt x="5765" y="0"/>
                      <a:pt x="5765" y="679"/>
                      <a:pt x="5239" y="679"/>
                    </a:cubicBezTo>
                    <a:cubicBezTo>
                      <a:pt x="4714" y="679"/>
                      <a:pt x="4714" y="0"/>
                      <a:pt x="4194" y="0"/>
                    </a:cubicBezTo>
                    <a:cubicBezTo>
                      <a:pt x="3668" y="0"/>
                      <a:pt x="3668" y="679"/>
                      <a:pt x="3143" y="679"/>
                    </a:cubicBezTo>
                    <a:cubicBezTo>
                      <a:pt x="2623" y="679"/>
                      <a:pt x="2623" y="0"/>
                      <a:pt x="2097" y="0"/>
                    </a:cubicBezTo>
                    <a:cubicBezTo>
                      <a:pt x="1572" y="0"/>
                      <a:pt x="1572" y="679"/>
                      <a:pt x="1047" y="679"/>
                    </a:cubicBezTo>
                    <a:cubicBezTo>
                      <a:pt x="526" y="679"/>
                      <a:pt x="526" y="0"/>
                      <a:pt x="1" y="0"/>
                    </a:cubicBezTo>
                    <a:close/>
                  </a:path>
                </a:pathLst>
              </a:custGeom>
              <a:solidFill>
                <a:schemeClr val="dk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712" name="Google Shape;1712;p51"/>
              <p:cNvSpPr/>
              <p:nvPr/>
            </p:nvSpPr>
            <p:spPr>
              <a:xfrm>
                <a:off x="-6003022" y="-3282461"/>
                <a:ext cx="33214" cy="33179"/>
              </a:xfrm>
              <a:custGeom>
                <a:avLst/>
                <a:gdLst/>
                <a:ahLst/>
                <a:cxnLst/>
                <a:rect l="l" t="t" r="r" b="b"/>
                <a:pathLst>
                  <a:path w="958" h="957" extrusionOk="0">
                    <a:moveTo>
                      <a:pt x="476" y="0"/>
                    </a:moveTo>
                    <a:cubicBezTo>
                      <a:pt x="214" y="0"/>
                      <a:pt x="1" y="214"/>
                      <a:pt x="1" y="481"/>
                    </a:cubicBezTo>
                    <a:cubicBezTo>
                      <a:pt x="1" y="744"/>
                      <a:pt x="214" y="957"/>
                      <a:pt x="476" y="957"/>
                    </a:cubicBezTo>
                    <a:cubicBezTo>
                      <a:pt x="744" y="957"/>
                      <a:pt x="957" y="744"/>
                      <a:pt x="957" y="481"/>
                    </a:cubicBezTo>
                    <a:cubicBezTo>
                      <a:pt x="957" y="214"/>
                      <a:pt x="744" y="0"/>
                      <a:pt x="476" y="0"/>
                    </a:cubicBezTo>
                    <a:close/>
                  </a:path>
                </a:pathLst>
              </a:custGeom>
              <a:solidFill>
                <a:schemeClr val="l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713" name="Google Shape;1713;p51"/>
              <p:cNvSpPr/>
              <p:nvPr/>
            </p:nvSpPr>
            <p:spPr>
              <a:xfrm>
                <a:off x="-5886363" y="-3176099"/>
                <a:ext cx="40252" cy="40217"/>
              </a:xfrm>
              <a:custGeom>
                <a:avLst/>
                <a:gdLst/>
                <a:ahLst/>
                <a:cxnLst/>
                <a:rect l="l" t="t" r="r" b="b"/>
                <a:pathLst>
                  <a:path w="1161" h="1160" extrusionOk="0">
                    <a:moveTo>
                      <a:pt x="580" y="0"/>
                    </a:moveTo>
                    <a:cubicBezTo>
                      <a:pt x="263" y="0"/>
                      <a:pt x="1" y="263"/>
                      <a:pt x="1" y="580"/>
                    </a:cubicBezTo>
                    <a:cubicBezTo>
                      <a:pt x="1" y="902"/>
                      <a:pt x="263" y="1160"/>
                      <a:pt x="580" y="1160"/>
                    </a:cubicBezTo>
                    <a:cubicBezTo>
                      <a:pt x="903" y="1160"/>
                      <a:pt x="1160" y="902"/>
                      <a:pt x="1160" y="580"/>
                    </a:cubicBezTo>
                    <a:cubicBezTo>
                      <a:pt x="1160" y="263"/>
                      <a:pt x="903" y="0"/>
                      <a:pt x="580" y="0"/>
                    </a:cubicBezTo>
                    <a:close/>
                  </a:path>
                </a:pathLst>
              </a:custGeom>
              <a:solidFill>
                <a:schemeClr val="l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714" name="Google Shape;1714;p51"/>
              <p:cNvSpPr/>
              <p:nvPr/>
            </p:nvSpPr>
            <p:spPr>
              <a:xfrm>
                <a:off x="-5987213" y="-3132313"/>
                <a:ext cx="60360" cy="60187"/>
              </a:xfrm>
              <a:custGeom>
                <a:avLst/>
                <a:gdLst/>
                <a:ahLst/>
                <a:cxnLst/>
                <a:rect l="l" t="t" r="r" b="b"/>
                <a:pathLst>
                  <a:path w="1741" h="1736" extrusionOk="0">
                    <a:moveTo>
                      <a:pt x="873" y="1"/>
                    </a:moveTo>
                    <a:cubicBezTo>
                      <a:pt x="392" y="1"/>
                      <a:pt x="0" y="388"/>
                      <a:pt x="0" y="868"/>
                    </a:cubicBezTo>
                    <a:cubicBezTo>
                      <a:pt x="0" y="1349"/>
                      <a:pt x="392" y="1736"/>
                      <a:pt x="873" y="1736"/>
                    </a:cubicBezTo>
                    <a:cubicBezTo>
                      <a:pt x="1353" y="1736"/>
                      <a:pt x="1740" y="1349"/>
                      <a:pt x="1740" y="868"/>
                    </a:cubicBezTo>
                    <a:cubicBezTo>
                      <a:pt x="1740" y="388"/>
                      <a:pt x="1353" y="1"/>
                      <a:pt x="873" y="1"/>
                    </a:cubicBezTo>
                    <a:close/>
                  </a:path>
                </a:pathLst>
              </a:custGeom>
              <a:solidFill>
                <a:schemeClr val="l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715" name="Google Shape;1715;p51"/>
              <p:cNvSpPr/>
              <p:nvPr/>
            </p:nvSpPr>
            <p:spPr>
              <a:xfrm>
                <a:off x="-6100786" y="-3517685"/>
                <a:ext cx="356581" cy="63966"/>
              </a:xfrm>
              <a:custGeom>
                <a:avLst/>
                <a:gdLst/>
                <a:ahLst/>
                <a:cxnLst/>
                <a:rect l="l" t="t" r="r" b="b"/>
                <a:pathLst>
                  <a:path w="10285" h="1845" extrusionOk="0">
                    <a:moveTo>
                      <a:pt x="922" y="1"/>
                    </a:moveTo>
                    <a:cubicBezTo>
                      <a:pt x="412" y="1"/>
                      <a:pt x="1" y="412"/>
                      <a:pt x="1" y="922"/>
                    </a:cubicBezTo>
                    <a:cubicBezTo>
                      <a:pt x="1" y="1428"/>
                      <a:pt x="412" y="1844"/>
                      <a:pt x="922" y="1844"/>
                    </a:cubicBezTo>
                    <a:lnTo>
                      <a:pt x="9362" y="1844"/>
                    </a:lnTo>
                    <a:cubicBezTo>
                      <a:pt x="9873" y="1844"/>
                      <a:pt x="10284" y="1428"/>
                      <a:pt x="10284" y="922"/>
                    </a:cubicBezTo>
                    <a:cubicBezTo>
                      <a:pt x="10284" y="412"/>
                      <a:pt x="9873" y="1"/>
                      <a:pt x="936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716" name="Google Shape;1716;p51"/>
              <p:cNvSpPr/>
              <p:nvPr/>
            </p:nvSpPr>
            <p:spPr>
              <a:xfrm>
                <a:off x="-6065563" y="-3459789"/>
                <a:ext cx="286132" cy="11718"/>
              </a:xfrm>
              <a:custGeom>
                <a:avLst/>
                <a:gdLst/>
                <a:ahLst/>
                <a:cxnLst/>
                <a:rect l="l" t="t" r="r" b="b"/>
                <a:pathLst>
                  <a:path w="8253" h="338" extrusionOk="0">
                    <a:moveTo>
                      <a:pt x="224" y="1"/>
                    </a:moveTo>
                    <a:cubicBezTo>
                      <a:pt x="1" y="1"/>
                      <a:pt x="1" y="338"/>
                      <a:pt x="224" y="338"/>
                    </a:cubicBezTo>
                    <a:lnTo>
                      <a:pt x="8029" y="338"/>
                    </a:lnTo>
                    <a:cubicBezTo>
                      <a:pt x="8252" y="338"/>
                      <a:pt x="8252" y="1"/>
                      <a:pt x="8029" y="1"/>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grpSp>
      </p:grpSp>
    </p:spTree>
  </p:cSld>
  <p:clrMapOvr>
    <a:masterClrMapping/>
  </p:clrMapOvr>
  <p:transition spd="slow">
    <p:push dir="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51"/>
        <p:cNvGrpSpPr/>
        <p:nvPr/>
      </p:nvGrpSpPr>
      <p:grpSpPr>
        <a:xfrm>
          <a:off x="0" y="0"/>
          <a:ext cx="0" cy="0"/>
          <a:chOff x="0" y="0"/>
          <a:chExt cx="0" cy="0"/>
        </a:xfrm>
      </p:grpSpPr>
      <p:sp>
        <p:nvSpPr>
          <p:cNvPr id="953" name="Google Shape;953;p40"/>
          <p:cNvSpPr txBox="1">
            <a:spLocks noGrp="1"/>
          </p:cNvSpPr>
          <p:nvPr>
            <p:ph type="subTitle" idx="1"/>
          </p:nvPr>
        </p:nvSpPr>
        <p:spPr>
          <a:xfrm>
            <a:off x="1279916" y="1653782"/>
            <a:ext cx="6584168" cy="2406153"/>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ar-SA" dirty="0">
                <a:latin typeface="Dubai" panose="020B0503030403030204" pitchFamily="34" charset="-78"/>
                <a:cs typeface="Dubai" panose="020B0503030403030204" pitchFamily="34" charset="-78"/>
              </a:rPr>
              <a:t>يهدف المشروع إلى تطوير نظام ذكي يستخدم الذكاء الاصطناعي والرؤية الحاسوبية لتحليل صور الأطعمة المفردة، وتقدير مكوناتها الغذائية (دهون، بروتينات، سعرات حرارية...) لكل 100 جرام. يوفر النظام أيضاً خيارات للحميات الغذائية المخصصة. لذا فهو أداة فعالة وسهلة الاستخدام لتتبع التغذية.</a:t>
            </a:r>
            <a:endParaRPr dirty="0">
              <a:latin typeface="Dubai" panose="020B0503030403030204" pitchFamily="34" charset="-78"/>
              <a:cs typeface="Dubai" panose="020B0503030403030204" pitchFamily="34" charset="-78"/>
            </a:endParaRPr>
          </a:p>
        </p:txBody>
      </p:sp>
      <p:grpSp>
        <p:nvGrpSpPr>
          <p:cNvPr id="954" name="Google Shape;954;p40"/>
          <p:cNvGrpSpPr/>
          <p:nvPr/>
        </p:nvGrpSpPr>
        <p:grpSpPr>
          <a:xfrm>
            <a:off x="6815277" y="3527367"/>
            <a:ext cx="2263924" cy="1633794"/>
            <a:chOff x="6879612" y="3571807"/>
            <a:chExt cx="2199479" cy="1587287"/>
          </a:xfrm>
        </p:grpSpPr>
        <p:sp>
          <p:nvSpPr>
            <p:cNvPr id="955" name="Google Shape;955;p40"/>
            <p:cNvSpPr/>
            <p:nvPr/>
          </p:nvSpPr>
          <p:spPr>
            <a:xfrm flipH="1">
              <a:off x="6879612" y="4668961"/>
              <a:ext cx="1095018" cy="490132"/>
            </a:xfrm>
            <a:custGeom>
              <a:avLst/>
              <a:gdLst/>
              <a:ahLst/>
              <a:cxnLst/>
              <a:rect l="l" t="t" r="r" b="b"/>
              <a:pathLst>
                <a:path w="18264" h="8175" extrusionOk="0">
                  <a:moveTo>
                    <a:pt x="10345" y="0"/>
                  </a:moveTo>
                  <a:cubicBezTo>
                    <a:pt x="6055" y="0"/>
                    <a:pt x="5503" y="6370"/>
                    <a:pt x="5503" y="6370"/>
                  </a:cubicBezTo>
                  <a:cubicBezTo>
                    <a:pt x="5503" y="6370"/>
                    <a:pt x="5421" y="2755"/>
                    <a:pt x="3443" y="2755"/>
                  </a:cubicBezTo>
                  <a:cubicBezTo>
                    <a:pt x="3371" y="2755"/>
                    <a:pt x="3296" y="2760"/>
                    <a:pt x="3218" y="2770"/>
                  </a:cubicBezTo>
                  <a:cubicBezTo>
                    <a:pt x="691" y="3097"/>
                    <a:pt x="0" y="8170"/>
                    <a:pt x="0" y="8170"/>
                  </a:cubicBezTo>
                  <a:lnTo>
                    <a:pt x="17964" y="8175"/>
                  </a:lnTo>
                  <a:cubicBezTo>
                    <a:pt x="17964" y="8175"/>
                    <a:pt x="18264" y="4248"/>
                    <a:pt x="15770" y="4248"/>
                  </a:cubicBezTo>
                  <a:cubicBezTo>
                    <a:pt x="15719" y="4248"/>
                    <a:pt x="15667" y="4250"/>
                    <a:pt x="15613" y="4253"/>
                  </a:cubicBezTo>
                  <a:cubicBezTo>
                    <a:pt x="13062" y="4407"/>
                    <a:pt x="12475" y="6370"/>
                    <a:pt x="12475" y="6370"/>
                  </a:cubicBezTo>
                  <a:cubicBezTo>
                    <a:pt x="12475" y="6370"/>
                    <a:pt x="14177" y="173"/>
                    <a:pt x="10549" y="5"/>
                  </a:cubicBezTo>
                  <a:cubicBezTo>
                    <a:pt x="10480" y="2"/>
                    <a:pt x="10412" y="0"/>
                    <a:pt x="1034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56" name="Google Shape;956;p40"/>
            <p:cNvGrpSpPr/>
            <p:nvPr/>
          </p:nvGrpSpPr>
          <p:grpSpPr>
            <a:xfrm>
              <a:off x="8077477" y="3571807"/>
              <a:ext cx="1001614" cy="1444773"/>
              <a:chOff x="-7306928" y="-3982967"/>
              <a:chExt cx="732334" cy="1056430"/>
            </a:xfrm>
          </p:grpSpPr>
          <p:sp>
            <p:nvSpPr>
              <p:cNvPr id="957" name="Google Shape;957;p40"/>
              <p:cNvSpPr/>
              <p:nvPr/>
            </p:nvSpPr>
            <p:spPr>
              <a:xfrm>
                <a:off x="-7306928" y="-3982967"/>
                <a:ext cx="732334" cy="1056430"/>
              </a:xfrm>
              <a:custGeom>
                <a:avLst/>
                <a:gdLst/>
                <a:ahLst/>
                <a:cxnLst/>
                <a:rect l="l" t="t" r="r" b="b"/>
                <a:pathLst>
                  <a:path w="21123" h="30471" extrusionOk="0">
                    <a:moveTo>
                      <a:pt x="4223" y="1"/>
                    </a:moveTo>
                    <a:cubicBezTo>
                      <a:pt x="3658" y="1"/>
                      <a:pt x="3202" y="457"/>
                      <a:pt x="3202" y="1022"/>
                    </a:cubicBezTo>
                    <a:lnTo>
                      <a:pt x="3202" y="2315"/>
                    </a:lnTo>
                    <a:lnTo>
                      <a:pt x="2721" y="3049"/>
                    </a:lnTo>
                    <a:lnTo>
                      <a:pt x="2706" y="3073"/>
                    </a:lnTo>
                    <a:lnTo>
                      <a:pt x="2156" y="3916"/>
                    </a:lnTo>
                    <a:lnTo>
                      <a:pt x="2141" y="3936"/>
                    </a:lnTo>
                    <a:lnTo>
                      <a:pt x="124" y="7023"/>
                    </a:lnTo>
                    <a:cubicBezTo>
                      <a:pt x="40" y="7147"/>
                      <a:pt x="0" y="7296"/>
                      <a:pt x="0" y="7445"/>
                    </a:cubicBezTo>
                    <a:lnTo>
                      <a:pt x="0" y="29697"/>
                    </a:lnTo>
                    <a:cubicBezTo>
                      <a:pt x="0" y="30123"/>
                      <a:pt x="347" y="30470"/>
                      <a:pt x="774" y="30470"/>
                    </a:cubicBezTo>
                    <a:lnTo>
                      <a:pt x="20350" y="30470"/>
                    </a:lnTo>
                    <a:cubicBezTo>
                      <a:pt x="20776" y="30470"/>
                      <a:pt x="21123" y="30123"/>
                      <a:pt x="21123" y="29697"/>
                    </a:cubicBezTo>
                    <a:lnTo>
                      <a:pt x="21123" y="7445"/>
                    </a:lnTo>
                    <a:cubicBezTo>
                      <a:pt x="21123" y="7291"/>
                      <a:pt x="21078" y="7137"/>
                      <a:pt x="20994" y="7009"/>
                    </a:cubicBezTo>
                    <a:lnTo>
                      <a:pt x="20404" y="6146"/>
                    </a:lnTo>
                    <a:lnTo>
                      <a:pt x="20394" y="6126"/>
                    </a:lnTo>
                    <a:lnTo>
                      <a:pt x="19661" y="5051"/>
                    </a:lnTo>
                    <a:lnTo>
                      <a:pt x="19651" y="5031"/>
                    </a:lnTo>
                    <a:lnTo>
                      <a:pt x="17802" y="2305"/>
                    </a:lnTo>
                    <a:lnTo>
                      <a:pt x="17802" y="1022"/>
                    </a:lnTo>
                    <a:cubicBezTo>
                      <a:pt x="17802" y="457"/>
                      <a:pt x="17346" y="1"/>
                      <a:pt x="16781" y="1"/>
                    </a:cubicBezTo>
                    <a:close/>
                  </a:path>
                </a:pathLst>
              </a:custGeom>
              <a:solidFill>
                <a:schemeClr val="accent5"/>
              </a:solidFill>
              <a:ln w="28575" cap="flat" cmpd="sng">
                <a:solidFill>
                  <a:schemeClr val="accent5"/>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8" name="Google Shape;958;p40"/>
              <p:cNvSpPr/>
              <p:nvPr/>
            </p:nvSpPr>
            <p:spPr>
              <a:xfrm>
                <a:off x="-7280129" y="-3724896"/>
                <a:ext cx="678735" cy="211210"/>
              </a:xfrm>
              <a:custGeom>
                <a:avLst/>
                <a:gdLst/>
                <a:ahLst/>
                <a:cxnLst/>
                <a:rect l="l" t="t" r="r" b="b"/>
                <a:pathLst>
                  <a:path w="19577" h="6092" extrusionOk="0">
                    <a:moveTo>
                      <a:pt x="1" y="1"/>
                    </a:moveTo>
                    <a:lnTo>
                      <a:pt x="1" y="4397"/>
                    </a:lnTo>
                    <a:lnTo>
                      <a:pt x="120" y="4397"/>
                    </a:lnTo>
                    <a:cubicBezTo>
                      <a:pt x="1091" y="4397"/>
                      <a:pt x="1091" y="6092"/>
                      <a:pt x="2062" y="6092"/>
                    </a:cubicBezTo>
                    <a:cubicBezTo>
                      <a:pt x="3034" y="6092"/>
                      <a:pt x="3039" y="4397"/>
                      <a:pt x="4010" y="4397"/>
                    </a:cubicBezTo>
                    <a:cubicBezTo>
                      <a:pt x="4981" y="4397"/>
                      <a:pt x="4981" y="6092"/>
                      <a:pt x="5953" y="6092"/>
                    </a:cubicBezTo>
                    <a:cubicBezTo>
                      <a:pt x="6924" y="6092"/>
                      <a:pt x="6929" y="4397"/>
                      <a:pt x="7900" y="4397"/>
                    </a:cubicBezTo>
                    <a:cubicBezTo>
                      <a:pt x="8872" y="4397"/>
                      <a:pt x="8872" y="6092"/>
                      <a:pt x="9843" y="6092"/>
                    </a:cubicBezTo>
                    <a:cubicBezTo>
                      <a:pt x="10820" y="6092"/>
                      <a:pt x="10820" y="4397"/>
                      <a:pt x="11791" y="4397"/>
                    </a:cubicBezTo>
                    <a:cubicBezTo>
                      <a:pt x="12460" y="4397"/>
                      <a:pt x="12668" y="5200"/>
                      <a:pt x="13050" y="5700"/>
                    </a:cubicBezTo>
                    <a:cubicBezTo>
                      <a:pt x="13223" y="5928"/>
                      <a:pt x="13431" y="6092"/>
                      <a:pt x="13734" y="6092"/>
                    </a:cubicBezTo>
                    <a:cubicBezTo>
                      <a:pt x="14710" y="6092"/>
                      <a:pt x="14710" y="4402"/>
                      <a:pt x="15681" y="4402"/>
                    </a:cubicBezTo>
                    <a:cubicBezTo>
                      <a:pt x="16653" y="4402"/>
                      <a:pt x="16658" y="6092"/>
                      <a:pt x="17629" y="6092"/>
                    </a:cubicBezTo>
                    <a:cubicBezTo>
                      <a:pt x="18600" y="6092"/>
                      <a:pt x="18600" y="4397"/>
                      <a:pt x="19577" y="4397"/>
                    </a:cubicBezTo>
                    <a:lnTo>
                      <a:pt x="1957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9" name="Google Shape;959;p40"/>
              <p:cNvSpPr/>
              <p:nvPr/>
            </p:nvSpPr>
            <p:spPr>
              <a:xfrm>
                <a:off x="-7280129" y="-3572495"/>
                <a:ext cx="678735" cy="618964"/>
              </a:xfrm>
              <a:custGeom>
                <a:avLst/>
                <a:gdLst/>
                <a:ahLst/>
                <a:cxnLst/>
                <a:rect l="l" t="t" r="r" b="b"/>
                <a:pathLst>
                  <a:path w="19577" h="17853" extrusionOk="0">
                    <a:moveTo>
                      <a:pt x="1" y="1"/>
                    </a:moveTo>
                    <a:lnTo>
                      <a:pt x="1" y="17852"/>
                    </a:lnTo>
                    <a:lnTo>
                      <a:pt x="19577" y="17852"/>
                    </a:lnTo>
                    <a:lnTo>
                      <a:pt x="19577" y="1"/>
                    </a:lnTo>
                    <a:cubicBezTo>
                      <a:pt x="18600" y="1"/>
                      <a:pt x="18600" y="1696"/>
                      <a:pt x="17629" y="1696"/>
                    </a:cubicBezTo>
                    <a:cubicBezTo>
                      <a:pt x="16658" y="1696"/>
                      <a:pt x="16658" y="1"/>
                      <a:pt x="15681" y="1"/>
                    </a:cubicBezTo>
                    <a:cubicBezTo>
                      <a:pt x="14710" y="1"/>
                      <a:pt x="14710" y="1696"/>
                      <a:pt x="13739" y="1696"/>
                    </a:cubicBezTo>
                    <a:cubicBezTo>
                      <a:pt x="13431" y="1696"/>
                      <a:pt x="13223" y="1527"/>
                      <a:pt x="13050" y="1304"/>
                    </a:cubicBezTo>
                    <a:cubicBezTo>
                      <a:pt x="12668" y="804"/>
                      <a:pt x="12460" y="1"/>
                      <a:pt x="11791" y="1"/>
                    </a:cubicBezTo>
                    <a:cubicBezTo>
                      <a:pt x="10820" y="1"/>
                      <a:pt x="10820" y="1696"/>
                      <a:pt x="9843" y="1696"/>
                    </a:cubicBezTo>
                    <a:cubicBezTo>
                      <a:pt x="8872" y="1696"/>
                      <a:pt x="8872" y="1"/>
                      <a:pt x="7905" y="1"/>
                    </a:cubicBezTo>
                    <a:cubicBezTo>
                      <a:pt x="6934" y="1"/>
                      <a:pt x="6929" y="1696"/>
                      <a:pt x="5958" y="1696"/>
                    </a:cubicBezTo>
                    <a:cubicBezTo>
                      <a:pt x="4986" y="1696"/>
                      <a:pt x="4986" y="1"/>
                      <a:pt x="4010" y="1"/>
                    </a:cubicBezTo>
                    <a:cubicBezTo>
                      <a:pt x="3039" y="1"/>
                      <a:pt x="3039" y="1696"/>
                      <a:pt x="2067" y="1696"/>
                    </a:cubicBezTo>
                    <a:cubicBezTo>
                      <a:pt x="1096" y="1696"/>
                      <a:pt x="1091" y="1"/>
                      <a:pt x="12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0" name="Google Shape;960;p40"/>
              <p:cNvSpPr/>
              <p:nvPr/>
            </p:nvSpPr>
            <p:spPr>
              <a:xfrm>
                <a:off x="-7280129" y="-3956341"/>
                <a:ext cx="678735" cy="231492"/>
              </a:xfrm>
              <a:custGeom>
                <a:avLst/>
                <a:gdLst/>
                <a:ahLst/>
                <a:cxnLst/>
                <a:rect l="l" t="t" r="r" b="b"/>
                <a:pathLst>
                  <a:path w="19577" h="6677" extrusionOk="0">
                    <a:moveTo>
                      <a:pt x="3450" y="1"/>
                    </a:moveTo>
                    <a:cubicBezTo>
                      <a:pt x="3311" y="1"/>
                      <a:pt x="3202" y="115"/>
                      <a:pt x="3202" y="249"/>
                    </a:cubicBezTo>
                    <a:lnTo>
                      <a:pt x="3202" y="1775"/>
                    </a:lnTo>
                    <a:lnTo>
                      <a:pt x="2593" y="2707"/>
                    </a:lnTo>
                    <a:cubicBezTo>
                      <a:pt x="2449" y="3029"/>
                      <a:pt x="2251" y="3326"/>
                      <a:pt x="2018" y="3594"/>
                    </a:cubicBezTo>
                    <a:lnTo>
                      <a:pt x="1" y="6677"/>
                    </a:lnTo>
                    <a:lnTo>
                      <a:pt x="19577" y="6677"/>
                    </a:lnTo>
                    <a:lnTo>
                      <a:pt x="18977" y="5799"/>
                    </a:lnTo>
                    <a:cubicBezTo>
                      <a:pt x="18640" y="5512"/>
                      <a:pt x="18387" y="5135"/>
                      <a:pt x="18249" y="4719"/>
                    </a:cubicBezTo>
                    <a:lnTo>
                      <a:pt x="16256" y="1775"/>
                    </a:lnTo>
                    <a:lnTo>
                      <a:pt x="16256" y="249"/>
                    </a:lnTo>
                    <a:cubicBezTo>
                      <a:pt x="16256" y="115"/>
                      <a:pt x="16142" y="1"/>
                      <a:pt x="1600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1" name="Google Shape;961;p40"/>
              <p:cNvSpPr/>
              <p:nvPr/>
            </p:nvSpPr>
            <p:spPr>
              <a:xfrm>
                <a:off x="-7138371" y="-3877298"/>
                <a:ext cx="45383" cy="45418"/>
              </a:xfrm>
              <a:custGeom>
                <a:avLst/>
                <a:gdLst/>
                <a:ahLst/>
                <a:cxnLst/>
                <a:rect l="l" t="t" r="r" b="b"/>
                <a:pathLst>
                  <a:path w="1309" h="1310" extrusionOk="0">
                    <a:moveTo>
                      <a:pt x="654" y="1"/>
                    </a:moveTo>
                    <a:cubicBezTo>
                      <a:pt x="298" y="1"/>
                      <a:pt x="0" y="293"/>
                      <a:pt x="0" y="655"/>
                    </a:cubicBezTo>
                    <a:cubicBezTo>
                      <a:pt x="0" y="1017"/>
                      <a:pt x="298" y="1309"/>
                      <a:pt x="654" y="1309"/>
                    </a:cubicBezTo>
                    <a:cubicBezTo>
                      <a:pt x="1016" y="1309"/>
                      <a:pt x="1309" y="1017"/>
                      <a:pt x="1309" y="655"/>
                    </a:cubicBezTo>
                    <a:cubicBezTo>
                      <a:pt x="1309" y="293"/>
                      <a:pt x="1016" y="1"/>
                      <a:pt x="65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2" name="Google Shape;962;p40"/>
              <p:cNvSpPr/>
              <p:nvPr/>
            </p:nvSpPr>
            <p:spPr>
              <a:xfrm>
                <a:off x="-7138371" y="-3795342"/>
                <a:ext cx="45383" cy="45418"/>
              </a:xfrm>
              <a:custGeom>
                <a:avLst/>
                <a:gdLst/>
                <a:ahLst/>
                <a:cxnLst/>
                <a:rect l="l" t="t" r="r" b="b"/>
                <a:pathLst>
                  <a:path w="1309" h="1310" extrusionOk="0">
                    <a:moveTo>
                      <a:pt x="654" y="1"/>
                    </a:moveTo>
                    <a:cubicBezTo>
                      <a:pt x="298" y="1"/>
                      <a:pt x="0" y="293"/>
                      <a:pt x="0" y="655"/>
                    </a:cubicBezTo>
                    <a:cubicBezTo>
                      <a:pt x="0" y="1017"/>
                      <a:pt x="298" y="1309"/>
                      <a:pt x="654" y="1309"/>
                    </a:cubicBezTo>
                    <a:cubicBezTo>
                      <a:pt x="1016" y="1309"/>
                      <a:pt x="1309" y="1017"/>
                      <a:pt x="1309" y="655"/>
                    </a:cubicBezTo>
                    <a:cubicBezTo>
                      <a:pt x="1309" y="293"/>
                      <a:pt x="1016" y="1"/>
                      <a:pt x="65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3" name="Google Shape;963;p40"/>
              <p:cNvSpPr/>
              <p:nvPr/>
            </p:nvSpPr>
            <p:spPr>
              <a:xfrm>
                <a:off x="-7042513" y="-3877298"/>
                <a:ext cx="45418" cy="45418"/>
              </a:xfrm>
              <a:custGeom>
                <a:avLst/>
                <a:gdLst/>
                <a:ahLst/>
                <a:cxnLst/>
                <a:rect l="l" t="t" r="r" b="b"/>
                <a:pathLst>
                  <a:path w="1310" h="1310" extrusionOk="0">
                    <a:moveTo>
                      <a:pt x="655" y="1"/>
                    </a:moveTo>
                    <a:cubicBezTo>
                      <a:pt x="293" y="1"/>
                      <a:pt x="1" y="293"/>
                      <a:pt x="1" y="655"/>
                    </a:cubicBezTo>
                    <a:cubicBezTo>
                      <a:pt x="1" y="1017"/>
                      <a:pt x="293" y="1309"/>
                      <a:pt x="655" y="1309"/>
                    </a:cubicBezTo>
                    <a:cubicBezTo>
                      <a:pt x="1017" y="1309"/>
                      <a:pt x="1309" y="1017"/>
                      <a:pt x="1309" y="655"/>
                    </a:cubicBezTo>
                    <a:cubicBezTo>
                      <a:pt x="1309" y="293"/>
                      <a:pt x="1017" y="1"/>
                      <a:pt x="65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4" name="Google Shape;964;p40"/>
              <p:cNvSpPr/>
              <p:nvPr/>
            </p:nvSpPr>
            <p:spPr>
              <a:xfrm>
                <a:off x="-7042513" y="-3795342"/>
                <a:ext cx="45418" cy="45418"/>
              </a:xfrm>
              <a:custGeom>
                <a:avLst/>
                <a:gdLst/>
                <a:ahLst/>
                <a:cxnLst/>
                <a:rect l="l" t="t" r="r" b="b"/>
                <a:pathLst>
                  <a:path w="1310" h="1310" extrusionOk="0">
                    <a:moveTo>
                      <a:pt x="655" y="1"/>
                    </a:moveTo>
                    <a:cubicBezTo>
                      <a:pt x="293" y="1"/>
                      <a:pt x="1" y="293"/>
                      <a:pt x="1" y="655"/>
                    </a:cubicBezTo>
                    <a:cubicBezTo>
                      <a:pt x="1" y="1017"/>
                      <a:pt x="293" y="1309"/>
                      <a:pt x="655" y="1309"/>
                    </a:cubicBezTo>
                    <a:cubicBezTo>
                      <a:pt x="1017" y="1309"/>
                      <a:pt x="1309" y="1017"/>
                      <a:pt x="1309" y="655"/>
                    </a:cubicBezTo>
                    <a:cubicBezTo>
                      <a:pt x="1309" y="293"/>
                      <a:pt x="1017" y="1"/>
                      <a:pt x="65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5" name="Google Shape;965;p40"/>
              <p:cNvSpPr/>
              <p:nvPr/>
            </p:nvSpPr>
            <p:spPr>
              <a:xfrm>
                <a:off x="-6946794" y="-3877298"/>
                <a:ext cx="45383" cy="45418"/>
              </a:xfrm>
              <a:custGeom>
                <a:avLst/>
                <a:gdLst/>
                <a:ahLst/>
                <a:cxnLst/>
                <a:rect l="l" t="t" r="r" b="b"/>
                <a:pathLst>
                  <a:path w="1309" h="1310" extrusionOk="0">
                    <a:moveTo>
                      <a:pt x="654" y="1"/>
                    </a:moveTo>
                    <a:cubicBezTo>
                      <a:pt x="293" y="1"/>
                      <a:pt x="0" y="293"/>
                      <a:pt x="0" y="655"/>
                    </a:cubicBezTo>
                    <a:cubicBezTo>
                      <a:pt x="0" y="1017"/>
                      <a:pt x="293" y="1309"/>
                      <a:pt x="654" y="1309"/>
                    </a:cubicBezTo>
                    <a:cubicBezTo>
                      <a:pt x="1016" y="1309"/>
                      <a:pt x="1309" y="1017"/>
                      <a:pt x="1309" y="655"/>
                    </a:cubicBezTo>
                    <a:cubicBezTo>
                      <a:pt x="1309" y="293"/>
                      <a:pt x="1016" y="1"/>
                      <a:pt x="65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6" name="Google Shape;966;p40"/>
              <p:cNvSpPr/>
              <p:nvPr/>
            </p:nvSpPr>
            <p:spPr>
              <a:xfrm>
                <a:off x="-6946794" y="-3795342"/>
                <a:ext cx="45383" cy="45418"/>
              </a:xfrm>
              <a:custGeom>
                <a:avLst/>
                <a:gdLst/>
                <a:ahLst/>
                <a:cxnLst/>
                <a:rect l="l" t="t" r="r" b="b"/>
                <a:pathLst>
                  <a:path w="1309" h="1310" extrusionOk="0">
                    <a:moveTo>
                      <a:pt x="654" y="1"/>
                    </a:moveTo>
                    <a:cubicBezTo>
                      <a:pt x="293" y="1"/>
                      <a:pt x="0" y="293"/>
                      <a:pt x="0" y="655"/>
                    </a:cubicBezTo>
                    <a:cubicBezTo>
                      <a:pt x="0" y="1017"/>
                      <a:pt x="293" y="1309"/>
                      <a:pt x="654" y="1309"/>
                    </a:cubicBezTo>
                    <a:cubicBezTo>
                      <a:pt x="1016" y="1309"/>
                      <a:pt x="1309" y="1017"/>
                      <a:pt x="1309" y="655"/>
                    </a:cubicBezTo>
                    <a:cubicBezTo>
                      <a:pt x="1309" y="293"/>
                      <a:pt x="1016" y="1"/>
                      <a:pt x="65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7" name="Google Shape;967;p40"/>
              <p:cNvSpPr/>
              <p:nvPr/>
            </p:nvSpPr>
            <p:spPr>
              <a:xfrm>
                <a:off x="-6851110" y="-3877298"/>
                <a:ext cx="45418" cy="45418"/>
              </a:xfrm>
              <a:custGeom>
                <a:avLst/>
                <a:gdLst/>
                <a:ahLst/>
                <a:cxnLst/>
                <a:rect l="l" t="t" r="r" b="b"/>
                <a:pathLst>
                  <a:path w="1310" h="1310" extrusionOk="0">
                    <a:moveTo>
                      <a:pt x="655" y="1"/>
                    </a:moveTo>
                    <a:cubicBezTo>
                      <a:pt x="293" y="1"/>
                      <a:pt x="1" y="293"/>
                      <a:pt x="1" y="655"/>
                    </a:cubicBezTo>
                    <a:cubicBezTo>
                      <a:pt x="1" y="1017"/>
                      <a:pt x="293" y="1309"/>
                      <a:pt x="655" y="1309"/>
                    </a:cubicBezTo>
                    <a:cubicBezTo>
                      <a:pt x="1017" y="1309"/>
                      <a:pt x="1309" y="1017"/>
                      <a:pt x="1309" y="655"/>
                    </a:cubicBezTo>
                    <a:cubicBezTo>
                      <a:pt x="1309" y="293"/>
                      <a:pt x="1017" y="1"/>
                      <a:pt x="65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8" name="Google Shape;968;p40"/>
              <p:cNvSpPr/>
              <p:nvPr/>
            </p:nvSpPr>
            <p:spPr>
              <a:xfrm>
                <a:off x="-6851110" y="-3795342"/>
                <a:ext cx="45418" cy="45418"/>
              </a:xfrm>
              <a:custGeom>
                <a:avLst/>
                <a:gdLst/>
                <a:ahLst/>
                <a:cxnLst/>
                <a:rect l="l" t="t" r="r" b="b"/>
                <a:pathLst>
                  <a:path w="1310" h="1310" extrusionOk="0">
                    <a:moveTo>
                      <a:pt x="655" y="1"/>
                    </a:moveTo>
                    <a:cubicBezTo>
                      <a:pt x="293" y="1"/>
                      <a:pt x="1" y="293"/>
                      <a:pt x="1" y="655"/>
                    </a:cubicBezTo>
                    <a:cubicBezTo>
                      <a:pt x="1" y="1017"/>
                      <a:pt x="293" y="1309"/>
                      <a:pt x="655" y="1309"/>
                    </a:cubicBezTo>
                    <a:cubicBezTo>
                      <a:pt x="1017" y="1309"/>
                      <a:pt x="1309" y="1017"/>
                      <a:pt x="1309" y="655"/>
                    </a:cubicBezTo>
                    <a:cubicBezTo>
                      <a:pt x="1309" y="293"/>
                      <a:pt x="1017" y="1"/>
                      <a:pt x="65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9" name="Google Shape;969;p40"/>
              <p:cNvSpPr/>
              <p:nvPr/>
            </p:nvSpPr>
            <p:spPr>
              <a:xfrm>
                <a:off x="-6755391" y="-3877298"/>
                <a:ext cx="45383" cy="45418"/>
              </a:xfrm>
              <a:custGeom>
                <a:avLst/>
                <a:gdLst/>
                <a:ahLst/>
                <a:cxnLst/>
                <a:rect l="l" t="t" r="r" b="b"/>
                <a:pathLst>
                  <a:path w="1309" h="1310" extrusionOk="0">
                    <a:moveTo>
                      <a:pt x="654" y="1"/>
                    </a:moveTo>
                    <a:cubicBezTo>
                      <a:pt x="293" y="1"/>
                      <a:pt x="0" y="293"/>
                      <a:pt x="0" y="655"/>
                    </a:cubicBezTo>
                    <a:cubicBezTo>
                      <a:pt x="0" y="1017"/>
                      <a:pt x="293" y="1309"/>
                      <a:pt x="654" y="1309"/>
                    </a:cubicBezTo>
                    <a:cubicBezTo>
                      <a:pt x="1016" y="1309"/>
                      <a:pt x="1309" y="1017"/>
                      <a:pt x="1309" y="655"/>
                    </a:cubicBezTo>
                    <a:cubicBezTo>
                      <a:pt x="1309" y="293"/>
                      <a:pt x="1016" y="1"/>
                      <a:pt x="65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0" name="Google Shape;970;p40"/>
              <p:cNvSpPr/>
              <p:nvPr/>
            </p:nvSpPr>
            <p:spPr>
              <a:xfrm>
                <a:off x="-6755391" y="-3795342"/>
                <a:ext cx="45383" cy="45418"/>
              </a:xfrm>
              <a:custGeom>
                <a:avLst/>
                <a:gdLst/>
                <a:ahLst/>
                <a:cxnLst/>
                <a:rect l="l" t="t" r="r" b="b"/>
                <a:pathLst>
                  <a:path w="1309" h="1310" extrusionOk="0">
                    <a:moveTo>
                      <a:pt x="654" y="1"/>
                    </a:moveTo>
                    <a:cubicBezTo>
                      <a:pt x="293" y="1"/>
                      <a:pt x="0" y="293"/>
                      <a:pt x="0" y="655"/>
                    </a:cubicBezTo>
                    <a:cubicBezTo>
                      <a:pt x="0" y="1017"/>
                      <a:pt x="293" y="1309"/>
                      <a:pt x="654" y="1309"/>
                    </a:cubicBezTo>
                    <a:cubicBezTo>
                      <a:pt x="1016" y="1309"/>
                      <a:pt x="1309" y="1017"/>
                      <a:pt x="1309" y="655"/>
                    </a:cubicBezTo>
                    <a:cubicBezTo>
                      <a:pt x="1309" y="293"/>
                      <a:pt x="1016" y="1"/>
                      <a:pt x="65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1" name="Google Shape;971;p40"/>
              <p:cNvSpPr/>
              <p:nvPr/>
            </p:nvSpPr>
            <p:spPr>
              <a:xfrm>
                <a:off x="-6668478" y="-3792742"/>
                <a:ext cx="46284" cy="42817"/>
              </a:xfrm>
              <a:custGeom>
                <a:avLst/>
                <a:gdLst/>
                <a:ahLst/>
                <a:cxnLst/>
                <a:rect l="l" t="t" r="r" b="b"/>
                <a:pathLst>
                  <a:path w="1335" h="1235" extrusionOk="0">
                    <a:moveTo>
                      <a:pt x="606" y="0"/>
                    </a:moveTo>
                    <a:cubicBezTo>
                      <a:pt x="1" y="317"/>
                      <a:pt x="224" y="1234"/>
                      <a:pt x="908" y="1234"/>
                    </a:cubicBezTo>
                    <a:cubicBezTo>
                      <a:pt x="1066" y="1234"/>
                      <a:pt x="1215" y="1180"/>
                      <a:pt x="1334" y="1075"/>
                    </a:cubicBezTo>
                    <a:lnTo>
                      <a:pt x="606"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2" name="Google Shape;972;p40"/>
              <p:cNvSpPr/>
              <p:nvPr/>
            </p:nvSpPr>
            <p:spPr>
              <a:xfrm>
                <a:off x="-7210203" y="-3862529"/>
                <a:ext cx="21530" cy="30822"/>
              </a:xfrm>
              <a:custGeom>
                <a:avLst/>
                <a:gdLst/>
                <a:ahLst/>
                <a:cxnLst/>
                <a:rect l="l" t="t" r="r" b="b"/>
                <a:pathLst>
                  <a:path w="621" h="889" extrusionOk="0">
                    <a:moveTo>
                      <a:pt x="581" y="1"/>
                    </a:moveTo>
                    <a:lnTo>
                      <a:pt x="1" y="888"/>
                    </a:lnTo>
                    <a:cubicBezTo>
                      <a:pt x="348" y="868"/>
                      <a:pt x="620" y="581"/>
                      <a:pt x="620" y="229"/>
                    </a:cubicBezTo>
                    <a:cubicBezTo>
                      <a:pt x="620" y="150"/>
                      <a:pt x="605" y="75"/>
                      <a:pt x="58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3" name="Google Shape;973;p40"/>
              <p:cNvSpPr/>
              <p:nvPr/>
            </p:nvSpPr>
            <p:spPr>
              <a:xfrm>
                <a:off x="-7234090" y="-3795342"/>
                <a:ext cx="45418" cy="45418"/>
              </a:xfrm>
              <a:custGeom>
                <a:avLst/>
                <a:gdLst/>
                <a:ahLst/>
                <a:cxnLst/>
                <a:rect l="l" t="t" r="r" b="b"/>
                <a:pathLst>
                  <a:path w="1310" h="1310" extrusionOk="0">
                    <a:moveTo>
                      <a:pt x="655" y="1"/>
                    </a:moveTo>
                    <a:cubicBezTo>
                      <a:pt x="293" y="1"/>
                      <a:pt x="1" y="293"/>
                      <a:pt x="1" y="655"/>
                    </a:cubicBezTo>
                    <a:cubicBezTo>
                      <a:pt x="1" y="1017"/>
                      <a:pt x="293" y="1309"/>
                      <a:pt x="655" y="1309"/>
                    </a:cubicBezTo>
                    <a:cubicBezTo>
                      <a:pt x="1017" y="1309"/>
                      <a:pt x="1309" y="1017"/>
                      <a:pt x="1309" y="655"/>
                    </a:cubicBezTo>
                    <a:cubicBezTo>
                      <a:pt x="1309" y="293"/>
                      <a:pt x="1017" y="1"/>
                      <a:pt x="65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4" name="Google Shape;974;p40"/>
              <p:cNvSpPr/>
              <p:nvPr/>
            </p:nvSpPr>
            <p:spPr>
              <a:xfrm>
                <a:off x="-6781011" y="-3363723"/>
                <a:ext cx="139581" cy="11892"/>
              </a:xfrm>
              <a:custGeom>
                <a:avLst/>
                <a:gdLst/>
                <a:ahLst/>
                <a:cxnLst/>
                <a:rect l="l" t="t" r="r" b="b"/>
                <a:pathLst>
                  <a:path w="4026" h="343" extrusionOk="0">
                    <a:moveTo>
                      <a:pt x="224" y="0"/>
                    </a:moveTo>
                    <a:cubicBezTo>
                      <a:pt x="1" y="0"/>
                      <a:pt x="1" y="342"/>
                      <a:pt x="224" y="342"/>
                    </a:cubicBezTo>
                    <a:lnTo>
                      <a:pt x="3797" y="342"/>
                    </a:lnTo>
                    <a:cubicBezTo>
                      <a:pt x="4025" y="342"/>
                      <a:pt x="4025" y="0"/>
                      <a:pt x="379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5" name="Google Shape;975;p40"/>
              <p:cNvSpPr/>
              <p:nvPr/>
            </p:nvSpPr>
            <p:spPr>
              <a:xfrm>
                <a:off x="-6781011" y="-3289672"/>
                <a:ext cx="139581" cy="11718"/>
              </a:xfrm>
              <a:custGeom>
                <a:avLst/>
                <a:gdLst/>
                <a:ahLst/>
                <a:cxnLst/>
                <a:rect l="l" t="t" r="r" b="b"/>
                <a:pathLst>
                  <a:path w="4026" h="338" extrusionOk="0">
                    <a:moveTo>
                      <a:pt x="224" y="0"/>
                    </a:moveTo>
                    <a:cubicBezTo>
                      <a:pt x="1" y="0"/>
                      <a:pt x="1" y="337"/>
                      <a:pt x="224" y="337"/>
                    </a:cubicBezTo>
                    <a:lnTo>
                      <a:pt x="3797" y="337"/>
                    </a:lnTo>
                    <a:cubicBezTo>
                      <a:pt x="4025" y="337"/>
                      <a:pt x="4025" y="0"/>
                      <a:pt x="379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6" name="Google Shape;976;p40"/>
              <p:cNvSpPr/>
              <p:nvPr/>
            </p:nvSpPr>
            <p:spPr>
              <a:xfrm>
                <a:off x="-6781011" y="-3215794"/>
                <a:ext cx="139581" cy="11892"/>
              </a:xfrm>
              <a:custGeom>
                <a:avLst/>
                <a:gdLst/>
                <a:ahLst/>
                <a:cxnLst/>
                <a:rect l="l" t="t" r="r" b="b"/>
                <a:pathLst>
                  <a:path w="4026" h="343" extrusionOk="0">
                    <a:moveTo>
                      <a:pt x="224" y="0"/>
                    </a:moveTo>
                    <a:cubicBezTo>
                      <a:pt x="1" y="0"/>
                      <a:pt x="1" y="342"/>
                      <a:pt x="224" y="342"/>
                    </a:cubicBezTo>
                    <a:lnTo>
                      <a:pt x="3797" y="342"/>
                    </a:lnTo>
                    <a:cubicBezTo>
                      <a:pt x="4025" y="342"/>
                      <a:pt x="4025" y="0"/>
                      <a:pt x="379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7" name="Google Shape;977;p40"/>
              <p:cNvSpPr/>
              <p:nvPr/>
            </p:nvSpPr>
            <p:spPr>
              <a:xfrm>
                <a:off x="-7276004" y="-3883261"/>
                <a:ext cx="669651" cy="915392"/>
              </a:xfrm>
              <a:custGeom>
                <a:avLst/>
                <a:gdLst/>
                <a:ahLst/>
                <a:cxnLst/>
                <a:rect l="l" t="t" r="r" b="b"/>
                <a:pathLst>
                  <a:path w="19315" h="26403" extrusionOk="0">
                    <a:moveTo>
                      <a:pt x="15800" y="1"/>
                    </a:moveTo>
                    <a:cubicBezTo>
                      <a:pt x="15751" y="1"/>
                      <a:pt x="15701" y="23"/>
                      <a:pt x="15666" y="79"/>
                    </a:cubicBezTo>
                    <a:lnTo>
                      <a:pt x="12842" y="4400"/>
                    </a:lnTo>
                    <a:lnTo>
                      <a:pt x="229" y="4400"/>
                    </a:lnTo>
                    <a:cubicBezTo>
                      <a:pt x="1" y="4400"/>
                      <a:pt x="1" y="4737"/>
                      <a:pt x="229" y="4737"/>
                    </a:cubicBezTo>
                    <a:lnTo>
                      <a:pt x="12762" y="4737"/>
                    </a:lnTo>
                    <a:lnTo>
                      <a:pt x="12762" y="26231"/>
                    </a:lnTo>
                    <a:cubicBezTo>
                      <a:pt x="12762" y="26345"/>
                      <a:pt x="12846" y="26402"/>
                      <a:pt x="12931" y="26402"/>
                    </a:cubicBezTo>
                    <a:cubicBezTo>
                      <a:pt x="13015" y="26402"/>
                      <a:pt x="13099" y="26345"/>
                      <a:pt x="13099" y="26231"/>
                    </a:cubicBezTo>
                    <a:lnTo>
                      <a:pt x="13099" y="4737"/>
                    </a:lnTo>
                    <a:lnTo>
                      <a:pt x="19086" y="4737"/>
                    </a:lnTo>
                    <a:cubicBezTo>
                      <a:pt x="19314" y="4737"/>
                      <a:pt x="19314" y="4400"/>
                      <a:pt x="19086" y="4400"/>
                    </a:cubicBezTo>
                    <a:lnTo>
                      <a:pt x="13243" y="4400"/>
                    </a:lnTo>
                    <a:lnTo>
                      <a:pt x="15949" y="267"/>
                    </a:lnTo>
                    <a:cubicBezTo>
                      <a:pt x="16037" y="134"/>
                      <a:pt x="15918" y="1"/>
                      <a:pt x="15800" y="1"/>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8" name="Google Shape;978;p40"/>
              <p:cNvSpPr/>
              <p:nvPr/>
            </p:nvSpPr>
            <p:spPr>
              <a:xfrm>
                <a:off x="-7164164" y="-3942335"/>
                <a:ext cx="443880" cy="53565"/>
              </a:xfrm>
              <a:custGeom>
                <a:avLst/>
                <a:gdLst/>
                <a:ahLst/>
                <a:cxnLst/>
                <a:rect l="l" t="t" r="r" b="b"/>
                <a:pathLst>
                  <a:path w="12803" h="1545" extrusionOk="0">
                    <a:moveTo>
                      <a:pt x="3723" y="1"/>
                    </a:moveTo>
                    <a:cubicBezTo>
                      <a:pt x="3639" y="1"/>
                      <a:pt x="3554" y="58"/>
                      <a:pt x="3554" y="172"/>
                    </a:cubicBezTo>
                    <a:lnTo>
                      <a:pt x="3554" y="1208"/>
                    </a:lnTo>
                    <a:lnTo>
                      <a:pt x="229" y="1208"/>
                    </a:lnTo>
                    <a:cubicBezTo>
                      <a:pt x="1" y="1208"/>
                      <a:pt x="1" y="1545"/>
                      <a:pt x="229" y="1545"/>
                    </a:cubicBezTo>
                    <a:lnTo>
                      <a:pt x="12579" y="1545"/>
                    </a:lnTo>
                    <a:cubicBezTo>
                      <a:pt x="12802" y="1545"/>
                      <a:pt x="12802" y="1208"/>
                      <a:pt x="12579" y="1208"/>
                    </a:cubicBezTo>
                    <a:lnTo>
                      <a:pt x="9209" y="1208"/>
                    </a:lnTo>
                    <a:lnTo>
                      <a:pt x="9209" y="172"/>
                    </a:lnTo>
                    <a:cubicBezTo>
                      <a:pt x="9209" y="58"/>
                      <a:pt x="9125" y="1"/>
                      <a:pt x="9041" y="1"/>
                    </a:cubicBezTo>
                    <a:cubicBezTo>
                      <a:pt x="8956" y="1"/>
                      <a:pt x="8872" y="58"/>
                      <a:pt x="8872" y="172"/>
                    </a:cubicBezTo>
                    <a:lnTo>
                      <a:pt x="8872" y="1208"/>
                    </a:lnTo>
                    <a:lnTo>
                      <a:pt x="3891" y="1208"/>
                    </a:lnTo>
                    <a:lnTo>
                      <a:pt x="3891" y="172"/>
                    </a:lnTo>
                    <a:cubicBezTo>
                      <a:pt x="3891" y="58"/>
                      <a:pt x="3807" y="1"/>
                      <a:pt x="3723" y="1"/>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9" name="Google Shape;979;p40"/>
              <p:cNvSpPr/>
              <p:nvPr/>
            </p:nvSpPr>
            <p:spPr>
              <a:xfrm>
                <a:off x="-7198174" y="-3154605"/>
                <a:ext cx="84075" cy="93470"/>
              </a:xfrm>
              <a:custGeom>
                <a:avLst/>
                <a:gdLst/>
                <a:ahLst/>
                <a:cxnLst/>
                <a:rect l="l" t="t" r="r" b="b"/>
                <a:pathLst>
                  <a:path w="2425" h="2696" extrusionOk="0">
                    <a:moveTo>
                      <a:pt x="340" y="0"/>
                    </a:moveTo>
                    <a:cubicBezTo>
                      <a:pt x="167" y="0"/>
                      <a:pt x="1" y="134"/>
                      <a:pt x="1" y="342"/>
                    </a:cubicBezTo>
                    <a:lnTo>
                      <a:pt x="1" y="2359"/>
                    </a:lnTo>
                    <a:cubicBezTo>
                      <a:pt x="1" y="2542"/>
                      <a:pt x="149" y="2696"/>
                      <a:pt x="338" y="2696"/>
                    </a:cubicBezTo>
                    <a:cubicBezTo>
                      <a:pt x="526" y="2696"/>
                      <a:pt x="675" y="2542"/>
                      <a:pt x="675" y="2359"/>
                    </a:cubicBezTo>
                    <a:lnTo>
                      <a:pt x="675" y="1249"/>
                    </a:lnTo>
                    <a:lnTo>
                      <a:pt x="952" y="1571"/>
                    </a:lnTo>
                    <a:cubicBezTo>
                      <a:pt x="1022" y="1645"/>
                      <a:pt x="1116" y="1682"/>
                      <a:pt x="1210" y="1682"/>
                    </a:cubicBezTo>
                    <a:cubicBezTo>
                      <a:pt x="1304" y="1682"/>
                      <a:pt x="1398" y="1645"/>
                      <a:pt x="1468" y="1571"/>
                    </a:cubicBezTo>
                    <a:lnTo>
                      <a:pt x="1745" y="1249"/>
                    </a:lnTo>
                    <a:lnTo>
                      <a:pt x="1745" y="2359"/>
                    </a:lnTo>
                    <a:cubicBezTo>
                      <a:pt x="1745" y="2542"/>
                      <a:pt x="1894" y="2696"/>
                      <a:pt x="2082" y="2696"/>
                    </a:cubicBezTo>
                    <a:cubicBezTo>
                      <a:pt x="2270" y="2696"/>
                      <a:pt x="2424" y="2542"/>
                      <a:pt x="2419" y="2359"/>
                    </a:cubicBezTo>
                    <a:lnTo>
                      <a:pt x="2419" y="342"/>
                    </a:lnTo>
                    <a:cubicBezTo>
                      <a:pt x="2422" y="134"/>
                      <a:pt x="2255" y="0"/>
                      <a:pt x="2082" y="0"/>
                    </a:cubicBezTo>
                    <a:cubicBezTo>
                      <a:pt x="1991" y="0"/>
                      <a:pt x="1899" y="37"/>
                      <a:pt x="1829" y="119"/>
                    </a:cubicBezTo>
                    <a:lnTo>
                      <a:pt x="1210" y="832"/>
                    </a:lnTo>
                    <a:lnTo>
                      <a:pt x="595" y="119"/>
                    </a:lnTo>
                    <a:cubicBezTo>
                      <a:pt x="524" y="37"/>
                      <a:pt x="431" y="0"/>
                      <a:pt x="34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0" name="Google Shape;980;p40"/>
              <p:cNvSpPr/>
              <p:nvPr/>
            </p:nvSpPr>
            <p:spPr>
              <a:xfrm>
                <a:off x="-7096284" y="-3154501"/>
                <a:ext cx="23576" cy="94926"/>
              </a:xfrm>
              <a:custGeom>
                <a:avLst/>
                <a:gdLst/>
                <a:ahLst/>
                <a:cxnLst/>
                <a:rect l="l" t="t" r="r" b="b"/>
                <a:pathLst>
                  <a:path w="680" h="2738" extrusionOk="0">
                    <a:moveTo>
                      <a:pt x="340" y="0"/>
                    </a:moveTo>
                    <a:cubicBezTo>
                      <a:pt x="170" y="0"/>
                      <a:pt x="1" y="113"/>
                      <a:pt x="1" y="339"/>
                    </a:cubicBezTo>
                    <a:lnTo>
                      <a:pt x="1" y="2400"/>
                    </a:lnTo>
                    <a:cubicBezTo>
                      <a:pt x="1" y="2589"/>
                      <a:pt x="154" y="2737"/>
                      <a:pt x="342" y="2737"/>
                    </a:cubicBezTo>
                    <a:cubicBezTo>
                      <a:pt x="526" y="2737"/>
                      <a:pt x="679" y="2589"/>
                      <a:pt x="679" y="2400"/>
                    </a:cubicBezTo>
                    <a:lnTo>
                      <a:pt x="679" y="339"/>
                    </a:lnTo>
                    <a:cubicBezTo>
                      <a:pt x="679" y="113"/>
                      <a:pt x="510" y="0"/>
                      <a:pt x="34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1" name="Google Shape;981;p40"/>
              <p:cNvSpPr/>
              <p:nvPr/>
            </p:nvSpPr>
            <p:spPr>
              <a:xfrm>
                <a:off x="-7054717" y="-3154501"/>
                <a:ext cx="64140" cy="94926"/>
              </a:xfrm>
              <a:custGeom>
                <a:avLst/>
                <a:gdLst/>
                <a:ahLst/>
                <a:cxnLst/>
                <a:rect l="l" t="t" r="r" b="b"/>
                <a:pathLst>
                  <a:path w="1850" h="2738" extrusionOk="0">
                    <a:moveTo>
                      <a:pt x="340" y="0"/>
                    </a:moveTo>
                    <a:cubicBezTo>
                      <a:pt x="171" y="0"/>
                      <a:pt x="1" y="113"/>
                      <a:pt x="1" y="339"/>
                    </a:cubicBezTo>
                    <a:lnTo>
                      <a:pt x="1" y="2400"/>
                    </a:lnTo>
                    <a:cubicBezTo>
                      <a:pt x="1" y="2589"/>
                      <a:pt x="150" y="2737"/>
                      <a:pt x="338" y="2737"/>
                    </a:cubicBezTo>
                    <a:lnTo>
                      <a:pt x="1512" y="2737"/>
                    </a:lnTo>
                    <a:cubicBezTo>
                      <a:pt x="1701" y="2737"/>
                      <a:pt x="1849" y="2589"/>
                      <a:pt x="1849" y="2400"/>
                    </a:cubicBezTo>
                    <a:cubicBezTo>
                      <a:pt x="1849" y="2212"/>
                      <a:pt x="1701" y="2063"/>
                      <a:pt x="1512" y="2063"/>
                    </a:cubicBezTo>
                    <a:lnTo>
                      <a:pt x="680" y="2063"/>
                    </a:lnTo>
                    <a:lnTo>
                      <a:pt x="680" y="339"/>
                    </a:lnTo>
                    <a:cubicBezTo>
                      <a:pt x="680" y="113"/>
                      <a:pt x="510" y="0"/>
                      <a:pt x="34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2" name="Google Shape;982;p40"/>
              <p:cNvSpPr/>
              <p:nvPr/>
            </p:nvSpPr>
            <p:spPr>
              <a:xfrm>
                <a:off x="-6977892" y="-3154501"/>
                <a:ext cx="82549" cy="95273"/>
              </a:xfrm>
              <a:custGeom>
                <a:avLst/>
                <a:gdLst/>
                <a:ahLst/>
                <a:cxnLst/>
                <a:rect l="l" t="t" r="r" b="b"/>
                <a:pathLst>
                  <a:path w="2381" h="2748" extrusionOk="0">
                    <a:moveTo>
                      <a:pt x="1883" y="0"/>
                    </a:moveTo>
                    <a:cubicBezTo>
                      <a:pt x="1822" y="0"/>
                      <a:pt x="1761" y="17"/>
                      <a:pt x="1705" y="51"/>
                    </a:cubicBezTo>
                    <a:lnTo>
                      <a:pt x="679" y="681"/>
                    </a:lnTo>
                    <a:lnTo>
                      <a:pt x="679" y="339"/>
                    </a:lnTo>
                    <a:cubicBezTo>
                      <a:pt x="679" y="113"/>
                      <a:pt x="509" y="0"/>
                      <a:pt x="340" y="0"/>
                    </a:cubicBezTo>
                    <a:cubicBezTo>
                      <a:pt x="170" y="0"/>
                      <a:pt x="0" y="113"/>
                      <a:pt x="0" y="339"/>
                    </a:cubicBezTo>
                    <a:lnTo>
                      <a:pt x="0" y="2400"/>
                    </a:lnTo>
                    <a:cubicBezTo>
                      <a:pt x="0" y="2589"/>
                      <a:pt x="154" y="2737"/>
                      <a:pt x="342" y="2737"/>
                    </a:cubicBezTo>
                    <a:cubicBezTo>
                      <a:pt x="526" y="2737"/>
                      <a:pt x="679" y="2589"/>
                      <a:pt x="679" y="2400"/>
                    </a:cubicBezTo>
                    <a:lnTo>
                      <a:pt x="679" y="1949"/>
                    </a:lnTo>
                    <a:lnTo>
                      <a:pt x="1685" y="2678"/>
                    </a:lnTo>
                    <a:cubicBezTo>
                      <a:pt x="1753" y="2726"/>
                      <a:pt x="1822" y="2747"/>
                      <a:pt x="1886" y="2747"/>
                    </a:cubicBezTo>
                    <a:cubicBezTo>
                      <a:pt x="2172" y="2747"/>
                      <a:pt x="2381" y="2342"/>
                      <a:pt x="2082" y="2128"/>
                    </a:cubicBezTo>
                    <a:lnTo>
                      <a:pt x="952" y="1310"/>
                    </a:lnTo>
                    <a:lnTo>
                      <a:pt x="2062" y="626"/>
                    </a:lnTo>
                    <a:cubicBezTo>
                      <a:pt x="2220" y="527"/>
                      <a:pt x="2270" y="319"/>
                      <a:pt x="2171" y="160"/>
                    </a:cubicBezTo>
                    <a:cubicBezTo>
                      <a:pt x="2106" y="57"/>
                      <a:pt x="1996" y="0"/>
                      <a:pt x="188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3" name="Google Shape;983;p40"/>
              <p:cNvSpPr/>
              <p:nvPr/>
            </p:nvSpPr>
            <p:spPr>
              <a:xfrm>
                <a:off x="-7187357" y="-3424254"/>
                <a:ext cx="266890" cy="213325"/>
              </a:xfrm>
              <a:custGeom>
                <a:avLst/>
                <a:gdLst/>
                <a:ahLst/>
                <a:cxnLst/>
                <a:rect l="l" t="t" r="r" b="b"/>
                <a:pathLst>
                  <a:path w="7698" h="6153" extrusionOk="0">
                    <a:moveTo>
                      <a:pt x="2242" y="0"/>
                    </a:moveTo>
                    <a:cubicBezTo>
                      <a:pt x="1110" y="0"/>
                      <a:pt x="1" y="860"/>
                      <a:pt x="1" y="2272"/>
                    </a:cubicBezTo>
                    <a:cubicBezTo>
                      <a:pt x="1" y="4244"/>
                      <a:pt x="3292" y="5875"/>
                      <a:pt x="3812" y="6122"/>
                    </a:cubicBezTo>
                    <a:lnTo>
                      <a:pt x="3812" y="6152"/>
                    </a:lnTo>
                    <a:lnTo>
                      <a:pt x="3847" y="6137"/>
                    </a:lnTo>
                    <a:lnTo>
                      <a:pt x="3886" y="6152"/>
                    </a:lnTo>
                    <a:lnTo>
                      <a:pt x="3886" y="6122"/>
                    </a:lnTo>
                    <a:cubicBezTo>
                      <a:pt x="4407" y="5875"/>
                      <a:pt x="7697" y="4244"/>
                      <a:pt x="7697" y="2272"/>
                    </a:cubicBezTo>
                    <a:cubicBezTo>
                      <a:pt x="7697" y="860"/>
                      <a:pt x="6586" y="0"/>
                      <a:pt x="5453" y="0"/>
                    </a:cubicBezTo>
                    <a:cubicBezTo>
                      <a:pt x="4875" y="0"/>
                      <a:pt x="4292" y="224"/>
                      <a:pt x="3847" y="710"/>
                    </a:cubicBezTo>
                    <a:cubicBezTo>
                      <a:pt x="3402" y="224"/>
                      <a:pt x="2819" y="0"/>
                      <a:pt x="224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4" name="Google Shape;984;p40"/>
              <p:cNvSpPr/>
              <p:nvPr/>
            </p:nvSpPr>
            <p:spPr>
              <a:xfrm>
                <a:off x="-7142323" y="-3378180"/>
                <a:ext cx="180284" cy="98948"/>
              </a:xfrm>
              <a:custGeom>
                <a:avLst/>
                <a:gdLst/>
                <a:ahLst/>
                <a:cxnLst/>
                <a:rect l="l" t="t" r="r" b="b"/>
                <a:pathLst>
                  <a:path w="5200" h="2854" extrusionOk="0">
                    <a:moveTo>
                      <a:pt x="3965" y="0"/>
                    </a:moveTo>
                    <a:cubicBezTo>
                      <a:pt x="3703" y="0"/>
                      <a:pt x="3447" y="84"/>
                      <a:pt x="3237" y="244"/>
                    </a:cubicBezTo>
                    <a:cubicBezTo>
                      <a:pt x="2898" y="487"/>
                      <a:pt x="2498" y="614"/>
                      <a:pt x="2091" y="614"/>
                    </a:cubicBezTo>
                    <a:cubicBezTo>
                      <a:pt x="1909" y="614"/>
                      <a:pt x="1726" y="588"/>
                      <a:pt x="1547" y="536"/>
                    </a:cubicBezTo>
                    <a:cubicBezTo>
                      <a:pt x="1429" y="500"/>
                      <a:pt x="1307" y="481"/>
                      <a:pt x="1185" y="481"/>
                    </a:cubicBezTo>
                    <a:cubicBezTo>
                      <a:pt x="1009" y="481"/>
                      <a:pt x="833" y="519"/>
                      <a:pt x="669" y="596"/>
                    </a:cubicBezTo>
                    <a:cubicBezTo>
                      <a:pt x="506" y="680"/>
                      <a:pt x="362" y="804"/>
                      <a:pt x="258" y="952"/>
                    </a:cubicBezTo>
                    <a:cubicBezTo>
                      <a:pt x="80" y="1210"/>
                      <a:pt x="0" y="1483"/>
                      <a:pt x="45" y="1755"/>
                    </a:cubicBezTo>
                    <a:cubicBezTo>
                      <a:pt x="163" y="2423"/>
                      <a:pt x="1018" y="2854"/>
                      <a:pt x="2086" y="2854"/>
                    </a:cubicBezTo>
                    <a:cubicBezTo>
                      <a:pt x="2318" y="2854"/>
                      <a:pt x="2559" y="2833"/>
                      <a:pt x="2805" y="2791"/>
                    </a:cubicBezTo>
                    <a:cubicBezTo>
                      <a:pt x="4193" y="2553"/>
                      <a:pt x="5199" y="1701"/>
                      <a:pt x="5060" y="888"/>
                    </a:cubicBezTo>
                    <a:cubicBezTo>
                      <a:pt x="5011" y="615"/>
                      <a:pt x="4847" y="383"/>
                      <a:pt x="4590" y="204"/>
                    </a:cubicBezTo>
                    <a:cubicBezTo>
                      <a:pt x="4441" y="95"/>
                      <a:pt x="4267" y="31"/>
                      <a:pt x="4084" y="6"/>
                    </a:cubicBezTo>
                    <a:cubicBezTo>
                      <a:pt x="4044" y="2"/>
                      <a:pt x="4004" y="0"/>
                      <a:pt x="396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5" name="Google Shape;985;p40"/>
              <p:cNvSpPr/>
              <p:nvPr/>
            </p:nvSpPr>
            <p:spPr>
              <a:xfrm>
                <a:off x="-7119130" y="-3378180"/>
                <a:ext cx="118433" cy="53739"/>
              </a:xfrm>
              <a:custGeom>
                <a:avLst/>
                <a:gdLst/>
                <a:ahLst/>
                <a:cxnLst/>
                <a:rect l="l" t="t" r="r" b="b"/>
                <a:pathLst>
                  <a:path w="3416" h="1550" extrusionOk="0">
                    <a:moveTo>
                      <a:pt x="3296" y="0"/>
                    </a:moveTo>
                    <a:cubicBezTo>
                      <a:pt x="3034" y="0"/>
                      <a:pt x="2778" y="84"/>
                      <a:pt x="2568" y="244"/>
                    </a:cubicBezTo>
                    <a:cubicBezTo>
                      <a:pt x="2229" y="487"/>
                      <a:pt x="1829" y="614"/>
                      <a:pt x="1422" y="614"/>
                    </a:cubicBezTo>
                    <a:cubicBezTo>
                      <a:pt x="1240" y="614"/>
                      <a:pt x="1057" y="588"/>
                      <a:pt x="878" y="536"/>
                    </a:cubicBezTo>
                    <a:cubicBezTo>
                      <a:pt x="760" y="500"/>
                      <a:pt x="637" y="481"/>
                      <a:pt x="515" y="481"/>
                    </a:cubicBezTo>
                    <a:cubicBezTo>
                      <a:pt x="338" y="481"/>
                      <a:pt x="161" y="519"/>
                      <a:pt x="0" y="596"/>
                    </a:cubicBezTo>
                    <a:cubicBezTo>
                      <a:pt x="326" y="1191"/>
                      <a:pt x="944" y="1549"/>
                      <a:pt x="1605" y="1549"/>
                    </a:cubicBezTo>
                    <a:cubicBezTo>
                      <a:pt x="1708" y="1549"/>
                      <a:pt x="1813" y="1541"/>
                      <a:pt x="1918" y="1522"/>
                    </a:cubicBezTo>
                    <a:cubicBezTo>
                      <a:pt x="2691" y="1389"/>
                      <a:pt x="3291" y="779"/>
                      <a:pt x="3415" y="6"/>
                    </a:cubicBezTo>
                    <a:cubicBezTo>
                      <a:pt x="3375" y="2"/>
                      <a:pt x="3335" y="0"/>
                      <a:pt x="329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86" name="Google Shape;986;p40"/>
            <p:cNvGrpSpPr/>
            <p:nvPr/>
          </p:nvGrpSpPr>
          <p:grpSpPr>
            <a:xfrm>
              <a:off x="7555003" y="4057709"/>
              <a:ext cx="611131" cy="1035072"/>
              <a:chOff x="-6132750" y="-3694284"/>
              <a:chExt cx="420339" cy="711879"/>
            </a:xfrm>
          </p:grpSpPr>
          <p:sp>
            <p:nvSpPr>
              <p:cNvPr id="987" name="Google Shape;987;p40"/>
              <p:cNvSpPr/>
              <p:nvPr/>
            </p:nvSpPr>
            <p:spPr>
              <a:xfrm>
                <a:off x="-6132750" y="-3694284"/>
                <a:ext cx="420339" cy="711879"/>
              </a:xfrm>
              <a:custGeom>
                <a:avLst/>
                <a:gdLst/>
                <a:ahLst/>
                <a:cxnLst/>
                <a:rect l="l" t="t" r="r" b="b"/>
                <a:pathLst>
                  <a:path w="12124" h="20533" extrusionOk="0">
                    <a:moveTo>
                      <a:pt x="4491" y="1"/>
                    </a:moveTo>
                    <a:cubicBezTo>
                      <a:pt x="4410" y="1"/>
                      <a:pt x="4327" y="10"/>
                      <a:pt x="4243" y="30"/>
                    </a:cubicBezTo>
                    <a:lnTo>
                      <a:pt x="3143" y="282"/>
                    </a:lnTo>
                    <a:cubicBezTo>
                      <a:pt x="2276" y="486"/>
                      <a:pt x="2023" y="1596"/>
                      <a:pt x="2717" y="2156"/>
                    </a:cubicBezTo>
                    <a:lnTo>
                      <a:pt x="3217" y="4317"/>
                    </a:lnTo>
                    <a:lnTo>
                      <a:pt x="1844" y="4317"/>
                    </a:lnTo>
                    <a:cubicBezTo>
                      <a:pt x="1091" y="4317"/>
                      <a:pt x="432" y="4807"/>
                      <a:pt x="214" y="5526"/>
                    </a:cubicBezTo>
                    <a:cubicBezTo>
                      <a:pt x="1" y="6249"/>
                      <a:pt x="283" y="7023"/>
                      <a:pt x="913" y="7434"/>
                    </a:cubicBezTo>
                    <a:lnTo>
                      <a:pt x="1492" y="19492"/>
                    </a:lnTo>
                    <a:cubicBezTo>
                      <a:pt x="1522" y="20077"/>
                      <a:pt x="2003" y="20533"/>
                      <a:pt x="2588" y="20533"/>
                    </a:cubicBezTo>
                    <a:lnTo>
                      <a:pt x="9541" y="20533"/>
                    </a:lnTo>
                    <a:cubicBezTo>
                      <a:pt x="10126" y="20533"/>
                      <a:pt x="10607" y="20077"/>
                      <a:pt x="10631" y="19492"/>
                    </a:cubicBezTo>
                    <a:lnTo>
                      <a:pt x="11211" y="7434"/>
                    </a:lnTo>
                    <a:cubicBezTo>
                      <a:pt x="11841" y="7023"/>
                      <a:pt x="12123" y="6244"/>
                      <a:pt x="11910" y="5526"/>
                    </a:cubicBezTo>
                    <a:cubicBezTo>
                      <a:pt x="11697" y="4807"/>
                      <a:pt x="11033" y="4317"/>
                      <a:pt x="10284" y="4317"/>
                    </a:cubicBezTo>
                    <a:lnTo>
                      <a:pt x="6146" y="4317"/>
                    </a:lnTo>
                    <a:lnTo>
                      <a:pt x="5829" y="2949"/>
                    </a:lnTo>
                    <a:cubicBezTo>
                      <a:pt x="5829" y="2939"/>
                      <a:pt x="5829" y="2934"/>
                      <a:pt x="5824" y="2924"/>
                    </a:cubicBezTo>
                    <a:lnTo>
                      <a:pt x="5482" y="1447"/>
                    </a:lnTo>
                    <a:cubicBezTo>
                      <a:pt x="5754" y="730"/>
                      <a:pt x="5209" y="1"/>
                      <a:pt x="4491" y="1"/>
                    </a:cubicBezTo>
                    <a:close/>
                  </a:path>
                </a:pathLst>
              </a:custGeom>
              <a:solidFill>
                <a:schemeClr val="accent5"/>
              </a:solidFill>
              <a:ln w="28575" cap="flat" cmpd="sng">
                <a:solidFill>
                  <a:schemeClr val="accent5"/>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8" name="Google Shape;988;p40"/>
              <p:cNvSpPr/>
              <p:nvPr/>
            </p:nvSpPr>
            <p:spPr>
              <a:xfrm>
                <a:off x="-6077940" y="-3514773"/>
                <a:ext cx="310886" cy="505558"/>
              </a:xfrm>
              <a:custGeom>
                <a:avLst/>
                <a:gdLst/>
                <a:ahLst/>
                <a:cxnLst/>
                <a:rect l="l" t="t" r="r" b="b"/>
                <a:pathLst>
                  <a:path w="8967" h="14582" extrusionOk="0">
                    <a:moveTo>
                      <a:pt x="1" y="1"/>
                    </a:moveTo>
                    <a:lnTo>
                      <a:pt x="690" y="14279"/>
                    </a:lnTo>
                    <a:cubicBezTo>
                      <a:pt x="695" y="14448"/>
                      <a:pt x="838" y="14581"/>
                      <a:pt x="1007" y="14581"/>
                    </a:cubicBezTo>
                    <a:lnTo>
                      <a:pt x="7960" y="14581"/>
                    </a:lnTo>
                    <a:cubicBezTo>
                      <a:pt x="8129" y="14581"/>
                      <a:pt x="8272" y="14448"/>
                      <a:pt x="8277" y="14279"/>
                    </a:cubicBezTo>
                    <a:lnTo>
                      <a:pt x="896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9" name="Google Shape;989;p40"/>
              <p:cNvSpPr/>
              <p:nvPr/>
            </p:nvSpPr>
            <p:spPr>
              <a:xfrm>
                <a:off x="-6036026" y="-3453757"/>
                <a:ext cx="227019" cy="417219"/>
              </a:xfrm>
              <a:custGeom>
                <a:avLst/>
                <a:gdLst/>
                <a:ahLst/>
                <a:cxnLst/>
                <a:rect l="l" t="t" r="r" b="b"/>
                <a:pathLst>
                  <a:path w="6548" h="12034" extrusionOk="0">
                    <a:moveTo>
                      <a:pt x="1" y="0"/>
                    </a:moveTo>
                    <a:lnTo>
                      <a:pt x="140" y="3212"/>
                    </a:lnTo>
                    <a:lnTo>
                      <a:pt x="497" y="11726"/>
                    </a:lnTo>
                    <a:cubicBezTo>
                      <a:pt x="506" y="11900"/>
                      <a:pt x="645" y="12033"/>
                      <a:pt x="819" y="12033"/>
                    </a:cubicBezTo>
                    <a:lnTo>
                      <a:pt x="5730" y="12033"/>
                    </a:lnTo>
                    <a:cubicBezTo>
                      <a:pt x="5904" y="12033"/>
                      <a:pt x="6042" y="11900"/>
                      <a:pt x="6052" y="11726"/>
                    </a:cubicBezTo>
                    <a:lnTo>
                      <a:pt x="6414" y="3227"/>
                    </a:lnTo>
                    <a:lnTo>
                      <a:pt x="6548"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0" name="Google Shape;990;p40"/>
              <p:cNvSpPr/>
              <p:nvPr/>
            </p:nvSpPr>
            <p:spPr>
              <a:xfrm>
                <a:off x="-6029612" y="-3667451"/>
                <a:ext cx="129562" cy="337096"/>
              </a:xfrm>
              <a:custGeom>
                <a:avLst/>
                <a:gdLst/>
                <a:ahLst/>
                <a:cxnLst/>
                <a:rect l="l" t="t" r="r" b="b"/>
                <a:pathLst>
                  <a:path w="3737" h="9723" extrusionOk="0">
                    <a:moveTo>
                      <a:pt x="1515" y="0"/>
                    </a:moveTo>
                    <a:cubicBezTo>
                      <a:pt x="1491" y="0"/>
                      <a:pt x="1467" y="3"/>
                      <a:pt x="1442" y="9"/>
                    </a:cubicBezTo>
                    <a:lnTo>
                      <a:pt x="341" y="262"/>
                    </a:lnTo>
                    <a:cubicBezTo>
                      <a:pt x="1" y="336"/>
                      <a:pt x="53" y="842"/>
                      <a:pt x="406" y="842"/>
                    </a:cubicBezTo>
                    <a:cubicBezTo>
                      <a:pt x="407" y="842"/>
                      <a:pt x="409" y="842"/>
                      <a:pt x="411" y="841"/>
                    </a:cubicBezTo>
                    <a:lnTo>
                      <a:pt x="2462" y="9723"/>
                    </a:lnTo>
                    <a:lnTo>
                      <a:pt x="3736" y="9425"/>
                    </a:lnTo>
                    <a:lnTo>
                      <a:pt x="1679" y="534"/>
                    </a:lnTo>
                    <a:cubicBezTo>
                      <a:pt x="1916" y="361"/>
                      <a:pt x="1781" y="0"/>
                      <a:pt x="151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1" name="Google Shape;991;p40"/>
              <p:cNvSpPr/>
              <p:nvPr/>
            </p:nvSpPr>
            <p:spPr>
              <a:xfrm>
                <a:off x="-6003022" y="-3626439"/>
                <a:ext cx="46076" cy="81648"/>
              </a:xfrm>
              <a:custGeom>
                <a:avLst/>
                <a:gdLst/>
                <a:ahLst/>
                <a:cxnLst/>
                <a:rect l="l" t="t" r="r" b="b"/>
                <a:pathLst>
                  <a:path w="1329" h="2355" extrusionOk="0">
                    <a:moveTo>
                      <a:pt x="1061" y="0"/>
                    </a:moveTo>
                    <a:lnTo>
                      <a:pt x="1" y="1210"/>
                    </a:lnTo>
                    <a:lnTo>
                      <a:pt x="263" y="2355"/>
                    </a:lnTo>
                    <a:lnTo>
                      <a:pt x="1329" y="1140"/>
                    </a:lnTo>
                    <a:lnTo>
                      <a:pt x="106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2" name="Google Shape;992;p40"/>
              <p:cNvSpPr/>
              <p:nvPr/>
            </p:nvSpPr>
            <p:spPr>
              <a:xfrm>
                <a:off x="-5982047" y="-3536059"/>
                <a:ext cx="45903" cy="81475"/>
              </a:xfrm>
              <a:custGeom>
                <a:avLst/>
                <a:gdLst/>
                <a:ahLst/>
                <a:cxnLst/>
                <a:rect l="l" t="t" r="r" b="b"/>
                <a:pathLst>
                  <a:path w="1324" h="2350" extrusionOk="0">
                    <a:moveTo>
                      <a:pt x="1061" y="0"/>
                    </a:moveTo>
                    <a:lnTo>
                      <a:pt x="0" y="1210"/>
                    </a:lnTo>
                    <a:lnTo>
                      <a:pt x="263" y="2349"/>
                    </a:lnTo>
                    <a:lnTo>
                      <a:pt x="1323" y="1140"/>
                    </a:lnTo>
                    <a:lnTo>
                      <a:pt x="106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3" name="Google Shape;993;p40"/>
              <p:cNvSpPr/>
              <p:nvPr/>
            </p:nvSpPr>
            <p:spPr>
              <a:xfrm>
                <a:off x="-5961281" y="-3445852"/>
                <a:ext cx="46111" cy="81648"/>
              </a:xfrm>
              <a:custGeom>
                <a:avLst/>
                <a:gdLst/>
                <a:ahLst/>
                <a:cxnLst/>
                <a:rect l="l" t="t" r="r" b="b"/>
                <a:pathLst>
                  <a:path w="1330" h="2355" extrusionOk="0">
                    <a:moveTo>
                      <a:pt x="1061" y="0"/>
                    </a:moveTo>
                    <a:lnTo>
                      <a:pt x="1" y="1214"/>
                    </a:lnTo>
                    <a:lnTo>
                      <a:pt x="263" y="2354"/>
                    </a:lnTo>
                    <a:lnTo>
                      <a:pt x="1329" y="1145"/>
                    </a:lnTo>
                    <a:lnTo>
                      <a:pt x="106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4" name="Google Shape;994;p40"/>
              <p:cNvSpPr/>
              <p:nvPr/>
            </p:nvSpPr>
            <p:spPr>
              <a:xfrm>
                <a:off x="-6015571" y="-3652232"/>
                <a:ext cx="44204" cy="18271"/>
              </a:xfrm>
              <a:custGeom>
                <a:avLst/>
                <a:gdLst/>
                <a:ahLst/>
                <a:cxnLst/>
                <a:rect l="l" t="t" r="r" b="b"/>
                <a:pathLst>
                  <a:path w="1275" h="527" extrusionOk="0">
                    <a:moveTo>
                      <a:pt x="1036" y="1"/>
                    </a:moveTo>
                    <a:cubicBezTo>
                      <a:pt x="1022" y="1"/>
                      <a:pt x="1007" y="3"/>
                      <a:pt x="992" y="6"/>
                    </a:cubicBezTo>
                    <a:lnTo>
                      <a:pt x="194" y="194"/>
                    </a:lnTo>
                    <a:cubicBezTo>
                      <a:pt x="1" y="239"/>
                      <a:pt x="30" y="526"/>
                      <a:pt x="234" y="526"/>
                    </a:cubicBezTo>
                    <a:cubicBezTo>
                      <a:pt x="249" y="526"/>
                      <a:pt x="258" y="526"/>
                      <a:pt x="273" y="521"/>
                    </a:cubicBezTo>
                    <a:lnTo>
                      <a:pt x="1071" y="338"/>
                    </a:lnTo>
                    <a:cubicBezTo>
                      <a:pt x="1274" y="292"/>
                      <a:pt x="1224" y="1"/>
                      <a:pt x="1036" y="1"/>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5" name="Google Shape;995;p40"/>
              <p:cNvSpPr/>
              <p:nvPr/>
            </p:nvSpPr>
            <p:spPr>
              <a:xfrm>
                <a:off x="-6031554" y="-3359598"/>
                <a:ext cx="218074" cy="323055"/>
              </a:xfrm>
              <a:custGeom>
                <a:avLst/>
                <a:gdLst/>
                <a:ahLst/>
                <a:cxnLst/>
                <a:rect l="l" t="t" r="r" b="b"/>
                <a:pathLst>
                  <a:path w="6290" h="9318" extrusionOk="0">
                    <a:moveTo>
                      <a:pt x="1" y="0"/>
                    </a:moveTo>
                    <a:lnTo>
                      <a:pt x="11" y="496"/>
                    </a:lnTo>
                    <a:lnTo>
                      <a:pt x="368" y="9010"/>
                    </a:lnTo>
                    <a:cubicBezTo>
                      <a:pt x="377" y="9179"/>
                      <a:pt x="516" y="9317"/>
                      <a:pt x="690" y="9317"/>
                    </a:cubicBezTo>
                    <a:lnTo>
                      <a:pt x="5601" y="9317"/>
                    </a:lnTo>
                    <a:cubicBezTo>
                      <a:pt x="5775" y="9317"/>
                      <a:pt x="5913" y="9179"/>
                      <a:pt x="5923" y="9010"/>
                    </a:cubicBezTo>
                    <a:lnTo>
                      <a:pt x="6285" y="511"/>
                    </a:lnTo>
                    <a:lnTo>
                      <a:pt x="6290" y="0"/>
                    </a:lnTo>
                    <a:cubicBezTo>
                      <a:pt x="5765" y="0"/>
                      <a:pt x="5765" y="679"/>
                      <a:pt x="5239" y="679"/>
                    </a:cubicBezTo>
                    <a:cubicBezTo>
                      <a:pt x="4714" y="679"/>
                      <a:pt x="4714" y="0"/>
                      <a:pt x="4194" y="0"/>
                    </a:cubicBezTo>
                    <a:cubicBezTo>
                      <a:pt x="3668" y="0"/>
                      <a:pt x="3668" y="679"/>
                      <a:pt x="3143" y="679"/>
                    </a:cubicBezTo>
                    <a:cubicBezTo>
                      <a:pt x="2623" y="679"/>
                      <a:pt x="2623" y="0"/>
                      <a:pt x="2097" y="0"/>
                    </a:cubicBezTo>
                    <a:cubicBezTo>
                      <a:pt x="1572" y="0"/>
                      <a:pt x="1572" y="679"/>
                      <a:pt x="1047" y="679"/>
                    </a:cubicBezTo>
                    <a:cubicBezTo>
                      <a:pt x="526" y="679"/>
                      <a:pt x="526" y="0"/>
                      <a:pt x="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6" name="Google Shape;996;p40"/>
              <p:cNvSpPr/>
              <p:nvPr/>
            </p:nvSpPr>
            <p:spPr>
              <a:xfrm>
                <a:off x="-6003022" y="-3282461"/>
                <a:ext cx="33214" cy="33179"/>
              </a:xfrm>
              <a:custGeom>
                <a:avLst/>
                <a:gdLst/>
                <a:ahLst/>
                <a:cxnLst/>
                <a:rect l="l" t="t" r="r" b="b"/>
                <a:pathLst>
                  <a:path w="958" h="957" extrusionOk="0">
                    <a:moveTo>
                      <a:pt x="476" y="0"/>
                    </a:moveTo>
                    <a:cubicBezTo>
                      <a:pt x="214" y="0"/>
                      <a:pt x="1" y="214"/>
                      <a:pt x="1" y="481"/>
                    </a:cubicBezTo>
                    <a:cubicBezTo>
                      <a:pt x="1" y="744"/>
                      <a:pt x="214" y="957"/>
                      <a:pt x="476" y="957"/>
                    </a:cubicBezTo>
                    <a:cubicBezTo>
                      <a:pt x="744" y="957"/>
                      <a:pt x="957" y="744"/>
                      <a:pt x="957" y="481"/>
                    </a:cubicBezTo>
                    <a:cubicBezTo>
                      <a:pt x="957" y="214"/>
                      <a:pt x="744" y="0"/>
                      <a:pt x="47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7" name="Google Shape;997;p40"/>
              <p:cNvSpPr/>
              <p:nvPr/>
            </p:nvSpPr>
            <p:spPr>
              <a:xfrm>
                <a:off x="-5886363" y="-3176099"/>
                <a:ext cx="40252" cy="40217"/>
              </a:xfrm>
              <a:custGeom>
                <a:avLst/>
                <a:gdLst/>
                <a:ahLst/>
                <a:cxnLst/>
                <a:rect l="l" t="t" r="r" b="b"/>
                <a:pathLst>
                  <a:path w="1161" h="1160" extrusionOk="0">
                    <a:moveTo>
                      <a:pt x="580" y="0"/>
                    </a:moveTo>
                    <a:cubicBezTo>
                      <a:pt x="263" y="0"/>
                      <a:pt x="1" y="263"/>
                      <a:pt x="1" y="580"/>
                    </a:cubicBezTo>
                    <a:cubicBezTo>
                      <a:pt x="1" y="902"/>
                      <a:pt x="263" y="1160"/>
                      <a:pt x="580" y="1160"/>
                    </a:cubicBezTo>
                    <a:cubicBezTo>
                      <a:pt x="903" y="1160"/>
                      <a:pt x="1160" y="902"/>
                      <a:pt x="1160" y="580"/>
                    </a:cubicBezTo>
                    <a:cubicBezTo>
                      <a:pt x="1160" y="263"/>
                      <a:pt x="903" y="0"/>
                      <a:pt x="58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8" name="Google Shape;998;p40"/>
              <p:cNvSpPr/>
              <p:nvPr/>
            </p:nvSpPr>
            <p:spPr>
              <a:xfrm>
                <a:off x="-5987213" y="-3132313"/>
                <a:ext cx="60360" cy="60187"/>
              </a:xfrm>
              <a:custGeom>
                <a:avLst/>
                <a:gdLst/>
                <a:ahLst/>
                <a:cxnLst/>
                <a:rect l="l" t="t" r="r" b="b"/>
                <a:pathLst>
                  <a:path w="1741" h="1736" extrusionOk="0">
                    <a:moveTo>
                      <a:pt x="873" y="1"/>
                    </a:moveTo>
                    <a:cubicBezTo>
                      <a:pt x="392" y="1"/>
                      <a:pt x="0" y="388"/>
                      <a:pt x="0" y="868"/>
                    </a:cubicBezTo>
                    <a:cubicBezTo>
                      <a:pt x="0" y="1349"/>
                      <a:pt x="392" y="1736"/>
                      <a:pt x="873" y="1736"/>
                    </a:cubicBezTo>
                    <a:cubicBezTo>
                      <a:pt x="1353" y="1736"/>
                      <a:pt x="1740" y="1349"/>
                      <a:pt x="1740" y="868"/>
                    </a:cubicBezTo>
                    <a:cubicBezTo>
                      <a:pt x="1740" y="388"/>
                      <a:pt x="1353" y="1"/>
                      <a:pt x="87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9" name="Google Shape;999;p40"/>
              <p:cNvSpPr/>
              <p:nvPr/>
            </p:nvSpPr>
            <p:spPr>
              <a:xfrm>
                <a:off x="-6100786" y="-3517685"/>
                <a:ext cx="356581" cy="63966"/>
              </a:xfrm>
              <a:custGeom>
                <a:avLst/>
                <a:gdLst/>
                <a:ahLst/>
                <a:cxnLst/>
                <a:rect l="l" t="t" r="r" b="b"/>
                <a:pathLst>
                  <a:path w="10285" h="1845" extrusionOk="0">
                    <a:moveTo>
                      <a:pt x="922" y="1"/>
                    </a:moveTo>
                    <a:cubicBezTo>
                      <a:pt x="412" y="1"/>
                      <a:pt x="1" y="412"/>
                      <a:pt x="1" y="922"/>
                    </a:cubicBezTo>
                    <a:cubicBezTo>
                      <a:pt x="1" y="1428"/>
                      <a:pt x="412" y="1844"/>
                      <a:pt x="922" y="1844"/>
                    </a:cubicBezTo>
                    <a:lnTo>
                      <a:pt x="9362" y="1844"/>
                    </a:lnTo>
                    <a:cubicBezTo>
                      <a:pt x="9873" y="1844"/>
                      <a:pt x="10284" y="1428"/>
                      <a:pt x="10284" y="922"/>
                    </a:cubicBezTo>
                    <a:cubicBezTo>
                      <a:pt x="10284" y="412"/>
                      <a:pt x="9873" y="1"/>
                      <a:pt x="936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0" name="Google Shape;1000;p40"/>
              <p:cNvSpPr/>
              <p:nvPr/>
            </p:nvSpPr>
            <p:spPr>
              <a:xfrm>
                <a:off x="-6065563" y="-3459789"/>
                <a:ext cx="286132" cy="11718"/>
              </a:xfrm>
              <a:custGeom>
                <a:avLst/>
                <a:gdLst/>
                <a:ahLst/>
                <a:cxnLst/>
                <a:rect l="l" t="t" r="r" b="b"/>
                <a:pathLst>
                  <a:path w="8253" h="338" extrusionOk="0">
                    <a:moveTo>
                      <a:pt x="224" y="1"/>
                    </a:moveTo>
                    <a:cubicBezTo>
                      <a:pt x="1" y="1"/>
                      <a:pt x="1" y="338"/>
                      <a:pt x="224" y="338"/>
                    </a:cubicBezTo>
                    <a:lnTo>
                      <a:pt x="8029" y="338"/>
                    </a:lnTo>
                    <a:cubicBezTo>
                      <a:pt x="8252" y="338"/>
                      <a:pt x="8252" y="1"/>
                      <a:pt x="8029" y="1"/>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001" name="Google Shape;1001;p40"/>
          <p:cNvGrpSpPr/>
          <p:nvPr/>
        </p:nvGrpSpPr>
        <p:grpSpPr>
          <a:xfrm>
            <a:off x="161174" y="-140689"/>
            <a:ext cx="1745265" cy="2205819"/>
            <a:chOff x="85618" y="-33252"/>
            <a:chExt cx="1502467" cy="1898949"/>
          </a:xfrm>
        </p:grpSpPr>
        <p:grpSp>
          <p:nvGrpSpPr>
            <p:cNvPr id="1002" name="Google Shape;1002;p40"/>
            <p:cNvGrpSpPr/>
            <p:nvPr/>
          </p:nvGrpSpPr>
          <p:grpSpPr>
            <a:xfrm rot="1419786">
              <a:off x="652976" y="43740"/>
              <a:ext cx="679901" cy="1414149"/>
              <a:chOff x="14663671" y="5098194"/>
              <a:chExt cx="453692" cy="943648"/>
            </a:xfrm>
          </p:grpSpPr>
          <p:sp>
            <p:nvSpPr>
              <p:cNvPr id="1003" name="Google Shape;1003;p40"/>
              <p:cNvSpPr/>
              <p:nvPr/>
            </p:nvSpPr>
            <p:spPr>
              <a:xfrm>
                <a:off x="14663671" y="5098194"/>
                <a:ext cx="453692" cy="943648"/>
              </a:xfrm>
              <a:custGeom>
                <a:avLst/>
                <a:gdLst/>
                <a:ahLst/>
                <a:cxnLst/>
                <a:rect l="l" t="t" r="r" b="b"/>
                <a:pathLst>
                  <a:path w="13086" h="27218" extrusionOk="0">
                    <a:moveTo>
                      <a:pt x="5804" y="1"/>
                    </a:moveTo>
                    <a:cubicBezTo>
                      <a:pt x="5765" y="1"/>
                      <a:pt x="5725" y="3"/>
                      <a:pt x="5685" y="7"/>
                    </a:cubicBezTo>
                    <a:cubicBezTo>
                      <a:pt x="5065" y="72"/>
                      <a:pt x="4617" y="627"/>
                      <a:pt x="4683" y="1247"/>
                    </a:cubicBezTo>
                    <a:lnTo>
                      <a:pt x="4734" y="1807"/>
                    </a:lnTo>
                    <a:lnTo>
                      <a:pt x="4482" y="912"/>
                    </a:lnTo>
                    <a:cubicBezTo>
                      <a:pt x="4337" y="419"/>
                      <a:pt x="3887" y="96"/>
                      <a:pt x="3396" y="96"/>
                    </a:cubicBezTo>
                    <a:cubicBezTo>
                      <a:pt x="3302" y="96"/>
                      <a:pt x="3206" y="108"/>
                      <a:pt x="3111" y="133"/>
                    </a:cubicBezTo>
                    <a:cubicBezTo>
                      <a:pt x="2514" y="291"/>
                      <a:pt x="2155" y="893"/>
                      <a:pt x="2300" y="1490"/>
                    </a:cubicBezTo>
                    <a:lnTo>
                      <a:pt x="2528" y="2395"/>
                    </a:lnTo>
                    <a:lnTo>
                      <a:pt x="2295" y="1877"/>
                    </a:lnTo>
                    <a:cubicBezTo>
                      <a:pt x="2103" y="1472"/>
                      <a:pt x="1698" y="1231"/>
                      <a:pt x="1274" y="1231"/>
                    </a:cubicBezTo>
                    <a:cubicBezTo>
                      <a:pt x="1123" y="1231"/>
                      <a:pt x="969" y="1262"/>
                      <a:pt x="821" y="1327"/>
                    </a:cubicBezTo>
                    <a:cubicBezTo>
                      <a:pt x="262" y="1574"/>
                      <a:pt x="1" y="2222"/>
                      <a:pt x="234" y="2786"/>
                    </a:cubicBezTo>
                    <a:lnTo>
                      <a:pt x="5303" y="14724"/>
                    </a:lnTo>
                    <a:cubicBezTo>
                      <a:pt x="5303" y="14799"/>
                      <a:pt x="5312" y="14874"/>
                      <a:pt x="5331" y="14944"/>
                    </a:cubicBezTo>
                    <a:lnTo>
                      <a:pt x="5727" y="16445"/>
                    </a:lnTo>
                    <a:cubicBezTo>
                      <a:pt x="4753" y="18245"/>
                      <a:pt x="4757" y="21575"/>
                      <a:pt x="5112" y="22913"/>
                    </a:cubicBezTo>
                    <a:cubicBezTo>
                      <a:pt x="5541" y="24517"/>
                      <a:pt x="6935" y="25674"/>
                      <a:pt x="8591" y="25804"/>
                    </a:cubicBezTo>
                    <a:lnTo>
                      <a:pt x="8511" y="26168"/>
                    </a:lnTo>
                    <a:cubicBezTo>
                      <a:pt x="8404" y="26644"/>
                      <a:pt x="8707" y="27115"/>
                      <a:pt x="9187" y="27217"/>
                    </a:cubicBezTo>
                    <a:cubicBezTo>
                      <a:pt x="9542" y="27101"/>
                      <a:pt x="9915" y="27036"/>
                      <a:pt x="10288" y="27026"/>
                    </a:cubicBezTo>
                    <a:cubicBezTo>
                      <a:pt x="10409" y="26989"/>
                      <a:pt x="10517" y="26924"/>
                      <a:pt x="10610" y="26844"/>
                    </a:cubicBezTo>
                    <a:cubicBezTo>
                      <a:pt x="10621" y="26845"/>
                      <a:pt x="10632" y="26845"/>
                      <a:pt x="10643" y="26845"/>
                    </a:cubicBezTo>
                    <a:cubicBezTo>
                      <a:pt x="10888" y="26845"/>
                      <a:pt x="11121" y="26748"/>
                      <a:pt x="11291" y="26569"/>
                    </a:cubicBezTo>
                    <a:cubicBezTo>
                      <a:pt x="11626" y="26215"/>
                      <a:pt x="11612" y="25655"/>
                      <a:pt x="11258" y="25324"/>
                    </a:cubicBezTo>
                    <a:lnTo>
                      <a:pt x="11071" y="25147"/>
                    </a:lnTo>
                    <a:cubicBezTo>
                      <a:pt x="12447" y="24219"/>
                      <a:pt x="13086" y="22517"/>
                      <a:pt x="12657" y="20913"/>
                    </a:cubicBezTo>
                    <a:cubicBezTo>
                      <a:pt x="12303" y="19574"/>
                      <a:pt x="10656" y="16678"/>
                      <a:pt x="8922" y="15601"/>
                    </a:cubicBezTo>
                    <a:lnTo>
                      <a:pt x="8521" y="14095"/>
                    </a:lnTo>
                    <a:cubicBezTo>
                      <a:pt x="8502" y="14025"/>
                      <a:pt x="8474" y="13960"/>
                      <a:pt x="8437" y="13894"/>
                    </a:cubicBezTo>
                    <a:lnTo>
                      <a:pt x="6926" y="1010"/>
                    </a:lnTo>
                    <a:cubicBezTo>
                      <a:pt x="6865" y="434"/>
                      <a:pt x="6375" y="1"/>
                      <a:pt x="5804" y="1"/>
                    </a:cubicBezTo>
                    <a:close/>
                  </a:path>
                </a:pathLst>
              </a:custGeom>
              <a:solidFill>
                <a:schemeClr val="accent5"/>
              </a:solidFill>
              <a:ln w="28575" cap="flat" cmpd="sng">
                <a:solidFill>
                  <a:schemeClr val="accent5"/>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4" name="Google Shape;1004;p40"/>
              <p:cNvSpPr/>
              <p:nvPr/>
            </p:nvSpPr>
            <p:spPr>
              <a:xfrm>
                <a:off x="14691475" y="5123085"/>
                <a:ext cx="248688" cy="548029"/>
              </a:xfrm>
              <a:custGeom>
                <a:avLst/>
                <a:gdLst/>
                <a:ahLst/>
                <a:cxnLst/>
                <a:rect l="l" t="t" r="r" b="b"/>
                <a:pathLst>
                  <a:path w="7173" h="15807" extrusionOk="0">
                    <a:moveTo>
                      <a:pt x="5000" y="0"/>
                    </a:moveTo>
                    <a:cubicBezTo>
                      <a:pt x="4986" y="0"/>
                      <a:pt x="4972" y="1"/>
                      <a:pt x="4958" y="2"/>
                    </a:cubicBezTo>
                    <a:cubicBezTo>
                      <a:pt x="4734" y="26"/>
                      <a:pt x="4571" y="231"/>
                      <a:pt x="4608" y="459"/>
                    </a:cubicBezTo>
                    <a:lnTo>
                      <a:pt x="5667" y="12090"/>
                    </a:lnTo>
                    <a:lnTo>
                      <a:pt x="831" y="1462"/>
                    </a:lnTo>
                    <a:cubicBezTo>
                      <a:pt x="768" y="1301"/>
                      <a:pt x="615" y="1206"/>
                      <a:pt x="457" y="1206"/>
                    </a:cubicBezTo>
                    <a:cubicBezTo>
                      <a:pt x="404" y="1206"/>
                      <a:pt x="350" y="1216"/>
                      <a:pt x="299" y="1238"/>
                    </a:cubicBezTo>
                    <a:cubicBezTo>
                      <a:pt x="89" y="1332"/>
                      <a:pt x="1" y="1579"/>
                      <a:pt x="99" y="1779"/>
                    </a:cubicBezTo>
                    <a:lnTo>
                      <a:pt x="6054" y="15806"/>
                    </a:lnTo>
                    <a:lnTo>
                      <a:pt x="6590" y="15569"/>
                    </a:lnTo>
                    <a:lnTo>
                      <a:pt x="7173" y="15508"/>
                    </a:lnTo>
                    <a:lnTo>
                      <a:pt x="5401" y="376"/>
                    </a:lnTo>
                    <a:cubicBezTo>
                      <a:pt x="5388" y="161"/>
                      <a:pt x="5211" y="0"/>
                      <a:pt x="500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5" name="Google Shape;1005;p40"/>
              <p:cNvSpPr/>
              <p:nvPr/>
            </p:nvSpPr>
            <p:spPr>
              <a:xfrm>
                <a:off x="14766012" y="5126240"/>
                <a:ext cx="170611" cy="529688"/>
              </a:xfrm>
              <a:custGeom>
                <a:avLst/>
                <a:gdLst/>
                <a:ahLst/>
                <a:cxnLst/>
                <a:rect l="l" t="t" r="r" b="b"/>
                <a:pathLst>
                  <a:path w="4921" h="15278" extrusionOk="0">
                    <a:moveTo>
                      <a:pt x="444" y="1"/>
                    </a:moveTo>
                    <a:cubicBezTo>
                      <a:pt x="410" y="1"/>
                      <a:pt x="375" y="5"/>
                      <a:pt x="341" y="14"/>
                    </a:cubicBezTo>
                    <a:cubicBezTo>
                      <a:pt x="127" y="70"/>
                      <a:pt x="1" y="289"/>
                      <a:pt x="57" y="504"/>
                    </a:cubicBezTo>
                    <a:lnTo>
                      <a:pt x="3773" y="15277"/>
                    </a:lnTo>
                    <a:lnTo>
                      <a:pt x="4920" y="14974"/>
                    </a:lnTo>
                    <a:lnTo>
                      <a:pt x="831" y="299"/>
                    </a:lnTo>
                    <a:cubicBezTo>
                      <a:pt x="780" y="118"/>
                      <a:pt x="620" y="1"/>
                      <a:pt x="44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6" name="Google Shape;1006;p40"/>
              <p:cNvSpPr/>
              <p:nvPr/>
            </p:nvSpPr>
            <p:spPr>
              <a:xfrm>
                <a:off x="14982341" y="5960426"/>
                <a:ext cx="58211" cy="56997"/>
              </a:xfrm>
              <a:custGeom>
                <a:avLst/>
                <a:gdLst/>
                <a:ahLst/>
                <a:cxnLst/>
                <a:rect l="l" t="t" r="r" b="b"/>
                <a:pathLst>
                  <a:path w="1679" h="1644" extrusionOk="0">
                    <a:moveTo>
                      <a:pt x="462" y="1"/>
                    </a:moveTo>
                    <a:cubicBezTo>
                      <a:pt x="443" y="1"/>
                      <a:pt x="424" y="5"/>
                      <a:pt x="406" y="15"/>
                    </a:cubicBezTo>
                    <a:cubicBezTo>
                      <a:pt x="406" y="15"/>
                      <a:pt x="401" y="19"/>
                      <a:pt x="397" y="19"/>
                    </a:cubicBezTo>
                    <a:cubicBezTo>
                      <a:pt x="383" y="29"/>
                      <a:pt x="373" y="38"/>
                      <a:pt x="364" y="47"/>
                    </a:cubicBezTo>
                    <a:cubicBezTo>
                      <a:pt x="355" y="47"/>
                      <a:pt x="350" y="57"/>
                      <a:pt x="350" y="61"/>
                    </a:cubicBezTo>
                    <a:cubicBezTo>
                      <a:pt x="341" y="71"/>
                      <a:pt x="336" y="80"/>
                      <a:pt x="331" y="89"/>
                    </a:cubicBezTo>
                    <a:cubicBezTo>
                      <a:pt x="327" y="99"/>
                      <a:pt x="322" y="103"/>
                      <a:pt x="322" y="113"/>
                    </a:cubicBezTo>
                    <a:cubicBezTo>
                      <a:pt x="322" y="117"/>
                      <a:pt x="317" y="117"/>
                      <a:pt x="317" y="122"/>
                    </a:cubicBezTo>
                    <a:lnTo>
                      <a:pt x="33" y="1451"/>
                    </a:lnTo>
                    <a:cubicBezTo>
                      <a:pt x="0" y="1570"/>
                      <a:pt x="93" y="1643"/>
                      <a:pt x="184" y="1643"/>
                    </a:cubicBezTo>
                    <a:cubicBezTo>
                      <a:pt x="250" y="1643"/>
                      <a:pt x="316" y="1605"/>
                      <a:pt x="331" y="1516"/>
                    </a:cubicBezTo>
                    <a:lnTo>
                      <a:pt x="494" y="752"/>
                    </a:lnTo>
                    <a:lnTo>
                      <a:pt x="686" y="1358"/>
                    </a:lnTo>
                    <a:cubicBezTo>
                      <a:pt x="709" y="1434"/>
                      <a:pt x="767" y="1466"/>
                      <a:pt x="827" y="1466"/>
                    </a:cubicBezTo>
                    <a:cubicBezTo>
                      <a:pt x="921" y="1466"/>
                      <a:pt x="1017" y="1385"/>
                      <a:pt x="979" y="1265"/>
                    </a:cubicBezTo>
                    <a:lnTo>
                      <a:pt x="788" y="668"/>
                    </a:lnTo>
                    <a:lnTo>
                      <a:pt x="1352" y="1204"/>
                    </a:lnTo>
                    <a:cubicBezTo>
                      <a:pt x="1386" y="1235"/>
                      <a:pt x="1422" y="1248"/>
                      <a:pt x="1457" y="1248"/>
                    </a:cubicBezTo>
                    <a:cubicBezTo>
                      <a:pt x="1577" y="1248"/>
                      <a:pt x="1678" y="1089"/>
                      <a:pt x="1562" y="980"/>
                    </a:cubicBezTo>
                    <a:lnTo>
                      <a:pt x="574" y="43"/>
                    </a:lnTo>
                    <a:cubicBezTo>
                      <a:pt x="569" y="38"/>
                      <a:pt x="564" y="38"/>
                      <a:pt x="560" y="38"/>
                    </a:cubicBezTo>
                    <a:cubicBezTo>
                      <a:pt x="550" y="29"/>
                      <a:pt x="546" y="24"/>
                      <a:pt x="536" y="19"/>
                    </a:cubicBezTo>
                    <a:cubicBezTo>
                      <a:pt x="527" y="15"/>
                      <a:pt x="522" y="10"/>
                      <a:pt x="513" y="10"/>
                    </a:cubicBezTo>
                    <a:cubicBezTo>
                      <a:pt x="499" y="5"/>
                      <a:pt x="485" y="1"/>
                      <a:pt x="471" y="1"/>
                    </a:cubicBezTo>
                    <a:close/>
                  </a:path>
                </a:pathLst>
              </a:custGeom>
              <a:solidFill>
                <a:srgbClr val="22100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7" name="Google Shape;1007;p40"/>
              <p:cNvSpPr/>
              <p:nvPr/>
            </p:nvSpPr>
            <p:spPr>
              <a:xfrm>
                <a:off x="14852682" y="5591626"/>
                <a:ext cx="241095" cy="376447"/>
              </a:xfrm>
              <a:custGeom>
                <a:avLst/>
                <a:gdLst/>
                <a:ahLst/>
                <a:cxnLst/>
                <a:rect l="l" t="t" r="r" b="b"/>
                <a:pathLst>
                  <a:path w="6954" h="10858" extrusionOk="0">
                    <a:moveTo>
                      <a:pt x="2295" y="1"/>
                    </a:moveTo>
                    <a:cubicBezTo>
                      <a:pt x="2278" y="1"/>
                      <a:pt x="2261" y="7"/>
                      <a:pt x="2248" y="20"/>
                    </a:cubicBezTo>
                    <a:cubicBezTo>
                      <a:pt x="2001" y="282"/>
                      <a:pt x="1796" y="575"/>
                      <a:pt x="1637" y="897"/>
                    </a:cubicBezTo>
                    <a:cubicBezTo>
                      <a:pt x="1339" y="697"/>
                      <a:pt x="1012" y="543"/>
                      <a:pt x="672" y="440"/>
                    </a:cubicBezTo>
                    <a:cubicBezTo>
                      <a:pt x="664" y="437"/>
                      <a:pt x="656" y="436"/>
                      <a:pt x="648" y="436"/>
                    </a:cubicBezTo>
                    <a:cubicBezTo>
                      <a:pt x="602" y="436"/>
                      <a:pt x="567" y="480"/>
                      <a:pt x="583" y="524"/>
                    </a:cubicBezTo>
                    <a:lnTo>
                      <a:pt x="1059" y="2329"/>
                    </a:lnTo>
                    <a:cubicBezTo>
                      <a:pt x="89" y="3756"/>
                      <a:pt x="0" y="7113"/>
                      <a:pt x="364" y="8494"/>
                    </a:cubicBezTo>
                    <a:cubicBezTo>
                      <a:pt x="744" y="9918"/>
                      <a:pt x="2027" y="10857"/>
                      <a:pt x="3433" y="10857"/>
                    </a:cubicBezTo>
                    <a:cubicBezTo>
                      <a:pt x="3702" y="10857"/>
                      <a:pt x="3976" y="10823"/>
                      <a:pt x="4248" y="10751"/>
                    </a:cubicBezTo>
                    <a:cubicBezTo>
                      <a:pt x="5941" y="10303"/>
                      <a:pt x="6953" y="8564"/>
                      <a:pt x="6501" y="6871"/>
                    </a:cubicBezTo>
                    <a:lnTo>
                      <a:pt x="6501" y="6866"/>
                    </a:lnTo>
                    <a:cubicBezTo>
                      <a:pt x="6132" y="5486"/>
                      <a:pt x="4393" y="2613"/>
                      <a:pt x="2840" y="1853"/>
                    </a:cubicBezTo>
                    <a:lnTo>
                      <a:pt x="2364" y="53"/>
                    </a:lnTo>
                    <a:cubicBezTo>
                      <a:pt x="2356" y="20"/>
                      <a:pt x="2326" y="1"/>
                      <a:pt x="229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8" name="Google Shape;1008;p40"/>
              <p:cNvSpPr/>
              <p:nvPr/>
            </p:nvSpPr>
            <p:spPr>
              <a:xfrm>
                <a:off x="14873691" y="5687449"/>
                <a:ext cx="190824" cy="241823"/>
              </a:xfrm>
              <a:custGeom>
                <a:avLst/>
                <a:gdLst/>
                <a:ahLst/>
                <a:cxnLst/>
                <a:rect l="l" t="t" r="r" b="b"/>
                <a:pathLst>
                  <a:path w="5504" h="6975" extrusionOk="0">
                    <a:moveTo>
                      <a:pt x="1746" y="305"/>
                    </a:moveTo>
                    <a:cubicBezTo>
                      <a:pt x="1756" y="305"/>
                      <a:pt x="1766" y="305"/>
                      <a:pt x="1777" y="306"/>
                    </a:cubicBezTo>
                    <a:cubicBezTo>
                      <a:pt x="2873" y="306"/>
                      <a:pt x="4505" y="2852"/>
                      <a:pt x="4799" y="3967"/>
                    </a:cubicBezTo>
                    <a:cubicBezTo>
                      <a:pt x="5083" y="5105"/>
                      <a:pt x="4398" y="6266"/>
                      <a:pt x="3265" y="6564"/>
                    </a:cubicBezTo>
                    <a:cubicBezTo>
                      <a:pt x="3079" y="6614"/>
                      <a:pt x="2893" y="6638"/>
                      <a:pt x="2709" y="6638"/>
                    </a:cubicBezTo>
                    <a:cubicBezTo>
                      <a:pt x="1769" y="6638"/>
                      <a:pt x="909" y="6016"/>
                      <a:pt x="644" y="5068"/>
                    </a:cubicBezTo>
                    <a:cubicBezTo>
                      <a:pt x="331" y="3892"/>
                      <a:pt x="518" y="619"/>
                      <a:pt x="1609" y="325"/>
                    </a:cubicBezTo>
                    <a:cubicBezTo>
                      <a:pt x="1655" y="313"/>
                      <a:pt x="1698" y="305"/>
                      <a:pt x="1746" y="305"/>
                    </a:cubicBezTo>
                    <a:close/>
                    <a:moveTo>
                      <a:pt x="1766" y="1"/>
                    </a:moveTo>
                    <a:cubicBezTo>
                      <a:pt x="1686" y="1"/>
                      <a:pt x="1607" y="11"/>
                      <a:pt x="1530" y="31"/>
                    </a:cubicBezTo>
                    <a:cubicBezTo>
                      <a:pt x="187" y="386"/>
                      <a:pt x="0" y="3846"/>
                      <a:pt x="345" y="5147"/>
                    </a:cubicBezTo>
                    <a:cubicBezTo>
                      <a:pt x="635" y="6219"/>
                      <a:pt x="1605" y="6970"/>
                      <a:pt x="2714" y="6975"/>
                    </a:cubicBezTo>
                    <a:cubicBezTo>
                      <a:pt x="4328" y="6975"/>
                      <a:pt x="5503" y="5445"/>
                      <a:pt x="5093" y="3888"/>
                    </a:cubicBezTo>
                    <a:cubicBezTo>
                      <a:pt x="4767" y="2661"/>
                      <a:pt x="3087" y="1"/>
                      <a:pt x="17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9" name="Google Shape;1009;p40"/>
              <p:cNvSpPr/>
              <p:nvPr/>
            </p:nvSpPr>
            <p:spPr>
              <a:xfrm>
                <a:off x="14913767" y="5744478"/>
                <a:ext cx="100924" cy="126754"/>
              </a:xfrm>
              <a:custGeom>
                <a:avLst/>
                <a:gdLst/>
                <a:ahLst/>
                <a:cxnLst/>
                <a:rect l="l" t="t" r="r" b="b"/>
                <a:pathLst>
                  <a:path w="2911" h="3656" extrusionOk="0">
                    <a:moveTo>
                      <a:pt x="952" y="307"/>
                    </a:moveTo>
                    <a:cubicBezTo>
                      <a:pt x="1437" y="307"/>
                      <a:pt x="2239" y="1497"/>
                      <a:pt x="2393" y="2089"/>
                    </a:cubicBezTo>
                    <a:cubicBezTo>
                      <a:pt x="2519" y="2620"/>
                      <a:pt x="2202" y="3152"/>
                      <a:pt x="1675" y="3292"/>
                    </a:cubicBezTo>
                    <a:cubicBezTo>
                      <a:pt x="1589" y="3315"/>
                      <a:pt x="1503" y="3326"/>
                      <a:pt x="1418" y="3326"/>
                    </a:cubicBezTo>
                    <a:cubicBezTo>
                      <a:pt x="982" y="3326"/>
                      <a:pt x="582" y="3039"/>
                      <a:pt x="453" y="2602"/>
                    </a:cubicBezTo>
                    <a:cubicBezTo>
                      <a:pt x="290" y="1982"/>
                      <a:pt x="416" y="443"/>
                      <a:pt x="887" y="317"/>
                    </a:cubicBezTo>
                    <a:cubicBezTo>
                      <a:pt x="910" y="307"/>
                      <a:pt x="934" y="307"/>
                      <a:pt x="952" y="307"/>
                    </a:cubicBezTo>
                    <a:close/>
                    <a:moveTo>
                      <a:pt x="944" y="1"/>
                    </a:moveTo>
                    <a:cubicBezTo>
                      <a:pt x="898" y="1"/>
                      <a:pt x="852" y="7"/>
                      <a:pt x="808" y="18"/>
                    </a:cubicBezTo>
                    <a:cubicBezTo>
                      <a:pt x="43" y="223"/>
                      <a:pt x="1" y="2084"/>
                      <a:pt x="159" y="2681"/>
                    </a:cubicBezTo>
                    <a:cubicBezTo>
                      <a:pt x="313" y="3255"/>
                      <a:pt x="831" y="3651"/>
                      <a:pt x="1423" y="3656"/>
                    </a:cubicBezTo>
                    <a:cubicBezTo>
                      <a:pt x="2286" y="3651"/>
                      <a:pt x="2911" y="2840"/>
                      <a:pt x="2692" y="2010"/>
                    </a:cubicBezTo>
                    <a:cubicBezTo>
                      <a:pt x="2542" y="1448"/>
                      <a:pt x="1682" y="1"/>
                      <a:pt x="94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10" name="Google Shape;1010;p40"/>
            <p:cNvGrpSpPr/>
            <p:nvPr/>
          </p:nvGrpSpPr>
          <p:grpSpPr>
            <a:xfrm rot="-1349908">
              <a:off x="281842" y="622065"/>
              <a:ext cx="671529" cy="1159256"/>
              <a:chOff x="13191208" y="6633787"/>
              <a:chExt cx="621841" cy="1073383"/>
            </a:xfrm>
          </p:grpSpPr>
          <p:sp>
            <p:nvSpPr>
              <p:cNvPr id="1011" name="Google Shape;1011;p40"/>
              <p:cNvSpPr/>
              <p:nvPr/>
            </p:nvSpPr>
            <p:spPr>
              <a:xfrm>
                <a:off x="13191208" y="6633787"/>
                <a:ext cx="621841" cy="1073383"/>
              </a:xfrm>
              <a:custGeom>
                <a:avLst/>
                <a:gdLst/>
                <a:ahLst/>
                <a:cxnLst/>
                <a:rect l="l" t="t" r="r" b="b"/>
                <a:pathLst>
                  <a:path w="17936" h="30960" extrusionOk="0">
                    <a:moveTo>
                      <a:pt x="7923" y="15991"/>
                    </a:moveTo>
                    <a:lnTo>
                      <a:pt x="7923" y="15991"/>
                    </a:lnTo>
                    <a:cubicBezTo>
                      <a:pt x="7965" y="16126"/>
                      <a:pt x="8021" y="16257"/>
                      <a:pt x="8082" y="16387"/>
                    </a:cubicBezTo>
                    <a:lnTo>
                      <a:pt x="8082" y="17026"/>
                    </a:lnTo>
                    <a:cubicBezTo>
                      <a:pt x="8021" y="16835"/>
                      <a:pt x="7956" y="16644"/>
                      <a:pt x="7895" y="16448"/>
                    </a:cubicBezTo>
                    <a:cubicBezTo>
                      <a:pt x="7918" y="16294"/>
                      <a:pt x="7928" y="16140"/>
                      <a:pt x="7923" y="15991"/>
                    </a:cubicBezTo>
                    <a:close/>
                    <a:moveTo>
                      <a:pt x="10003" y="15991"/>
                    </a:moveTo>
                    <a:cubicBezTo>
                      <a:pt x="9998" y="16145"/>
                      <a:pt x="10012" y="16299"/>
                      <a:pt x="10036" y="16448"/>
                    </a:cubicBezTo>
                    <a:cubicBezTo>
                      <a:pt x="9970" y="16644"/>
                      <a:pt x="9905" y="16835"/>
                      <a:pt x="9844" y="17031"/>
                    </a:cubicBezTo>
                    <a:lnTo>
                      <a:pt x="9844" y="16387"/>
                    </a:lnTo>
                    <a:cubicBezTo>
                      <a:pt x="9910" y="16262"/>
                      <a:pt x="9961" y="16126"/>
                      <a:pt x="10003" y="15991"/>
                    </a:cubicBezTo>
                    <a:close/>
                    <a:moveTo>
                      <a:pt x="8963" y="1"/>
                    </a:moveTo>
                    <a:cubicBezTo>
                      <a:pt x="8529" y="1"/>
                      <a:pt x="8161" y="318"/>
                      <a:pt x="8096" y="747"/>
                    </a:cubicBezTo>
                    <a:cubicBezTo>
                      <a:pt x="7951" y="1026"/>
                      <a:pt x="7858" y="1386"/>
                      <a:pt x="7746" y="1810"/>
                    </a:cubicBezTo>
                    <a:cubicBezTo>
                      <a:pt x="7695" y="2010"/>
                      <a:pt x="7643" y="2211"/>
                      <a:pt x="7583" y="2397"/>
                    </a:cubicBezTo>
                    <a:cubicBezTo>
                      <a:pt x="7527" y="2551"/>
                      <a:pt x="7452" y="2701"/>
                      <a:pt x="7368" y="2841"/>
                    </a:cubicBezTo>
                    <a:cubicBezTo>
                      <a:pt x="7172" y="3181"/>
                      <a:pt x="6930" y="3605"/>
                      <a:pt x="6841" y="4212"/>
                    </a:cubicBezTo>
                    <a:cubicBezTo>
                      <a:pt x="6785" y="4636"/>
                      <a:pt x="6841" y="5079"/>
                      <a:pt x="6902" y="5508"/>
                    </a:cubicBezTo>
                    <a:cubicBezTo>
                      <a:pt x="6944" y="5839"/>
                      <a:pt x="6990" y="6179"/>
                      <a:pt x="6972" y="6464"/>
                    </a:cubicBezTo>
                    <a:cubicBezTo>
                      <a:pt x="6958" y="6692"/>
                      <a:pt x="6883" y="6958"/>
                      <a:pt x="6804" y="7238"/>
                    </a:cubicBezTo>
                    <a:cubicBezTo>
                      <a:pt x="6692" y="7630"/>
                      <a:pt x="6566" y="8082"/>
                      <a:pt x="6566" y="8576"/>
                    </a:cubicBezTo>
                    <a:cubicBezTo>
                      <a:pt x="6566" y="8670"/>
                      <a:pt x="6571" y="8763"/>
                      <a:pt x="6580" y="8852"/>
                    </a:cubicBezTo>
                    <a:cubicBezTo>
                      <a:pt x="6384" y="8469"/>
                      <a:pt x="6118" y="8152"/>
                      <a:pt x="5881" y="7872"/>
                    </a:cubicBezTo>
                    <a:cubicBezTo>
                      <a:pt x="5699" y="7658"/>
                      <a:pt x="5526" y="7453"/>
                      <a:pt x="5424" y="7266"/>
                    </a:cubicBezTo>
                    <a:lnTo>
                      <a:pt x="5414" y="7247"/>
                    </a:lnTo>
                    <a:cubicBezTo>
                      <a:pt x="5279" y="7005"/>
                      <a:pt x="5176" y="6711"/>
                      <a:pt x="5074" y="6403"/>
                    </a:cubicBezTo>
                    <a:lnTo>
                      <a:pt x="5060" y="6357"/>
                    </a:lnTo>
                    <a:lnTo>
                      <a:pt x="5060" y="6347"/>
                    </a:lnTo>
                    <a:cubicBezTo>
                      <a:pt x="4934" y="5988"/>
                      <a:pt x="4780" y="5578"/>
                      <a:pt x="4538" y="5237"/>
                    </a:cubicBezTo>
                    <a:lnTo>
                      <a:pt x="4533" y="5233"/>
                    </a:lnTo>
                    <a:cubicBezTo>
                      <a:pt x="4169" y="4729"/>
                      <a:pt x="3740" y="4449"/>
                      <a:pt x="3395" y="4226"/>
                    </a:cubicBezTo>
                    <a:cubicBezTo>
                      <a:pt x="3250" y="4137"/>
                      <a:pt x="3115" y="4039"/>
                      <a:pt x="2989" y="3927"/>
                    </a:cubicBezTo>
                    <a:cubicBezTo>
                      <a:pt x="2882" y="3824"/>
                      <a:pt x="2770" y="3717"/>
                      <a:pt x="2663" y="3605"/>
                    </a:cubicBezTo>
                    <a:cubicBezTo>
                      <a:pt x="2304" y="3251"/>
                      <a:pt x="1987" y="2929"/>
                      <a:pt x="1679" y="2738"/>
                    </a:cubicBezTo>
                    <a:cubicBezTo>
                      <a:pt x="1504" y="2515"/>
                      <a:pt x="1243" y="2396"/>
                      <a:pt x="978" y="2396"/>
                    </a:cubicBezTo>
                    <a:cubicBezTo>
                      <a:pt x="827" y="2396"/>
                      <a:pt x="675" y="2435"/>
                      <a:pt x="536" y="2514"/>
                    </a:cubicBezTo>
                    <a:cubicBezTo>
                      <a:pt x="159" y="2738"/>
                      <a:pt x="0" y="3209"/>
                      <a:pt x="168" y="3615"/>
                    </a:cubicBezTo>
                    <a:cubicBezTo>
                      <a:pt x="187" y="3871"/>
                      <a:pt x="271" y="4146"/>
                      <a:pt x="369" y="4473"/>
                    </a:cubicBezTo>
                    <a:cubicBezTo>
                      <a:pt x="429" y="4683"/>
                      <a:pt x="494" y="4902"/>
                      <a:pt x="536" y="5102"/>
                    </a:cubicBezTo>
                    <a:cubicBezTo>
                      <a:pt x="555" y="5242"/>
                      <a:pt x="555" y="5382"/>
                      <a:pt x="541" y="5517"/>
                    </a:cubicBezTo>
                    <a:cubicBezTo>
                      <a:pt x="522" y="5853"/>
                      <a:pt x="499" y="6310"/>
                      <a:pt x="690" y="6846"/>
                    </a:cubicBezTo>
                    <a:cubicBezTo>
                      <a:pt x="812" y="7201"/>
                      <a:pt x="1040" y="7527"/>
                      <a:pt x="1255" y="7844"/>
                    </a:cubicBezTo>
                    <a:lnTo>
                      <a:pt x="1301" y="7910"/>
                    </a:lnTo>
                    <a:cubicBezTo>
                      <a:pt x="1474" y="8166"/>
                      <a:pt x="1651" y="8432"/>
                      <a:pt x="1754" y="8674"/>
                    </a:cubicBezTo>
                    <a:cubicBezTo>
                      <a:pt x="1828" y="8866"/>
                      <a:pt x="1861" y="9113"/>
                      <a:pt x="1898" y="9374"/>
                    </a:cubicBezTo>
                    <a:cubicBezTo>
                      <a:pt x="1949" y="9738"/>
                      <a:pt x="2010" y="10148"/>
                      <a:pt x="2192" y="10568"/>
                    </a:cubicBezTo>
                    <a:lnTo>
                      <a:pt x="2197" y="10582"/>
                    </a:lnTo>
                    <a:cubicBezTo>
                      <a:pt x="2383" y="10992"/>
                      <a:pt x="2654" y="11332"/>
                      <a:pt x="2896" y="11631"/>
                    </a:cubicBezTo>
                    <a:cubicBezTo>
                      <a:pt x="3078" y="11855"/>
                      <a:pt x="3246" y="12069"/>
                      <a:pt x="3344" y="12270"/>
                    </a:cubicBezTo>
                    <a:cubicBezTo>
                      <a:pt x="3460" y="12503"/>
                      <a:pt x="3526" y="12797"/>
                      <a:pt x="3600" y="13109"/>
                    </a:cubicBezTo>
                    <a:cubicBezTo>
                      <a:pt x="3689" y="13492"/>
                      <a:pt x="3782" y="13888"/>
                      <a:pt x="3983" y="14247"/>
                    </a:cubicBezTo>
                    <a:cubicBezTo>
                      <a:pt x="4258" y="14755"/>
                      <a:pt x="4621" y="15063"/>
                      <a:pt x="4911" y="15315"/>
                    </a:cubicBezTo>
                    <a:cubicBezTo>
                      <a:pt x="5037" y="15413"/>
                      <a:pt x="5153" y="15525"/>
                      <a:pt x="5260" y="15651"/>
                    </a:cubicBezTo>
                    <a:cubicBezTo>
                      <a:pt x="5382" y="15809"/>
                      <a:pt x="5498" y="15991"/>
                      <a:pt x="5615" y="16168"/>
                    </a:cubicBezTo>
                    <a:cubicBezTo>
                      <a:pt x="5825" y="16481"/>
                      <a:pt x="6011" y="16761"/>
                      <a:pt x="6216" y="16966"/>
                    </a:cubicBezTo>
                    <a:cubicBezTo>
                      <a:pt x="6370" y="17437"/>
                      <a:pt x="6524" y="17912"/>
                      <a:pt x="6669" y="18383"/>
                    </a:cubicBezTo>
                    <a:cubicBezTo>
                      <a:pt x="4309" y="19185"/>
                      <a:pt x="2724" y="21163"/>
                      <a:pt x="2724" y="23401"/>
                    </a:cubicBezTo>
                    <a:cubicBezTo>
                      <a:pt x="2724" y="25714"/>
                      <a:pt x="4398" y="27743"/>
                      <a:pt x="6911" y="28493"/>
                    </a:cubicBezTo>
                    <a:cubicBezTo>
                      <a:pt x="7312" y="28839"/>
                      <a:pt x="7643" y="29254"/>
                      <a:pt x="7890" y="29720"/>
                    </a:cubicBezTo>
                    <a:cubicBezTo>
                      <a:pt x="7998" y="29930"/>
                      <a:pt x="8091" y="30144"/>
                      <a:pt x="8161" y="30368"/>
                    </a:cubicBezTo>
                    <a:cubicBezTo>
                      <a:pt x="8287" y="30762"/>
                      <a:pt x="8628" y="30959"/>
                      <a:pt x="8970" y="30959"/>
                    </a:cubicBezTo>
                    <a:cubicBezTo>
                      <a:pt x="9312" y="30959"/>
                      <a:pt x="9653" y="30762"/>
                      <a:pt x="9779" y="30368"/>
                    </a:cubicBezTo>
                    <a:cubicBezTo>
                      <a:pt x="9854" y="30144"/>
                      <a:pt x="9942" y="29925"/>
                      <a:pt x="10054" y="29720"/>
                    </a:cubicBezTo>
                    <a:cubicBezTo>
                      <a:pt x="10301" y="29254"/>
                      <a:pt x="10633" y="28839"/>
                      <a:pt x="11034" y="28493"/>
                    </a:cubicBezTo>
                    <a:cubicBezTo>
                      <a:pt x="13547" y="27743"/>
                      <a:pt x="15221" y="25709"/>
                      <a:pt x="15221" y="23401"/>
                    </a:cubicBezTo>
                    <a:cubicBezTo>
                      <a:pt x="15221" y="21163"/>
                      <a:pt x="13631" y="19185"/>
                      <a:pt x="11276" y="18383"/>
                    </a:cubicBezTo>
                    <a:cubicBezTo>
                      <a:pt x="11421" y="17908"/>
                      <a:pt x="11570" y="17437"/>
                      <a:pt x="11724" y="16966"/>
                    </a:cubicBezTo>
                    <a:cubicBezTo>
                      <a:pt x="11934" y="16761"/>
                      <a:pt x="12120" y="16476"/>
                      <a:pt x="12325" y="16164"/>
                    </a:cubicBezTo>
                    <a:cubicBezTo>
                      <a:pt x="12442" y="15991"/>
                      <a:pt x="12563" y="15809"/>
                      <a:pt x="12680" y="15651"/>
                    </a:cubicBezTo>
                    <a:cubicBezTo>
                      <a:pt x="12787" y="15525"/>
                      <a:pt x="12904" y="15413"/>
                      <a:pt x="13034" y="15310"/>
                    </a:cubicBezTo>
                    <a:cubicBezTo>
                      <a:pt x="13323" y="15063"/>
                      <a:pt x="13687" y="14755"/>
                      <a:pt x="13962" y="14247"/>
                    </a:cubicBezTo>
                    <a:cubicBezTo>
                      <a:pt x="14163" y="13888"/>
                      <a:pt x="14256" y="13492"/>
                      <a:pt x="14345" y="13109"/>
                    </a:cubicBezTo>
                    <a:cubicBezTo>
                      <a:pt x="14419" y="12797"/>
                      <a:pt x="14484" y="12503"/>
                      <a:pt x="14601" y="12265"/>
                    </a:cubicBezTo>
                    <a:cubicBezTo>
                      <a:pt x="14699" y="12069"/>
                      <a:pt x="14867" y="11859"/>
                      <a:pt x="15049" y="11631"/>
                    </a:cubicBezTo>
                    <a:cubicBezTo>
                      <a:pt x="15291" y="11328"/>
                      <a:pt x="15562" y="10987"/>
                      <a:pt x="15748" y="10582"/>
                    </a:cubicBezTo>
                    <a:lnTo>
                      <a:pt x="15753" y="10568"/>
                    </a:lnTo>
                    <a:cubicBezTo>
                      <a:pt x="15935" y="10148"/>
                      <a:pt x="15991" y="9733"/>
                      <a:pt x="16047" y="9369"/>
                    </a:cubicBezTo>
                    <a:cubicBezTo>
                      <a:pt x="16084" y="9113"/>
                      <a:pt x="16117" y="8866"/>
                      <a:pt x="16191" y="8670"/>
                    </a:cubicBezTo>
                    <a:cubicBezTo>
                      <a:pt x="16294" y="8432"/>
                      <a:pt x="16471" y="8166"/>
                      <a:pt x="16648" y="7905"/>
                    </a:cubicBezTo>
                    <a:lnTo>
                      <a:pt x="16690" y="7840"/>
                    </a:lnTo>
                    <a:cubicBezTo>
                      <a:pt x="16909" y="7527"/>
                      <a:pt x="17133" y="7201"/>
                      <a:pt x="17254" y="6846"/>
                    </a:cubicBezTo>
                    <a:cubicBezTo>
                      <a:pt x="17446" y="6310"/>
                      <a:pt x="17422" y="5853"/>
                      <a:pt x="17404" y="5517"/>
                    </a:cubicBezTo>
                    <a:cubicBezTo>
                      <a:pt x="17390" y="5377"/>
                      <a:pt x="17390" y="5237"/>
                      <a:pt x="17408" y="5098"/>
                    </a:cubicBezTo>
                    <a:cubicBezTo>
                      <a:pt x="17450" y="4902"/>
                      <a:pt x="17516" y="4683"/>
                      <a:pt x="17576" y="4473"/>
                    </a:cubicBezTo>
                    <a:cubicBezTo>
                      <a:pt x="17674" y="4146"/>
                      <a:pt x="17758" y="3871"/>
                      <a:pt x="17777" y="3615"/>
                    </a:cubicBezTo>
                    <a:cubicBezTo>
                      <a:pt x="17935" y="3223"/>
                      <a:pt x="17795" y="2775"/>
                      <a:pt x="17441" y="2547"/>
                    </a:cubicBezTo>
                    <a:cubicBezTo>
                      <a:pt x="17290" y="2447"/>
                      <a:pt x="17120" y="2398"/>
                      <a:pt x="16951" y="2398"/>
                    </a:cubicBezTo>
                    <a:cubicBezTo>
                      <a:pt x="16688" y="2398"/>
                      <a:pt x="16430" y="2516"/>
                      <a:pt x="16256" y="2738"/>
                    </a:cubicBezTo>
                    <a:cubicBezTo>
                      <a:pt x="15949" y="2929"/>
                      <a:pt x="15627" y="3251"/>
                      <a:pt x="15273" y="3605"/>
                    </a:cubicBezTo>
                    <a:cubicBezTo>
                      <a:pt x="15161" y="3717"/>
                      <a:pt x="15053" y="3824"/>
                      <a:pt x="14951" y="3927"/>
                    </a:cubicBezTo>
                    <a:cubicBezTo>
                      <a:pt x="14820" y="4039"/>
                      <a:pt x="14680" y="4137"/>
                      <a:pt x="14536" y="4226"/>
                    </a:cubicBezTo>
                    <a:cubicBezTo>
                      <a:pt x="14191" y="4449"/>
                      <a:pt x="13762" y="4729"/>
                      <a:pt x="13398" y="5233"/>
                    </a:cubicBezTo>
                    <a:lnTo>
                      <a:pt x="13393" y="5237"/>
                    </a:lnTo>
                    <a:cubicBezTo>
                      <a:pt x="13151" y="5583"/>
                      <a:pt x="12997" y="5993"/>
                      <a:pt x="12871" y="6347"/>
                    </a:cubicBezTo>
                    <a:lnTo>
                      <a:pt x="12871" y="6352"/>
                    </a:lnTo>
                    <a:lnTo>
                      <a:pt x="12857" y="6403"/>
                    </a:lnTo>
                    <a:cubicBezTo>
                      <a:pt x="12754" y="6716"/>
                      <a:pt x="12652" y="7005"/>
                      <a:pt x="12517" y="7247"/>
                    </a:cubicBezTo>
                    <a:lnTo>
                      <a:pt x="12507" y="7266"/>
                    </a:lnTo>
                    <a:cubicBezTo>
                      <a:pt x="12405" y="7453"/>
                      <a:pt x="12232" y="7658"/>
                      <a:pt x="12050" y="7872"/>
                    </a:cubicBezTo>
                    <a:cubicBezTo>
                      <a:pt x="11812" y="8152"/>
                      <a:pt x="11547" y="8469"/>
                      <a:pt x="11351" y="8852"/>
                    </a:cubicBezTo>
                    <a:cubicBezTo>
                      <a:pt x="11360" y="8763"/>
                      <a:pt x="11365" y="8670"/>
                      <a:pt x="11365" y="8576"/>
                    </a:cubicBezTo>
                    <a:cubicBezTo>
                      <a:pt x="11365" y="8077"/>
                      <a:pt x="11239" y="7630"/>
                      <a:pt x="11127" y="7238"/>
                    </a:cubicBezTo>
                    <a:cubicBezTo>
                      <a:pt x="11048" y="6958"/>
                      <a:pt x="10973" y="6692"/>
                      <a:pt x="10959" y="6464"/>
                    </a:cubicBezTo>
                    <a:cubicBezTo>
                      <a:pt x="10940" y="6175"/>
                      <a:pt x="10987" y="5839"/>
                      <a:pt x="11029" y="5508"/>
                    </a:cubicBezTo>
                    <a:cubicBezTo>
                      <a:pt x="11090" y="5079"/>
                      <a:pt x="11145" y="4636"/>
                      <a:pt x="11090" y="4212"/>
                    </a:cubicBezTo>
                    <a:cubicBezTo>
                      <a:pt x="11001" y="3605"/>
                      <a:pt x="10763" y="3181"/>
                      <a:pt x="10563" y="2841"/>
                    </a:cubicBezTo>
                    <a:cubicBezTo>
                      <a:pt x="10479" y="2701"/>
                      <a:pt x="10404" y="2551"/>
                      <a:pt x="10348" y="2397"/>
                    </a:cubicBezTo>
                    <a:cubicBezTo>
                      <a:pt x="10287" y="2216"/>
                      <a:pt x="10236" y="2010"/>
                      <a:pt x="10185" y="1815"/>
                    </a:cubicBezTo>
                    <a:cubicBezTo>
                      <a:pt x="10078" y="1386"/>
                      <a:pt x="9984" y="1026"/>
                      <a:pt x="9835" y="747"/>
                    </a:cubicBezTo>
                    <a:cubicBezTo>
                      <a:pt x="9770" y="318"/>
                      <a:pt x="9401" y="1"/>
                      <a:pt x="8963" y="1"/>
                    </a:cubicBezTo>
                    <a:close/>
                  </a:path>
                </a:pathLst>
              </a:custGeom>
              <a:solidFill>
                <a:schemeClr val="accent5"/>
              </a:solidFill>
              <a:ln w="28575" cap="flat" cmpd="sng">
                <a:solidFill>
                  <a:schemeClr val="accent5"/>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2" name="Google Shape;1012;p40"/>
              <p:cNvSpPr/>
              <p:nvPr/>
            </p:nvSpPr>
            <p:spPr>
              <a:xfrm>
                <a:off x="13444355" y="6664503"/>
                <a:ext cx="115486" cy="533571"/>
              </a:xfrm>
              <a:custGeom>
                <a:avLst/>
                <a:gdLst/>
                <a:ahLst/>
                <a:cxnLst/>
                <a:rect l="l" t="t" r="r" b="b"/>
                <a:pathLst>
                  <a:path w="3331" h="15390" extrusionOk="0">
                    <a:moveTo>
                      <a:pt x="1666" y="1"/>
                    </a:moveTo>
                    <a:cubicBezTo>
                      <a:pt x="1358" y="1"/>
                      <a:pt x="1223" y="947"/>
                      <a:pt x="985" y="1726"/>
                    </a:cubicBezTo>
                    <a:cubicBezTo>
                      <a:pt x="826" y="2248"/>
                      <a:pt x="379" y="2659"/>
                      <a:pt x="267" y="3428"/>
                    </a:cubicBezTo>
                    <a:cubicBezTo>
                      <a:pt x="183" y="4053"/>
                      <a:pt x="449" y="4878"/>
                      <a:pt x="402" y="5625"/>
                    </a:cubicBezTo>
                    <a:cubicBezTo>
                      <a:pt x="360" y="6296"/>
                      <a:pt x="1" y="6958"/>
                      <a:pt x="1" y="7695"/>
                    </a:cubicBezTo>
                    <a:cubicBezTo>
                      <a:pt x="1" y="8427"/>
                      <a:pt x="360" y="9094"/>
                      <a:pt x="402" y="9761"/>
                    </a:cubicBezTo>
                    <a:cubicBezTo>
                      <a:pt x="449" y="10512"/>
                      <a:pt x="183" y="11332"/>
                      <a:pt x="267" y="11957"/>
                    </a:cubicBezTo>
                    <a:cubicBezTo>
                      <a:pt x="379" y="12727"/>
                      <a:pt x="826" y="13142"/>
                      <a:pt x="985" y="13659"/>
                    </a:cubicBezTo>
                    <a:cubicBezTo>
                      <a:pt x="1223" y="14438"/>
                      <a:pt x="1358" y="15390"/>
                      <a:pt x="1666" y="15390"/>
                    </a:cubicBezTo>
                    <a:cubicBezTo>
                      <a:pt x="1969" y="15390"/>
                      <a:pt x="2109" y="14438"/>
                      <a:pt x="2347" y="13659"/>
                    </a:cubicBezTo>
                    <a:cubicBezTo>
                      <a:pt x="2505" y="13137"/>
                      <a:pt x="2953" y="12727"/>
                      <a:pt x="3060" y="11957"/>
                    </a:cubicBezTo>
                    <a:cubicBezTo>
                      <a:pt x="3149" y="11332"/>
                      <a:pt x="2883" y="10507"/>
                      <a:pt x="2929" y="9761"/>
                    </a:cubicBezTo>
                    <a:cubicBezTo>
                      <a:pt x="2967" y="9094"/>
                      <a:pt x="3331" y="8423"/>
                      <a:pt x="3331" y="7695"/>
                    </a:cubicBezTo>
                    <a:cubicBezTo>
                      <a:pt x="3331" y="6958"/>
                      <a:pt x="2967" y="6291"/>
                      <a:pt x="2929" y="5625"/>
                    </a:cubicBezTo>
                    <a:cubicBezTo>
                      <a:pt x="2883" y="4874"/>
                      <a:pt x="3149" y="4053"/>
                      <a:pt x="3060" y="3428"/>
                    </a:cubicBezTo>
                    <a:cubicBezTo>
                      <a:pt x="2953" y="2659"/>
                      <a:pt x="2505" y="2244"/>
                      <a:pt x="2347" y="1726"/>
                    </a:cubicBezTo>
                    <a:cubicBezTo>
                      <a:pt x="2109" y="947"/>
                      <a:pt x="1969" y="1"/>
                      <a:pt x="166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3" name="Google Shape;1013;p40"/>
              <p:cNvSpPr/>
              <p:nvPr/>
            </p:nvSpPr>
            <p:spPr>
              <a:xfrm>
                <a:off x="13496600" y="6659164"/>
                <a:ext cx="10678" cy="632034"/>
              </a:xfrm>
              <a:custGeom>
                <a:avLst/>
                <a:gdLst/>
                <a:ahLst/>
                <a:cxnLst/>
                <a:rect l="l" t="t" r="r" b="b"/>
                <a:pathLst>
                  <a:path w="308" h="18230" extrusionOk="0">
                    <a:moveTo>
                      <a:pt x="154" y="1"/>
                    </a:moveTo>
                    <a:cubicBezTo>
                      <a:pt x="77" y="1"/>
                      <a:pt x="0" y="52"/>
                      <a:pt x="0" y="155"/>
                    </a:cubicBezTo>
                    <a:lnTo>
                      <a:pt x="0" y="18076"/>
                    </a:lnTo>
                    <a:cubicBezTo>
                      <a:pt x="0" y="18160"/>
                      <a:pt x="70" y="18230"/>
                      <a:pt x="154" y="18230"/>
                    </a:cubicBezTo>
                    <a:cubicBezTo>
                      <a:pt x="238" y="18230"/>
                      <a:pt x="308" y="18160"/>
                      <a:pt x="308" y="18076"/>
                    </a:cubicBezTo>
                    <a:lnTo>
                      <a:pt x="308" y="155"/>
                    </a:lnTo>
                    <a:cubicBezTo>
                      <a:pt x="308" y="52"/>
                      <a:pt x="231" y="1"/>
                      <a:pt x="154" y="1"/>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4" name="Google Shape;1014;p40"/>
              <p:cNvSpPr/>
              <p:nvPr/>
            </p:nvSpPr>
            <p:spPr>
              <a:xfrm>
                <a:off x="13555259" y="6746909"/>
                <a:ext cx="233190" cy="462290"/>
              </a:xfrm>
              <a:custGeom>
                <a:avLst/>
                <a:gdLst/>
                <a:ahLst/>
                <a:cxnLst/>
                <a:rect l="l" t="t" r="r" b="b"/>
                <a:pathLst>
                  <a:path w="6726" h="13334" extrusionOk="0">
                    <a:moveTo>
                      <a:pt x="6379" y="1"/>
                    </a:moveTo>
                    <a:cubicBezTo>
                      <a:pt x="6079" y="1"/>
                      <a:pt x="5499" y="663"/>
                      <a:pt x="4953" y="1186"/>
                    </a:cubicBezTo>
                    <a:cubicBezTo>
                      <a:pt x="4552" y="1569"/>
                      <a:pt x="3946" y="1765"/>
                      <a:pt x="3489" y="2394"/>
                    </a:cubicBezTo>
                    <a:cubicBezTo>
                      <a:pt x="3307" y="2655"/>
                      <a:pt x="3177" y="2982"/>
                      <a:pt x="3060" y="3327"/>
                    </a:cubicBezTo>
                    <a:cubicBezTo>
                      <a:pt x="2944" y="3672"/>
                      <a:pt x="2827" y="4031"/>
                      <a:pt x="2645" y="4348"/>
                    </a:cubicBezTo>
                    <a:cubicBezTo>
                      <a:pt x="2337" y="4922"/>
                      <a:pt x="1717" y="5397"/>
                      <a:pt x="1437" y="6050"/>
                    </a:cubicBezTo>
                    <a:cubicBezTo>
                      <a:pt x="1143" y="6698"/>
                      <a:pt x="1246" y="7393"/>
                      <a:pt x="1041" y="7999"/>
                    </a:cubicBezTo>
                    <a:cubicBezTo>
                      <a:pt x="808" y="8671"/>
                      <a:pt x="281" y="9338"/>
                      <a:pt x="146" y="9921"/>
                    </a:cubicBezTo>
                    <a:cubicBezTo>
                      <a:pt x="1" y="10644"/>
                      <a:pt x="299" y="11119"/>
                      <a:pt x="285" y="11623"/>
                    </a:cubicBezTo>
                    <a:cubicBezTo>
                      <a:pt x="267" y="12378"/>
                      <a:pt x="118" y="13260"/>
                      <a:pt x="416" y="13330"/>
                    </a:cubicBezTo>
                    <a:cubicBezTo>
                      <a:pt x="428" y="13332"/>
                      <a:pt x="440" y="13334"/>
                      <a:pt x="453" y="13334"/>
                    </a:cubicBezTo>
                    <a:cubicBezTo>
                      <a:pt x="747" y="13334"/>
                      <a:pt x="1139" y="12558"/>
                      <a:pt x="1591" y="11954"/>
                    </a:cubicBezTo>
                    <a:cubicBezTo>
                      <a:pt x="1908" y="11534"/>
                      <a:pt x="2468" y="11282"/>
                      <a:pt x="2818" y="10634"/>
                    </a:cubicBezTo>
                    <a:cubicBezTo>
                      <a:pt x="3116" y="10112"/>
                      <a:pt x="3125" y="9324"/>
                      <a:pt x="3438" y="8690"/>
                    </a:cubicBezTo>
                    <a:cubicBezTo>
                      <a:pt x="3718" y="8121"/>
                      <a:pt x="4291" y="7645"/>
                      <a:pt x="4571" y="7020"/>
                    </a:cubicBezTo>
                    <a:cubicBezTo>
                      <a:pt x="4841" y="6395"/>
                      <a:pt x="4776" y="5719"/>
                      <a:pt x="5005" y="5136"/>
                    </a:cubicBezTo>
                    <a:cubicBezTo>
                      <a:pt x="5140" y="4814"/>
                      <a:pt x="5350" y="4497"/>
                      <a:pt x="5555" y="4199"/>
                    </a:cubicBezTo>
                    <a:cubicBezTo>
                      <a:pt x="5760" y="3900"/>
                      <a:pt x="5961" y="3616"/>
                      <a:pt x="6059" y="3336"/>
                    </a:cubicBezTo>
                    <a:cubicBezTo>
                      <a:pt x="6301" y="2665"/>
                      <a:pt x="6077" y="2170"/>
                      <a:pt x="6185" y="1685"/>
                    </a:cubicBezTo>
                    <a:cubicBezTo>
                      <a:pt x="6338" y="958"/>
                      <a:pt x="6725" y="142"/>
                      <a:pt x="6450" y="16"/>
                    </a:cubicBezTo>
                    <a:cubicBezTo>
                      <a:pt x="6429" y="5"/>
                      <a:pt x="6405" y="1"/>
                      <a:pt x="637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5" name="Google Shape;1015;p40"/>
              <p:cNvSpPr/>
              <p:nvPr/>
            </p:nvSpPr>
            <p:spPr>
              <a:xfrm>
                <a:off x="13538618" y="6742194"/>
                <a:ext cx="247301" cy="551114"/>
              </a:xfrm>
              <a:custGeom>
                <a:avLst/>
                <a:gdLst/>
                <a:ahLst/>
                <a:cxnLst/>
                <a:rect l="l" t="t" r="r" b="b"/>
                <a:pathLst>
                  <a:path w="7133" h="15896" extrusionOk="0">
                    <a:moveTo>
                      <a:pt x="6925" y="0"/>
                    </a:moveTo>
                    <a:cubicBezTo>
                      <a:pt x="6881" y="0"/>
                      <a:pt x="6837" y="20"/>
                      <a:pt x="6804" y="68"/>
                    </a:cubicBezTo>
                    <a:cubicBezTo>
                      <a:pt x="6086" y="1145"/>
                      <a:pt x="5405" y="2339"/>
                      <a:pt x="4650" y="3831"/>
                    </a:cubicBezTo>
                    <a:cubicBezTo>
                      <a:pt x="4076" y="4955"/>
                      <a:pt x="3512" y="6191"/>
                      <a:pt x="2869" y="7720"/>
                    </a:cubicBezTo>
                    <a:cubicBezTo>
                      <a:pt x="1782" y="10327"/>
                      <a:pt x="835" y="12990"/>
                      <a:pt x="33" y="15699"/>
                    </a:cubicBezTo>
                    <a:cubicBezTo>
                      <a:pt x="1" y="15797"/>
                      <a:pt x="75" y="15895"/>
                      <a:pt x="178" y="15895"/>
                    </a:cubicBezTo>
                    <a:cubicBezTo>
                      <a:pt x="243" y="15895"/>
                      <a:pt x="304" y="15849"/>
                      <a:pt x="322" y="15783"/>
                    </a:cubicBezTo>
                    <a:cubicBezTo>
                      <a:pt x="1124" y="13088"/>
                      <a:pt x="2071" y="10434"/>
                      <a:pt x="3148" y="7837"/>
                    </a:cubicBezTo>
                    <a:cubicBezTo>
                      <a:pt x="3787" y="6317"/>
                      <a:pt x="4352" y="5086"/>
                      <a:pt x="4920" y="3966"/>
                    </a:cubicBezTo>
                    <a:cubicBezTo>
                      <a:pt x="5671" y="2488"/>
                      <a:pt x="6347" y="1304"/>
                      <a:pt x="7056" y="236"/>
                    </a:cubicBezTo>
                    <a:cubicBezTo>
                      <a:pt x="7132" y="117"/>
                      <a:pt x="7030" y="0"/>
                      <a:pt x="6925" y="0"/>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6" name="Google Shape;1016;p40"/>
              <p:cNvSpPr/>
              <p:nvPr/>
            </p:nvSpPr>
            <p:spPr>
              <a:xfrm>
                <a:off x="13215614" y="6746909"/>
                <a:ext cx="233156" cy="462290"/>
              </a:xfrm>
              <a:custGeom>
                <a:avLst/>
                <a:gdLst/>
                <a:ahLst/>
                <a:cxnLst/>
                <a:rect l="l" t="t" r="r" b="b"/>
                <a:pathLst>
                  <a:path w="6725" h="13334" extrusionOk="0">
                    <a:moveTo>
                      <a:pt x="342" y="1"/>
                    </a:moveTo>
                    <a:cubicBezTo>
                      <a:pt x="316" y="1"/>
                      <a:pt x="292" y="5"/>
                      <a:pt x="271" y="16"/>
                    </a:cubicBezTo>
                    <a:cubicBezTo>
                      <a:pt x="0" y="142"/>
                      <a:pt x="383" y="958"/>
                      <a:pt x="537" y="1685"/>
                    </a:cubicBezTo>
                    <a:cubicBezTo>
                      <a:pt x="644" y="2170"/>
                      <a:pt x="420" y="2665"/>
                      <a:pt x="667" y="3336"/>
                    </a:cubicBezTo>
                    <a:cubicBezTo>
                      <a:pt x="760" y="3616"/>
                      <a:pt x="961" y="3900"/>
                      <a:pt x="1166" y="4199"/>
                    </a:cubicBezTo>
                    <a:cubicBezTo>
                      <a:pt x="1376" y="4497"/>
                      <a:pt x="1586" y="4814"/>
                      <a:pt x="1721" y="5136"/>
                    </a:cubicBezTo>
                    <a:cubicBezTo>
                      <a:pt x="1950" y="5719"/>
                      <a:pt x="1884" y="6395"/>
                      <a:pt x="2150" y="7020"/>
                    </a:cubicBezTo>
                    <a:cubicBezTo>
                      <a:pt x="2430" y="7645"/>
                      <a:pt x="3008" y="8121"/>
                      <a:pt x="3283" y="8690"/>
                    </a:cubicBezTo>
                    <a:cubicBezTo>
                      <a:pt x="3596" y="9324"/>
                      <a:pt x="3610" y="10112"/>
                      <a:pt x="3908" y="10634"/>
                    </a:cubicBezTo>
                    <a:cubicBezTo>
                      <a:pt x="4258" y="11282"/>
                      <a:pt x="4813" y="11534"/>
                      <a:pt x="5130" y="11954"/>
                    </a:cubicBezTo>
                    <a:cubicBezTo>
                      <a:pt x="5582" y="12558"/>
                      <a:pt x="5974" y="13334"/>
                      <a:pt x="6268" y="13334"/>
                    </a:cubicBezTo>
                    <a:cubicBezTo>
                      <a:pt x="6281" y="13334"/>
                      <a:pt x="6293" y="13332"/>
                      <a:pt x="6305" y="13330"/>
                    </a:cubicBezTo>
                    <a:cubicBezTo>
                      <a:pt x="6604" y="13260"/>
                      <a:pt x="6459" y="12378"/>
                      <a:pt x="6440" y="11623"/>
                    </a:cubicBezTo>
                    <a:cubicBezTo>
                      <a:pt x="6426" y="11119"/>
                      <a:pt x="6725" y="10644"/>
                      <a:pt x="6576" y="9921"/>
                    </a:cubicBezTo>
                    <a:cubicBezTo>
                      <a:pt x="6440" y="9338"/>
                      <a:pt x="5918" y="8671"/>
                      <a:pt x="5685" y="7999"/>
                    </a:cubicBezTo>
                    <a:cubicBezTo>
                      <a:pt x="5480" y="7393"/>
                      <a:pt x="5578" y="6698"/>
                      <a:pt x="5289" y="6050"/>
                    </a:cubicBezTo>
                    <a:cubicBezTo>
                      <a:pt x="5009" y="5397"/>
                      <a:pt x="4384" y="4922"/>
                      <a:pt x="4076" y="4348"/>
                    </a:cubicBezTo>
                    <a:cubicBezTo>
                      <a:pt x="3894" y="4031"/>
                      <a:pt x="3778" y="3672"/>
                      <a:pt x="3661" y="3327"/>
                    </a:cubicBezTo>
                    <a:cubicBezTo>
                      <a:pt x="3544" y="2982"/>
                      <a:pt x="3414" y="2655"/>
                      <a:pt x="3232" y="2394"/>
                    </a:cubicBezTo>
                    <a:cubicBezTo>
                      <a:pt x="2775" y="1765"/>
                      <a:pt x="2169" y="1569"/>
                      <a:pt x="1772" y="1186"/>
                    </a:cubicBezTo>
                    <a:cubicBezTo>
                      <a:pt x="1223" y="663"/>
                      <a:pt x="642" y="1"/>
                      <a:pt x="34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7" name="Google Shape;1017;p40"/>
              <p:cNvSpPr/>
              <p:nvPr/>
            </p:nvSpPr>
            <p:spPr>
              <a:xfrm>
                <a:off x="13217972" y="6742194"/>
                <a:ext cx="247301" cy="551114"/>
              </a:xfrm>
              <a:custGeom>
                <a:avLst/>
                <a:gdLst/>
                <a:ahLst/>
                <a:cxnLst/>
                <a:rect l="l" t="t" r="r" b="b"/>
                <a:pathLst>
                  <a:path w="7133" h="15896" extrusionOk="0">
                    <a:moveTo>
                      <a:pt x="210" y="0"/>
                    </a:moveTo>
                    <a:cubicBezTo>
                      <a:pt x="103" y="0"/>
                      <a:pt x="1" y="117"/>
                      <a:pt x="77" y="236"/>
                    </a:cubicBezTo>
                    <a:cubicBezTo>
                      <a:pt x="786" y="1304"/>
                      <a:pt x="1462" y="2488"/>
                      <a:pt x="2213" y="3966"/>
                    </a:cubicBezTo>
                    <a:cubicBezTo>
                      <a:pt x="2782" y="5090"/>
                      <a:pt x="3346" y="6321"/>
                      <a:pt x="3985" y="7837"/>
                    </a:cubicBezTo>
                    <a:cubicBezTo>
                      <a:pt x="5067" y="10434"/>
                      <a:pt x="6009" y="13088"/>
                      <a:pt x="6811" y="15783"/>
                    </a:cubicBezTo>
                    <a:cubicBezTo>
                      <a:pt x="6829" y="15848"/>
                      <a:pt x="6889" y="15894"/>
                      <a:pt x="6958" y="15895"/>
                    </a:cubicBezTo>
                    <a:lnTo>
                      <a:pt x="6958" y="15895"/>
                    </a:lnTo>
                    <a:cubicBezTo>
                      <a:pt x="7059" y="15894"/>
                      <a:pt x="7132" y="15797"/>
                      <a:pt x="7104" y="15699"/>
                    </a:cubicBezTo>
                    <a:cubicBezTo>
                      <a:pt x="6298" y="12990"/>
                      <a:pt x="5351" y="10327"/>
                      <a:pt x="4269" y="7720"/>
                    </a:cubicBezTo>
                    <a:cubicBezTo>
                      <a:pt x="3626" y="6196"/>
                      <a:pt x="3057" y="4960"/>
                      <a:pt x="2483" y="3831"/>
                    </a:cubicBezTo>
                    <a:cubicBezTo>
                      <a:pt x="1732" y="2344"/>
                      <a:pt x="1047" y="1145"/>
                      <a:pt x="333" y="68"/>
                    </a:cubicBezTo>
                    <a:cubicBezTo>
                      <a:pt x="299" y="20"/>
                      <a:pt x="254" y="0"/>
                      <a:pt x="210" y="0"/>
                    </a:cubicBezTo>
                    <a:close/>
                    <a:moveTo>
                      <a:pt x="6958" y="15895"/>
                    </a:moveTo>
                    <a:cubicBezTo>
                      <a:pt x="6957" y="15895"/>
                      <a:pt x="6956" y="15895"/>
                      <a:pt x="6955" y="15895"/>
                    </a:cubicBezTo>
                    <a:lnTo>
                      <a:pt x="6960" y="15895"/>
                    </a:lnTo>
                    <a:cubicBezTo>
                      <a:pt x="6959" y="15895"/>
                      <a:pt x="6958" y="15895"/>
                      <a:pt x="6958" y="15895"/>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8" name="Google Shape;1018;p40"/>
              <p:cNvSpPr/>
              <p:nvPr/>
            </p:nvSpPr>
            <p:spPr>
              <a:xfrm>
                <a:off x="13310501" y="7283538"/>
                <a:ext cx="382895" cy="398393"/>
              </a:xfrm>
              <a:custGeom>
                <a:avLst/>
                <a:gdLst/>
                <a:ahLst/>
                <a:cxnLst/>
                <a:rect l="l" t="t" r="r" b="b"/>
                <a:pathLst>
                  <a:path w="11044" h="11491" extrusionOk="0">
                    <a:moveTo>
                      <a:pt x="5522" y="0"/>
                    </a:moveTo>
                    <a:cubicBezTo>
                      <a:pt x="2472" y="0"/>
                      <a:pt x="1" y="2090"/>
                      <a:pt x="1" y="4664"/>
                    </a:cubicBezTo>
                    <a:cubicBezTo>
                      <a:pt x="1" y="6734"/>
                      <a:pt x="1600" y="8492"/>
                      <a:pt x="3811" y="9099"/>
                    </a:cubicBezTo>
                    <a:cubicBezTo>
                      <a:pt x="4338" y="9518"/>
                      <a:pt x="4771" y="10045"/>
                      <a:pt x="5084" y="10642"/>
                    </a:cubicBezTo>
                    <a:cubicBezTo>
                      <a:pt x="5214" y="10885"/>
                      <a:pt x="5322" y="11141"/>
                      <a:pt x="5405" y="11407"/>
                    </a:cubicBezTo>
                    <a:cubicBezTo>
                      <a:pt x="5424" y="11463"/>
                      <a:pt x="5473" y="11491"/>
                      <a:pt x="5522" y="11491"/>
                    </a:cubicBezTo>
                    <a:cubicBezTo>
                      <a:pt x="5571" y="11491"/>
                      <a:pt x="5620" y="11463"/>
                      <a:pt x="5639" y="11407"/>
                    </a:cubicBezTo>
                    <a:cubicBezTo>
                      <a:pt x="5723" y="11141"/>
                      <a:pt x="5830" y="10885"/>
                      <a:pt x="5960" y="10642"/>
                    </a:cubicBezTo>
                    <a:cubicBezTo>
                      <a:pt x="6278" y="10045"/>
                      <a:pt x="6711" y="9518"/>
                      <a:pt x="7238" y="9099"/>
                    </a:cubicBezTo>
                    <a:cubicBezTo>
                      <a:pt x="9449" y="8492"/>
                      <a:pt x="11043" y="6734"/>
                      <a:pt x="11043" y="4664"/>
                    </a:cubicBezTo>
                    <a:cubicBezTo>
                      <a:pt x="11043" y="2085"/>
                      <a:pt x="8572" y="0"/>
                      <a:pt x="552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9" name="Google Shape;1019;p40"/>
              <p:cNvSpPr/>
              <p:nvPr/>
            </p:nvSpPr>
            <p:spPr>
              <a:xfrm>
                <a:off x="13389094" y="7358698"/>
                <a:ext cx="122558" cy="10540"/>
              </a:xfrm>
              <a:custGeom>
                <a:avLst/>
                <a:gdLst/>
                <a:ahLst/>
                <a:cxnLst/>
                <a:rect l="l" t="t" r="r" b="b"/>
                <a:pathLst>
                  <a:path w="3535" h="304" extrusionOk="0">
                    <a:moveTo>
                      <a:pt x="205" y="1"/>
                    </a:moveTo>
                    <a:cubicBezTo>
                      <a:pt x="0" y="1"/>
                      <a:pt x="0" y="304"/>
                      <a:pt x="205" y="304"/>
                    </a:cubicBezTo>
                    <a:lnTo>
                      <a:pt x="3330" y="304"/>
                    </a:lnTo>
                    <a:cubicBezTo>
                      <a:pt x="3535" y="304"/>
                      <a:pt x="3535" y="1"/>
                      <a:pt x="3330" y="1"/>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0" name="Google Shape;1020;p40"/>
              <p:cNvSpPr/>
              <p:nvPr/>
            </p:nvSpPr>
            <p:spPr>
              <a:xfrm>
                <a:off x="13543298" y="7439857"/>
                <a:ext cx="122905" cy="10713"/>
              </a:xfrm>
              <a:custGeom>
                <a:avLst/>
                <a:gdLst/>
                <a:ahLst/>
                <a:cxnLst/>
                <a:rect l="l" t="t" r="r" b="b"/>
                <a:pathLst>
                  <a:path w="3545" h="309" extrusionOk="0">
                    <a:moveTo>
                      <a:pt x="201" y="1"/>
                    </a:moveTo>
                    <a:cubicBezTo>
                      <a:pt x="1" y="1"/>
                      <a:pt x="1" y="309"/>
                      <a:pt x="201" y="309"/>
                    </a:cubicBezTo>
                    <a:lnTo>
                      <a:pt x="3340" y="309"/>
                    </a:lnTo>
                    <a:cubicBezTo>
                      <a:pt x="3545" y="309"/>
                      <a:pt x="3545" y="1"/>
                      <a:pt x="3340" y="1"/>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1" name="Google Shape;1021;p40"/>
              <p:cNvSpPr/>
              <p:nvPr/>
            </p:nvSpPr>
            <p:spPr>
              <a:xfrm>
                <a:off x="13419325" y="7439857"/>
                <a:ext cx="98810" cy="10713"/>
              </a:xfrm>
              <a:custGeom>
                <a:avLst/>
                <a:gdLst/>
                <a:ahLst/>
                <a:cxnLst/>
                <a:rect l="l" t="t" r="r" b="b"/>
                <a:pathLst>
                  <a:path w="2850" h="309" extrusionOk="0">
                    <a:moveTo>
                      <a:pt x="205" y="1"/>
                    </a:moveTo>
                    <a:cubicBezTo>
                      <a:pt x="0" y="1"/>
                      <a:pt x="0" y="309"/>
                      <a:pt x="205" y="309"/>
                    </a:cubicBezTo>
                    <a:lnTo>
                      <a:pt x="2649" y="309"/>
                    </a:lnTo>
                    <a:cubicBezTo>
                      <a:pt x="2849" y="309"/>
                      <a:pt x="2849" y="1"/>
                      <a:pt x="2649" y="1"/>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2" name="Google Shape;1022;p40"/>
              <p:cNvSpPr/>
              <p:nvPr/>
            </p:nvSpPr>
            <p:spPr>
              <a:xfrm>
                <a:off x="13327142" y="7439857"/>
                <a:ext cx="61019" cy="10713"/>
              </a:xfrm>
              <a:custGeom>
                <a:avLst/>
                <a:gdLst/>
                <a:ahLst/>
                <a:cxnLst/>
                <a:rect l="l" t="t" r="r" b="b"/>
                <a:pathLst>
                  <a:path w="1760" h="309" extrusionOk="0">
                    <a:moveTo>
                      <a:pt x="206" y="1"/>
                    </a:moveTo>
                    <a:cubicBezTo>
                      <a:pt x="1" y="1"/>
                      <a:pt x="1" y="309"/>
                      <a:pt x="206" y="309"/>
                    </a:cubicBezTo>
                    <a:lnTo>
                      <a:pt x="1554" y="309"/>
                    </a:lnTo>
                    <a:cubicBezTo>
                      <a:pt x="1759" y="309"/>
                      <a:pt x="1759" y="1"/>
                      <a:pt x="1554" y="1"/>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3" name="Google Shape;1023;p40"/>
              <p:cNvSpPr/>
              <p:nvPr/>
            </p:nvSpPr>
            <p:spPr>
              <a:xfrm>
                <a:off x="13552693" y="7358698"/>
                <a:ext cx="60985" cy="10540"/>
              </a:xfrm>
              <a:custGeom>
                <a:avLst/>
                <a:gdLst/>
                <a:ahLst/>
                <a:cxnLst/>
                <a:rect l="l" t="t" r="r" b="b"/>
                <a:pathLst>
                  <a:path w="1759" h="304" extrusionOk="0">
                    <a:moveTo>
                      <a:pt x="206" y="1"/>
                    </a:moveTo>
                    <a:cubicBezTo>
                      <a:pt x="0" y="1"/>
                      <a:pt x="0" y="304"/>
                      <a:pt x="206" y="304"/>
                    </a:cubicBezTo>
                    <a:lnTo>
                      <a:pt x="1558" y="304"/>
                    </a:lnTo>
                    <a:cubicBezTo>
                      <a:pt x="1758" y="304"/>
                      <a:pt x="1758" y="1"/>
                      <a:pt x="1558" y="1"/>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4" name="Google Shape;1024;p40"/>
              <p:cNvSpPr/>
              <p:nvPr/>
            </p:nvSpPr>
            <p:spPr>
              <a:xfrm>
                <a:off x="13428373" y="7539632"/>
                <a:ext cx="89761" cy="10678"/>
              </a:xfrm>
              <a:custGeom>
                <a:avLst/>
                <a:gdLst/>
                <a:ahLst/>
                <a:cxnLst/>
                <a:rect l="l" t="t" r="r" b="b"/>
                <a:pathLst>
                  <a:path w="2589" h="308" extrusionOk="0">
                    <a:moveTo>
                      <a:pt x="205" y="0"/>
                    </a:moveTo>
                    <a:cubicBezTo>
                      <a:pt x="0" y="0"/>
                      <a:pt x="0" y="308"/>
                      <a:pt x="205" y="308"/>
                    </a:cubicBezTo>
                    <a:lnTo>
                      <a:pt x="2383" y="308"/>
                    </a:lnTo>
                    <a:cubicBezTo>
                      <a:pt x="2588" y="308"/>
                      <a:pt x="2588" y="0"/>
                      <a:pt x="2383" y="0"/>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5" name="Google Shape;1025;p40"/>
              <p:cNvSpPr/>
              <p:nvPr/>
            </p:nvSpPr>
            <p:spPr>
              <a:xfrm>
                <a:off x="13510988" y="7494840"/>
                <a:ext cx="89761" cy="10713"/>
              </a:xfrm>
              <a:custGeom>
                <a:avLst/>
                <a:gdLst/>
                <a:ahLst/>
                <a:cxnLst/>
                <a:rect l="l" t="t" r="r" b="b"/>
                <a:pathLst>
                  <a:path w="2589" h="309" extrusionOk="0">
                    <a:moveTo>
                      <a:pt x="205" y="0"/>
                    </a:moveTo>
                    <a:cubicBezTo>
                      <a:pt x="0" y="0"/>
                      <a:pt x="0" y="308"/>
                      <a:pt x="205" y="308"/>
                    </a:cubicBezTo>
                    <a:lnTo>
                      <a:pt x="2383" y="308"/>
                    </a:lnTo>
                    <a:cubicBezTo>
                      <a:pt x="2588" y="308"/>
                      <a:pt x="2588" y="0"/>
                      <a:pt x="2383" y="0"/>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026" name="Google Shape;1026;p40"/>
          <p:cNvGrpSpPr/>
          <p:nvPr/>
        </p:nvGrpSpPr>
        <p:grpSpPr>
          <a:xfrm>
            <a:off x="-5950" y="2636989"/>
            <a:ext cx="1448449" cy="2512414"/>
            <a:chOff x="-5950" y="2636989"/>
            <a:chExt cx="1448449" cy="2512414"/>
          </a:xfrm>
        </p:grpSpPr>
        <p:grpSp>
          <p:nvGrpSpPr>
            <p:cNvPr id="1027" name="Google Shape;1027;p40"/>
            <p:cNvGrpSpPr/>
            <p:nvPr/>
          </p:nvGrpSpPr>
          <p:grpSpPr>
            <a:xfrm>
              <a:off x="443357" y="2636989"/>
              <a:ext cx="576029" cy="1164800"/>
              <a:chOff x="12645565" y="5401471"/>
              <a:chExt cx="454524" cy="919102"/>
            </a:xfrm>
          </p:grpSpPr>
          <p:sp>
            <p:nvSpPr>
              <p:cNvPr id="1028" name="Google Shape;1028;p40"/>
              <p:cNvSpPr/>
              <p:nvPr/>
            </p:nvSpPr>
            <p:spPr>
              <a:xfrm>
                <a:off x="12645565" y="5401471"/>
                <a:ext cx="454524" cy="919102"/>
              </a:xfrm>
              <a:custGeom>
                <a:avLst/>
                <a:gdLst/>
                <a:ahLst/>
                <a:cxnLst/>
                <a:rect l="l" t="t" r="r" b="b"/>
                <a:pathLst>
                  <a:path w="13110" h="26510" extrusionOk="0">
                    <a:moveTo>
                      <a:pt x="7189" y="0"/>
                    </a:moveTo>
                    <a:cubicBezTo>
                      <a:pt x="6904" y="0"/>
                      <a:pt x="6408" y="107"/>
                      <a:pt x="6035" y="763"/>
                    </a:cubicBezTo>
                    <a:cubicBezTo>
                      <a:pt x="5839" y="1131"/>
                      <a:pt x="5713" y="1537"/>
                      <a:pt x="5671" y="1952"/>
                    </a:cubicBezTo>
                    <a:cubicBezTo>
                      <a:pt x="5634" y="2274"/>
                      <a:pt x="5410" y="4685"/>
                      <a:pt x="5223" y="7110"/>
                    </a:cubicBezTo>
                    <a:cubicBezTo>
                      <a:pt x="5065" y="9189"/>
                      <a:pt x="4999" y="10351"/>
                      <a:pt x="4990" y="11041"/>
                    </a:cubicBezTo>
                    <a:cubicBezTo>
                      <a:pt x="4039" y="11199"/>
                      <a:pt x="3260" y="11885"/>
                      <a:pt x="2985" y="12808"/>
                    </a:cubicBezTo>
                    <a:cubicBezTo>
                      <a:pt x="2374" y="14888"/>
                      <a:pt x="1521" y="17915"/>
                      <a:pt x="896" y="20540"/>
                    </a:cubicBezTo>
                    <a:cubicBezTo>
                      <a:pt x="546" y="22032"/>
                      <a:pt x="308" y="23226"/>
                      <a:pt x="196" y="24089"/>
                    </a:cubicBezTo>
                    <a:cubicBezTo>
                      <a:pt x="70" y="25082"/>
                      <a:pt x="0" y="26169"/>
                      <a:pt x="803" y="26458"/>
                    </a:cubicBezTo>
                    <a:cubicBezTo>
                      <a:pt x="900" y="26490"/>
                      <a:pt x="1003" y="26509"/>
                      <a:pt x="1106" y="26509"/>
                    </a:cubicBezTo>
                    <a:cubicBezTo>
                      <a:pt x="1768" y="26509"/>
                      <a:pt x="2304" y="25740"/>
                      <a:pt x="2766" y="24998"/>
                    </a:cubicBezTo>
                    <a:cubicBezTo>
                      <a:pt x="3227" y="24257"/>
                      <a:pt x="3792" y="23184"/>
                      <a:pt x="4459" y="21804"/>
                    </a:cubicBezTo>
                    <a:cubicBezTo>
                      <a:pt x="5634" y="19374"/>
                      <a:pt x="6879" y="16483"/>
                      <a:pt x="7714" y="14487"/>
                    </a:cubicBezTo>
                    <a:cubicBezTo>
                      <a:pt x="8096" y="13578"/>
                      <a:pt x="7909" y="12533"/>
                      <a:pt x="7243" y="11810"/>
                    </a:cubicBezTo>
                    <a:cubicBezTo>
                      <a:pt x="7672" y="11269"/>
                      <a:pt x="8352" y="10332"/>
                      <a:pt x="9528" y="8635"/>
                    </a:cubicBezTo>
                    <a:cubicBezTo>
                      <a:pt x="10913" y="6639"/>
                      <a:pt x="12256" y="4624"/>
                      <a:pt x="12428" y="4349"/>
                    </a:cubicBezTo>
                    <a:cubicBezTo>
                      <a:pt x="13109" y="3295"/>
                      <a:pt x="13086" y="2250"/>
                      <a:pt x="12386" y="1807"/>
                    </a:cubicBezTo>
                    <a:cubicBezTo>
                      <a:pt x="12277" y="1736"/>
                      <a:pt x="12062" y="1630"/>
                      <a:pt x="11773" y="1630"/>
                    </a:cubicBezTo>
                    <a:cubicBezTo>
                      <a:pt x="11531" y="1630"/>
                      <a:pt x="11237" y="1704"/>
                      <a:pt x="10908" y="1933"/>
                    </a:cubicBezTo>
                    <a:cubicBezTo>
                      <a:pt x="10852" y="1971"/>
                      <a:pt x="10801" y="2008"/>
                      <a:pt x="10749" y="2050"/>
                    </a:cubicBezTo>
                    <a:cubicBezTo>
                      <a:pt x="10749" y="2013"/>
                      <a:pt x="10749" y="1975"/>
                      <a:pt x="10745" y="1938"/>
                    </a:cubicBezTo>
                    <a:cubicBezTo>
                      <a:pt x="10693" y="1057"/>
                      <a:pt x="10162" y="772"/>
                      <a:pt x="9929" y="693"/>
                    </a:cubicBezTo>
                    <a:cubicBezTo>
                      <a:pt x="9846" y="664"/>
                      <a:pt x="9715" y="630"/>
                      <a:pt x="9554" y="630"/>
                    </a:cubicBezTo>
                    <a:cubicBezTo>
                      <a:pt x="9272" y="630"/>
                      <a:pt x="8896" y="734"/>
                      <a:pt x="8516" y="1150"/>
                    </a:cubicBezTo>
                    <a:cubicBezTo>
                      <a:pt x="8488" y="1178"/>
                      <a:pt x="8460" y="1206"/>
                      <a:pt x="8436" y="1239"/>
                    </a:cubicBezTo>
                    <a:cubicBezTo>
                      <a:pt x="8422" y="1169"/>
                      <a:pt x="8408" y="1103"/>
                      <a:pt x="8390" y="1038"/>
                    </a:cubicBezTo>
                    <a:cubicBezTo>
                      <a:pt x="8143" y="189"/>
                      <a:pt x="7555" y="35"/>
                      <a:pt x="7317" y="7"/>
                    </a:cubicBezTo>
                    <a:cubicBezTo>
                      <a:pt x="7282" y="3"/>
                      <a:pt x="7239" y="0"/>
                      <a:pt x="7189" y="0"/>
                    </a:cubicBezTo>
                    <a:close/>
                  </a:path>
                </a:pathLst>
              </a:custGeom>
              <a:solidFill>
                <a:schemeClr val="accent5"/>
              </a:solidFill>
              <a:ln w="28575" cap="flat" cmpd="sng">
                <a:solidFill>
                  <a:schemeClr val="accent5"/>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9" name="Google Shape;1029;p40"/>
              <p:cNvSpPr/>
              <p:nvPr/>
            </p:nvSpPr>
            <p:spPr>
              <a:xfrm>
                <a:off x="12650730" y="5808163"/>
                <a:ext cx="252918" cy="487148"/>
              </a:xfrm>
              <a:custGeom>
                <a:avLst/>
                <a:gdLst/>
                <a:ahLst/>
                <a:cxnLst/>
                <a:rect l="l" t="t" r="r" b="b"/>
                <a:pathLst>
                  <a:path w="7295" h="14051" extrusionOk="0">
                    <a:moveTo>
                      <a:pt x="5253" y="0"/>
                    </a:moveTo>
                    <a:cubicBezTo>
                      <a:pt x="4484" y="0"/>
                      <a:pt x="3770" y="500"/>
                      <a:pt x="3540" y="1282"/>
                    </a:cubicBezTo>
                    <a:cubicBezTo>
                      <a:pt x="2416" y="5111"/>
                      <a:pt x="1" y="13719"/>
                      <a:pt x="901" y="14041"/>
                    </a:cubicBezTo>
                    <a:cubicBezTo>
                      <a:pt x="918" y="14047"/>
                      <a:pt x="936" y="14050"/>
                      <a:pt x="954" y="14050"/>
                    </a:cubicBezTo>
                    <a:cubicBezTo>
                      <a:pt x="1934" y="14050"/>
                      <a:pt x="5383" y="6086"/>
                      <a:pt x="6898" y="2476"/>
                    </a:cubicBezTo>
                    <a:cubicBezTo>
                      <a:pt x="7294" y="1530"/>
                      <a:pt x="6814" y="448"/>
                      <a:pt x="5848" y="103"/>
                    </a:cubicBezTo>
                    <a:cubicBezTo>
                      <a:pt x="5651" y="33"/>
                      <a:pt x="5450" y="0"/>
                      <a:pt x="525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0" name="Google Shape;1030;p40"/>
              <p:cNvSpPr/>
              <p:nvPr/>
            </p:nvSpPr>
            <p:spPr>
              <a:xfrm>
                <a:off x="12778344" y="5848344"/>
                <a:ext cx="51554" cy="23541"/>
              </a:xfrm>
              <a:custGeom>
                <a:avLst/>
                <a:gdLst/>
                <a:ahLst/>
                <a:cxnLst/>
                <a:rect l="l" t="t" r="r" b="b"/>
                <a:pathLst>
                  <a:path w="1487" h="679" extrusionOk="0">
                    <a:moveTo>
                      <a:pt x="216" y="1"/>
                    </a:moveTo>
                    <a:cubicBezTo>
                      <a:pt x="64" y="1"/>
                      <a:pt x="1" y="238"/>
                      <a:pt x="172" y="296"/>
                    </a:cubicBezTo>
                    <a:lnTo>
                      <a:pt x="1225" y="674"/>
                    </a:lnTo>
                    <a:cubicBezTo>
                      <a:pt x="1239" y="678"/>
                      <a:pt x="1258" y="678"/>
                      <a:pt x="1277" y="678"/>
                    </a:cubicBezTo>
                    <a:cubicBezTo>
                      <a:pt x="1445" y="678"/>
                      <a:pt x="1487" y="440"/>
                      <a:pt x="1328" y="385"/>
                    </a:cubicBezTo>
                    <a:lnTo>
                      <a:pt x="274" y="11"/>
                    </a:lnTo>
                    <a:cubicBezTo>
                      <a:pt x="254" y="4"/>
                      <a:pt x="234" y="1"/>
                      <a:pt x="216" y="1"/>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1" name="Google Shape;1031;p40"/>
              <p:cNvSpPr/>
              <p:nvPr/>
            </p:nvSpPr>
            <p:spPr>
              <a:xfrm>
                <a:off x="12821194" y="5901386"/>
                <a:ext cx="51554" cy="23680"/>
              </a:xfrm>
              <a:custGeom>
                <a:avLst/>
                <a:gdLst/>
                <a:ahLst/>
                <a:cxnLst/>
                <a:rect l="l" t="t" r="r" b="b"/>
                <a:pathLst>
                  <a:path w="1487" h="683" extrusionOk="0">
                    <a:moveTo>
                      <a:pt x="216" y="0"/>
                    </a:moveTo>
                    <a:cubicBezTo>
                      <a:pt x="64" y="0"/>
                      <a:pt x="1" y="238"/>
                      <a:pt x="171" y="300"/>
                    </a:cubicBezTo>
                    <a:lnTo>
                      <a:pt x="1225" y="673"/>
                    </a:lnTo>
                    <a:cubicBezTo>
                      <a:pt x="1239" y="678"/>
                      <a:pt x="1258" y="683"/>
                      <a:pt x="1277" y="683"/>
                    </a:cubicBezTo>
                    <a:cubicBezTo>
                      <a:pt x="1444" y="683"/>
                      <a:pt x="1486" y="440"/>
                      <a:pt x="1328" y="384"/>
                    </a:cubicBezTo>
                    <a:lnTo>
                      <a:pt x="274" y="11"/>
                    </a:lnTo>
                    <a:cubicBezTo>
                      <a:pt x="254" y="4"/>
                      <a:pt x="234" y="0"/>
                      <a:pt x="216" y="0"/>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2" name="Google Shape;1032;p40"/>
              <p:cNvSpPr/>
              <p:nvPr/>
            </p:nvSpPr>
            <p:spPr>
              <a:xfrm>
                <a:off x="12757162" y="5923851"/>
                <a:ext cx="51728" cy="23680"/>
              </a:xfrm>
              <a:custGeom>
                <a:avLst/>
                <a:gdLst/>
                <a:ahLst/>
                <a:cxnLst/>
                <a:rect l="l" t="t" r="r" b="b"/>
                <a:pathLst>
                  <a:path w="1492" h="683" extrusionOk="0">
                    <a:moveTo>
                      <a:pt x="216" y="0"/>
                    </a:moveTo>
                    <a:cubicBezTo>
                      <a:pt x="65" y="0"/>
                      <a:pt x="1" y="238"/>
                      <a:pt x="172" y="300"/>
                    </a:cubicBezTo>
                    <a:lnTo>
                      <a:pt x="1226" y="673"/>
                    </a:lnTo>
                    <a:cubicBezTo>
                      <a:pt x="1244" y="678"/>
                      <a:pt x="1263" y="683"/>
                      <a:pt x="1277" y="683"/>
                    </a:cubicBezTo>
                    <a:cubicBezTo>
                      <a:pt x="1449" y="683"/>
                      <a:pt x="1491" y="445"/>
                      <a:pt x="1328" y="384"/>
                    </a:cubicBezTo>
                    <a:lnTo>
                      <a:pt x="274" y="11"/>
                    </a:lnTo>
                    <a:cubicBezTo>
                      <a:pt x="254" y="4"/>
                      <a:pt x="235" y="0"/>
                      <a:pt x="216" y="0"/>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3" name="Google Shape;1033;p40"/>
              <p:cNvSpPr/>
              <p:nvPr/>
            </p:nvSpPr>
            <p:spPr>
              <a:xfrm>
                <a:off x="12787739" y="5984001"/>
                <a:ext cx="47186" cy="22050"/>
              </a:xfrm>
              <a:custGeom>
                <a:avLst/>
                <a:gdLst/>
                <a:ahLst/>
                <a:cxnLst/>
                <a:rect l="l" t="t" r="r" b="b"/>
                <a:pathLst>
                  <a:path w="1361" h="636" extrusionOk="0">
                    <a:moveTo>
                      <a:pt x="216" y="0"/>
                    </a:moveTo>
                    <a:cubicBezTo>
                      <a:pt x="64" y="0"/>
                      <a:pt x="0" y="238"/>
                      <a:pt x="171" y="300"/>
                    </a:cubicBezTo>
                    <a:lnTo>
                      <a:pt x="1094" y="631"/>
                    </a:lnTo>
                    <a:cubicBezTo>
                      <a:pt x="1113" y="636"/>
                      <a:pt x="1132" y="636"/>
                      <a:pt x="1150" y="636"/>
                    </a:cubicBezTo>
                    <a:cubicBezTo>
                      <a:pt x="1318" y="636"/>
                      <a:pt x="1360" y="398"/>
                      <a:pt x="1202" y="342"/>
                    </a:cubicBezTo>
                    <a:lnTo>
                      <a:pt x="274" y="11"/>
                    </a:lnTo>
                    <a:cubicBezTo>
                      <a:pt x="253" y="4"/>
                      <a:pt x="234" y="0"/>
                      <a:pt x="216" y="0"/>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4" name="Google Shape;1034;p40"/>
              <p:cNvSpPr/>
              <p:nvPr/>
            </p:nvSpPr>
            <p:spPr>
              <a:xfrm>
                <a:off x="12735702" y="6014543"/>
                <a:ext cx="43580" cy="20767"/>
              </a:xfrm>
              <a:custGeom>
                <a:avLst/>
                <a:gdLst/>
                <a:ahLst/>
                <a:cxnLst/>
                <a:rect l="l" t="t" r="r" b="b"/>
                <a:pathLst>
                  <a:path w="1257" h="599" extrusionOk="0">
                    <a:moveTo>
                      <a:pt x="219" y="1"/>
                    </a:moveTo>
                    <a:cubicBezTo>
                      <a:pt x="63" y="1"/>
                      <a:pt x="0" y="238"/>
                      <a:pt x="175" y="300"/>
                    </a:cubicBezTo>
                    <a:lnTo>
                      <a:pt x="996" y="590"/>
                    </a:lnTo>
                    <a:cubicBezTo>
                      <a:pt x="1010" y="594"/>
                      <a:pt x="1028" y="599"/>
                      <a:pt x="1047" y="599"/>
                    </a:cubicBezTo>
                    <a:cubicBezTo>
                      <a:pt x="1215" y="599"/>
                      <a:pt x="1257" y="361"/>
                      <a:pt x="1098" y="300"/>
                    </a:cubicBezTo>
                    <a:lnTo>
                      <a:pt x="278" y="11"/>
                    </a:lnTo>
                    <a:cubicBezTo>
                      <a:pt x="257" y="4"/>
                      <a:pt x="237" y="1"/>
                      <a:pt x="219" y="1"/>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5" name="Google Shape;1035;p40"/>
              <p:cNvSpPr/>
              <p:nvPr/>
            </p:nvSpPr>
            <p:spPr>
              <a:xfrm>
                <a:off x="12756191" y="6072751"/>
                <a:ext cx="39281" cy="19311"/>
              </a:xfrm>
              <a:custGeom>
                <a:avLst/>
                <a:gdLst/>
                <a:ahLst/>
                <a:cxnLst/>
                <a:rect l="l" t="t" r="r" b="b"/>
                <a:pathLst>
                  <a:path w="1133" h="557" extrusionOk="0">
                    <a:moveTo>
                      <a:pt x="216" y="0"/>
                    </a:moveTo>
                    <a:cubicBezTo>
                      <a:pt x="65" y="0"/>
                      <a:pt x="1" y="238"/>
                      <a:pt x="172" y="300"/>
                    </a:cubicBezTo>
                    <a:lnTo>
                      <a:pt x="867" y="547"/>
                    </a:lnTo>
                    <a:cubicBezTo>
                      <a:pt x="880" y="552"/>
                      <a:pt x="899" y="557"/>
                      <a:pt x="918" y="557"/>
                    </a:cubicBezTo>
                    <a:cubicBezTo>
                      <a:pt x="1090" y="557"/>
                      <a:pt x="1132" y="314"/>
                      <a:pt x="969" y="258"/>
                    </a:cubicBezTo>
                    <a:lnTo>
                      <a:pt x="274" y="11"/>
                    </a:lnTo>
                    <a:cubicBezTo>
                      <a:pt x="254" y="4"/>
                      <a:pt x="235" y="0"/>
                      <a:pt x="216" y="0"/>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6" name="Google Shape;1036;p40"/>
              <p:cNvSpPr/>
              <p:nvPr/>
            </p:nvSpPr>
            <p:spPr>
              <a:xfrm>
                <a:off x="12710776" y="6110089"/>
                <a:ext cx="35710" cy="18028"/>
              </a:xfrm>
              <a:custGeom>
                <a:avLst/>
                <a:gdLst/>
                <a:ahLst/>
                <a:cxnLst/>
                <a:rect l="l" t="t" r="r" b="b"/>
                <a:pathLst>
                  <a:path w="1030" h="520" extrusionOk="0">
                    <a:moveTo>
                      <a:pt x="216" y="1"/>
                    </a:moveTo>
                    <a:cubicBezTo>
                      <a:pt x="64" y="1"/>
                      <a:pt x="0" y="238"/>
                      <a:pt x="171" y="301"/>
                    </a:cubicBezTo>
                    <a:lnTo>
                      <a:pt x="764" y="510"/>
                    </a:lnTo>
                    <a:cubicBezTo>
                      <a:pt x="778" y="515"/>
                      <a:pt x="796" y="520"/>
                      <a:pt x="815" y="520"/>
                    </a:cubicBezTo>
                    <a:cubicBezTo>
                      <a:pt x="987" y="520"/>
                      <a:pt x="1029" y="277"/>
                      <a:pt x="866" y="221"/>
                    </a:cubicBezTo>
                    <a:lnTo>
                      <a:pt x="274" y="11"/>
                    </a:lnTo>
                    <a:cubicBezTo>
                      <a:pt x="253" y="4"/>
                      <a:pt x="234" y="1"/>
                      <a:pt x="216" y="1"/>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7" name="Google Shape;1037;p40"/>
              <p:cNvSpPr/>
              <p:nvPr/>
            </p:nvSpPr>
            <p:spPr>
              <a:xfrm>
                <a:off x="12723846" y="6163651"/>
                <a:ext cx="31203" cy="16364"/>
              </a:xfrm>
              <a:custGeom>
                <a:avLst/>
                <a:gdLst/>
                <a:ahLst/>
                <a:cxnLst/>
                <a:rect l="l" t="t" r="r" b="b"/>
                <a:pathLst>
                  <a:path w="900" h="472" extrusionOk="0">
                    <a:moveTo>
                      <a:pt x="219" y="0"/>
                    </a:moveTo>
                    <a:cubicBezTo>
                      <a:pt x="66" y="0"/>
                      <a:pt x="0" y="236"/>
                      <a:pt x="172" y="299"/>
                    </a:cubicBezTo>
                    <a:lnTo>
                      <a:pt x="634" y="462"/>
                    </a:lnTo>
                    <a:cubicBezTo>
                      <a:pt x="652" y="472"/>
                      <a:pt x="671" y="472"/>
                      <a:pt x="690" y="472"/>
                    </a:cubicBezTo>
                    <a:cubicBezTo>
                      <a:pt x="858" y="472"/>
                      <a:pt x="899" y="234"/>
                      <a:pt x="741" y="178"/>
                    </a:cubicBezTo>
                    <a:lnTo>
                      <a:pt x="275" y="10"/>
                    </a:lnTo>
                    <a:cubicBezTo>
                      <a:pt x="255" y="3"/>
                      <a:pt x="237" y="0"/>
                      <a:pt x="219" y="0"/>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8" name="Google Shape;1038;p40"/>
              <p:cNvSpPr/>
              <p:nvPr/>
            </p:nvSpPr>
            <p:spPr>
              <a:xfrm>
                <a:off x="12690703" y="6217318"/>
                <a:ext cx="31376" cy="16364"/>
              </a:xfrm>
              <a:custGeom>
                <a:avLst/>
                <a:gdLst/>
                <a:ahLst/>
                <a:cxnLst/>
                <a:rect l="l" t="t" r="r" b="b"/>
                <a:pathLst>
                  <a:path w="905" h="472" extrusionOk="0">
                    <a:moveTo>
                      <a:pt x="219" y="1"/>
                    </a:moveTo>
                    <a:cubicBezTo>
                      <a:pt x="66" y="1"/>
                      <a:pt x="0" y="236"/>
                      <a:pt x="172" y="299"/>
                    </a:cubicBezTo>
                    <a:lnTo>
                      <a:pt x="638" y="463"/>
                    </a:lnTo>
                    <a:cubicBezTo>
                      <a:pt x="657" y="467"/>
                      <a:pt x="676" y="472"/>
                      <a:pt x="690" y="472"/>
                    </a:cubicBezTo>
                    <a:cubicBezTo>
                      <a:pt x="862" y="472"/>
                      <a:pt x="904" y="234"/>
                      <a:pt x="741" y="173"/>
                    </a:cubicBezTo>
                    <a:lnTo>
                      <a:pt x="275" y="10"/>
                    </a:lnTo>
                    <a:cubicBezTo>
                      <a:pt x="255" y="4"/>
                      <a:pt x="237" y="1"/>
                      <a:pt x="219" y="1"/>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9" name="Google Shape;1039;p40"/>
              <p:cNvSpPr/>
              <p:nvPr/>
            </p:nvSpPr>
            <p:spPr>
              <a:xfrm>
                <a:off x="12842307" y="5426675"/>
                <a:ext cx="232046" cy="392846"/>
              </a:xfrm>
              <a:custGeom>
                <a:avLst/>
                <a:gdLst/>
                <a:ahLst/>
                <a:cxnLst/>
                <a:rect l="l" t="t" r="r" b="b"/>
                <a:pathLst>
                  <a:path w="6693" h="11331" extrusionOk="0">
                    <a:moveTo>
                      <a:pt x="3881" y="941"/>
                    </a:moveTo>
                    <a:cubicBezTo>
                      <a:pt x="3890" y="941"/>
                      <a:pt x="3899" y="941"/>
                      <a:pt x="3909" y="945"/>
                    </a:cubicBezTo>
                    <a:cubicBezTo>
                      <a:pt x="3960" y="964"/>
                      <a:pt x="4025" y="1062"/>
                      <a:pt x="4034" y="1276"/>
                    </a:cubicBezTo>
                    <a:cubicBezTo>
                      <a:pt x="4044" y="1551"/>
                      <a:pt x="3997" y="1831"/>
                      <a:pt x="3895" y="2092"/>
                    </a:cubicBezTo>
                    <a:cubicBezTo>
                      <a:pt x="3680" y="2699"/>
                      <a:pt x="2113" y="6760"/>
                      <a:pt x="1078" y="9204"/>
                    </a:cubicBezTo>
                    <a:cubicBezTo>
                      <a:pt x="961" y="9414"/>
                      <a:pt x="859" y="9600"/>
                      <a:pt x="770" y="9768"/>
                    </a:cubicBezTo>
                    <a:cubicBezTo>
                      <a:pt x="803" y="9600"/>
                      <a:pt x="840" y="9409"/>
                      <a:pt x="877" y="9199"/>
                    </a:cubicBezTo>
                    <a:cubicBezTo>
                      <a:pt x="1610" y="6662"/>
                      <a:pt x="2976" y="2456"/>
                      <a:pt x="3195" y="1845"/>
                    </a:cubicBezTo>
                    <a:cubicBezTo>
                      <a:pt x="3284" y="1579"/>
                      <a:pt x="3419" y="1332"/>
                      <a:pt x="3601" y="1122"/>
                    </a:cubicBezTo>
                    <a:cubicBezTo>
                      <a:pt x="3727" y="987"/>
                      <a:pt x="3825" y="941"/>
                      <a:pt x="3881" y="941"/>
                    </a:cubicBezTo>
                    <a:close/>
                    <a:moveTo>
                      <a:pt x="1521" y="306"/>
                    </a:moveTo>
                    <a:cubicBezTo>
                      <a:pt x="1572" y="316"/>
                      <a:pt x="1656" y="395"/>
                      <a:pt x="1717" y="605"/>
                    </a:cubicBezTo>
                    <a:cubicBezTo>
                      <a:pt x="1787" y="875"/>
                      <a:pt x="1801" y="1155"/>
                      <a:pt x="1763" y="1430"/>
                    </a:cubicBezTo>
                    <a:cubicBezTo>
                      <a:pt x="1689" y="2083"/>
                      <a:pt x="1041" y="6537"/>
                      <a:pt x="574" y="9129"/>
                    </a:cubicBezTo>
                    <a:cubicBezTo>
                      <a:pt x="490" y="9428"/>
                      <a:pt x="420" y="9684"/>
                      <a:pt x="360" y="9903"/>
                    </a:cubicBezTo>
                    <a:cubicBezTo>
                      <a:pt x="458" y="7511"/>
                      <a:pt x="943" y="2064"/>
                      <a:pt x="1027" y="1346"/>
                    </a:cubicBezTo>
                    <a:cubicBezTo>
                      <a:pt x="1050" y="1066"/>
                      <a:pt x="1129" y="796"/>
                      <a:pt x="1260" y="549"/>
                    </a:cubicBezTo>
                    <a:cubicBezTo>
                      <a:pt x="1362" y="372"/>
                      <a:pt x="1456" y="306"/>
                      <a:pt x="1512" y="306"/>
                    </a:cubicBezTo>
                    <a:close/>
                    <a:moveTo>
                      <a:pt x="6113" y="1941"/>
                    </a:moveTo>
                    <a:cubicBezTo>
                      <a:pt x="6129" y="1941"/>
                      <a:pt x="6143" y="1946"/>
                      <a:pt x="6156" y="1952"/>
                    </a:cubicBezTo>
                    <a:cubicBezTo>
                      <a:pt x="6282" y="2032"/>
                      <a:pt x="6236" y="2521"/>
                      <a:pt x="5886" y="3072"/>
                    </a:cubicBezTo>
                    <a:cubicBezTo>
                      <a:pt x="5499" y="3683"/>
                      <a:pt x="2468" y="8178"/>
                      <a:pt x="1022" y="10109"/>
                    </a:cubicBezTo>
                    <a:cubicBezTo>
                      <a:pt x="1120" y="9889"/>
                      <a:pt x="1227" y="9638"/>
                      <a:pt x="1353" y="9339"/>
                    </a:cubicBezTo>
                    <a:cubicBezTo>
                      <a:pt x="2635" y="7026"/>
                      <a:pt x="4911" y="3221"/>
                      <a:pt x="5256" y="2671"/>
                    </a:cubicBezTo>
                    <a:cubicBezTo>
                      <a:pt x="5401" y="2433"/>
                      <a:pt x="5592" y="2223"/>
                      <a:pt x="5816" y="2060"/>
                    </a:cubicBezTo>
                    <a:cubicBezTo>
                      <a:pt x="5942" y="1971"/>
                      <a:pt x="6035" y="1943"/>
                      <a:pt x="6096" y="1943"/>
                    </a:cubicBezTo>
                    <a:cubicBezTo>
                      <a:pt x="6102" y="1942"/>
                      <a:pt x="6108" y="1941"/>
                      <a:pt x="6113" y="1941"/>
                    </a:cubicBezTo>
                    <a:close/>
                    <a:moveTo>
                      <a:pt x="1514" y="1"/>
                    </a:moveTo>
                    <a:cubicBezTo>
                      <a:pt x="1324" y="1"/>
                      <a:pt x="1141" y="140"/>
                      <a:pt x="994" y="395"/>
                    </a:cubicBezTo>
                    <a:cubicBezTo>
                      <a:pt x="845" y="679"/>
                      <a:pt x="751" y="987"/>
                      <a:pt x="723" y="1309"/>
                    </a:cubicBezTo>
                    <a:cubicBezTo>
                      <a:pt x="686" y="1626"/>
                      <a:pt x="462" y="4018"/>
                      <a:pt x="276" y="6439"/>
                    </a:cubicBezTo>
                    <a:cubicBezTo>
                      <a:pt x="1" y="10053"/>
                      <a:pt x="10" y="10929"/>
                      <a:pt x="113" y="11153"/>
                    </a:cubicBezTo>
                    <a:cubicBezTo>
                      <a:pt x="122" y="11274"/>
                      <a:pt x="173" y="11293"/>
                      <a:pt x="225" y="11312"/>
                    </a:cubicBezTo>
                    <a:cubicBezTo>
                      <a:pt x="248" y="11321"/>
                      <a:pt x="271" y="11326"/>
                      <a:pt x="294" y="11330"/>
                    </a:cubicBezTo>
                    <a:cubicBezTo>
                      <a:pt x="327" y="11330"/>
                      <a:pt x="369" y="11312"/>
                      <a:pt x="420" y="11251"/>
                    </a:cubicBezTo>
                    <a:cubicBezTo>
                      <a:pt x="654" y="11121"/>
                      <a:pt x="1236" y="10407"/>
                      <a:pt x="3256" y="7497"/>
                    </a:cubicBezTo>
                    <a:cubicBezTo>
                      <a:pt x="4636" y="5506"/>
                      <a:pt x="5970" y="3505"/>
                      <a:pt x="6142" y="3235"/>
                    </a:cubicBezTo>
                    <a:cubicBezTo>
                      <a:pt x="6506" y="2666"/>
                      <a:pt x="6693" y="1934"/>
                      <a:pt x="6319" y="1696"/>
                    </a:cubicBezTo>
                    <a:cubicBezTo>
                      <a:pt x="6254" y="1655"/>
                      <a:pt x="6180" y="1634"/>
                      <a:pt x="6100" y="1634"/>
                    </a:cubicBezTo>
                    <a:cubicBezTo>
                      <a:pt x="5963" y="1634"/>
                      <a:pt x="5808" y="1693"/>
                      <a:pt x="5643" y="1808"/>
                    </a:cubicBezTo>
                    <a:cubicBezTo>
                      <a:pt x="5387" y="1994"/>
                      <a:pt x="5168" y="2232"/>
                      <a:pt x="5000" y="2507"/>
                    </a:cubicBezTo>
                    <a:cubicBezTo>
                      <a:pt x="4827" y="2778"/>
                      <a:pt x="3587" y="4839"/>
                      <a:pt x="2374" y="6933"/>
                    </a:cubicBezTo>
                    <a:lnTo>
                      <a:pt x="2272" y="7105"/>
                    </a:lnTo>
                    <a:lnTo>
                      <a:pt x="2318" y="6989"/>
                    </a:lnTo>
                    <a:cubicBezTo>
                      <a:pt x="3218" y="4741"/>
                      <a:pt x="4076" y="2493"/>
                      <a:pt x="4184" y="2195"/>
                    </a:cubicBezTo>
                    <a:cubicBezTo>
                      <a:pt x="4296" y="1892"/>
                      <a:pt x="4352" y="1575"/>
                      <a:pt x="4342" y="1253"/>
                    </a:cubicBezTo>
                    <a:cubicBezTo>
                      <a:pt x="4324" y="936"/>
                      <a:pt x="4202" y="721"/>
                      <a:pt x="4011" y="651"/>
                    </a:cubicBezTo>
                    <a:cubicBezTo>
                      <a:pt x="3969" y="638"/>
                      <a:pt x="3927" y="631"/>
                      <a:pt x="3883" y="631"/>
                    </a:cubicBezTo>
                    <a:cubicBezTo>
                      <a:pt x="3720" y="631"/>
                      <a:pt x="3546" y="725"/>
                      <a:pt x="3377" y="913"/>
                    </a:cubicBezTo>
                    <a:cubicBezTo>
                      <a:pt x="3167" y="1155"/>
                      <a:pt x="3009" y="1435"/>
                      <a:pt x="2906" y="1738"/>
                    </a:cubicBezTo>
                    <a:cubicBezTo>
                      <a:pt x="2799" y="2041"/>
                      <a:pt x="2048" y="4326"/>
                      <a:pt x="1330" y="6639"/>
                    </a:cubicBezTo>
                    <a:lnTo>
                      <a:pt x="1278" y="6807"/>
                    </a:lnTo>
                    <a:lnTo>
                      <a:pt x="1320" y="6555"/>
                    </a:lnTo>
                    <a:cubicBezTo>
                      <a:pt x="1698" y="4163"/>
                      <a:pt x="2034" y="1785"/>
                      <a:pt x="2071" y="1467"/>
                    </a:cubicBezTo>
                    <a:cubicBezTo>
                      <a:pt x="2113" y="1146"/>
                      <a:pt x="2095" y="824"/>
                      <a:pt x="2015" y="516"/>
                    </a:cubicBezTo>
                    <a:cubicBezTo>
                      <a:pt x="1922" y="208"/>
                      <a:pt x="1763" y="27"/>
                      <a:pt x="1558" y="3"/>
                    </a:cubicBezTo>
                    <a:cubicBezTo>
                      <a:pt x="1543" y="2"/>
                      <a:pt x="1529" y="1"/>
                      <a:pt x="151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40" name="Google Shape;1040;p40"/>
            <p:cNvGrpSpPr/>
            <p:nvPr/>
          </p:nvGrpSpPr>
          <p:grpSpPr>
            <a:xfrm>
              <a:off x="132122" y="4168335"/>
              <a:ext cx="1310377" cy="943253"/>
              <a:chOff x="-2220512" y="8632235"/>
              <a:chExt cx="1081080" cy="778133"/>
            </a:xfrm>
          </p:grpSpPr>
          <p:sp>
            <p:nvSpPr>
              <p:cNvPr id="1041" name="Google Shape;1041;p40"/>
              <p:cNvSpPr/>
              <p:nvPr/>
            </p:nvSpPr>
            <p:spPr>
              <a:xfrm>
                <a:off x="-2220512" y="8632235"/>
                <a:ext cx="1081080" cy="778133"/>
              </a:xfrm>
              <a:custGeom>
                <a:avLst/>
                <a:gdLst/>
                <a:ahLst/>
                <a:cxnLst/>
                <a:rect l="l" t="t" r="r" b="b"/>
                <a:pathLst>
                  <a:path w="31182" h="22444" extrusionOk="0">
                    <a:moveTo>
                      <a:pt x="16165" y="1"/>
                    </a:moveTo>
                    <a:cubicBezTo>
                      <a:pt x="15229" y="1"/>
                      <a:pt x="14285" y="251"/>
                      <a:pt x="13439" y="768"/>
                    </a:cubicBezTo>
                    <a:cubicBezTo>
                      <a:pt x="12611" y="282"/>
                      <a:pt x="11696" y="46"/>
                      <a:pt x="10789" y="46"/>
                    </a:cubicBezTo>
                    <a:cubicBezTo>
                      <a:pt x="9364" y="46"/>
                      <a:pt x="7959" y="626"/>
                      <a:pt x="6938" y="1730"/>
                    </a:cubicBezTo>
                    <a:cubicBezTo>
                      <a:pt x="6366" y="1531"/>
                      <a:pt x="5785" y="1438"/>
                      <a:pt x="5216" y="1438"/>
                    </a:cubicBezTo>
                    <a:cubicBezTo>
                      <a:pt x="2762" y="1438"/>
                      <a:pt x="522" y="3181"/>
                      <a:pt x="57" y="5753"/>
                    </a:cubicBezTo>
                    <a:cubicBezTo>
                      <a:pt x="20" y="5842"/>
                      <a:pt x="1" y="5940"/>
                      <a:pt x="1" y="6039"/>
                    </a:cubicBezTo>
                    <a:cubicBezTo>
                      <a:pt x="1" y="6874"/>
                      <a:pt x="66" y="7710"/>
                      <a:pt x="198" y="8531"/>
                    </a:cubicBezTo>
                    <a:lnTo>
                      <a:pt x="212" y="8616"/>
                    </a:lnTo>
                    <a:cubicBezTo>
                      <a:pt x="231" y="8719"/>
                      <a:pt x="250" y="8827"/>
                      <a:pt x="273" y="8930"/>
                    </a:cubicBezTo>
                    <a:cubicBezTo>
                      <a:pt x="282" y="8982"/>
                      <a:pt x="292" y="9034"/>
                      <a:pt x="301" y="9090"/>
                    </a:cubicBezTo>
                    <a:cubicBezTo>
                      <a:pt x="311" y="9142"/>
                      <a:pt x="325" y="9198"/>
                      <a:pt x="334" y="9254"/>
                    </a:cubicBezTo>
                    <a:cubicBezTo>
                      <a:pt x="348" y="9320"/>
                      <a:pt x="362" y="9386"/>
                      <a:pt x="381" y="9456"/>
                    </a:cubicBezTo>
                    <a:cubicBezTo>
                      <a:pt x="395" y="9531"/>
                      <a:pt x="414" y="9611"/>
                      <a:pt x="433" y="9686"/>
                    </a:cubicBezTo>
                    <a:cubicBezTo>
                      <a:pt x="442" y="9728"/>
                      <a:pt x="456" y="9771"/>
                      <a:pt x="465" y="9817"/>
                    </a:cubicBezTo>
                    <a:cubicBezTo>
                      <a:pt x="827" y="11277"/>
                      <a:pt x="1404" y="12676"/>
                      <a:pt x="2169" y="13971"/>
                    </a:cubicBezTo>
                    <a:lnTo>
                      <a:pt x="2212" y="14047"/>
                    </a:lnTo>
                    <a:lnTo>
                      <a:pt x="2216" y="14051"/>
                    </a:lnTo>
                    <a:cubicBezTo>
                      <a:pt x="2249" y="14103"/>
                      <a:pt x="2277" y="14155"/>
                      <a:pt x="2310" y="14206"/>
                    </a:cubicBezTo>
                    <a:lnTo>
                      <a:pt x="2319" y="14225"/>
                    </a:lnTo>
                    <a:cubicBezTo>
                      <a:pt x="2456" y="14446"/>
                      <a:pt x="2601" y="14666"/>
                      <a:pt x="2751" y="14882"/>
                    </a:cubicBezTo>
                    <a:cubicBezTo>
                      <a:pt x="2761" y="14896"/>
                      <a:pt x="2770" y="14915"/>
                      <a:pt x="2779" y="14929"/>
                    </a:cubicBezTo>
                    <a:lnTo>
                      <a:pt x="2840" y="15009"/>
                    </a:lnTo>
                    <a:cubicBezTo>
                      <a:pt x="3948" y="16586"/>
                      <a:pt x="5347" y="17947"/>
                      <a:pt x="6952" y="19017"/>
                    </a:cubicBezTo>
                    <a:lnTo>
                      <a:pt x="6980" y="19036"/>
                    </a:lnTo>
                    <a:lnTo>
                      <a:pt x="7023" y="19064"/>
                    </a:lnTo>
                    <a:lnTo>
                      <a:pt x="7051" y="19083"/>
                    </a:lnTo>
                    <a:cubicBezTo>
                      <a:pt x="7117" y="19125"/>
                      <a:pt x="7182" y="19168"/>
                      <a:pt x="7253" y="19210"/>
                    </a:cubicBezTo>
                    <a:lnTo>
                      <a:pt x="7314" y="19252"/>
                    </a:lnTo>
                    <a:lnTo>
                      <a:pt x="7342" y="19266"/>
                    </a:lnTo>
                    <a:cubicBezTo>
                      <a:pt x="7412" y="19313"/>
                      <a:pt x="7483" y="19355"/>
                      <a:pt x="7553" y="19398"/>
                    </a:cubicBezTo>
                    <a:lnTo>
                      <a:pt x="7628" y="19440"/>
                    </a:lnTo>
                    <a:lnTo>
                      <a:pt x="7694" y="19482"/>
                    </a:lnTo>
                    <a:cubicBezTo>
                      <a:pt x="7750" y="19515"/>
                      <a:pt x="7802" y="19548"/>
                      <a:pt x="7858" y="19576"/>
                    </a:cubicBezTo>
                    <a:lnTo>
                      <a:pt x="7985" y="19646"/>
                    </a:lnTo>
                    <a:lnTo>
                      <a:pt x="8069" y="19693"/>
                    </a:lnTo>
                    <a:lnTo>
                      <a:pt x="8168" y="19750"/>
                    </a:lnTo>
                    <a:lnTo>
                      <a:pt x="8182" y="19759"/>
                    </a:lnTo>
                    <a:lnTo>
                      <a:pt x="8201" y="19768"/>
                    </a:lnTo>
                    <a:lnTo>
                      <a:pt x="8234" y="19787"/>
                    </a:lnTo>
                    <a:lnTo>
                      <a:pt x="8248" y="19792"/>
                    </a:lnTo>
                    <a:lnTo>
                      <a:pt x="8257" y="19796"/>
                    </a:lnTo>
                    <a:lnTo>
                      <a:pt x="8295" y="19820"/>
                    </a:lnTo>
                    <a:lnTo>
                      <a:pt x="8332" y="19839"/>
                    </a:lnTo>
                    <a:cubicBezTo>
                      <a:pt x="8393" y="19872"/>
                      <a:pt x="8454" y="19904"/>
                      <a:pt x="8515" y="19933"/>
                    </a:cubicBezTo>
                    <a:cubicBezTo>
                      <a:pt x="8614" y="19984"/>
                      <a:pt x="8708" y="20031"/>
                      <a:pt x="8806" y="20078"/>
                    </a:cubicBezTo>
                    <a:cubicBezTo>
                      <a:pt x="8858" y="20102"/>
                      <a:pt x="8910" y="20125"/>
                      <a:pt x="8961" y="20153"/>
                    </a:cubicBezTo>
                    <a:lnTo>
                      <a:pt x="9032" y="20186"/>
                    </a:lnTo>
                    <a:lnTo>
                      <a:pt x="9102" y="20219"/>
                    </a:lnTo>
                    <a:cubicBezTo>
                      <a:pt x="9168" y="20247"/>
                      <a:pt x="9229" y="20275"/>
                      <a:pt x="9294" y="20303"/>
                    </a:cubicBezTo>
                    <a:lnTo>
                      <a:pt x="9318" y="20313"/>
                    </a:lnTo>
                    <a:lnTo>
                      <a:pt x="9365" y="20336"/>
                    </a:lnTo>
                    <a:lnTo>
                      <a:pt x="9398" y="20346"/>
                    </a:lnTo>
                    <a:cubicBezTo>
                      <a:pt x="9632" y="20449"/>
                      <a:pt x="9867" y="20543"/>
                      <a:pt x="10106" y="20637"/>
                    </a:cubicBezTo>
                    <a:lnTo>
                      <a:pt x="10106" y="20731"/>
                    </a:lnTo>
                    <a:cubicBezTo>
                      <a:pt x="10106" y="21674"/>
                      <a:pt x="10876" y="22444"/>
                      <a:pt x="11820" y="22444"/>
                    </a:cubicBezTo>
                    <a:lnTo>
                      <a:pt x="19367" y="22444"/>
                    </a:lnTo>
                    <a:cubicBezTo>
                      <a:pt x="20311" y="22444"/>
                      <a:pt x="21076" y="21674"/>
                      <a:pt x="21081" y="20731"/>
                    </a:cubicBezTo>
                    <a:lnTo>
                      <a:pt x="21081" y="20637"/>
                    </a:lnTo>
                    <a:cubicBezTo>
                      <a:pt x="21325" y="20543"/>
                      <a:pt x="21569" y="20444"/>
                      <a:pt x="21808" y="20341"/>
                    </a:cubicBezTo>
                    <a:lnTo>
                      <a:pt x="21817" y="20336"/>
                    </a:lnTo>
                    <a:lnTo>
                      <a:pt x="21841" y="20327"/>
                    </a:lnTo>
                    <a:cubicBezTo>
                      <a:pt x="21921" y="20294"/>
                      <a:pt x="21996" y="20256"/>
                      <a:pt x="22076" y="20224"/>
                    </a:cubicBezTo>
                    <a:lnTo>
                      <a:pt x="22226" y="20153"/>
                    </a:lnTo>
                    <a:lnTo>
                      <a:pt x="22287" y="20125"/>
                    </a:lnTo>
                    <a:lnTo>
                      <a:pt x="22371" y="20083"/>
                    </a:lnTo>
                    <a:cubicBezTo>
                      <a:pt x="22470" y="20036"/>
                      <a:pt x="22564" y="19989"/>
                      <a:pt x="22658" y="19942"/>
                    </a:cubicBezTo>
                    <a:cubicBezTo>
                      <a:pt x="22766" y="19886"/>
                      <a:pt x="22874" y="19829"/>
                      <a:pt x="22977" y="19778"/>
                    </a:cubicBezTo>
                    <a:lnTo>
                      <a:pt x="23005" y="19759"/>
                    </a:lnTo>
                    <a:cubicBezTo>
                      <a:pt x="23108" y="19703"/>
                      <a:pt x="23221" y="19642"/>
                      <a:pt x="23343" y="19571"/>
                    </a:cubicBezTo>
                    <a:lnTo>
                      <a:pt x="23395" y="19543"/>
                    </a:lnTo>
                    <a:lnTo>
                      <a:pt x="23418" y="19524"/>
                    </a:lnTo>
                    <a:cubicBezTo>
                      <a:pt x="23498" y="19482"/>
                      <a:pt x="23573" y="19435"/>
                      <a:pt x="23648" y="19388"/>
                    </a:cubicBezTo>
                    <a:lnTo>
                      <a:pt x="23742" y="19332"/>
                    </a:lnTo>
                    <a:lnTo>
                      <a:pt x="23794" y="19299"/>
                    </a:lnTo>
                    <a:cubicBezTo>
                      <a:pt x="23845" y="19266"/>
                      <a:pt x="23901" y="19233"/>
                      <a:pt x="23953" y="19200"/>
                    </a:cubicBezTo>
                    <a:lnTo>
                      <a:pt x="24075" y="19121"/>
                    </a:lnTo>
                    <a:lnTo>
                      <a:pt x="24131" y="19088"/>
                    </a:lnTo>
                    <a:lnTo>
                      <a:pt x="24207" y="19036"/>
                    </a:lnTo>
                    <a:lnTo>
                      <a:pt x="24239" y="19013"/>
                    </a:lnTo>
                    <a:cubicBezTo>
                      <a:pt x="25727" y="18022"/>
                      <a:pt x="27037" y="16778"/>
                      <a:pt x="28102" y="15347"/>
                    </a:cubicBezTo>
                    <a:cubicBezTo>
                      <a:pt x="28149" y="15286"/>
                      <a:pt x="28192" y="15225"/>
                      <a:pt x="28234" y="15168"/>
                    </a:cubicBezTo>
                    <a:lnTo>
                      <a:pt x="28257" y="15136"/>
                    </a:lnTo>
                    <a:cubicBezTo>
                      <a:pt x="29407" y="13540"/>
                      <a:pt x="30247" y="11733"/>
                      <a:pt x="30722" y="9822"/>
                    </a:cubicBezTo>
                    <a:cubicBezTo>
                      <a:pt x="30731" y="9775"/>
                      <a:pt x="30745" y="9728"/>
                      <a:pt x="30754" y="9686"/>
                    </a:cubicBezTo>
                    <a:cubicBezTo>
                      <a:pt x="30773" y="9616"/>
                      <a:pt x="30787" y="9541"/>
                      <a:pt x="30801" y="9470"/>
                    </a:cubicBezTo>
                    <a:cubicBezTo>
                      <a:pt x="30820" y="9400"/>
                      <a:pt x="30834" y="9329"/>
                      <a:pt x="30848" y="9254"/>
                    </a:cubicBezTo>
                    <a:cubicBezTo>
                      <a:pt x="30862" y="9203"/>
                      <a:pt x="30872" y="9146"/>
                      <a:pt x="30881" y="9095"/>
                    </a:cubicBezTo>
                    <a:cubicBezTo>
                      <a:pt x="30895" y="9038"/>
                      <a:pt x="30905" y="8987"/>
                      <a:pt x="30914" y="8930"/>
                    </a:cubicBezTo>
                    <a:cubicBezTo>
                      <a:pt x="30933" y="8827"/>
                      <a:pt x="30952" y="8724"/>
                      <a:pt x="30970" y="8621"/>
                    </a:cubicBezTo>
                    <a:lnTo>
                      <a:pt x="30984" y="8536"/>
                    </a:lnTo>
                    <a:cubicBezTo>
                      <a:pt x="31116" y="7710"/>
                      <a:pt x="31182" y="6879"/>
                      <a:pt x="31182" y="6044"/>
                    </a:cubicBezTo>
                    <a:cubicBezTo>
                      <a:pt x="31182" y="5912"/>
                      <a:pt x="31144" y="5786"/>
                      <a:pt x="31074" y="5678"/>
                    </a:cubicBezTo>
                    <a:cubicBezTo>
                      <a:pt x="30783" y="3903"/>
                      <a:pt x="29604" y="2401"/>
                      <a:pt x="27948" y="1707"/>
                    </a:cubicBezTo>
                    <a:cubicBezTo>
                      <a:pt x="27296" y="1434"/>
                      <a:pt x="26607" y="1299"/>
                      <a:pt x="25921" y="1299"/>
                    </a:cubicBezTo>
                    <a:cubicBezTo>
                      <a:pt x="24863" y="1299"/>
                      <a:pt x="23812" y="1620"/>
                      <a:pt x="22920" y="2246"/>
                    </a:cubicBezTo>
                    <a:cubicBezTo>
                      <a:pt x="22191" y="1881"/>
                      <a:pt x="21392" y="1693"/>
                      <a:pt x="20583" y="1693"/>
                    </a:cubicBezTo>
                    <a:cubicBezTo>
                      <a:pt x="20403" y="1693"/>
                      <a:pt x="20223" y="1702"/>
                      <a:pt x="20043" y="1721"/>
                    </a:cubicBezTo>
                    <a:cubicBezTo>
                      <a:pt x="19023" y="592"/>
                      <a:pt x="17603" y="1"/>
                      <a:pt x="16165" y="1"/>
                    </a:cubicBezTo>
                    <a:close/>
                  </a:path>
                </a:pathLst>
              </a:custGeom>
              <a:solidFill>
                <a:schemeClr val="accent5"/>
              </a:solidFill>
              <a:ln w="28575" cap="flat" cmpd="sng">
                <a:solidFill>
                  <a:schemeClr val="accent5"/>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2" name="Google Shape;1042;p40"/>
              <p:cNvSpPr/>
              <p:nvPr/>
            </p:nvSpPr>
            <p:spPr>
              <a:xfrm>
                <a:off x="-2194476" y="8657750"/>
                <a:ext cx="717218" cy="362301"/>
              </a:xfrm>
              <a:custGeom>
                <a:avLst/>
                <a:gdLst/>
                <a:ahLst/>
                <a:cxnLst/>
                <a:rect l="l" t="t" r="r" b="b"/>
                <a:pathLst>
                  <a:path w="20687" h="10450" extrusionOk="0">
                    <a:moveTo>
                      <a:pt x="15408" y="1"/>
                    </a:moveTo>
                    <a:cubicBezTo>
                      <a:pt x="14434" y="1"/>
                      <a:pt x="13479" y="317"/>
                      <a:pt x="12693" y="914"/>
                    </a:cubicBezTo>
                    <a:cubicBezTo>
                      <a:pt x="11890" y="328"/>
                      <a:pt x="10957" y="44"/>
                      <a:pt x="10033" y="44"/>
                    </a:cubicBezTo>
                    <a:cubicBezTo>
                      <a:pt x="8650" y="44"/>
                      <a:pt x="7286" y="678"/>
                      <a:pt x="6403" y="1876"/>
                    </a:cubicBezTo>
                    <a:cubicBezTo>
                      <a:pt x="5770" y="1574"/>
                      <a:pt x="5111" y="1434"/>
                      <a:pt x="4466" y="1434"/>
                    </a:cubicBezTo>
                    <a:cubicBezTo>
                      <a:pt x="2316" y="1434"/>
                      <a:pt x="329" y="2994"/>
                      <a:pt x="1" y="5312"/>
                    </a:cubicBezTo>
                    <a:cubicBezTo>
                      <a:pt x="254" y="7561"/>
                      <a:pt x="1367" y="10053"/>
                      <a:pt x="3831" y="10405"/>
                    </a:cubicBezTo>
                    <a:cubicBezTo>
                      <a:pt x="4041" y="10435"/>
                      <a:pt x="4250" y="10449"/>
                      <a:pt x="4459" y="10449"/>
                    </a:cubicBezTo>
                    <a:cubicBezTo>
                      <a:pt x="5878" y="10449"/>
                      <a:pt x="7233" y="9779"/>
                      <a:pt x="8088" y="8617"/>
                    </a:cubicBezTo>
                    <a:cubicBezTo>
                      <a:pt x="8705" y="8910"/>
                      <a:pt x="9368" y="9054"/>
                      <a:pt x="10028" y="9054"/>
                    </a:cubicBezTo>
                    <a:cubicBezTo>
                      <a:pt x="10994" y="9054"/>
                      <a:pt x="11953" y="8745"/>
                      <a:pt x="12754" y="8143"/>
                    </a:cubicBezTo>
                    <a:cubicBezTo>
                      <a:pt x="13563" y="8734"/>
                      <a:pt x="14490" y="9011"/>
                      <a:pt x="15402" y="9011"/>
                    </a:cubicBezTo>
                    <a:cubicBezTo>
                      <a:pt x="17155" y="9011"/>
                      <a:pt x="18858" y="7987"/>
                      <a:pt x="19583" y="6199"/>
                    </a:cubicBezTo>
                    <a:cubicBezTo>
                      <a:pt x="20686" y="3486"/>
                      <a:pt x="18945" y="454"/>
                      <a:pt x="16044" y="46"/>
                    </a:cubicBezTo>
                    <a:cubicBezTo>
                      <a:pt x="15832" y="16"/>
                      <a:pt x="15620" y="1"/>
                      <a:pt x="1540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3" name="Google Shape;1043;p40"/>
              <p:cNvSpPr/>
              <p:nvPr/>
            </p:nvSpPr>
            <p:spPr>
              <a:xfrm>
                <a:off x="-1862493" y="8702611"/>
                <a:ext cx="720269" cy="385669"/>
              </a:xfrm>
              <a:custGeom>
                <a:avLst/>
                <a:gdLst/>
                <a:ahLst/>
                <a:cxnLst/>
                <a:rect l="l" t="t" r="r" b="b"/>
                <a:pathLst>
                  <a:path w="20775" h="11124" extrusionOk="0">
                    <a:moveTo>
                      <a:pt x="15584" y="1"/>
                    </a:moveTo>
                    <a:cubicBezTo>
                      <a:pt x="14512" y="1"/>
                      <a:pt x="13472" y="391"/>
                      <a:pt x="12655" y="1099"/>
                    </a:cubicBezTo>
                    <a:cubicBezTo>
                      <a:pt x="11910" y="624"/>
                      <a:pt x="11077" y="398"/>
                      <a:pt x="10254" y="398"/>
                    </a:cubicBezTo>
                    <a:cubicBezTo>
                      <a:pt x="8775" y="398"/>
                      <a:pt x="7325" y="1130"/>
                      <a:pt x="6468" y="2469"/>
                    </a:cubicBezTo>
                    <a:cubicBezTo>
                      <a:pt x="5928" y="2253"/>
                      <a:pt x="5363" y="2147"/>
                      <a:pt x="4802" y="2147"/>
                    </a:cubicBezTo>
                    <a:cubicBezTo>
                      <a:pt x="3686" y="2147"/>
                      <a:pt x="2588" y="2565"/>
                      <a:pt x="1741" y="3352"/>
                    </a:cubicBezTo>
                    <a:cubicBezTo>
                      <a:pt x="474" y="4539"/>
                      <a:pt x="0" y="6351"/>
                      <a:pt x="535" y="8008"/>
                    </a:cubicBezTo>
                    <a:cubicBezTo>
                      <a:pt x="1066" y="9665"/>
                      <a:pt x="2507" y="10862"/>
                      <a:pt x="4229" y="11087"/>
                    </a:cubicBezTo>
                    <a:cubicBezTo>
                      <a:pt x="4421" y="11112"/>
                      <a:pt x="4613" y="11124"/>
                      <a:pt x="4803" y="11124"/>
                    </a:cubicBezTo>
                    <a:cubicBezTo>
                      <a:pt x="6321" y="11124"/>
                      <a:pt x="7755" y="10356"/>
                      <a:pt x="8585" y="9055"/>
                    </a:cubicBezTo>
                    <a:cubicBezTo>
                      <a:pt x="9122" y="9268"/>
                      <a:pt x="9685" y="9373"/>
                      <a:pt x="10245" y="9373"/>
                    </a:cubicBezTo>
                    <a:cubicBezTo>
                      <a:pt x="11309" y="9373"/>
                      <a:pt x="12359" y="8995"/>
                      <a:pt x="13190" y="8276"/>
                    </a:cubicBezTo>
                    <a:cubicBezTo>
                      <a:pt x="13943" y="8755"/>
                      <a:pt x="14773" y="8979"/>
                      <a:pt x="15588" y="8979"/>
                    </a:cubicBezTo>
                    <a:cubicBezTo>
                      <a:pt x="17440" y="8979"/>
                      <a:pt x="19216" y="7826"/>
                      <a:pt x="19855" y="5901"/>
                    </a:cubicBezTo>
                    <a:cubicBezTo>
                      <a:pt x="20775" y="3127"/>
                      <a:pt x="18846" y="230"/>
                      <a:pt x="15931" y="15"/>
                    </a:cubicBezTo>
                    <a:cubicBezTo>
                      <a:pt x="15815" y="5"/>
                      <a:pt x="15699" y="1"/>
                      <a:pt x="1558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4" name="Google Shape;1044;p40"/>
              <p:cNvSpPr/>
              <p:nvPr/>
            </p:nvSpPr>
            <p:spPr>
              <a:xfrm>
                <a:off x="-1844916" y="9316897"/>
                <a:ext cx="329538" cy="68057"/>
              </a:xfrm>
              <a:custGeom>
                <a:avLst/>
                <a:gdLst/>
                <a:ahLst/>
                <a:cxnLst/>
                <a:rect l="l" t="t" r="r" b="b"/>
                <a:pathLst>
                  <a:path w="9505" h="1963" extrusionOk="0">
                    <a:moveTo>
                      <a:pt x="981" y="1"/>
                    </a:moveTo>
                    <a:cubicBezTo>
                      <a:pt x="437" y="1"/>
                      <a:pt x="0" y="442"/>
                      <a:pt x="0" y="982"/>
                    </a:cubicBezTo>
                    <a:cubicBezTo>
                      <a:pt x="0" y="1526"/>
                      <a:pt x="437" y="1963"/>
                      <a:pt x="981" y="1963"/>
                    </a:cubicBezTo>
                    <a:lnTo>
                      <a:pt x="8524" y="1963"/>
                    </a:lnTo>
                    <a:cubicBezTo>
                      <a:pt x="9064" y="1963"/>
                      <a:pt x="9505" y="1526"/>
                      <a:pt x="9505" y="982"/>
                    </a:cubicBezTo>
                    <a:cubicBezTo>
                      <a:pt x="9505" y="442"/>
                      <a:pt x="9064" y="1"/>
                      <a:pt x="852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5" name="Google Shape;1045;p40"/>
              <p:cNvSpPr/>
              <p:nvPr/>
            </p:nvSpPr>
            <p:spPr>
              <a:xfrm>
                <a:off x="-2195134" y="8841734"/>
                <a:ext cx="1029976" cy="514919"/>
              </a:xfrm>
              <a:custGeom>
                <a:avLst/>
                <a:gdLst/>
                <a:ahLst/>
                <a:cxnLst/>
                <a:rect l="l" t="t" r="r" b="b"/>
                <a:pathLst>
                  <a:path w="29708" h="14852" extrusionOk="0">
                    <a:moveTo>
                      <a:pt x="1" y="1"/>
                    </a:moveTo>
                    <a:cubicBezTo>
                      <a:pt x="1" y="8201"/>
                      <a:pt x="6647" y="14852"/>
                      <a:pt x="14852" y="14852"/>
                    </a:cubicBezTo>
                    <a:cubicBezTo>
                      <a:pt x="23057" y="14852"/>
                      <a:pt x="29708" y="8201"/>
                      <a:pt x="2970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6" name="Google Shape;1046;p40"/>
              <p:cNvSpPr/>
              <p:nvPr/>
            </p:nvSpPr>
            <p:spPr>
              <a:xfrm>
                <a:off x="-1750549" y="8864650"/>
                <a:ext cx="140622" cy="136149"/>
              </a:xfrm>
              <a:custGeom>
                <a:avLst/>
                <a:gdLst/>
                <a:ahLst/>
                <a:cxnLst/>
                <a:rect l="l" t="t" r="r" b="b"/>
                <a:pathLst>
                  <a:path w="4056" h="3927" extrusionOk="0">
                    <a:moveTo>
                      <a:pt x="2028" y="0"/>
                    </a:moveTo>
                    <a:cubicBezTo>
                      <a:pt x="1932" y="0"/>
                      <a:pt x="1836" y="65"/>
                      <a:pt x="1836" y="194"/>
                    </a:cubicBezTo>
                    <a:lnTo>
                      <a:pt x="1836" y="1499"/>
                    </a:lnTo>
                    <a:lnTo>
                      <a:pt x="911" y="574"/>
                    </a:lnTo>
                    <a:cubicBezTo>
                      <a:pt x="870" y="533"/>
                      <a:pt x="824" y="516"/>
                      <a:pt x="780" y="516"/>
                    </a:cubicBezTo>
                    <a:cubicBezTo>
                      <a:pt x="631" y="516"/>
                      <a:pt x="501" y="709"/>
                      <a:pt x="639" y="846"/>
                    </a:cubicBezTo>
                    <a:lnTo>
                      <a:pt x="1563" y="1771"/>
                    </a:lnTo>
                    <a:lnTo>
                      <a:pt x="259" y="1771"/>
                    </a:lnTo>
                    <a:cubicBezTo>
                      <a:pt x="0" y="1771"/>
                      <a:pt x="0" y="2156"/>
                      <a:pt x="259" y="2156"/>
                    </a:cubicBezTo>
                    <a:lnTo>
                      <a:pt x="1563" y="2156"/>
                    </a:lnTo>
                    <a:lnTo>
                      <a:pt x="639" y="3081"/>
                    </a:lnTo>
                    <a:cubicBezTo>
                      <a:pt x="501" y="3218"/>
                      <a:pt x="631" y="3411"/>
                      <a:pt x="780" y="3411"/>
                    </a:cubicBezTo>
                    <a:cubicBezTo>
                      <a:pt x="824" y="3411"/>
                      <a:pt x="870" y="3394"/>
                      <a:pt x="911" y="3353"/>
                    </a:cubicBezTo>
                    <a:lnTo>
                      <a:pt x="1836" y="2428"/>
                    </a:lnTo>
                    <a:lnTo>
                      <a:pt x="1836" y="3733"/>
                    </a:lnTo>
                    <a:cubicBezTo>
                      <a:pt x="1836" y="3862"/>
                      <a:pt x="1932" y="3927"/>
                      <a:pt x="2028" y="3927"/>
                    </a:cubicBezTo>
                    <a:cubicBezTo>
                      <a:pt x="2124" y="3927"/>
                      <a:pt x="2221" y="3862"/>
                      <a:pt x="2221" y="3733"/>
                    </a:cubicBezTo>
                    <a:lnTo>
                      <a:pt x="2221" y="2428"/>
                    </a:lnTo>
                    <a:lnTo>
                      <a:pt x="3145" y="3353"/>
                    </a:lnTo>
                    <a:cubicBezTo>
                      <a:pt x="3188" y="3396"/>
                      <a:pt x="3236" y="3414"/>
                      <a:pt x="3281" y="3414"/>
                    </a:cubicBezTo>
                    <a:cubicBezTo>
                      <a:pt x="3431" y="3414"/>
                      <a:pt x="3558" y="3221"/>
                      <a:pt x="3417" y="3081"/>
                    </a:cubicBezTo>
                    <a:lnTo>
                      <a:pt x="2493" y="2156"/>
                    </a:lnTo>
                    <a:lnTo>
                      <a:pt x="3802" y="2156"/>
                    </a:lnTo>
                    <a:cubicBezTo>
                      <a:pt x="4056" y="2156"/>
                      <a:pt x="4056" y="1771"/>
                      <a:pt x="3802" y="1771"/>
                    </a:cubicBezTo>
                    <a:lnTo>
                      <a:pt x="2493" y="1771"/>
                    </a:lnTo>
                    <a:lnTo>
                      <a:pt x="3417" y="846"/>
                    </a:lnTo>
                    <a:cubicBezTo>
                      <a:pt x="3555" y="709"/>
                      <a:pt x="3428" y="516"/>
                      <a:pt x="3278" y="516"/>
                    </a:cubicBezTo>
                    <a:cubicBezTo>
                      <a:pt x="3234" y="516"/>
                      <a:pt x="3187" y="533"/>
                      <a:pt x="3145" y="574"/>
                    </a:cubicBezTo>
                    <a:lnTo>
                      <a:pt x="2221" y="1499"/>
                    </a:lnTo>
                    <a:lnTo>
                      <a:pt x="2221" y="194"/>
                    </a:lnTo>
                    <a:cubicBezTo>
                      <a:pt x="2221" y="65"/>
                      <a:pt x="2124" y="0"/>
                      <a:pt x="202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7" name="Google Shape;1047;p40"/>
              <p:cNvSpPr/>
              <p:nvPr/>
            </p:nvSpPr>
            <p:spPr>
              <a:xfrm>
                <a:off x="-2001963" y="8864477"/>
                <a:ext cx="140795" cy="136357"/>
              </a:xfrm>
              <a:custGeom>
                <a:avLst/>
                <a:gdLst/>
                <a:ahLst/>
                <a:cxnLst/>
                <a:rect l="l" t="t" r="r" b="b"/>
                <a:pathLst>
                  <a:path w="4061" h="3933" extrusionOk="0">
                    <a:moveTo>
                      <a:pt x="2028" y="1"/>
                    </a:moveTo>
                    <a:cubicBezTo>
                      <a:pt x="1932" y="1"/>
                      <a:pt x="1836" y="65"/>
                      <a:pt x="1836" y="194"/>
                    </a:cubicBezTo>
                    <a:lnTo>
                      <a:pt x="1836" y="1504"/>
                    </a:lnTo>
                    <a:lnTo>
                      <a:pt x="911" y="579"/>
                    </a:lnTo>
                    <a:cubicBezTo>
                      <a:pt x="869" y="536"/>
                      <a:pt x="823" y="518"/>
                      <a:pt x="778" y="518"/>
                    </a:cubicBezTo>
                    <a:cubicBezTo>
                      <a:pt x="630" y="518"/>
                      <a:pt x="503" y="711"/>
                      <a:pt x="644" y="851"/>
                    </a:cubicBezTo>
                    <a:lnTo>
                      <a:pt x="1568" y="1776"/>
                    </a:lnTo>
                    <a:lnTo>
                      <a:pt x="259" y="1776"/>
                    </a:lnTo>
                    <a:cubicBezTo>
                      <a:pt x="1" y="1776"/>
                      <a:pt x="1" y="2156"/>
                      <a:pt x="259" y="2156"/>
                    </a:cubicBezTo>
                    <a:lnTo>
                      <a:pt x="259" y="2161"/>
                    </a:lnTo>
                    <a:lnTo>
                      <a:pt x="1564" y="2161"/>
                    </a:lnTo>
                    <a:lnTo>
                      <a:pt x="639" y="3086"/>
                    </a:lnTo>
                    <a:cubicBezTo>
                      <a:pt x="501" y="3223"/>
                      <a:pt x="629" y="3416"/>
                      <a:pt x="778" y="3416"/>
                    </a:cubicBezTo>
                    <a:cubicBezTo>
                      <a:pt x="822" y="3416"/>
                      <a:pt x="869" y="3399"/>
                      <a:pt x="911" y="3358"/>
                    </a:cubicBezTo>
                    <a:lnTo>
                      <a:pt x="1840" y="2433"/>
                    </a:lnTo>
                    <a:lnTo>
                      <a:pt x="1840" y="3743"/>
                    </a:lnTo>
                    <a:cubicBezTo>
                      <a:pt x="1840" y="3869"/>
                      <a:pt x="1937" y="3933"/>
                      <a:pt x="2033" y="3933"/>
                    </a:cubicBezTo>
                    <a:cubicBezTo>
                      <a:pt x="2129" y="3933"/>
                      <a:pt x="2225" y="3869"/>
                      <a:pt x="2225" y="3743"/>
                    </a:cubicBezTo>
                    <a:lnTo>
                      <a:pt x="2225" y="2433"/>
                    </a:lnTo>
                    <a:lnTo>
                      <a:pt x="3150" y="3358"/>
                    </a:lnTo>
                    <a:cubicBezTo>
                      <a:pt x="3192" y="3401"/>
                      <a:pt x="3239" y="3419"/>
                      <a:pt x="3284" y="3419"/>
                    </a:cubicBezTo>
                    <a:cubicBezTo>
                      <a:pt x="3431" y="3419"/>
                      <a:pt x="3559" y="3226"/>
                      <a:pt x="3422" y="3086"/>
                    </a:cubicBezTo>
                    <a:lnTo>
                      <a:pt x="2498" y="2161"/>
                    </a:lnTo>
                    <a:lnTo>
                      <a:pt x="3802" y="2161"/>
                    </a:lnTo>
                    <a:cubicBezTo>
                      <a:pt x="4061" y="2161"/>
                      <a:pt x="4061" y="1776"/>
                      <a:pt x="3802" y="1776"/>
                    </a:cubicBezTo>
                    <a:lnTo>
                      <a:pt x="2498" y="1776"/>
                    </a:lnTo>
                    <a:lnTo>
                      <a:pt x="3418" y="851"/>
                    </a:lnTo>
                    <a:cubicBezTo>
                      <a:pt x="3558" y="711"/>
                      <a:pt x="3431" y="518"/>
                      <a:pt x="3281" y="518"/>
                    </a:cubicBezTo>
                    <a:cubicBezTo>
                      <a:pt x="3236" y="518"/>
                      <a:pt x="3188" y="536"/>
                      <a:pt x="3145" y="579"/>
                    </a:cubicBezTo>
                    <a:lnTo>
                      <a:pt x="2221" y="1504"/>
                    </a:lnTo>
                    <a:lnTo>
                      <a:pt x="2221" y="194"/>
                    </a:lnTo>
                    <a:cubicBezTo>
                      <a:pt x="2221" y="65"/>
                      <a:pt x="2124" y="1"/>
                      <a:pt x="202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8" name="Google Shape;1048;p40"/>
              <p:cNvSpPr/>
              <p:nvPr/>
            </p:nvSpPr>
            <p:spPr>
              <a:xfrm>
                <a:off x="-2189761" y="8864650"/>
                <a:ext cx="74922" cy="118225"/>
              </a:xfrm>
              <a:custGeom>
                <a:avLst/>
                <a:gdLst/>
                <a:ahLst/>
                <a:cxnLst/>
                <a:rect l="l" t="t" r="r" b="b"/>
                <a:pathLst>
                  <a:path w="2161" h="3410" extrusionOk="0">
                    <a:moveTo>
                      <a:pt x="198" y="0"/>
                    </a:moveTo>
                    <a:cubicBezTo>
                      <a:pt x="102" y="0"/>
                      <a:pt x="6" y="65"/>
                      <a:pt x="6" y="194"/>
                    </a:cubicBezTo>
                    <a:lnTo>
                      <a:pt x="6" y="1499"/>
                    </a:lnTo>
                    <a:lnTo>
                      <a:pt x="1" y="1499"/>
                    </a:lnTo>
                    <a:cubicBezTo>
                      <a:pt x="90" y="2118"/>
                      <a:pt x="221" y="2733"/>
                      <a:pt x="390" y="3339"/>
                    </a:cubicBezTo>
                    <a:lnTo>
                      <a:pt x="390" y="2428"/>
                    </a:lnTo>
                    <a:lnTo>
                      <a:pt x="1315" y="3348"/>
                    </a:lnTo>
                    <a:cubicBezTo>
                      <a:pt x="1353" y="3386"/>
                      <a:pt x="1400" y="3409"/>
                      <a:pt x="1451" y="3409"/>
                    </a:cubicBezTo>
                    <a:cubicBezTo>
                      <a:pt x="1620" y="3404"/>
                      <a:pt x="1705" y="3203"/>
                      <a:pt x="1587" y="3081"/>
                    </a:cubicBezTo>
                    <a:lnTo>
                      <a:pt x="663" y="2156"/>
                    </a:lnTo>
                    <a:lnTo>
                      <a:pt x="1968" y="2156"/>
                    </a:lnTo>
                    <a:cubicBezTo>
                      <a:pt x="2076" y="2156"/>
                      <a:pt x="2160" y="2067"/>
                      <a:pt x="2160" y="1963"/>
                    </a:cubicBezTo>
                    <a:cubicBezTo>
                      <a:pt x="2160" y="1858"/>
                      <a:pt x="2080" y="1776"/>
                      <a:pt x="1976" y="1776"/>
                    </a:cubicBezTo>
                    <a:cubicBezTo>
                      <a:pt x="1973" y="1776"/>
                      <a:pt x="1970" y="1776"/>
                      <a:pt x="1968" y="1776"/>
                    </a:cubicBezTo>
                    <a:lnTo>
                      <a:pt x="663" y="1776"/>
                    </a:lnTo>
                    <a:lnTo>
                      <a:pt x="1587" y="846"/>
                    </a:lnTo>
                    <a:cubicBezTo>
                      <a:pt x="1724" y="710"/>
                      <a:pt x="1596" y="518"/>
                      <a:pt x="1449" y="518"/>
                    </a:cubicBezTo>
                    <a:cubicBezTo>
                      <a:pt x="1404" y="518"/>
                      <a:pt x="1357" y="536"/>
                      <a:pt x="1315" y="579"/>
                    </a:cubicBezTo>
                    <a:lnTo>
                      <a:pt x="390" y="1499"/>
                    </a:lnTo>
                    <a:lnTo>
                      <a:pt x="390" y="194"/>
                    </a:lnTo>
                    <a:cubicBezTo>
                      <a:pt x="390" y="65"/>
                      <a:pt x="294" y="0"/>
                      <a:pt x="19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9" name="Google Shape;1049;p40"/>
              <p:cNvSpPr/>
              <p:nvPr/>
            </p:nvSpPr>
            <p:spPr>
              <a:xfrm>
                <a:off x="-1247721" y="8864477"/>
                <a:ext cx="77002" cy="118398"/>
              </a:xfrm>
              <a:custGeom>
                <a:avLst/>
                <a:gdLst/>
                <a:ahLst/>
                <a:cxnLst/>
                <a:rect l="l" t="t" r="r" b="b"/>
                <a:pathLst>
                  <a:path w="2221" h="3415" extrusionOk="0">
                    <a:moveTo>
                      <a:pt x="2028" y="1"/>
                    </a:moveTo>
                    <a:cubicBezTo>
                      <a:pt x="1932" y="1"/>
                      <a:pt x="1835" y="65"/>
                      <a:pt x="1835" y="194"/>
                    </a:cubicBezTo>
                    <a:lnTo>
                      <a:pt x="1835" y="1504"/>
                    </a:lnTo>
                    <a:lnTo>
                      <a:pt x="906" y="579"/>
                    </a:lnTo>
                    <a:cubicBezTo>
                      <a:pt x="864" y="536"/>
                      <a:pt x="818" y="518"/>
                      <a:pt x="773" y="518"/>
                    </a:cubicBezTo>
                    <a:cubicBezTo>
                      <a:pt x="625" y="518"/>
                      <a:pt x="498" y="711"/>
                      <a:pt x="639" y="851"/>
                    </a:cubicBezTo>
                    <a:lnTo>
                      <a:pt x="1559" y="1781"/>
                    </a:lnTo>
                    <a:lnTo>
                      <a:pt x="254" y="1781"/>
                    </a:lnTo>
                    <a:cubicBezTo>
                      <a:pt x="0" y="1781"/>
                      <a:pt x="0" y="2166"/>
                      <a:pt x="254" y="2166"/>
                    </a:cubicBezTo>
                    <a:lnTo>
                      <a:pt x="1563" y="2166"/>
                    </a:lnTo>
                    <a:lnTo>
                      <a:pt x="639" y="3086"/>
                    </a:lnTo>
                    <a:cubicBezTo>
                      <a:pt x="517" y="3208"/>
                      <a:pt x="601" y="3414"/>
                      <a:pt x="775" y="3414"/>
                    </a:cubicBezTo>
                    <a:cubicBezTo>
                      <a:pt x="826" y="3414"/>
                      <a:pt x="873" y="3395"/>
                      <a:pt x="906" y="3358"/>
                    </a:cubicBezTo>
                    <a:lnTo>
                      <a:pt x="1835" y="2433"/>
                    </a:lnTo>
                    <a:lnTo>
                      <a:pt x="1835" y="3339"/>
                    </a:lnTo>
                    <a:cubicBezTo>
                      <a:pt x="2004" y="2734"/>
                      <a:pt x="2131" y="2119"/>
                      <a:pt x="2220" y="1499"/>
                    </a:cubicBezTo>
                    <a:lnTo>
                      <a:pt x="2220" y="194"/>
                    </a:lnTo>
                    <a:cubicBezTo>
                      <a:pt x="2220" y="65"/>
                      <a:pt x="2124" y="1"/>
                      <a:pt x="202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0" name="Google Shape;1050;p40"/>
              <p:cNvSpPr/>
              <p:nvPr/>
            </p:nvSpPr>
            <p:spPr>
              <a:xfrm>
                <a:off x="-1499135" y="8864650"/>
                <a:ext cx="140622" cy="136149"/>
              </a:xfrm>
              <a:custGeom>
                <a:avLst/>
                <a:gdLst/>
                <a:ahLst/>
                <a:cxnLst/>
                <a:rect l="l" t="t" r="r" b="b"/>
                <a:pathLst>
                  <a:path w="4056" h="3927" extrusionOk="0">
                    <a:moveTo>
                      <a:pt x="2028" y="0"/>
                    </a:moveTo>
                    <a:cubicBezTo>
                      <a:pt x="1932" y="0"/>
                      <a:pt x="1836" y="65"/>
                      <a:pt x="1836" y="194"/>
                    </a:cubicBezTo>
                    <a:lnTo>
                      <a:pt x="1836" y="1499"/>
                    </a:lnTo>
                    <a:lnTo>
                      <a:pt x="911" y="574"/>
                    </a:lnTo>
                    <a:cubicBezTo>
                      <a:pt x="869" y="533"/>
                      <a:pt x="822" y="516"/>
                      <a:pt x="777" y="516"/>
                    </a:cubicBezTo>
                    <a:cubicBezTo>
                      <a:pt x="627" y="516"/>
                      <a:pt x="498" y="709"/>
                      <a:pt x="639" y="846"/>
                    </a:cubicBezTo>
                    <a:lnTo>
                      <a:pt x="1563" y="1771"/>
                    </a:lnTo>
                    <a:lnTo>
                      <a:pt x="254" y="1771"/>
                    </a:lnTo>
                    <a:cubicBezTo>
                      <a:pt x="0" y="1771"/>
                      <a:pt x="0" y="2156"/>
                      <a:pt x="254" y="2156"/>
                    </a:cubicBezTo>
                    <a:lnTo>
                      <a:pt x="1563" y="2156"/>
                    </a:lnTo>
                    <a:lnTo>
                      <a:pt x="639" y="3081"/>
                    </a:lnTo>
                    <a:cubicBezTo>
                      <a:pt x="498" y="3218"/>
                      <a:pt x="627" y="3411"/>
                      <a:pt x="777" y="3411"/>
                    </a:cubicBezTo>
                    <a:cubicBezTo>
                      <a:pt x="822" y="3411"/>
                      <a:pt x="869" y="3394"/>
                      <a:pt x="911" y="3353"/>
                    </a:cubicBezTo>
                    <a:lnTo>
                      <a:pt x="1836" y="2428"/>
                    </a:lnTo>
                    <a:lnTo>
                      <a:pt x="1836" y="3733"/>
                    </a:lnTo>
                    <a:cubicBezTo>
                      <a:pt x="1836" y="3862"/>
                      <a:pt x="1932" y="3927"/>
                      <a:pt x="2028" y="3927"/>
                    </a:cubicBezTo>
                    <a:cubicBezTo>
                      <a:pt x="2124" y="3927"/>
                      <a:pt x="2220" y="3862"/>
                      <a:pt x="2220" y="3733"/>
                    </a:cubicBezTo>
                    <a:lnTo>
                      <a:pt x="2220" y="2428"/>
                    </a:lnTo>
                    <a:lnTo>
                      <a:pt x="3145" y="3353"/>
                    </a:lnTo>
                    <a:cubicBezTo>
                      <a:pt x="3187" y="3396"/>
                      <a:pt x="3234" y="3414"/>
                      <a:pt x="3279" y="3414"/>
                    </a:cubicBezTo>
                    <a:cubicBezTo>
                      <a:pt x="3426" y="3414"/>
                      <a:pt x="3554" y="3221"/>
                      <a:pt x="3417" y="3081"/>
                    </a:cubicBezTo>
                    <a:lnTo>
                      <a:pt x="2493" y="2156"/>
                    </a:lnTo>
                    <a:lnTo>
                      <a:pt x="3798" y="2156"/>
                    </a:lnTo>
                    <a:cubicBezTo>
                      <a:pt x="4056" y="2156"/>
                      <a:pt x="4056" y="1771"/>
                      <a:pt x="3798" y="1771"/>
                    </a:cubicBezTo>
                    <a:lnTo>
                      <a:pt x="2493" y="1771"/>
                    </a:lnTo>
                    <a:lnTo>
                      <a:pt x="3417" y="846"/>
                    </a:lnTo>
                    <a:cubicBezTo>
                      <a:pt x="3555" y="709"/>
                      <a:pt x="3425" y="516"/>
                      <a:pt x="3276" y="516"/>
                    </a:cubicBezTo>
                    <a:cubicBezTo>
                      <a:pt x="3232" y="516"/>
                      <a:pt x="3186" y="533"/>
                      <a:pt x="3145" y="574"/>
                    </a:cubicBezTo>
                    <a:lnTo>
                      <a:pt x="2220" y="1499"/>
                    </a:lnTo>
                    <a:lnTo>
                      <a:pt x="2220" y="194"/>
                    </a:lnTo>
                    <a:cubicBezTo>
                      <a:pt x="2220" y="65"/>
                      <a:pt x="2124" y="0"/>
                      <a:pt x="202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1" name="Google Shape;1051;p40"/>
              <p:cNvSpPr/>
              <p:nvPr/>
            </p:nvSpPr>
            <p:spPr>
              <a:xfrm>
                <a:off x="-1883190" y="9037124"/>
                <a:ext cx="138541" cy="136184"/>
              </a:xfrm>
              <a:custGeom>
                <a:avLst/>
                <a:gdLst/>
                <a:ahLst/>
                <a:cxnLst/>
                <a:rect l="l" t="t" r="r" b="b"/>
                <a:pathLst>
                  <a:path w="3996" h="3928" extrusionOk="0">
                    <a:moveTo>
                      <a:pt x="2029" y="1"/>
                    </a:moveTo>
                    <a:cubicBezTo>
                      <a:pt x="1932" y="1"/>
                      <a:pt x="1836" y="65"/>
                      <a:pt x="1836" y="194"/>
                    </a:cubicBezTo>
                    <a:lnTo>
                      <a:pt x="1836" y="1504"/>
                    </a:lnTo>
                    <a:lnTo>
                      <a:pt x="912" y="579"/>
                    </a:lnTo>
                    <a:cubicBezTo>
                      <a:pt x="870" y="536"/>
                      <a:pt x="823" y="518"/>
                      <a:pt x="778" y="518"/>
                    </a:cubicBezTo>
                    <a:cubicBezTo>
                      <a:pt x="630" y="518"/>
                      <a:pt x="503" y="710"/>
                      <a:pt x="639" y="847"/>
                    </a:cubicBezTo>
                    <a:lnTo>
                      <a:pt x="1569" y="1771"/>
                    </a:lnTo>
                    <a:lnTo>
                      <a:pt x="259" y="1771"/>
                    </a:lnTo>
                    <a:cubicBezTo>
                      <a:pt x="1" y="1771"/>
                      <a:pt x="1" y="2156"/>
                      <a:pt x="259" y="2156"/>
                    </a:cubicBezTo>
                    <a:lnTo>
                      <a:pt x="1569" y="2156"/>
                    </a:lnTo>
                    <a:lnTo>
                      <a:pt x="644" y="3081"/>
                    </a:lnTo>
                    <a:cubicBezTo>
                      <a:pt x="503" y="3218"/>
                      <a:pt x="632" y="3411"/>
                      <a:pt x="783" y="3411"/>
                    </a:cubicBezTo>
                    <a:cubicBezTo>
                      <a:pt x="827" y="3411"/>
                      <a:pt x="874" y="3394"/>
                      <a:pt x="916" y="3353"/>
                    </a:cubicBezTo>
                    <a:lnTo>
                      <a:pt x="1841" y="2429"/>
                    </a:lnTo>
                    <a:lnTo>
                      <a:pt x="1841" y="3733"/>
                    </a:lnTo>
                    <a:cubicBezTo>
                      <a:pt x="1841" y="3863"/>
                      <a:pt x="1937" y="3927"/>
                      <a:pt x="2033" y="3927"/>
                    </a:cubicBezTo>
                    <a:cubicBezTo>
                      <a:pt x="2130" y="3927"/>
                      <a:pt x="2226" y="3863"/>
                      <a:pt x="2226" y="3733"/>
                    </a:cubicBezTo>
                    <a:lnTo>
                      <a:pt x="2226" y="2429"/>
                    </a:lnTo>
                    <a:lnTo>
                      <a:pt x="3150" y="3353"/>
                    </a:lnTo>
                    <a:cubicBezTo>
                      <a:pt x="3191" y="3394"/>
                      <a:pt x="3237" y="3411"/>
                      <a:pt x="3282" y="3411"/>
                    </a:cubicBezTo>
                    <a:cubicBezTo>
                      <a:pt x="3430" y="3411"/>
                      <a:pt x="3560" y="3218"/>
                      <a:pt x="3423" y="3081"/>
                    </a:cubicBezTo>
                    <a:lnTo>
                      <a:pt x="2498" y="2156"/>
                    </a:lnTo>
                    <a:lnTo>
                      <a:pt x="3803" y="2156"/>
                    </a:lnTo>
                    <a:cubicBezTo>
                      <a:pt x="3911" y="2152"/>
                      <a:pt x="3995" y="2067"/>
                      <a:pt x="3995" y="1964"/>
                    </a:cubicBezTo>
                    <a:cubicBezTo>
                      <a:pt x="3995" y="1856"/>
                      <a:pt x="3906" y="1771"/>
                      <a:pt x="3803" y="1771"/>
                    </a:cubicBezTo>
                    <a:lnTo>
                      <a:pt x="2493" y="1771"/>
                    </a:lnTo>
                    <a:lnTo>
                      <a:pt x="3418" y="847"/>
                    </a:lnTo>
                    <a:cubicBezTo>
                      <a:pt x="3558" y="707"/>
                      <a:pt x="3431" y="514"/>
                      <a:pt x="3282" y="514"/>
                    </a:cubicBezTo>
                    <a:cubicBezTo>
                      <a:pt x="3236" y="514"/>
                      <a:pt x="3189" y="532"/>
                      <a:pt x="3146" y="575"/>
                    </a:cubicBezTo>
                    <a:lnTo>
                      <a:pt x="2221" y="1504"/>
                    </a:lnTo>
                    <a:lnTo>
                      <a:pt x="2221" y="194"/>
                    </a:lnTo>
                    <a:cubicBezTo>
                      <a:pt x="2221" y="65"/>
                      <a:pt x="2125" y="1"/>
                      <a:pt x="202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2" name="Google Shape;1052;p40"/>
              <p:cNvSpPr/>
              <p:nvPr/>
            </p:nvSpPr>
            <p:spPr>
              <a:xfrm>
                <a:off x="-2126457" y="9037124"/>
                <a:ext cx="130394" cy="136184"/>
              </a:xfrm>
              <a:custGeom>
                <a:avLst/>
                <a:gdLst/>
                <a:ahLst/>
                <a:cxnLst/>
                <a:rect l="l" t="t" r="r" b="b"/>
                <a:pathLst>
                  <a:path w="3761" h="3928" extrusionOk="0">
                    <a:moveTo>
                      <a:pt x="1801" y="1"/>
                    </a:moveTo>
                    <a:cubicBezTo>
                      <a:pt x="1706" y="1"/>
                      <a:pt x="1611" y="65"/>
                      <a:pt x="1611" y="194"/>
                    </a:cubicBezTo>
                    <a:lnTo>
                      <a:pt x="1611" y="1499"/>
                    </a:lnTo>
                    <a:lnTo>
                      <a:pt x="681" y="575"/>
                    </a:lnTo>
                    <a:cubicBezTo>
                      <a:pt x="640" y="534"/>
                      <a:pt x="594" y="516"/>
                      <a:pt x="550" y="516"/>
                    </a:cubicBezTo>
                    <a:cubicBezTo>
                      <a:pt x="402" y="516"/>
                      <a:pt x="273" y="709"/>
                      <a:pt x="414" y="847"/>
                    </a:cubicBezTo>
                    <a:lnTo>
                      <a:pt x="1334" y="1771"/>
                    </a:lnTo>
                    <a:lnTo>
                      <a:pt x="1" y="1771"/>
                    </a:lnTo>
                    <a:cubicBezTo>
                      <a:pt x="71" y="1903"/>
                      <a:pt x="146" y="2030"/>
                      <a:pt x="226" y="2156"/>
                    </a:cubicBezTo>
                    <a:lnTo>
                      <a:pt x="1334" y="2156"/>
                    </a:lnTo>
                    <a:lnTo>
                      <a:pt x="663" y="2828"/>
                    </a:lnTo>
                    <a:cubicBezTo>
                      <a:pt x="738" y="2931"/>
                      <a:pt x="813" y="3039"/>
                      <a:pt x="893" y="3142"/>
                    </a:cubicBezTo>
                    <a:lnTo>
                      <a:pt x="1606" y="2429"/>
                    </a:lnTo>
                    <a:lnTo>
                      <a:pt x="1606" y="3733"/>
                    </a:lnTo>
                    <a:cubicBezTo>
                      <a:pt x="1606" y="3863"/>
                      <a:pt x="1702" y="3927"/>
                      <a:pt x="1798" y="3927"/>
                    </a:cubicBezTo>
                    <a:cubicBezTo>
                      <a:pt x="1895" y="3927"/>
                      <a:pt x="1991" y="3863"/>
                      <a:pt x="1991" y="3733"/>
                    </a:cubicBezTo>
                    <a:lnTo>
                      <a:pt x="1991" y="2429"/>
                    </a:lnTo>
                    <a:lnTo>
                      <a:pt x="2916" y="3353"/>
                    </a:lnTo>
                    <a:cubicBezTo>
                      <a:pt x="2957" y="3390"/>
                      <a:pt x="3002" y="3406"/>
                      <a:pt x="3044" y="3406"/>
                    </a:cubicBezTo>
                    <a:cubicBezTo>
                      <a:pt x="3193" y="3406"/>
                      <a:pt x="3319" y="3219"/>
                      <a:pt x="3188" y="3081"/>
                    </a:cubicBezTo>
                    <a:lnTo>
                      <a:pt x="2263" y="2156"/>
                    </a:lnTo>
                    <a:lnTo>
                      <a:pt x="3568" y="2156"/>
                    </a:lnTo>
                    <a:cubicBezTo>
                      <a:pt x="3676" y="2156"/>
                      <a:pt x="3760" y="2067"/>
                      <a:pt x="3760" y="1964"/>
                    </a:cubicBezTo>
                    <a:cubicBezTo>
                      <a:pt x="3760" y="1856"/>
                      <a:pt x="3676" y="1771"/>
                      <a:pt x="3573" y="1771"/>
                    </a:cubicBezTo>
                    <a:lnTo>
                      <a:pt x="2263" y="1771"/>
                    </a:lnTo>
                    <a:lnTo>
                      <a:pt x="3188" y="847"/>
                    </a:lnTo>
                    <a:cubicBezTo>
                      <a:pt x="3325" y="709"/>
                      <a:pt x="3198" y="516"/>
                      <a:pt x="3049" y="516"/>
                    </a:cubicBezTo>
                    <a:cubicBezTo>
                      <a:pt x="3004" y="516"/>
                      <a:pt x="2958" y="534"/>
                      <a:pt x="2916" y="575"/>
                    </a:cubicBezTo>
                    <a:lnTo>
                      <a:pt x="1991" y="1499"/>
                    </a:lnTo>
                    <a:lnTo>
                      <a:pt x="1991" y="194"/>
                    </a:lnTo>
                    <a:cubicBezTo>
                      <a:pt x="1991" y="65"/>
                      <a:pt x="1896" y="1"/>
                      <a:pt x="180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3" name="Google Shape;1053;p40"/>
              <p:cNvSpPr/>
              <p:nvPr/>
            </p:nvSpPr>
            <p:spPr>
              <a:xfrm>
                <a:off x="-1380501" y="9037124"/>
                <a:ext cx="138507" cy="136184"/>
              </a:xfrm>
              <a:custGeom>
                <a:avLst/>
                <a:gdLst/>
                <a:ahLst/>
                <a:cxnLst/>
                <a:rect l="l" t="t" r="r" b="b"/>
                <a:pathLst>
                  <a:path w="3995" h="3928" extrusionOk="0">
                    <a:moveTo>
                      <a:pt x="2028" y="1"/>
                    </a:moveTo>
                    <a:cubicBezTo>
                      <a:pt x="1932" y="1"/>
                      <a:pt x="1835" y="65"/>
                      <a:pt x="1835" y="194"/>
                    </a:cubicBezTo>
                    <a:lnTo>
                      <a:pt x="1835" y="1499"/>
                    </a:lnTo>
                    <a:lnTo>
                      <a:pt x="911" y="575"/>
                    </a:lnTo>
                    <a:cubicBezTo>
                      <a:pt x="873" y="537"/>
                      <a:pt x="824" y="518"/>
                      <a:pt x="775" y="518"/>
                    </a:cubicBezTo>
                    <a:cubicBezTo>
                      <a:pt x="725" y="518"/>
                      <a:pt x="676" y="537"/>
                      <a:pt x="638" y="575"/>
                    </a:cubicBezTo>
                    <a:cubicBezTo>
                      <a:pt x="563" y="650"/>
                      <a:pt x="563" y="772"/>
                      <a:pt x="638" y="847"/>
                    </a:cubicBezTo>
                    <a:lnTo>
                      <a:pt x="1563" y="1771"/>
                    </a:lnTo>
                    <a:lnTo>
                      <a:pt x="258" y="1771"/>
                    </a:lnTo>
                    <a:cubicBezTo>
                      <a:pt x="0" y="1771"/>
                      <a:pt x="0" y="2156"/>
                      <a:pt x="258" y="2156"/>
                    </a:cubicBezTo>
                    <a:lnTo>
                      <a:pt x="1563" y="2156"/>
                    </a:lnTo>
                    <a:lnTo>
                      <a:pt x="638" y="3081"/>
                    </a:lnTo>
                    <a:cubicBezTo>
                      <a:pt x="563" y="3156"/>
                      <a:pt x="563" y="3278"/>
                      <a:pt x="638" y="3353"/>
                    </a:cubicBezTo>
                    <a:cubicBezTo>
                      <a:pt x="676" y="3391"/>
                      <a:pt x="725" y="3410"/>
                      <a:pt x="775" y="3410"/>
                    </a:cubicBezTo>
                    <a:cubicBezTo>
                      <a:pt x="824" y="3410"/>
                      <a:pt x="873" y="3391"/>
                      <a:pt x="911" y="3353"/>
                    </a:cubicBezTo>
                    <a:lnTo>
                      <a:pt x="1835" y="2429"/>
                    </a:lnTo>
                    <a:lnTo>
                      <a:pt x="1835" y="3733"/>
                    </a:lnTo>
                    <a:cubicBezTo>
                      <a:pt x="1835" y="3863"/>
                      <a:pt x="1932" y="3927"/>
                      <a:pt x="2028" y="3927"/>
                    </a:cubicBezTo>
                    <a:cubicBezTo>
                      <a:pt x="2124" y="3927"/>
                      <a:pt x="2220" y="3863"/>
                      <a:pt x="2220" y="3733"/>
                    </a:cubicBezTo>
                    <a:lnTo>
                      <a:pt x="2220" y="2429"/>
                    </a:lnTo>
                    <a:lnTo>
                      <a:pt x="3145" y="3353"/>
                    </a:lnTo>
                    <a:cubicBezTo>
                      <a:pt x="3150" y="3358"/>
                      <a:pt x="3159" y="3363"/>
                      <a:pt x="3164" y="3367"/>
                    </a:cubicBezTo>
                    <a:cubicBezTo>
                      <a:pt x="3248" y="3264"/>
                      <a:pt x="3323" y="3161"/>
                      <a:pt x="3398" y="3058"/>
                    </a:cubicBezTo>
                    <a:lnTo>
                      <a:pt x="2492" y="2156"/>
                    </a:lnTo>
                    <a:lnTo>
                      <a:pt x="3802" y="2156"/>
                    </a:lnTo>
                    <a:cubicBezTo>
                      <a:pt x="3910" y="2156"/>
                      <a:pt x="3994" y="2067"/>
                      <a:pt x="3994" y="1964"/>
                    </a:cubicBezTo>
                    <a:cubicBezTo>
                      <a:pt x="3994" y="1856"/>
                      <a:pt x="3910" y="1771"/>
                      <a:pt x="3807" y="1771"/>
                    </a:cubicBezTo>
                    <a:lnTo>
                      <a:pt x="2492" y="1771"/>
                    </a:lnTo>
                    <a:lnTo>
                      <a:pt x="3417" y="847"/>
                    </a:lnTo>
                    <a:cubicBezTo>
                      <a:pt x="3492" y="772"/>
                      <a:pt x="3492" y="650"/>
                      <a:pt x="3417" y="575"/>
                    </a:cubicBezTo>
                    <a:cubicBezTo>
                      <a:pt x="3380" y="537"/>
                      <a:pt x="3330" y="518"/>
                      <a:pt x="3281" y="518"/>
                    </a:cubicBezTo>
                    <a:cubicBezTo>
                      <a:pt x="3232" y="518"/>
                      <a:pt x="3182" y="537"/>
                      <a:pt x="3145" y="575"/>
                    </a:cubicBezTo>
                    <a:lnTo>
                      <a:pt x="2220" y="1499"/>
                    </a:lnTo>
                    <a:lnTo>
                      <a:pt x="2220" y="194"/>
                    </a:lnTo>
                    <a:cubicBezTo>
                      <a:pt x="2220" y="65"/>
                      <a:pt x="2124" y="1"/>
                      <a:pt x="202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4" name="Google Shape;1054;p40"/>
              <p:cNvSpPr/>
              <p:nvPr/>
            </p:nvSpPr>
            <p:spPr>
              <a:xfrm>
                <a:off x="-1631776" y="9037124"/>
                <a:ext cx="138541" cy="136218"/>
              </a:xfrm>
              <a:custGeom>
                <a:avLst/>
                <a:gdLst/>
                <a:ahLst/>
                <a:cxnLst/>
                <a:rect l="l" t="t" r="r" b="b"/>
                <a:pathLst>
                  <a:path w="3996" h="3929" extrusionOk="0">
                    <a:moveTo>
                      <a:pt x="2029" y="1"/>
                    </a:moveTo>
                    <a:cubicBezTo>
                      <a:pt x="1932" y="1"/>
                      <a:pt x="1836" y="65"/>
                      <a:pt x="1836" y="194"/>
                    </a:cubicBezTo>
                    <a:lnTo>
                      <a:pt x="1836" y="1504"/>
                    </a:lnTo>
                    <a:lnTo>
                      <a:pt x="911" y="579"/>
                    </a:lnTo>
                    <a:cubicBezTo>
                      <a:pt x="870" y="536"/>
                      <a:pt x="823" y="518"/>
                      <a:pt x="778" y="518"/>
                    </a:cubicBezTo>
                    <a:cubicBezTo>
                      <a:pt x="630" y="518"/>
                      <a:pt x="503" y="710"/>
                      <a:pt x="639" y="847"/>
                    </a:cubicBezTo>
                    <a:lnTo>
                      <a:pt x="1564" y="1771"/>
                    </a:lnTo>
                    <a:lnTo>
                      <a:pt x="259" y="1771"/>
                    </a:lnTo>
                    <a:cubicBezTo>
                      <a:pt x="1" y="1771"/>
                      <a:pt x="1" y="2156"/>
                      <a:pt x="259" y="2156"/>
                    </a:cubicBezTo>
                    <a:lnTo>
                      <a:pt x="1564" y="2156"/>
                    </a:lnTo>
                    <a:lnTo>
                      <a:pt x="639" y="3081"/>
                    </a:lnTo>
                    <a:cubicBezTo>
                      <a:pt x="503" y="3221"/>
                      <a:pt x="628" y="3414"/>
                      <a:pt x="776" y="3414"/>
                    </a:cubicBezTo>
                    <a:cubicBezTo>
                      <a:pt x="821" y="3414"/>
                      <a:pt x="869" y="3396"/>
                      <a:pt x="911" y="3353"/>
                    </a:cubicBezTo>
                    <a:lnTo>
                      <a:pt x="1836" y="2429"/>
                    </a:lnTo>
                    <a:lnTo>
                      <a:pt x="1836" y="3738"/>
                    </a:lnTo>
                    <a:cubicBezTo>
                      <a:pt x="1836" y="3865"/>
                      <a:pt x="1932" y="3928"/>
                      <a:pt x="2029" y="3928"/>
                    </a:cubicBezTo>
                    <a:cubicBezTo>
                      <a:pt x="2125" y="3928"/>
                      <a:pt x="2221" y="3865"/>
                      <a:pt x="2221" y="3738"/>
                    </a:cubicBezTo>
                    <a:lnTo>
                      <a:pt x="2221" y="2429"/>
                    </a:lnTo>
                    <a:lnTo>
                      <a:pt x="3146" y="3353"/>
                    </a:lnTo>
                    <a:cubicBezTo>
                      <a:pt x="3187" y="3396"/>
                      <a:pt x="3234" y="3414"/>
                      <a:pt x="3279" y="3414"/>
                    </a:cubicBezTo>
                    <a:cubicBezTo>
                      <a:pt x="3427" y="3414"/>
                      <a:pt x="3555" y="3221"/>
                      <a:pt x="3418" y="3081"/>
                    </a:cubicBezTo>
                    <a:lnTo>
                      <a:pt x="2493" y="2156"/>
                    </a:lnTo>
                    <a:lnTo>
                      <a:pt x="3798" y="2156"/>
                    </a:lnTo>
                    <a:cubicBezTo>
                      <a:pt x="3906" y="2156"/>
                      <a:pt x="3995" y="2072"/>
                      <a:pt x="3991" y="1964"/>
                    </a:cubicBezTo>
                    <a:cubicBezTo>
                      <a:pt x="3991" y="1856"/>
                      <a:pt x="3906" y="1771"/>
                      <a:pt x="3803" y="1771"/>
                    </a:cubicBezTo>
                    <a:lnTo>
                      <a:pt x="2493" y="1771"/>
                    </a:lnTo>
                    <a:lnTo>
                      <a:pt x="3418" y="847"/>
                    </a:lnTo>
                    <a:cubicBezTo>
                      <a:pt x="3555" y="707"/>
                      <a:pt x="3429" y="514"/>
                      <a:pt x="3281" y="514"/>
                    </a:cubicBezTo>
                    <a:cubicBezTo>
                      <a:pt x="3236" y="514"/>
                      <a:pt x="3188" y="532"/>
                      <a:pt x="3146" y="575"/>
                    </a:cubicBezTo>
                    <a:lnTo>
                      <a:pt x="2221" y="1504"/>
                    </a:lnTo>
                    <a:lnTo>
                      <a:pt x="2221" y="194"/>
                    </a:lnTo>
                    <a:cubicBezTo>
                      <a:pt x="2221" y="65"/>
                      <a:pt x="2125" y="1"/>
                      <a:pt x="202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5" name="Google Shape;1055;p40"/>
              <p:cNvSpPr/>
              <p:nvPr/>
            </p:nvSpPr>
            <p:spPr>
              <a:xfrm>
                <a:off x="-1750549" y="9209564"/>
                <a:ext cx="140622" cy="136218"/>
              </a:xfrm>
              <a:custGeom>
                <a:avLst/>
                <a:gdLst/>
                <a:ahLst/>
                <a:cxnLst/>
                <a:rect l="l" t="t" r="r" b="b"/>
                <a:pathLst>
                  <a:path w="4056" h="3929" extrusionOk="0">
                    <a:moveTo>
                      <a:pt x="2028" y="1"/>
                    </a:moveTo>
                    <a:cubicBezTo>
                      <a:pt x="1932" y="1"/>
                      <a:pt x="1836" y="64"/>
                      <a:pt x="1836" y="191"/>
                    </a:cubicBezTo>
                    <a:lnTo>
                      <a:pt x="1836" y="1501"/>
                    </a:lnTo>
                    <a:lnTo>
                      <a:pt x="911" y="576"/>
                    </a:lnTo>
                    <a:cubicBezTo>
                      <a:pt x="869" y="533"/>
                      <a:pt x="823" y="515"/>
                      <a:pt x="778" y="515"/>
                    </a:cubicBezTo>
                    <a:cubicBezTo>
                      <a:pt x="630" y="515"/>
                      <a:pt x="502" y="708"/>
                      <a:pt x="639" y="848"/>
                    </a:cubicBezTo>
                    <a:lnTo>
                      <a:pt x="1563" y="1773"/>
                    </a:lnTo>
                    <a:lnTo>
                      <a:pt x="259" y="1773"/>
                    </a:lnTo>
                    <a:cubicBezTo>
                      <a:pt x="0" y="1773"/>
                      <a:pt x="0" y="2158"/>
                      <a:pt x="259" y="2158"/>
                    </a:cubicBezTo>
                    <a:lnTo>
                      <a:pt x="1563" y="2158"/>
                    </a:lnTo>
                    <a:lnTo>
                      <a:pt x="639" y="3082"/>
                    </a:lnTo>
                    <a:cubicBezTo>
                      <a:pt x="501" y="3220"/>
                      <a:pt x="631" y="3413"/>
                      <a:pt x="780" y="3413"/>
                    </a:cubicBezTo>
                    <a:cubicBezTo>
                      <a:pt x="824" y="3413"/>
                      <a:pt x="870" y="3396"/>
                      <a:pt x="911" y="3355"/>
                    </a:cubicBezTo>
                    <a:lnTo>
                      <a:pt x="1836" y="2430"/>
                    </a:lnTo>
                    <a:lnTo>
                      <a:pt x="1836" y="3735"/>
                    </a:lnTo>
                    <a:cubicBezTo>
                      <a:pt x="1836" y="3864"/>
                      <a:pt x="1932" y="3929"/>
                      <a:pt x="2028" y="3929"/>
                    </a:cubicBezTo>
                    <a:cubicBezTo>
                      <a:pt x="2124" y="3929"/>
                      <a:pt x="2221" y="3864"/>
                      <a:pt x="2221" y="3735"/>
                    </a:cubicBezTo>
                    <a:lnTo>
                      <a:pt x="2221" y="2430"/>
                    </a:lnTo>
                    <a:lnTo>
                      <a:pt x="3145" y="3355"/>
                    </a:lnTo>
                    <a:cubicBezTo>
                      <a:pt x="3187" y="3396"/>
                      <a:pt x="3234" y="3413"/>
                      <a:pt x="3279" y="3413"/>
                    </a:cubicBezTo>
                    <a:cubicBezTo>
                      <a:pt x="3429" y="3413"/>
                      <a:pt x="3558" y="3220"/>
                      <a:pt x="3417" y="3082"/>
                    </a:cubicBezTo>
                    <a:lnTo>
                      <a:pt x="2493" y="2158"/>
                    </a:lnTo>
                    <a:lnTo>
                      <a:pt x="3802" y="2158"/>
                    </a:lnTo>
                    <a:cubicBezTo>
                      <a:pt x="4056" y="2158"/>
                      <a:pt x="4056" y="1773"/>
                      <a:pt x="3802" y="1773"/>
                    </a:cubicBezTo>
                    <a:lnTo>
                      <a:pt x="2493" y="1773"/>
                    </a:lnTo>
                    <a:lnTo>
                      <a:pt x="3417" y="848"/>
                    </a:lnTo>
                    <a:cubicBezTo>
                      <a:pt x="3554" y="708"/>
                      <a:pt x="3429" y="515"/>
                      <a:pt x="3281" y="515"/>
                    </a:cubicBezTo>
                    <a:cubicBezTo>
                      <a:pt x="3235" y="515"/>
                      <a:pt x="3188" y="533"/>
                      <a:pt x="3145" y="576"/>
                    </a:cubicBezTo>
                    <a:lnTo>
                      <a:pt x="2221" y="1501"/>
                    </a:lnTo>
                    <a:lnTo>
                      <a:pt x="2221" y="191"/>
                    </a:lnTo>
                    <a:cubicBezTo>
                      <a:pt x="2221" y="64"/>
                      <a:pt x="2124" y="1"/>
                      <a:pt x="202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6" name="Google Shape;1056;p40"/>
              <p:cNvSpPr/>
              <p:nvPr/>
            </p:nvSpPr>
            <p:spPr>
              <a:xfrm>
                <a:off x="-1982272" y="9209633"/>
                <a:ext cx="118814" cy="104391"/>
              </a:xfrm>
              <a:custGeom>
                <a:avLst/>
                <a:gdLst/>
                <a:ahLst/>
                <a:cxnLst/>
                <a:rect l="l" t="t" r="r" b="b"/>
                <a:pathLst>
                  <a:path w="3427" h="3011" extrusionOk="0">
                    <a:moveTo>
                      <a:pt x="1460" y="0"/>
                    </a:moveTo>
                    <a:cubicBezTo>
                      <a:pt x="1364" y="0"/>
                      <a:pt x="1268" y="65"/>
                      <a:pt x="1268" y="194"/>
                    </a:cubicBezTo>
                    <a:lnTo>
                      <a:pt x="1268" y="1499"/>
                    </a:lnTo>
                    <a:lnTo>
                      <a:pt x="343" y="574"/>
                    </a:lnTo>
                    <a:cubicBezTo>
                      <a:pt x="306" y="536"/>
                      <a:pt x="256" y="518"/>
                      <a:pt x="208" y="518"/>
                    </a:cubicBezTo>
                    <a:cubicBezTo>
                      <a:pt x="159" y="518"/>
                      <a:pt x="111" y="536"/>
                      <a:pt x="76" y="574"/>
                    </a:cubicBezTo>
                    <a:cubicBezTo>
                      <a:pt x="0" y="649"/>
                      <a:pt x="0" y="771"/>
                      <a:pt x="76" y="846"/>
                    </a:cubicBezTo>
                    <a:lnTo>
                      <a:pt x="996" y="1771"/>
                    </a:lnTo>
                    <a:lnTo>
                      <a:pt x="507" y="1771"/>
                    </a:lnTo>
                    <a:cubicBezTo>
                      <a:pt x="878" y="2015"/>
                      <a:pt x="1258" y="2245"/>
                      <a:pt x="1653" y="2461"/>
                    </a:cubicBezTo>
                    <a:lnTo>
                      <a:pt x="1653" y="2428"/>
                    </a:lnTo>
                    <a:lnTo>
                      <a:pt x="1728" y="2498"/>
                    </a:lnTo>
                    <a:cubicBezTo>
                      <a:pt x="2070" y="2682"/>
                      <a:pt x="2422" y="2850"/>
                      <a:pt x="2784" y="3010"/>
                    </a:cubicBezTo>
                    <a:lnTo>
                      <a:pt x="1925" y="2156"/>
                    </a:lnTo>
                    <a:lnTo>
                      <a:pt x="3234" y="2156"/>
                    </a:lnTo>
                    <a:cubicBezTo>
                      <a:pt x="3342" y="2156"/>
                      <a:pt x="3427" y="2067"/>
                      <a:pt x="3427" y="1963"/>
                    </a:cubicBezTo>
                    <a:cubicBezTo>
                      <a:pt x="3427" y="1855"/>
                      <a:pt x="3342" y="1771"/>
                      <a:pt x="3234" y="1771"/>
                    </a:cubicBezTo>
                    <a:lnTo>
                      <a:pt x="1925" y="1771"/>
                    </a:lnTo>
                    <a:lnTo>
                      <a:pt x="2850" y="846"/>
                    </a:lnTo>
                    <a:cubicBezTo>
                      <a:pt x="2925" y="771"/>
                      <a:pt x="2925" y="649"/>
                      <a:pt x="2850" y="574"/>
                    </a:cubicBezTo>
                    <a:cubicBezTo>
                      <a:pt x="2812" y="536"/>
                      <a:pt x="2763" y="518"/>
                      <a:pt x="2713" y="518"/>
                    </a:cubicBezTo>
                    <a:cubicBezTo>
                      <a:pt x="2664" y="518"/>
                      <a:pt x="2615" y="536"/>
                      <a:pt x="2577" y="574"/>
                    </a:cubicBezTo>
                    <a:lnTo>
                      <a:pt x="1653" y="1499"/>
                    </a:lnTo>
                    <a:lnTo>
                      <a:pt x="1653" y="194"/>
                    </a:lnTo>
                    <a:cubicBezTo>
                      <a:pt x="1653" y="65"/>
                      <a:pt x="1556" y="0"/>
                      <a:pt x="146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7" name="Google Shape;1057;p40"/>
              <p:cNvSpPr/>
              <p:nvPr/>
            </p:nvSpPr>
            <p:spPr>
              <a:xfrm>
                <a:off x="-1499309" y="9209633"/>
                <a:ext cx="121102" cy="104391"/>
              </a:xfrm>
              <a:custGeom>
                <a:avLst/>
                <a:gdLst/>
                <a:ahLst/>
                <a:cxnLst/>
                <a:rect l="l" t="t" r="r" b="b"/>
                <a:pathLst>
                  <a:path w="3493" h="3011" extrusionOk="0">
                    <a:moveTo>
                      <a:pt x="2028" y="0"/>
                    </a:moveTo>
                    <a:cubicBezTo>
                      <a:pt x="1932" y="0"/>
                      <a:pt x="1836" y="65"/>
                      <a:pt x="1836" y="194"/>
                    </a:cubicBezTo>
                    <a:lnTo>
                      <a:pt x="1836" y="1499"/>
                    </a:lnTo>
                    <a:lnTo>
                      <a:pt x="911" y="574"/>
                    </a:lnTo>
                    <a:cubicBezTo>
                      <a:pt x="874" y="536"/>
                      <a:pt x="824" y="518"/>
                      <a:pt x="775" y="518"/>
                    </a:cubicBezTo>
                    <a:cubicBezTo>
                      <a:pt x="726" y="518"/>
                      <a:pt x="677" y="536"/>
                      <a:pt x="639" y="574"/>
                    </a:cubicBezTo>
                    <a:cubicBezTo>
                      <a:pt x="564" y="649"/>
                      <a:pt x="564" y="771"/>
                      <a:pt x="639" y="846"/>
                    </a:cubicBezTo>
                    <a:lnTo>
                      <a:pt x="1564" y="1771"/>
                    </a:lnTo>
                    <a:lnTo>
                      <a:pt x="259" y="1771"/>
                    </a:lnTo>
                    <a:cubicBezTo>
                      <a:pt x="1" y="1771"/>
                      <a:pt x="1" y="2156"/>
                      <a:pt x="259" y="2156"/>
                    </a:cubicBezTo>
                    <a:lnTo>
                      <a:pt x="1564" y="2156"/>
                    </a:lnTo>
                    <a:lnTo>
                      <a:pt x="709" y="3010"/>
                    </a:lnTo>
                    <a:cubicBezTo>
                      <a:pt x="1071" y="2850"/>
                      <a:pt x="1428" y="2682"/>
                      <a:pt x="1765" y="2498"/>
                    </a:cubicBezTo>
                    <a:lnTo>
                      <a:pt x="1841" y="2428"/>
                    </a:lnTo>
                    <a:lnTo>
                      <a:pt x="1841" y="2461"/>
                    </a:lnTo>
                    <a:cubicBezTo>
                      <a:pt x="2230" y="2245"/>
                      <a:pt x="2615" y="2015"/>
                      <a:pt x="2986" y="1771"/>
                    </a:cubicBezTo>
                    <a:lnTo>
                      <a:pt x="2493" y="1771"/>
                    </a:lnTo>
                    <a:lnTo>
                      <a:pt x="3418" y="846"/>
                    </a:lnTo>
                    <a:cubicBezTo>
                      <a:pt x="3493" y="771"/>
                      <a:pt x="3493" y="649"/>
                      <a:pt x="3418" y="574"/>
                    </a:cubicBezTo>
                    <a:cubicBezTo>
                      <a:pt x="3380" y="536"/>
                      <a:pt x="3331" y="518"/>
                      <a:pt x="3282" y="518"/>
                    </a:cubicBezTo>
                    <a:cubicBezTo>
                      <a:pt x="3232" y="518"/>
                      <a:pt x="3183" y="536"/>
                      <a:pt x="3145" y="574"/>
                    </a:cubicBezTo>
                    <a:lnTo>
                      <a:pt x="2221" y="1499"/>
                    </a:lnTo>
                    <a:lnTo>
                      <a:pt x="2221" y="194"/>
                    </a:lnTo>
                    <a:cubicBezTo>
                      <a:pt x="2221" y="65"/>
                      <a:pt x="2125" y="0"/>
                      <a:pt x="202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58" name="Google Shape;1058;p40"/>
            <p:cNvSpPr/>
            <p:nvPr/>
          </p:nvSpPr>
          <p:spPr>
            <a:xfrm>
              <a:off x="-5950" y="4657741"/>
              <a:ext cx="1098484" cy="491662"/>
            </a:xfrm>
            <a:custGeom>
              <a:avLst/>
              <a:gdLst/>
              <a:ahLst/>
              <a:cxnLst/>
              <a:rect l="l" t="t" r="r" b="b"/>
              <a:pathLst>
                <a:path w="18264" h="8175" extrusionOk="0">
                  <a:moveTo>
                    <a:pt x="10345" y="0"/>
                  </a:moveTo>
                  <a:cubicBezTo>
                    <a:pt x="6055" y="0"/>
                    <a:pt x="5503" y="6370"/>
                    <a:pt x="5503" y="6370"/>
                  </a:cubicBezTo>
                  <a:cubicBezTo>
                    <a:pt x="5503" y="6370"/>
                    <a:pt x="5421" y="2755"/>
                    <a:pt x="3443" y="2755"/>
                  </a:cubicBezTo>
                  <a:cubicBezTo>
                    <a:pt x="3371" y="2755"/>
                    <a:pt x="3296" y="2760"/>
                    <a:pt x="3218" y="2770"/>
                  </a:cubicBezTo>
                  <a:cubicBezTo>
                    <a:pt x="691" y="3097"/>
                    <a:pt x="0" y="8170"/>
                    <a:pt x="0" y="8170"/>
                  </a:cubicBezTo>
                  <a:lnTo>
                    <a:pt x="17964" y="8175"/>
                  </a:lnTo>
                  <a:cubicBezTo>
                    <a:pt x="17964" y="8175"/>
                    <a:pt x="18264" y="4248"/>
                    <a:pt x="15770" y="4248"/>
                  </a:cubicBezTo>
                  <a:cubicBezTo>
                    <a:pt x="15719" y="4248"/>
                    <a:pt x="15667" y="4250"/>
                    <a:pt x="15613" y="4253"/>
                  </a:cubicBezTo>
                  <a:cubicBezTo>
                    <a:pt x="13062" y="4407"/>
                    <a:pt x="12475" y="6370"/>
                    <a:pt x="12475" y="6370"/>
                  </a:cubicBezTo>
                  <a:cubicBezTo>
                    <a:pt x="12475" y="6370"/>
                    <a:pt x="14177" y="173"/>
                    <a:pt x="10549" y="5"/>
                  </a:cubicBezTo>
                  <a:cubicBezTo>
                    <a:pt x="10480" y="2"/>
                    <a:pt x="10412" y="0"/>
                    <a:pt x="1034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 name="Google Shape;920;p38">
            <a:extLst>
              <a:ext uri="{FF2B5EF4-FFF2-40B4-BE49-F238E27FC236}">
                <a16:creationId xmlns:a16="http://schemas.microsoft.com/office/drawing/2014/main" id="{F98DAEBF-3B80-E337-4F6A-197B6CD88B86}"/>
              </a:ext>
            </a:extLst>
          </p:cNvPr>
          <p:cNvSpPr txBox="1">
            <a:spLocks noGrp="1"/>
          </p:cNvSpPr>
          <p:nvPr>
            <p:ph type="title"/>
          </p:nvPr>
        </p:nvSpPr>
        <p:spPr>
          <a:xfrm>
            <a:off x="720000" y="861992"/>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ar-SA" sz="3500" dirty="0">
                <a:latin typeface="Dubai" panose="020B0503030403030204" pitchFamily="34" charset="-78"/>
                <a:cs typeface="Dubai" panose="020B0503030403030204" pitchFamily="34" charset="-78"/>
              </a:rPr>
              <a:t>التعريف بالمشروع</a:t>
            </a:r>
            <a:endParaRPr sz="3500" dirty="0">
              <a:latin typeface="Dubai" panose="020B0503030403030204" pitchFamily="34" charset="-78"/>
              <a:cs typeface="Dubai" panose="020B0503030403030204" pitchFamily="34" charset="-78"/>
            </a:endParaRPr>
          </a:p>
        </p:txBody>
      </p:sp>
    </p:spTree>
  </p:cSld>
  <p:clrMapOvr>
    <a:masterClrMapping/>
  </p:clrMapOvr>
  <p:transition spd="slow">
    <p:push dir="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28"/>
        <p:cNvGrpSpPr/>
        <p:nvPr/>
      </p:nvGrpSpPr>
      <p:grpSpPr>
        <a:xfrm>
          <a:off x="0" y="0"/>
          <a:ext cx="0" cy="0"/>
          <a:chOff x="0" y="0"/>
          <a:chExt cx="0" cy="0"/>
        </a:xfrm>
      </p:grpSpPr>
      <p:sp>
        <p:nvSpPr>
          <p:cNvPr id="929" name="Google Shape;929;p39"/>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ar-SA" dirty="0">
                <a:latin typeface="Dubai" panose="020B0503030403030204" pitchFamily="34" charset="-78"/>
                <a:cs typeface="Dubai" panose="020B0503030403030204" pitchFamily="34" charset="-78"/>
              </a:rPr>
              <a:t>أهداف المشروع</a:t>
            </a:r>
            <a:endParaRPr sz="2000" b="0" dirty="0">
              <a:latin typeface="Dubai" panose="020B0503030403030204" pitchFamily="34" charset="-78"/>
              <a:cs typeface="Dubai" panose="020B0503030403030204" pitchFamily="34" charset="-78"/>
            </a:endParaRPr>
          </a:p>
        </p:txBody>
      </p:sp>
      <p:sp>
        <p:nvSpPr>
          <p:cNvPr id="930" name="Google Shape;930;p39"/>
          <p:cNvSpPr txBox="1">
            <a:spLocks noGrp="1"/>
          </p:cNvSpPr>
          <p:nvPr>
            <p:ph type="subTitle" idx="1"/>
          </p:nvPr>
        </p:nvSpPr>
        <p:spPr>
          <a:xfrm>
            <a:off x="1828925" y="1831692"/>
            <a:ext cx="2654700" cy="572700"/>
          </a:xfrm>
          <a:prstGeom prst="rect">
            <a:avLst/>
          </a:prstGeom>
        </p:spPr>
        <p:txBody>
          <a:bodyPr spcFirstLastPara="1" wrap="square" lIns="91425" tIns="91425" rIns="91425" bIns="91425" anchor="t" anchorCtr="0">
            <a:noAutofit/>
          </a:bodyPr>
          <a:lstStyle/>
          <a:p>
            <a:pPr marL="0" lvl="0" indent="0" rtl="1">
              <a:spcBef>
                <a:spcPts val="0"/>
              </a:spcBef>
              <a:spcAft>
                <a:spcPts val="0"/>
              </a:spcAft>
              <a:buNone/>
            </a:pPr>
            <a:r>
              <a:rPr lang="ar-SA" dirty="0">
                <a:latin typeface="Dubai" panose="020B0503030403030204" pitchFamily="34" charset="-78"/>
                <a:cs typeface="Dubai" panose="020B0503030403030204" pitchFamily="34" charset="-78"/>
              </a:rPr>
              <a:t>تمكين المستخدمين من تتبع غذائهم بسهولة.</a:t>
            </a:r>
            <a:endParaRPr dirty="0">
              <a:latin typeface="Dubai" panose="020B0503030403030204" pitchFamily="34" charset="-78"/>
              <a:cs typeface="Dubai" panose="020B0503030403030204" pitchFamily="34" charset="-78"/>
            </a:endParaRPr>
          </a:p>
        </p:txBody>
      </p:sp>
      <p:sp>
        <p:nvSpPr>
          <p:cNvPr id="931" name="Google Shape;931;p39"/>
          <p:cNvSpPr txBox="1">
            <a:spLocks noGrp="1"/>
          </p:cNvSpPr>
          <p:nvPr>
            <p:ph type="subTitle" idx="2"/>
          </p:nvPr>
        </p:nvSpPr>
        <p:spPr>
          <a:xfrm>
            <a:off x="1828925" y="2931494"/>
            <a:ext cx="2654700" cy="572700"/>
          </a:xfrm>
          <a:prstGeom prst="rect">
            <a:avLst/>
          </a:prstGeom>
        </p:spPr>
        <p:txBody>
          <a:bodyPr spcFirstLastPara="1" wrap="square" lIns="91425" tIns="91425" rIns="91425" bIns="91425" anchor="t" anchorCtr="0">
            <a:noAutofit/>
          </a:bodyPr>
          <a:lstStyle/>
          <a:p>
            <a:pPr marL="0" lvl="0" indent="0" rtl="1">
              <a:spcBef>
                <a:spcPts val="0"/>
              </a:spcBef>
              <a:spcAft>
                <a:spcPts val="0"/>
              </a:spcAft>
              <a:buNone/>
            </a:pPr>
            <a:r>
              <a:rPr lang="ar-SA" dirty="0">
                <a:latin typeface="Dubai" panose="020B0503030403030204" pitchFamily="34" charset="-78"/>
                <a:cs typeface="Dubai" panose="020B0503030403030204" pitchFamily="34" charset="-78"/>
              </a:rPr>
              <a:t>توفير نتائج غذائية واضحة ومتاحة للمستخدمين.</a:t>
            </a:r>
            <a:endParaRPr dirty="0">
              <a:latin typeface="Dubai" panose="020B0503030403030204" pitchFamily="34" charset="-78"/>
              <a:cs typeface="Dubai" panose="020B0503030403030204" pitchFamily="34" charset="-78"/>
            </a:endParaRPr>
          </a:p>
        </p:txBody>
      </p:sp>
      <p:sp>
        <p:nvSpPr>
          <p:cNvPr id="932" name="Google Shape;932;p39"/>
          <p:cNvSpPr txBox="1">
            <a:spLocks noGrp="1"/>
          </p:cNvSpPr>
          <p:nvPr>
            <p:ph type="subTitle" idx="3"/>
          </p:nvPr>
        </p:nvSpPr>
        <p:spPr>
          <a:xfrm>
            <a:off x="1828925" y="4031300"/>
            <a:ext cx="2654700" cy="572700"/>
          </a:xfrm>
          <a:prstGeom prst="rect">
            <a:avLst/>
          </a:prstGeom>
        </p:spPr>
        <p:txBody>
          <a:bodyPr spcFirstLastPara="1" wrap="square" lIns="91425" tIns="91425" rIns="91425" bIns="91425" anchor="t" anchorCtr="0">
            <a:noAutofit/>
          </a:bodyPr>
          <a:lstStyle/>
          <a:p>
            <a:pPr marL="0" lvl="0" indent="0" rtl="1">
              <a:spcBef>
                <a:spcPts val="0"/>
              </a:spcBef>
              <a:spcAft>
                <a:spcPts val="0"/>
              </a:spcAft>
              <a:buNone/>
            </a:pPr>
            <a:r>
              <a:rPr lang="ar-SA" dirty="0">
                <a:latin typeface="Dubai" panose="020B0503030403030204" pitchFamily="34" charset="-78"/>
                <a:cs typeface="Dubai" panose="020B0503030403030204" pitchFamily="34" charset="-78"/>
              </a:rPr>
              <a:t>مساعدة الرياضيين ومرضى السكري وأخصائيي التغذية.</a:t>
            </a:r>
            <a:endParaRPr dirty="0">
              <a:latin typeface="Dubai" panose="020B0503030403030204" pitchFamily="34" charset="-78"/>
              <a:cs typeface="Dubai" panose="020B0503030403030204" pitchFamily="34" charset="-78"/>
            </a:endParaRPr>
          </a:p>
        </p:txBody>
      </p:sp>
      <p:sp>
        <p:nvSpPr>
          <p:cNvPr id="933" name="Google Shape;933;p39"/>
          <p:cNvSpPr txBox="1">
            <a:spLocks noGrp="1"/>
          </p:cNvSpPr>
          <p:nvPr>
            <p:ph type="title" idx="4"/>
          </p:nvPr>
        </p:nvSpPr>
        <p:spPr>
          <a:xfrm>
            <a:off x="903725" y="1574475"/>
            <a:ext cx="734700" cy="7125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latin typeface="Dubai" panose="020B0503030403030204" pitchFamily="34" charset="-78"/>
                <a:cs typeface="Dubai" panose="020B0503030403030204" pitchFamily="34" charset="-78"/>
              </a:rPr>
              <a:t>04</a:t>
            </a:r>
            <a:endParaRPr dirty="0">
              <a:latin typeface="Dubai" panose="020B0503030403030204" pitchFamily="34" charset="-78"/>
              <a:cs typeface="Dubai" panose="020B0503030403030204" pitchFamily="34" charset="-78"/>
            </a:endParaRPr>
          </a:p>
        </p:txBody>
      </p:sp>
      <p:sp>
        <p:nvSpPr>
          <p:cNvPr id="934" name="Google Shape;934;p39"/>
          <p:cNvSpPr txBox="1">
            <a:spLocks noGrp="1"/>
          </p:cNvSpPr>
          <p:nvPr>
            <p:ph type="title" idx="5"/>
          </p:nvPr>
        </p:nvSpPr>
        <p:spPr>
          <a:xfrm>
            <a:off x="903725" y="2674250"/>
            <a:ext cx="734700" cy="7125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latin typeface="Dubai" panose="020B0503030403030204" pitchFamily="34" charset="-78"/>
                <a:cs typeface="Dubai" panose="020B0503030403030204" pitchFamily="34" charset="-78"/>
              </a:rPr>
              <a:t>05</a:t>
            </a:r>
            <a:endParaRPr dirty="0">
              <a:latin typeface="Dubai" panose="020B0503030403030204" pitchFamily="34" charset="-78"/>
              <a:cs typeface="Dubai" panose="020B0503030403030204" pitchFamily="34" charset="-78"/>
            </a:endParaRPr>
          </a:p>
        </p:txBody>
      </p:sp>
      <p:sp>
        <p:nvSpPr>
          <p:cNvPr id="935" name="Google Shape;935;p39"/>
          <p:cNvSpPr txBox="1">
            <a:spLocks noGrp="1"/>
          </p:cNvSpPr>
          <p:nvPr>
            <p:ph type="title" idx="6"/>
          </p:nvPr>
        </p:nvSpPr>
        <p:spPr>
          <a:xfrm>
            <a:off x="903725" y="3742350"/>
            <a:ext cx="734700" cy="775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latin typeface="Dubai" panose="020B0503030403030204" pitchFamily="34" charset="-78"/>
                <a:cs typeface="Dubai" panose="020B0503030403030204" pitchFamily="34" charset="-78"/>
              </a:rPr>
              <a:t>06</a:t>
            </a:r>
            <a:endParaRPr dirty="0">
              <a:latin typeface="Dubai" panose="020B0503030403030204" pitchFamily="34" charset="-78"/>
              <a:cs typeface="Dubai" panose="020B0503030403030204" pitchFamily="34" charset="-78"/>
            </a:endParaRPr>
          </a:p>
        </p:txBody>
      </p:sp>
      <p:sp>
        <p:nvSpPr>
          <p:cNvPr id="936" name="Google Shape;936;p39"/>
          <p:cNvSpPr txBox="1">
            <a:spLocks noGrp="1"/>
          </p:cNvSpPr>
          <p:nvPr>
            <p:ph type="subTitle" idx="7"/>
          </p:nvPr>
        </p:nvSpPr>
        <p:spPr>
          <a:xfrm>
            <a:off x="1828925" y="1457000"/>
            <a:ext cx="2654700" cy="484800"/>
          </a:xfrm>
          <a:prstGeom prst="rect">
            <a:avLst/>
          </a:prstGeom>
        </p:spPr>
        <p:txBody>
          <a:bodyPr spcFirstLastPara="1" wrap="square" lIns="91425" tIns="91425" rIns="91425" bIns="91425" anchor="b" anchorCtr="0">
            <a:noAutofit/>
          </a:bodyPr>
          <a:lstStyle/>
          <a:p>
            <a:pPr marL="0" lvl="0" indent="0" rtl="1">
              <a:spcBef>
                <a:spcPts val="0"/>
              </a:spcBef>
              <a:spcAft>
                <a:spcPts val="0"/>
              </a:spcAft>
              <a:buNone/>
            </a:pPr>
            <a:r>
              <a:rPr lang="ar-SA" sz="2000" dirty="0">
                <a:latin typeface="Dubai" panose="020B0503030403030204" pitchFamily="34" charset="-78"/>
                <a:cs typeface="Dubai" panose="020B0503030403030204" pitchFamily="34" charset="-78"/>
              </a:rPr>
              <a:t>مراقبة غذائية فعالة</a:t>
            </a:r>
            <a:endParaRPr sz="2000" dirty="0">
              <a:latin typeface="Dubai" panose="020B0503030403030204" pitchFamily="34" charset="-78"/>
              <a:cs typeface="Dubai" panose="020B0503030403030204" pitchFamily="34" charset="-78"/>
            </a:endParaRPr>
          </a:p>
        </p:txBody>
      </p:sp>
      <p:sp>
        <p:nvSpPr>
          <p:cNvPr id="937" name="Google Shape;937;p39"/>
          <p:cNvSpPr txBox="1">
            <a:spLocks noGrp="1"/>
          </p:cNvSpPr>
          <p:nvPr>
            <p:ph type="subTitle" idx="8"/>
          </p:nvPr>
        </p:nvSpPr>
        <p:spPr>
          <a:xfrm>
            <a:off x="1828925" y="2556802"/>
            <a:ext cx="2654700" cy="484800"/>
          </a:xfrm>
          <a:prstGeom prst="rect">
            <a:avLst/>
          </a:prstGeom>
        </p:spPr>
        <p:txBody>
          <a:bodyPr spcFirstLastPara="1" wrap="square" lIns="91425" tIns="91425" rIns="91425" bIns="91425" anchor="b" anchorCtr="0">
            <a:noAutofit/>
          </a:bodyPr>
          <a:lstStyle/>
          <a:p>
            <a:pPr marL="0" lvl="0" indent="0" rtl="1">
              <a:spcBef>
                <a:spcPts val="0"/>
              </a:spcBef>
              <a:spcAft>
                <a:spcPts val="0"/>
              </a:spcAft>
              <a:buNone/>
            </a:pPr>
            <a:r>
              <a:rPr lang="ar-SA" sz="2000" dirty="0">
                <a:latin typeface="Dubai" panose="020B0503030403030204" pitchFamily="34" charset="-78"/>
                <a:cs typeface="Dubai" panose="020B0503030403030204" pitchFamily="34" charset="-78"/>
              </a:rPr>
              <a:t>واجهة عرض بسيطة</a:t>
            </a:r>
            <a:endParaRPr sz="2000" dirty="0">
              <a:latin typeface="Dubai" panose="020B0503030403030204" pitchFamily="34" charset="-78"/>
              <a:cs typeface="Dubai" panose="020B0503030403030204" pitchFamily="34" charset="-78"/>
            </a:endParaRPr>
          </a:p>
        </p:txBody>
      </p:sp>
      <p:sp>
        <p:nvSpPr>
          <p:cNvPr id="938" name="Google Shape;938;p39"/>
          <p:cNvSpPr txBox="1">
            <a:spLocks noGrp="1"/>
          </p:cNvSpPr>
          <p:nvPr>
            <p:ph type="subTitle" idx="9"/>
          </p:nvPr>
        </p:nvSpPr>
        <p:spPr>
          <a:xfrm>
            <a:off x="1828925" y="3656605"/>
            <a:ext cx="2654700" cy="484800"/>
          </a:xfrm>
          <a:prstGeom prst="rect">
            <a:avLst/>
          </a:prstGeom>
        </p:spPr>
        <p:txBody>
          <a:bodyPr spcFirstLastPara="1" wrap="square" lIns="91425" tIns="91425" rIns="91425" bIns="91425" anchor="b" anchorCtr="0">
            <a:noAutofit/>
          </a:bodyPr>
          <a:lstStyle/>
          <a:p>
            <a:pPr marL="0" lvl="0" indent="0" rtl="1">
              <a:spcBef>
                <a:spcPts val="0"/>
              </a:spcBef>
              <a:spcAft>
                <a:spcPts val="0"/>
              </a:spcAft>
              <a:buNone/>
            </a:pPr>
            <a:r>
              <a:rPr lang="ar-SA" sz="2000" dirty="0">
                <a:latin typeface="Dubai" panose="020B0503030403030204" pitchFamily="34" charset="-78"/>
                <a:cs typeface="Dubai" panose="020B0503030403030204" pitchFamily="34" charset="-78"/>
              </a:rPr>
              <a:t>دعم الفئات المتخصصة</a:t>
            </a:r>
            <a:endParaRPr sz="2000" dirty="0">
              <a:latin typeface="Dubai" panose="020B0503030403030204" pitchFamily="34" charset="-78"/>
              <a:cs typeface="Dubai" panose="020B0503030403030204" pitchFamily="34" charset="-78"/>
            </a:endParaRPr>
          </a:p>
        </p:txBody>
      </p:sp>
      <p:sp>
        <p:nvSpPr>
          <p:cNvPr id="939" name="Google Shape;939;p39"/>
          <p:cNvSpPr txBox="1">
            <a:spLocks noGrp="1"/>
          </p:cNvSpPr>
          <p:nvPr>
            <p:ph type="subTitle" idx="13"/>
          </p:nvPr>
        </p:nvSpPr>
        <p:spPr>
          <a:xfrm flipH="1">
            <a:off x="4660375" y="1831692"/>
            <a:ext cx="2654700" cy="572700"/>
          </a:xfrm>
          <a:prstGeom prst="rect">
            <a:avLst/>
          </a:prstGeom>
        </p:spPr>
        <p:txBody>
          <a:bodyPr spcFirstLastPara="1" wrap="square" lIns="91425" tIns="91425" rIns="91425" bIns="91425" anchor="t" anchorCtr="0">
            <a:noAutofit/>
          </a:bodyPr>
          <a:lstStyle/>
          <a:p>
            <a:pPr marL="0" lvl="0" indent="0" rtl="1">
              <a:spcBef>
                <a:spcPts val="0"/>
              </a:spcBef>
              <a:spcAft>
                <a:spcPts val="0"/>
              </a:spcAft>
              <a:buNone/>
            </a:pPr>
            <a:r>
              <a:rPr lang="ar-SA" dirty="0">
                <a:latin typeface="Dubai" panose="020B0503030403030204" pitchFamily="34" charset="-78"/>
                <a:cs typeface="Dubai" panose="020B0503030403030204" pitchFamily="34" charset="-78"/>
              </a:rPr>
              <a:t>تطوير نظام لتحليل المكونات الغذائية بدقة عالية.</a:t>
            </a:r>
            <a:endParaRPr dirty="0">
              <a:latin typeface="Dubai" panose="020B0503030403030204" pitchFamily="34" charset="-78"/>
              <a:cs typeface="Dubai" panose="020B0503030403030204" pitchFamily="34" charset="-78"/>
            </a:endParaRPr>
          </a:p>
        </p:txBody>
      </p:sp>
      <p:sp>
        <p:nvSpPr>
          <p:cNvPr id="940" name="Google Shape;940;p39"/>
          <p:cNvSpPr txBox="1">
            <a:spLocks noGrp="1"/>
          </p:cNvSpPr>
          <p:nvPr>
            <p:ph type="subTitle" idx="14"/>
          </p:nvPr>
        </p:nvSpPr>
        <p:spPr>
          <a:xfrm flipH="1">
            <a:off x="4660375" y="2931494"/>
            <a:ext cx="2654700" cy="572700"/>
          </a:xfrm>
          <a:prstGeom prst="rect">
            <a:avLst/>
          </a:prstGeom>
        </p:spPr>
        <p:txBody>
          <a:bodyPr spcFirstLastPara="1" wrap="square" lIns="91425" tIns="91425" rIns="91425" bIns="91425" anchor="t" anchorCtr="0">
            <a:noAutofit/>
          </a:bodyPr>
          <a:lstStyle/>
          <a:p>
            <a:pPr marL="0" lvl="0" indent="0" rtl="1">
              <a:spcBef>
                <a:spcPts val="0"/>
              </a:spcBef>
              <a:spcAft>
                <a:spcPts val="0"/>
              </a:spcAft>
              <a:buNone/>
            </a:pPr>
            <a:r>
              <a:rPr lang="ar-SA" dirty="0">
                <a:latin typeface="Dubai" panose="020B0503030403030204" pitchFamily="34" charset="-78"/>
                <a:cs typeface="Dubai" panose="020B0503030403030204" pitchFamily="34" charset="-78"/>
              </a:rPr>
              <a:t>استخدام</a:t>
            </a:r>
            <a:r>
              <a:rPr lang="en-US" dirty="0">
                <a:latin typeface="Dubai" panose="020B0503030403030204" pitchFamily="34" charset="-78"/>
                <a:cs typeface="Dubai" panose="020B0503030403030204" pitchFamily="34" charset="-78"/>
              </a:rPr>
              <a:t>YOLO </a:t>
            </a:r>
            <a:r>
              <a:rPr lang="ar-SA" dirty="0">
                <a:latin typeface="Dubai" panose="020B0503030403030204" pitchFamily="34" charset="-78"/>
                <a:cs typeface="Dubai" panose="020B0503030403030204" pitchFamily="34" charset="-78"/>
              </a:rPr>
              <a:t> للتعرف على الطعام بسرعة.</a:t>
            </a:r>
            <a:endParaRPr dirty="0">
              <a:latin typeface="Dubai" panose="020B0503030403030204" pitchFamily="34" charset="-78"/>
              <a:cs typeface="Dubai" panose="020B0503030403030204" pitchFamily="34" charset="-78"/>
            </a:endParaRPr>
          </a:p>
        </p:txBody>
      </p:sp>
      <p:sp>
        <p:nvSpPr>
          <p:cNvPr id="941" name="Google Shape;941;p39"/>
          <p:cNvSpPr txBox="1">
            <a:spLocks noGrp="1"/>
          </p:cNvSpPr>
          <p:nvPr>
            <p:ph type="subTitle" idx="15"/>
          </p:nvPr>
        </p:nvSpPr>
        <p:spPr>
          <a:xfrm flipH="1">
            <a:off x="4660375" y="4031300"/>
            <a:ext cx="2654700" cy="572700"/>
          </a:xfrm>
          <a:prstGeom prst="rect">
            <a:avLst/>
          </a:prstGeom>
        </p:spPr>
        <p:txBody>
          <a:bodyPr spcFirstLastPara="1" wrap="square" lIns="91425" tIns="91425" rIns="91425" bIns="91425" anchor="t" anchorCtr="0">
            <a:noAutofit/>
          </a:bodyPr>
          <a:lstStyle/>
          <a:p>
            <a:pPr marL="0" lvl="0" indent="0" rtl="1">
              <a:spcBef>
                <a:spcPts val="0"/>
              </a:spcBef>
              <a:spcAft>
                <a:spcPts val="0"/>
              </a:spcAft>
              <a:buNone/>
            </a:pPr>
            <a:r>
              <a:rPr lang="ar-SA" dirty="0">
                <a:latin typeface="Dubai" panose="020B0503030403030204" pitchFamily="34" charset="-78"/>
                <a:cs typeface="Dubai" panose="020B0503030403030204" pitchFamily="34" charset="-78"/>
              </a:rPr>
              <a:t>ربط الطعام المكتشف بقاعدة بيانات غذائية شاملة.</a:t>
            </a:r>
            <a:endParaRPr dirty="0">
              <a:latin typeface="Dubai" panose="020B0503030403030204" pitchFamily="34" charset="-78"/>
              <a:cs typeface="Dubai" panose="020B0503030403030204" pitchFamily="34" charset="-78"/>
            </a:endParaRPr>
          </a:p>
        </p:txBody>
      </p:sp>
      <p:sp>
        <p:nvSpPr>
          <p:cNvPr id="942" name="Google Shape;942;p39"/>
          <p:cNvSpPr txBox="1">
            <a:spLocks noGrp="1"/>
          </p:cNvSpPr>
          <p:nvPr>
            <p:ph type="title" idx="16"/>
          </p:nvPr>
        </p:nvSpPr>
        <p:spPr>
          <a:xfrm flipH="1">
            <a:off x="7505575" y="1574475"/>
            <a:ext cx="734700" cy="7125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dirty="0">
                <a:latin typeface="Dubai" panose="020B0503030403030204" pitchFamily="34" charset="-78"/>
                <a:cs typeface="Dubai" panose="020B0503030403030204" pitchFamily="34" charset="-78"/>
              </a:rPr>
              <a:t>01</a:t>
            </a:r>
            <a:endParaRPr dirty="0">
              <a:latin typeface="Dubai" panose="020B0503030403030204" pitchFamily="34" charset="-78"/>
              <a:cs typeface="Dubai" panose="020B0503030403030204" pitchFamily="34" charset="-78"/>
            </a:endParaRPr>
          </a:p>
        </p:txBody>
      </p:sp>
      <p:sp>
        <p:nvSpPr>
          <p:cNvPr id="943" name="Google Shape;943;p39"/>
          <p:cNvSpPr txBox="1">
            <a:spLocks noGrp="1"/>
          </p:cNvSpPr>
          <p:nvPr>
            <p:ph type="title" idx="17"/>
          </p:nvPr>
        </p:nvSpPr>
        <p:spPr>
          <a:xfrm flipH="1">
            <a:off x="7505575" y="2674250"/>
            <a:ext cx="734700" cy="7125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dirty="0">
                <a:latin typeface="Dubai" panose="020B0503030403030204" pitchFamily="34" charset="-78"/>
                <a:cs typeface="Dubai" panose="020B0503030403030204" pitchFamily="34" charset="-78"/>
              </a:rPr>
              <a:t>02</a:t>
            </a:r>
            <a:endParaRPr dirty="0">
              <a:latin typeface="Dubai" panose="020B0503030403030204" pitchFamily="34" charset="-78"/>
              <a:cs typeface="Dubai" panose="020B0503030403030204" pitchFamily="34" charset="-78"/>
            </a:endParaRPr>
          </a:p>
        </p:txBody>
      </p:sp>
      <p:sp>
        <p:nvSpPr>
          <p:cNvPr id="944" name="Google Shape;944;p39"/>
          <p:cNvSpPr txBox="1">
            <a:spLocks noGrp="1"/>
          </p:cNvSpPr>
          <p:nvPr>
            <p:ph type="title" idx="18"/>
          </p:nvPr>
        </p:nvSpPr>
        <p:spPr>
          <a:xfrm flipH="1">
            <a:off x="7505575" y="3742350"/>
            <a:ext cx="734700" cy="775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latin typeface="Dubai" panose="020B0503030403030204" pitchFamily="34" charset="-78"/>
                <a:cs typeface="Dubai" panose="020B0503030403030204" pitchFamily="34" charset="-78"/>
              </a:rPr>
              <a:t>03</a:t>
            </a:r>
            <a:endParaRPr dirty="0">
              <a:latin typeface="Dubai" panose="020B0503030403030204" pitchFamily="34" charset="-78"/>
              <a:cs typeface="Dubai" panose="020B0503030403030204" pitchFamily="34" charset="-78"/>
            </a:endParaRPr>
          </a:p>
        </p:txBody>
      </p:sp>
      <p:sp>
        <p:nvSpPr>
          <p:cNvPr id="945" name="Google Shape;945;p39"/>
          <p:cNvSpPr txBox="1">
            <a:spLocks noGrp="1"/>
          </p:cNvSpPr>
          <p:nvPr>
            <p:ph type="subTitle" idx="19"/>
          </p:nvPr>
        </p:nvSpPr>
        <p:spPr>
          <a:xfrm flipH="1">
            <a:off x="4660375" y="1457000"/>
            <a:ext cx="2654700" cy="484800"/>
          </a:xfrm>
          <a:prstGeom prst="rect">
            <a:avLst/>
          </a:prstGeom>
        </p:spPr>
        <p:txBody>
          <a:bodyPr spcFirstLastPara="1" wrap="square" lIns="91425" tIns="91425" rIns="91425" bIns="91425" anchor="b" anchorCtr="0">
            <a:noAutofit/>
          </a:bodyPr>
          <a:lstStyle/>
          <a:p>
            <a:pPr marL="0" lvl="0" indent="0" rtl="1">
              <a:spcBef>
                <a:spcPts val="0"/>
              </a:spcBef>
              <a:spcAft>
                <a:spcPts val="0"/>
              </a:spcAft>
              <a:buNone/>
            </a:pPr>
            <a:r>
              <a:rPr lang="ar-SA" sz="2000" dirty="0">
                <a:latin typeface="Dubai" panose="020B0503030403030204" pitchFamily="34" charset="-78"/>
                <a:cs typeface="Dubai" panose="020B0503030403030204" pitchFamily="34" charset="-78"/>
              </a:rPr>
              <a:t>تحليل غذائي دقيق</a:t>
            </a:r>
            <a:endParaRPr sz="2000" dirty="0">
              <a:latin typeface="Dubai" panose="020B0503030403030204" pitchFamily="34" charset="-78"/>
              <a:cs typeface="Dubai" panose="020B0503030403030204" pitchFamily="34" charset="-78"/>
            </a:endParaRPr>
          </a:p>
        </p:txBody>
      </p:sp>
      <p:sp>
        <p:nvSpPr>
          <p:cNvPr id="946" name="Google Shape;946;p39"/>
          <p:cNvSpPr txBox="1">
            <a:spLocks noGrp="1"/>
          </p:cNvSpPr>
          <p:nvPr>
            <p:ph type="subTitle" idx="20"/>
          </p:nvPr>
        </p:nvSpPr>
        <p:spPr>
          <a:xfrm flipH="1">
            <a:off x="4660375" y="2556802"/>
            <a:ext cx="2654700" cy="484800"/>
          </a:xfrm>
          <a:prstGeom prst="rect">
            <a:avLst/>
          </a:prstGeom>
        </p:spPr>
        <p:txBody>
          <a:bodyPr spcFirstLastPara="1" wrap="square" lIns="91425" tIns="91425" rIns="91425" bIns="91425" anchor="b" anchorCtr="0">
            <a:noAutofit/>
          </a:bodyPr>
          <a:lstStyle/>
          <a:p>
            <a:pPr marL="0" lvl="0" indent="0" rtl="1">
              <a:spcBef>
                <a:spcPts val="0"/>
              </a:spcBef>
              <a:spcAft>
                <a:spcPts val="0"/>
              </a:spcAft>
              <a:buNone/>
            </a:pPr>
            <a:r>
              <a:rPr lang="ar-SA" sz="2000" dirty="0">
                <a:latin typeface="Dubai" panose="020B0503030403030204" pitchFamily="34" charset="-78"/>
                <a:cs typeface="Dubai" panose="020B0503030403030204" pitchFamily="34" charset="-78"/>
              </a:rPr>
              <a:t>اكتشاف الطعام</a:t>
            </a:r>
            <a:endParaRPr sz="2000" dirty="0">
              <a:latin typeface="Dubai" panose="020B0503030403030204" pitchFamily="34" charset="-78"/>
              <a:cs typeface="Dubai" panose="020B0503030403030204" pitchFamily="34" charset="-78"/>
            </a:endParaRPr>
          </a:p>
        </p:txBody>
      </p:sp>
      <p:sp>
        <p:nvSpPr>
          <p:cNvPr id="947" name="Google Shape;947;p39"/>
          <p:cNvSpPr txBox="1">
            <a:spLocks noGrp="1"/>
          </p:cNvSpPr>
          <p:nvPr>
            <p:ph type="subTitle" idx="21"/>
          </p:nvPr>
        </p:nvSpPr>
        <p:spPr>
          <a:xfrm flipH="1">
            <a:off x="4660375" y="3656605"/>
            <a:ext cx="2654700" cy="484800"/>
          </a:xfrm>
          <a:prstGeom prst="rect">
            <a:avLst/>
          </a:prstGeom>
        </p:spPr>
        <p:txBody>
          <a:bodyPr spcFirstLastPara="1" wrap="square" lIns="91425" tIns="91425" rIns="91425" bIns="91425" anchor="b" anchorCtr="0">
            <a:noAutofit/>
          </a:bodyPr>
          <a:lstStyle/>
          <a:p>
            <a:pPr marL="0" lvl="0" indent="0" rtl="1">
              <a:spcBef>
                <a:spcPts val="0"/>
              </a:spcBef>
              <a:spcAft>
                <a:spcPts val="0"/>
              </a:spcAft>
              <a:buNone/>
            </a:pPr>
            <a:r>
              <a:rPr lang="ar-SA" sz="2000" dirty="0">
                <a:latin typeface="Dubai" panose="020B0503030403030204" pitchFamily="34" charset="-78"/>
                <a:cs typeface="Dubai" panose="020B0503030403030204" pitchFamily="34" charset="-78"/>
              </a:rPr>
              <a:t>ربط بيانات موثوقة</a:t>
            </a:r>
            <a:endParaRPr sz="2000" dirty="0">
              <a:latin typeface="Dubai" panose="020B0503030403030204" pitchFamily="34" charset="-78"/>
              <a:cs typeface="Dubai" panose="020B0503030403030204" pitchFamily="34" charset="-78"/>
            </a:endParaRPr>
          </a:p>
        </p:txBody>
      </p:sp>
    </p:spTree>
  </p:cSld>
  <p:clrMapOvr>
    <a:masterClrMapping/>
  </p:clrMapOvr>
  <p:transition spd="slow">
    <p:push dir="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62"/>
        <p:cNvGrpSpPr/>
        <p:nvPr/>
      </p:nvGrpSpPr>
      <p:grpSpPr>
        <a:xfrm>
          <a:off x="0" y="0"/>
          <a:ext cx="0" cy="0"/>
          <a:chOff x="0" y="0"/>
          <a:chExt cx="0" cy="0"/>
        </a:xfrm>
      </p:grpSpPr>
      <p:sp>
        <p:nvSpPr>
          <p:cNvPr id="1063" name="Google Shape;1063;p41"/>
          <p:cNvSpPr txBox="1">
            <a:spLocks noGrp="1"/>
          </p:cNvSpPr>
          <p:nvPr>
            <p:ph type="title"/>
          </p:nvPr>
        </p:nvSpPr>
        <p:spPr>
          <a:xfrm>
            <a:off x="2380593" y="3130720"/>
            <a:ext cx="5134282" cy="932700"/>
          </a:xfrm>
          <a:prstGeom prst="rect">
            <a:avLst/>
          </a:prstGeom>
        </p:spPr>
        <p:txBody>
          <a:bodyPr spcFirstLastPara="1" wrap="square" lIns="91425" tIns="91425" rIns="91425" bIns="91425" anchor="b" anchorCtr="0">
            <a:noAutofit/>
          </a:bodyPr>
          <a:lstStyle/>
          <a:p>
            <a:pPr marL="0" lvl="0" indent="0" algn="r" rtl="0">
              <a:spcBef>
                <a:spcPts val="0"/>
              </a:spcBef>
              <a:spcAft>
                <a:spcPts val="0"/>
              </a:spcAft>
              <a:buNone/>
            </a:pPr>
            <a:r>
              <a:rPr lang="ar-SA" dirty="0">
                <a:latin typeface="Dubai" panose="020B0503030403030204" pitchFamily="34" charset="-78"/>
                <a:cs typeface="Dubai" panose="020B0503030403030204" pitchFamily="34" charset="-78"/>
              </a:rPr>
              <a:t>التقنيات والخوارزميات المستخدمة</a:t>
            </a:r>
            <a:endParaRPr dirty="0">
              <a:latin typeface="Dubai" panose="020B0503030403030204" pitchFamily="34" charset="-78"/>
              <a:cs typeface="Dubai" panose="020B0503030403030204" pitchFamily="34" charset="-78"/>
            </a:endParaRPr>
          </a:p>
        </p:txBody>
      </p:sp>
      <p:sp>
        <p:nvSpPr>
          <p:cNvPr id="1064" name="Google Shape;1064;p41"/>
          <p:cNvSpPr txBox="1">
            <a:spLocks noGrp="1"/>
          </p:cNvSpPr>
          <p:nvPr>
            <p:ph type="title" idx="2"/>
          </p:nvPr>
        </p:nvSpPr>
        <p:spPr>
          <a:xfrm>
            <a:off x="6443275" y="1281013"/>
            <a:ext cx="995400" cy="1036200"/>
          </a:xfrm>
          <a:prstGeom prst="rect">
            <a:avLst/>
          </a:prstGeom>
        </p:spPr>
        <p:txBody>
          <a:bodyPr spcFirstLastPara="1" wrap="square" lIns="91425" tIns="228600" rIns="91425" bIns="91425" anchor="ctr" anchorCtr="0">
            <a:noAutofit/>
          </a:bodyPr>
          <a:lstStyle/>
          <a:p>
            <a:pPr marL="0" lvl="0" indent="0" algn="ctr" rtl="0">
              <a:spcBef>
                <a:spcPts val="0"/>
              </a:spcBef>
              <a:spcAft>
                <a:spcPts val="0"/>
              </a:spcAft>
              <a:buNone/>
            </a:pPr>
            <a:r>
              <a:rPr lang="en"/>
              <a:t>01</a:t>
            </a:r>
            <a:endParaRPr/>
          </a:p>
        </p:txBody>
      </p:sp>
      <p:grpSp>
        <p:nvGrpSpPr>
          <p:cNvPr id="1066" name="Google Shape;1066;p41"/>
          <p:cNvGrpSpPr/>
          <p:nvPr/>
        </p:nvGrpSpPr>
        <p:grpSpPr>
          <a:xfrm>
            <a:off x="74497" y="2719775"/>
            <a:ext cx="2008040" cy="2378034"/>
            <a:chOff x="74497" y="2719775"/>
            <a:chExt cx="2008040" cy="2378034"/>
          </a:xfrm>
        </p:grpSpPr>
        <p:grpSp>
          <p:nvGrpSpPr>
            <p:cNvPr id="1067" name="Google Shape;1067;p41"/>
            <p:cNvGrpSpPr/>
            <p:nvPr/>
          </p:nvGrpSpPr>
          <p:grpSpPr>
            <a:xfrm flipH="1">
              <a:off x="1132177" y="3849657"/>
              <a:ext cx="950361" cy="1137350"/>
              <a:chOff x="-7609651" y="-824001"/>
              <a:chExt cx="912930" cy="1092556"/>
            </a:xfrm>
          </p:grpSpPr>
          <p:sp>
            <p:nvSpPr>
              <p:cNvPr id="1068" name="Google Shape;1068;p41"/>
              <p:cNvSpPr/>
              <p:nvPr/>
            </p:nvSpPr>
            <p:spPr>
              <a:xfrm>
                <a:off x="-7609651" y="-824001"/>
                <a:ext cx="912930" cy="1092556"/>
              </a:xfrm>
              <a:custGeom>
                <a:avLst/>
                <a:gdLst/>
                <a:ahLst/>
                <a:cxnLst/>
                <a:rect l="l" t="t" r="r" b="b"/>
                <a:pathLst>
                  <a:path w="26332" h="31513" extrusionOk="0">
                    <a:moveTo>
                      <a:pt x="11047" y="6494"/>
                    </a:moveTo>
                    <a:cubicBezTo>
                      <a:pt x="11280" y="6613"/>
                      <a:pt x="11493" y="6772"/>
                      <a:pt x="11681" y="6960"/>
                    </a:cubicBezTo>
                    <a:cubicBezTo>
                      <a:pt x="11389" y="6990"/>
                      <a:pt x="11106" y="7030"/>
                      <a:pt x="10819" y="7074"/>
                    </a:cubicBezTo>
                    <a:cubicBezTo>
                      <a:pt x="10933" y="6901"/>
                      <a:pt x="11007" y="6702"/>
                      <a:pt x="11047" y="6494"/>
                    </a:cubicBezTo>
                    <a:close/>
                    <a:moveTo>
                      <a:pt x="6810" y="8402"/>
                    </a:moveTo>
                    <a:lnTo>
                      <a:pt x="6814" y="8407"/>
                    </a:lnTo>
                    <a:lnTo>
                      <a:pt x="6795" y="8412"/>
                    </a:lnTo>
                    <a:lnTo>
                      <a:pt x="6795" y="8412"/>
                    </a:lnTo>
                    <a:lnTo>
                      <a:pt x="6810" y="8402"/>
                    </a:lnTo>
                    <a:close/>
                    <a:moveTo>
                      <a:pt x="16644" y="0"/>
                    </a:moveTo>
                    <a:cubicBezTo>
                      <a:pt x="16249" y="0"/>
                      <a:pt x="15900" y="267"/>
                      <a:pt x="15805" y="656"/>
                    </a:cubicBezTo>
                    <a:lnTo>
                      <a:pt x="14501" y="5528"/>
                    </a:lnTo>
                    <a:lnTo>
                      <a:pt x="14358" y="5627"/>
                    </a:lnTo>
                    <a:lnTo>
                      <a:pt x="14358" y="5627"/>
                    </a:lnTo>
                    <a:lnTo>
                      <a:pt x="14566" y="3848"/>
                    </a:lnTo>
                    <a:cubicBezTo>
                      <a:pt x="14670" y="3313"/>
                      <a:pt x="14293" y="2797"/>
                      <a:pt x="13753" y="2733"/>
                    </a:cubicBezTo>
                    <a:cubicBezTo>
                      <a:pt x="13715" y="2728"/>
                      <a:pt x="13677" y="2726"/>
                      <a:pt x="13640" y="2726"/>
                    </a:cubicBezTo>
                    <a:cubicBezTo>
                      <a:pt x="13143" y="2726"/>
                      <a:pt x="12725" y="3117"/>
                      <a:pt x="12702" y="3625"/>
                    </a:cubicBezTo>
                    <a:lnTo>
                      <a:pt x="12514" y="5201"/>
                    </a:lnTo>
                    <a:cubicBezTo>
                      <a:pt x="11984" y="4804"/>
                      <a:pt x="11369" y="4532"/>
                      <a:pt x="10720" y="4418"/>
                    </a:cubicBezTo>
                    <a:cubicBezTo>
                      <a:pt x="10536" y="4384"/>
                      <a:pt x="10349" y="4366"/>
                      <a:pt x="10164" y="4366"/>
                    </a:cubicBezTo>
                    <a:cubicBezTo>
                      <a:pt x="9999" y="4366"/>
                      <a:pt x="9835" y="4380"/>
                      <a:pt x="9674" y="4408"/>
                    </a:cubicBezTo>
                    <a:cubicBezTo>
                      <a:pt x="9773" y="4041"/>
                      <a:pt x="9783" y="3645"/>
                      <a:pt x="9560" y="3288"/>
                    </a:cubicBezTo>
                    <a:cubicBezTo>
                      <a:pt x="9296" y="2862"/>
                      <a:pt x="8823" y="2651"/>
                      <a:pt x="8130" y="2651"/>
                    </a:cubicBezTo>
                    <a:cubicBezTo>
                      <a:pt x="7846" y="2651"/>
                      <a:pt x="7525" y="2687"/>
                      <a:pt x="7166" y="2757"/>
                    </a:cubicBezTo>
                    <a:cubicBezTo>
                      <a:pt x="6520" y="1781"/>
                      <a:pt x="5899" y="1305"/>
                      <a:pt x="5282" y="1305"/>
                    </a:cubicBezTo>
                    <a:cubicBezTo>
                      <a:pt x="5185" y="1305"/>
                      <a:pt x="5088" y="1316"/>
                      <a:pt x="4991" y="1340"/>
                    </a:cubicBezTo>
                    <a:cubicBezTo>
                      <a:pt x="4277" y="1514"/>
                      <a:pt x="3866" y="2257"/>
                      <a:pt x="3732" y="3605"/>
                    </a:cubicBezTo>
                    <a:cubicBezTo>
                      <a:pt x="2473" y="3967"/>
                      <a:pt x="1834" y="4497"/>
                      <a:pt x="1779" y="5216"/>
                    </a:cubicBezTo>
                    <a:cubicBezTo>
                      <a:pt x="1730" y="5934"/>
                      <a:pt x="2295" y="6559"/>
                      <a:pt x="3504" y="7094"/>
                    </a:cubicBezTo>
                    <a:cubicBezTo>
                      <a:pt x="3444" y="8442"/>
                      <a:pt x="3752" y="9240"/>
                      <a:pt x="4431" y="9513"/>
                    </a:cubicBezTo>
                    <a:cubicBezTo>
                      <a:pt x="4579" y="9577"/>
                      <a:pt x="4743" y="9607"/>
                      <a:pt x="4901" y="9607"/>
                    </a:cubicBezTo>
                    <a:cubicBezTo>
                      <a:pt x="4525" y="9894"/>
                      <a:pt x="4158" y="10201"/>
                      <a:pt x="3816" y="10529"/>
                    </a:cubicBezTo>
                    <a:cubicBezTo>
                      <a:pt x="1353" y="12848"/>
                      <a:pt x="0" y="15931"/>
                      <a:pt x="0" y="19197"/>
                    </a:cubicBezTo>
                    <a:cubicBezTo>
                      <a:pt x="0" y="22165"/>
                      <a:pt x="1145" y="25030"/>
                      <a:pt x="3216" y="27265"/>
                    </a:cubicBezTo>
                    <a:lnTo>
                      <a:pt x="3236" y="27285"/>
                    </a:lnTo>
                    <a:cubicBezTo>
                      <a:pt x="3296" y="27354"/>
                      <a:pt x="3360" y="27419"/>
                      <a:pt x="3430" y="27488"/>
                    </a:cubicBezTo>
                    <a:lnTo>
                      <a:pt x="3439" y="27503"/>
                    </a:lnTo>
                    <a:cubicBezTo>
                      <a:pt x="3489" y="27552"/>
                      <a:pt x="3544" y="27602"/>
                      <a:pt x="3598" y="27656"/>
                    </a:cubicBezTo>
                    <a:lnTo>
                      <a:pt x="3618" y="27676"/>
                    </a:lnTo>
                    <a:lnTo>
                      <a:pt x="3662" y="27726"/>
                    </a:lnTo>
                    <a:cubicBezTo>
                      <a:pt x="3702" y="27761"/>
                      <a:pt x="3737" y="27795"/>
                      <a:pt x="3776" y="27830"/>
                    </a:cubicBezTo>
                    <a:lnTo>
                      <a:pt x="3826" y="27879"/>
                    </a:lnTo>
                    <a:lnTo>
                      <a:pt x="3895" y="27939"/>
                    </a:lnTo>
                    <a:lnTo>
                      <a:pt x="3990" y="28028"/>
                    </a:lnTo>
                    <a:lnTo>
                      <a:pt x="4024" y="28058"/>
                    </a:lnTo>
                    <a:lnTo>
                      <a:pt x="4133" y="28157"/>
                    </a:lnTo>
                    <a:lnTo>
                      <a:pt x="4213" y="28226"/>
                    </a:lnTo>
                    <a:lnTo>
                      <a:pt x="4232" y="28246"/>
                    </a:lnTo>
                    <a:cubicBezTo>
                      <a:pt x="4282" y="28286"/>
                      <a:pt x="4332" y="28330"/>
                      <a:pt x="4381" y="28370"/>
                    </a:cubicBezTo>
                    <a:lnTo>
                      <a:pt x="4441" y="28420"/>
                    </a:lnTo>
                    <a:lnTo>
                      <a:pt x="4460" y="28435"/>
                    </a:lnTo>
                    <a:cubicBezTo>
                      <a:pt x="4520" y="28484"/>
                      <a:pt x="4579" y="28529"/>
                      <a:pt x="4639" y="28578"/>
                    </a:cubicBezTo>
                    <a:lnTo>
                      <a:pt x="4688" y="28618"/>
                    </a:lnTo>
                    <a:cubicBezTo>
                      <a:pt x="4763" y="28677"/>
                      <a:pt x="4837" y="28732"/>
                      <a:pt x="4911" y="28791"/>
                    </a:cubicBezTo>
                    <a:lnTo>
                      <a:pt x="4921" y="28796"/>
                    </a:lnTo>
                    <a:cubicBezTo>
                      <a:pt x="6200" y="29758"/>
                      <a:pt x="7637" y="30481"/>
                      <a:pt x="9169" y="30932"/>
                    </a:cubicBezTo>
                    <a:lnTo>
                      <a:pt x="9188" y="30942"/>
                    </a:lnTo>
                    <a:lnTo>
                      <a:pt x="9203" y="30947"/>
                    </a:lnTo>
                    <a:cubicBezTo>
                      <a:pt x="9283" y="30967"/>
                      <a:pt x="9362" y="30992"/>
                      <a:pt x="9446" y="31012"/>
                    </a:cubicBezTo>
                    <a:lnTo>
                      <a:pt x="9476" y="31022"/>
                    </a:lnTo>
                    <a:lnTo>
                      <a:pt x="9540" y="31041"/>
                    </a:lnTo>
                    <a:cubicBezTo>
                      <a:pt x="9620" y="31061"/>
                      <a:pt x="9704" y="31081"/>
                      <a:pt x="9788" y="31101"/>
                    </a:cubicBezTo>
                    <a:lnTo>
                      <a:pt x="9808" y="31111"/>
                    </a:lnTo>
                    <a:lnTo>
                      <a:pt x="9857" y="31121"/>
                    </a:lnTo>
                    <a:cubicBezTo>
                      <a:pt x="10933" y="31378"/>
                      <a:pt x="12033" y="31512"/>
                      <a:pt x="13143" y="31512"/>
                    </a:cubicBezTo>
                    <a:lnTo>
                      <a:pt x="13163" y="31512"/>
                    </a:lnTo>
                    <a:cubicBezTo>
                      <a:pt x="16667" y="31512"/>
                      <a:pt x="19968" y="30239"/>
                      <a:pt x="22451" y="27924"/>
                    </a:cubicBezTo>
                    <a:cubicBezTo>
                      <a:pt x="24948" y="25595"/>
                      <a:pt x="26326" y="22497"/>
                      <a:pt x="26326" y="19197"/>
                    </a:cubicBezTo>
                    <a:cubicBezTo>
                      <a:pt x="26331" y="15936"/>
                      <a:pt x="24978" y="12863"/>
                      <a:pt x="22530" y="10543"/>
                    </a:cubicBezTo>
                    <a:cubicBezTo>
                      <a:pt x="20736" y="8848"/>
                      <a:pt x="18506" y="7689"/>
                      <a:pt x="16087" y="7183"/>
                    </a:cubicBezTo>
                    <a:lnTo>
                      <a:pt x="16087" y="7183"/>
                    </a:lnTo>
                    <a:lnTo>
                      <a:pt x="20721" y="7461"/>
                    </a:lnTo>
                    <a:cubicBezTo>
                      <a:pt x="20742" y="7462"/>
                      <a:pt x="20763" y="7463"/>
                      <a:pt x="20784" y="7463"/>
                    </a:cubicBezTo>
                    <a:cubicBezTo>
                      <a:pt x="21175" y="7463"/>
                      <a:pt x="21519" y="7202"/>
                      <a:pt x="21618" y="6816"/>
                    </a:cubicBezTo>
                    <a:cubicBezTo>
                      <a:pt x="21727" y="6415"/>
                      <a:pt x="21529" y="5994"/>
                      <a:pt x="21152" y="5815"/>
                    </a:cubicBezTo>
                    <a:lnTo>
                      <a:pt x="19829" y="5161"/>
                    </a:lnTo>
                    <a:lnTo>
                      <a:pt x="21846" y="2495"/>
                    </a:lnTo>
                    <a:cubicBezTo>
                      <a:pt x="22302" y="1895"/>
                      <a:pt x="21836" y="1097"/>
                      <a:pt x="21166" y="1097"/>
                    </a:cubicBezTo>
                    <a:cubicBezTo>
                      <a:pt x="21073" y="1097"/>
                      <a:pt x="20975" y="1113"/>
                      <a:pt x="20875" y="1147"/>
                    </a:cubicBezTo>
                    <a:lnTo>
                      <a:pt x="17708" y="2222"/>
                    </a:lnTo>
                    <a:lnTo>
                      <a:pt x="17505" y="760"/>
                    </a:lnTo>
                    <a:cubicBezTo>
                      <a:pt x="17450" y="344"/>
                      <a:pt x="17113" y="27"/>
                      <a:pt x="16697" y="2"/>
                    </a:cubicBezTo>
                    <a:cubicBezTo>
                      <a:pt x="16679" y="1"/>
                      <a:pt x="16662" y="0"/>
                      <a:pt x="16644" y="0"/>
                    </a:cubicBezTo>
                    <a:close/>
                  </a:path>
                </a:pathLst>
              </a:custGeom>
              <a:solidFill>
                <a:schemeClr val="accent5"/>
              </a:solidFill>
              <a:ln w="28575" cap="flat" cmpd="sng">
                <a:solidFill>
                  <a:schemeClr val="accent5"/>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9" name="Google Shape;1069;p41"/>
              <p:cNvSpPr/>
              <p:nvPr/>
            </p:nvSpPr>
            <p:spPr>
              <a:xfrm>
                <a:off x="-7086161" y="-796821"/>
                <a:ext cx="214261" cy="204726"/>
              </a:xfrm>
              <a:custGeom>
                <a:avLst/>
                <a:gdLst/>
                <a:ahLst/>
                <a:cxnLst/>
                <a:rect l="l" t="t" r="r" b="b"/>
                <a:pathLst>
                  <a:path w="6180" h="5905" extrusionOk="0">
                    <a:moveTo>
                      <a:pt x="1542" y="1"/>
                    </a:moveTo>
                    <a:cubicBezTo>
                      <a:pt x="1502" y="1"/>
                      <a:pt x="1462" y="23"/>
                      <a:pt x="1448" y="70"/>
                    </a:cubicBezTo>
                    <a:lnTo>
                      <a:pt x="16" y="5453"/>
                    </a:lnTo>
                    <a:cubicBezTo>
                      <a:pt x="1" y="5512"/>
                      <a:pt x="41" y="5567"/>
                      <a:pt x="100" y="5572"/>
                    </a:cubicBezTo>
                    <a:lnTo>
                      <a:pt x="5666" y="5904"/>
                    </a:lnTo>
                    <a:cubicBezTo>
                      <a:pt x="5669" y="5904"/>
                      <a:pt x="5673" y="5904"/>
                      <a:pt x="5676" y="5904"/>
                    </a:cubicBezTo>
                    <a:cubicBezTo>
                      <a:pt x="5772" y="5904"/>
                      <a:pt x="5806" y="5773"/>
                      <a:pt x="5715" y="5725"/>
                    </a:cubicBezTo>
                    <a:lnTo>
                      <a:pt x="4273" y="5016"/>
                    </a:lnTo>
                    <a:lnTo>
                      <a:pt x="3653" y="4709"/>
                    </a:lnTo>
                    <a:cubicBezTo>
                      <a:pt x="3599" y="4679"/>
                      <a:pt x="3584" y="4610"/>
                      <a:pt x="3619" y="4565"/>
                    </a:cubicBezTo>
                    <a:lnTo>
                      <a:pt x="4204" y="3792"/>
                    </a:lnTo>
                    <a:lnTo>
                      <a:pt x="6131" y="1240"/>
                    </a:lnTo>
                    <a:cubicBezTo>
                      <a:pt x="6179" y="1175"/>
                      <a:pt x="6128" y="1091"/>
                      <a:pt x="6058" y="1091"/>
                    </a:cubicBezTo>
                    <a:cubicBezTo>
                      <a:pt x="6048" y="1091"/>
                      <a:pt x="6038" y="1093"/>
                      <a:pt x="6027" y="1096"/>
                    </a:cubicBezTo>
                    <a:lnTo>
                      <a:pt x="2994" y="2127"/>
                    </a:lnTo>
                    <a:lnTo>
                      <a:pt x="2077" y="2434"/>
                    </a:lnTo>
                    <a:cubicBezTo>
                      <a:pt x="2067" y="2438"/>
                      <a:pt x="2056" y="2440"/>
                      <a:pt x="2046" y="2440"/>
                    </a:cubicBezTo>
                    <a:cubicBezTo>
                      <a:pt x="2002" y="2440"/>
                      <a:pt x="1962" y="2408"/>
                      <a:pt x="1954" y="2360"/>
                    </a:cubicBezTo>
                    <a:lnTo>
                      <a:pt x="1854" y="1671"/>
                    </a:lnTo>
                    <a:lnTo>
                      <a:pt x="1636" y="80"/>
                    </a:lnTo>
                    <a:cubicBezTo>
                      <a:pt x="1629" y="28"/>
                      <a:pt x="1585" y="1"/>
                      <a:pt x="154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0" name="Google Shape;1070;p41"/>
              <p:cNvSpPr/>
              <p:nvPr/>
            </p:nvSpPr>
            <p:spPr>
              <a:xfrm>
                <a:off x="-7364720" y="-700409"/>
                <a:ext cx="392014" cy="151751"/>
              </a:xfrm>
              <a:custGeom>
                <a:avLst/>
                <a:gdLst/>
                <a:ahLst/>
                <a:cxnLst/>
                <a:rect l="l" t="t" r="r" b="b"/>
                <a:pathLst>
                  <a:path w="11307" h="4377" extrusionOk="0">
                    <a:moveTo>
                      <a:pt x="2480" y="2052"/>
                    </a:moveTo>
                    <a:cubicBezTo>
                      <a:pt x="2713" y="2176"/>
                      <a:pt x="2877" y="2399"/>
                      <a:pt x="2892" y="2617"/>
                    </a:cubicBezTo>
                    <a:cubicBezTo>
                      <a:pt x="2911" y="2845"/>
                      <a:pt x="2743" y="3073"/>
                      <a:pt x="2545" y="3103"/>
                    </a:cubicBezTo>
                    <a:cubicBezTo>
                      <a:pt x="2537" y="3103"/>
                      <a:pt x="2529" y="3103"/>
                      <a:pt x="2522" y="3103"/>
                    </a:cubicBezTo>
                    <a:cubicBezTo>
                      <a:pt x="2347" y="3103"/>
                      <a:pt x="2190" y="2996"/>
                      <a:pt x="2123" y="2830"/>
                    </a:cubicBezTo>
                    <a:cubicBezTo>
                      <a:pt x="2064" y="2642"/>
                      <a:pt x="2099" y="2429"/>
                      <a:pt x="2223" y="2270"/>
                    </a:cubicBezTo>
                    <a:cubicBezTo>
                      <a:pt x="2292" y="2181"/>
                      <a:pt x="2381" y="2107"/>
                      <a:pt x="2480" y="2052"/>
                    </a:cubicBezTo>
                    <a:close/>
                    <a:moveTo>
                      <a:pt x="6565" y="0"/>
                    </a:moveTo>
                    <a:cubicBezTo>
                      <a:pt x="6488" y="0"/>
                      <a:pt x="6412" y="47"/>
                      <a:pt x="6400" y="149"/>
                    </a:cubicBezTo>
                    <a:lnTo>
                      <a:pt x="6019" y="3460"/>
                    </a:lnTo>
                    <a:cubicBezTo>
                      <a:pt x="5523" y="2508"/>
                      <a:pt x="4577" y="1799"/>
                      <a:pt x="3521" y="1616"/>
                    </a:cubicBezTo>
                    <a:cubicBezTo>
                      <a:pt x="3385" y="1589"/>
                      <a:pt x="3246" y="1575"/>
                      <a:pt x="3107" y="1575"/>
                    </a:cubicBezTo>
                    <a:cubicBezTo>
                      <a:pt x="2968" y="1575"/>
                      <a:pt x="2830" y="1589"/>
                      <a:pt x="2693" y="1616"/>
                    </a:cubicBezTo>
                    <a:cubicBezTo>
                      <a:pt x="2624" y="1631"/>
                      <a:pt x="2550" y="1656"/>
                      <a:pt x="2480" y="1680"/>
                    </a:cubicBezTo>
                    <a:cubicBezTo>
                      <a:pt x="2244" y="1596"/>
                      <a:pt x="1991" y="1555"/>
                      <a:pt x="1741" y="1555"/>
                    </a:cubicBezTo>
                    <a:cubicBezTo>
                      <a:pt x="1713" y="1555"/>
                      <a:pt x="1685" y="1556"/>
                      <a:pt x="1658" y="1556"/>
                    </a:cubicBezTo>
                    <a:cubicBezTo>
                      <a:pt x="1147" y="1566"/>
                      <a:pt x="647" y="1670"/>
                      <a:pt x="176" y="1869"/>
                    </a:cubicBezTo>
                    <a:cubicBezTo>
                      <a:pt x="1" y="1943"/>
                      <a:pt x="77" y="2190"/>
                      <a:pt x="236" y="2190"/>
                    </a:cubicBezTo>
                    <a:cubicBezTo>
                      <a:pt x="257" y="2190"/>
                      <a:pt x="280" y="2186"/>
                      <a:pt x="305" y="2176"/>
                    </a:cubicBezTo>
                    <a:cubicBezTo>
                      <a:pt x="736" y="1998"/>
                      <a:pt x="1197" y="1903"/>
                      <a:pt x="1663" y="1894"/>
                    </a:cubicBezTo>
                    <a:cubicBezTo>
                      <a:pt x="1686" y="1893"/>
                      <a:pt x="1710" y="1892"/>
                      <a:pt x="1734" y="1892"/>
                    </a:cubicBezTo>
                    <a:cubicBezTo>
                      <a:pt x="1854" y="1892"/>
                      <a:pt x="1973" y="1903"/>
                      <a:pt x="2089" y="1923"/>
                    </a:cubicBezTo>
                    <a:cubicBezTo>
                      <a:pt x="2039" y="1968"/>
                      <a:pt x="1995" y="2017"/>
                      <a:pt x="1955" y="2067"/>
                    </a:cubicBezTo>
                    <a:cubicBezTo>
                      <a:pt x="1762" y="2320"/>
                      <a:pt x="1707" y="2652"/>
                      <a:pt x="1816" y="2954"/>
                    </a:cubicBezTo>
                    <a:cubicBezTo>
                      <a:pt x="1929" y="3243"/>
                      <a:pt x="2214" y="3441"/>
                      <a:pt x="2507" y="3441"/>
                    </a:cubicBezTo>
                    <a:cubicBezTo>
                      <a:pt x="2536" y="3441"/>
                      <a:pt x="2565" y="3439"/>
                      <a:pt x="2594" y="3435"/>
                    </a:cubicBezTo>
                    <a:cubicBezTo>
                      <a:pt x="2971" y="3385"/>
                      <a:pt x="3263" y="2999"/>
                      <a:pt x="3229" y="2587"/>
                    </a:cubicBezTo>
                    <a:cubicBezTo>
                      <a:pt x="3199" y="2330"/>
                      <a:pt x="3075" y="2097"/>
                      <a:pt x="2882" y="1928"/>
                    </a:cubicBezTo>
                    <a:cubicBezTo>
                      <a:pt x="2955" y="1919"/>
                      <a:pt x="3028" y="1914"/>
                      <a:pt x="3101" y="1914"/>
                    </a:cubicBezTo>
                    <a:cubicBezTo>
                      <a:pt x="3221" y="1914"/>
                      <a:pt x="3341" y="1926"/>
                      <a:pt x="3462" y="1948"/>
                    </a:cubicBezTo>
                    <a:cubicBezTo>
                      <a:pt x="4616" y="2161"/>
                      <a:pt x="5558" y="2989"/>
                      <a:pt x="5925" y="4104"/>
                    </a:cubicBezTo>
                    <a:cubicBezTo>
                      <a:pt x="5925" y="4114"/>
                      <a:pt x="5930" y="4124"/>
                      <a:pt x="5940" y="4134"/>
                    </a:cubicBezTo>
                    <a:lnTo>
                      <a:pt x="5930" y="4188"/>
                    </a:lnTo>
                    <a:cubicBezTo>
                      <a:pt x="5920" y="4282"/>
                      <a:pt x="5989" y="4362"/>
                      <a:pt x="6078" y="4376"/>
                    </a:cubicBezTo>
                    <a:lnTo>
                      <a:pt x="6098" y="4376"/>
                    </a:lnTo>
                    <a:cubicBezTo>
                      <a:pt x="6182" y="4372"/>
                      <a:pt x="6257" y="4312"/>
                      <a:pt x="6267" y="4228"/>
                    </a:cubicBezTo>
                    <a:lnTo>
                      <a:pt x="6277" y="4124"/>
                    </a:lnTo>
                    <a:lnTo>
                      <a:pt x="11213" y="689"/>
                    </a:lnTo>
                    <a:cubicBezTo>
                      <a:pt x="11287" y="635"/>
                      <a:pt x="11307" y="531"/>
                      <a:pt x="11252" y="456"/>
                    </a:cubicBezTo>
                    <a:cubicBezTo>
                      <a:pt x="11222" y="407"/>
                      <a:pt x="11168" y="381"/>
                      <a:pt x="11114" y="381"/>
                    </a:cubicBezTo>
                    <a:cubicBezTo>
                      <a:pt x="11081" y="381"/>
                      <a:pt x="11048" y="391"/>
                      <a:pt x="11019" y="412"/>
                    </a:cubicBezTo>
                    <a:lnTo>
                      <a:pt x="6331" y="3678"/>
                    </a:lnTo>
                    <a:lnTo>
                      <a:pt x="6737" y="189"/>
                    </a:lnTo>
                    <a:cubicBezTo>
                      <a:pt x="6751" y="67"/>
                      <a:pt x="6657" y="0"/>
                      <a:pt x="6565" y="0"/>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1" name="Google Shape;1071;p41"/>
              <p:cNvSpPr/>
              <p:nvPr/>
            </p:nvSpPr>
            <p:spPr>
              <a:xfrm>
                <a:off x="-7522391" y="-751856"/>
                <a:ext cx="229931" cy="233953"/>
              </a:xfrm>
              <a:custGeom>
                <a:avLst/>
                <a:gdLst/>
                <a:ahLst/>
                <a:cxnLst/>
                <a:rect l="l" t="t" r="r" b="b"/>
                <a:pathLst>
                  <a:path w="6632" h="6748" extrusionOk="0">
                    <a:moveTo>
                      <a:pt x="2754" y="1"/>
                    </a:moveTo>
                    <a:cubicBezTo>
                      <a:pt x="2721" y="1"/>
                      <a:pt x="2689" y="5"/>
                      <a:pt x="2657" y="12"/>
                    </a:cubicBezTo>
                    <a:cubicBezTo>
                      <a:pt x="2181" y="131"/>
                      <a:pt x="1983" y="1157"/>
                      <a:pt x="1948" y="2134"/>
                    </a:cubicBezTo>
                    <a:cubicBezTo>
                      <a:pt x="1012" y="2342"/>
                      <a:pt x="70" y="2703"/>
                      <a:pt x="35" y="3189"/>
                    </a:cubicBezTo>
                    <a:cubicBezTo>
                      <a:pt x="1" y="3675"/>
                      <a:pt x="898" y="4175"/>
                      <a:pt x="1805" y="4512"/>
                    </a:cubicBezTo>
                    <a:cubicBezTo>
                      <a:pt x="1701" y="5484"/>
                      <a:pt x="1745" y="6534"/>
                      <a:pt x="2206" y="6718"/>
                    </a:cubicBezTo>
                    <a:cubicBezTo>
                      <a:pt x="2255" y="6738"/>
                      <a:pt x="2308" y="6748"/>
                      <a:pt x="2364" y="6748"/>
                    </a:cubicBezTo>
                    <a:cubicBezTo>
                      <a:pt x="2829" y="6748"/>
                      <a:pt x="3510" y="6089"/>
                      <a:pt x="4050" y="5395"/>
                    </a:cubicBezTo>
                    <a:cubicBezTo>
                      <a:pt x="4623" y="5642"/>
                      <a:pt x="5236" y="5836"/>
                      <a:pt x="5677" y="5836"/>
                    </a:cubicBezTo>
                    <a:cubicBezTo>
                      <a:pt x="5907" y="5836"/>
                      <a:pt x="6090" y="5783"/>
                      <a:pt x="6196" y="5657"/>
                    </a:cubicBezTo>
                    <a:cubicBezTo>
                      <a:pt x="6513" y="5281"/>
                      <a:pt x="6067" y="4329"/>
                      <a:pt x="5522" y="3516"/>
                    </a:cubicBezTo>
                    <a:cubicBezTo>
                      <a:pt x="6126" y="2817"/>
                      <a:pt x="6632" y="2015"/>
                      <a:pt x="6384" y="1618"/>
                    </a:cubicBezTo>
                    <a:cubicBezTo>
                      <a:pt x="6264" y="1424"/>
                      <a:pt x="5977" y="1348"/>
                      <a:pt x="5612" y="1348"/>
                    </a:cubicBezTo>
                    <a:cubicBezTo>
                      <a:pt x="5223" y="1348"/>
                      <a:pt x="4745" y="1434"/>
                      <a:pt x="4283" y="1554"/>
                    </a:cubicBezTo>
                    <a:cubicBezTo>
                      <a:pt x="3824" y="766"/>
                      <a:pt x="3223" y="1"/>
                      <a:pt x="275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2" name="Google Shape;1072;p41"/>
              <p:cNvSpPr/>
              <p:nvPr/>
            </p:nvSpPr>
            <p:spPr>
              <a:xfrm>
                <a:off x="-7438875" y="-670975"/>
                <a:ext cx="74610" cy="67641"/>
              </a:xfrm>
              <a:custGeom>
                <a:avLst/>
                <a:gdLst/>
                <a:ahLst/>
                <a:cxnLst/>
                <a:rect l="l" t="t" r="r" b="b"/>
                <a:pathLst>
                  <a:path w="2152" h="1951" extrusionOk="0">
                    <a:moveTo>
                      <a:pt x="1072" y="0"/>
                    </a:moveTo>
                    <a:cubicBezTo>
                      <a:pt x="995" y="0"/>
                      <a:pt x="916" y="9"/>
                      <a:pt x="838" y="29"/>
                    </a:cubicBezTo>
                    <a:cubicBezTo>
                      <a:pt x="317" y="157"/>
                      <a:pt x="0" y="688"/>
                      <a:pt x="129" y="1213"/>
                    </a:cubicBezTo>
                    <a:cubicBezTo>
                      <a:pt x="239" y="1655"/>
                      <a:pt x="638" y="1950"/>
                      <a:pt x="1074" y="1950"/>
                    </a:cubicBezTo>
                    <a:cubicBezTo>
                      <a:pt x="1152" y="1950"/>
                      <a:pt x="1230" y="1941"/>
                      <a:pt x="1309" y="1922"/>
                    </a:cubicBezTo>
                    <a:cubicBezTo>
                      <a:pt x="1829" y="1793"/>
                      <a:pt x="2151" y="1263"/>
                      <a:pt x="2022" y="742"/>
                    </a:cubicBezTo>
                    <a:cubicBezTo>
                      <a:pt x="1913" y="299"/>
                      <a:pt x="1512" y="0"/>
                      <a:pt x="107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3" name="Google Shape;1073;p41"/>
              <p:cNvSpPr/>
              <p:nvPr/>
            </p:nvSpPr>
            <p:spPr>
              <a:xfrm>
                <a:off x="-7153313" y="-558512"/>
                <a:ext cx="429596" cy="800253"/>
              </a:xfrm>
              <a:custGeom>
                <a:avLst/>
                <a:gdLst/>
                <a:ahLst/>
                <a:cxnLst/>
                <a:rect l="l" t="t" r="r" b="b"/>
                <a:pathLst>
                  <a:path w="12391" h="23082" extrusionOk="0">
                    <a:moveTo>
                      <a:pt x="10" y="1"/>
                    </a:moveTo>
                    <a:cubicBezTo>
                      <a:pt x="7" y="1"/>
                      <a:pt x="3" y="1"/>
                      <a:pt x="0" y="1"/>
                    </a:cubicBezTo>
                    <a:lnTo>
                      <a:pt x="0" y="948"/>
                    </a:lnTo>
                    <a:cubicBezTo>
                      <a:pt x="6284" y="948"/>
                      <a:pt x="11374" y="5690"/>
                      <a:pt x="11374" y="11539"/>
                    </a:cubicBezTo>
                    <a:cubicBezTo>
                      <a:pt x="11374" y="17392"/>
                      <a:pt x="6284" y="22135"/>
                      <a:pt x="0" y="22135"/>
                    </a:cubicBezTo>
                    <a:lnTo>
                      <a:pt x="0" y="23081"/>
                    </a:lnTo>
                    <a:cubicBezTo>
                      <a:pt x="6844" y="23081"/>
                      <a:pt x="12390" y="17917"/>
                      <a:pt x="12390" y="11539"/>
                    </a:cubicBezTo>
                    <a:cubicBezTo>
                      <a:pt x="12390" y="5168"/>
                      <a:pt x="6855" y="1"/>
                      <a:pt x="1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4" name="Google Shape;1074;p41"/>
              <p:cNvSpPr/>
              <p:nvPr/>
            </p:nvSpPr>
            <p:spPr>
              <a:xfrm>
                <a:off x="-7153313" y="-525854"/>
                <a:ext cx="394371" cy="734761"/>
              </a:xfrm>
              <a:custGeom>
                <a:avLst/>
                <a:gdLst/>
                <a:ahLst/>
                <a:cxnLst/>
                <a:rect l="l" t="t" r="r" b="b"/>
                <a:pathLst>
                  <a:path w="11375" h="21193" extrusionOk="0">
                    <a:moveTo>
                      <a:pt x="0" y="1"/>
                    </a:moveTo>
                    <a:lnTo>
                      <a:pt x="0" y="789"/>
                    </a:lnTo>
                    <a:cubicBezTo>
                      <a:pt x="5814" y="789"/>
                      <a:pt x="10532" y="5180"/>
                      <a:pt x="10532" y="10597"/>
                    </a:cubicBezTo>
                    <a:cubicBezTo>
                      <a:pt x="10532" y="16013"/>
                      <a:pt x="5814" y="20405"/>
                      <a:pt x="0" y="20405"/>
                    </a:cubicBezTo>
                    <a:lnTo>
                      <a:pt x="0" y="21193"/>
                    </a:lnTo>
                    <a:cubicBezTo>
                      <a:pt x="6284" y="21193"/>
                      <a:pt x="11374" y="16450"/>
                      <a:pt x="11374" y="10597"/>
                    </a:cubicBezTo>
                    <a:cubicBezTo>
                      <a:pt x="11374" y="4744"/>
                      <a:pt x="6284" y="1"/>
                      <a:pt x="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5" name="Google Shape;1075;p41"/>
              <p:cNvSpPr/>
              <p:nvPr/>
            </p:nvSpPr>
            <p:spPr>
              <a:xfrm>
                <a:off x="-7153313" y="-498362"/>
                <a:ext cx="365144" cy="679948"/>
              </a:xfrm>
              <a:custGeom>
                <a:avLst/>
                <a:gdLst/>
                <a:ahLst/>
                <a:cxnLst/>
                <a:rect l="l" t="t" r="r" b="b"/>
                <a:pathLst>
                  <a:path w="10532" h="19612" extrusionOk="0">
                    <a:moveTo>
                      <a:pt x="0" y="1"/>
                    </a:moveTo>
                    <a:lnTo>
                      <a:pt x="0" y="19612"/>
                    </a:lnTo>
                    <a:cubicBezTo>
                      <a:pt x="5814" y="19612"/>
                      <a:pt x="10532" y="15220"/>
                      <a:pt x="10532" y="9804"/>
                    </a:cubicBezTo>
                    <a:cubicBezTo>
                      <a:pt x="10532" y="4387"/>
                      <a:pt x="5814" y="1"/>
                      <a:pt x="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6" name="Google Shape;1076;p41"/>
              <p:cNvSpPr/>
              <p:nvPr/>
            </p:nvSpPr>
            <p:spPr>
              <a:xfrm>
                <a:off x="-7119130" y="-318261"/>
                <a:ext cx="60326" cy="36785"/>
              </a:xfrm>
              <a:custGeom>
                <a:avLst/>
                <a:gdLst/>
                <a:ahLst/>
                <a:cxnLst/>
                <a:rect l="l" t="t" r="r" b="b"/>
                <a:pathLst>
                  <a:path w="1740" h="1061" extrusionOk="0">
                    <a:moveTo>
                      <a:pt x="1157" y="1"/>
                    </a:moveTo>
                    <a:cubicBezTo>
                      <a:pt x="1091" y="1"/>
                      <a:pt x="1024" y="12"/>
                      <a:pt x="957" y="34"/>
                    </a:cubicBezTo>
                    <a:cubicBezTo>
                      <a:pt x="664" y="138"/>
                      <a:pt x="0" y="604"/>
                      <a:pt x="90" y="867"/>
                    </a:cubicBezTo>
                    <a:cubicBezTo>
                      <a:pt x="139" y="1009"/>
                      <a:pt x="410" y="1061"/>
                      <a:pt x="691" y="1061"/>
                    </a:cubicBezTo>
                    <a:cubicBezTo>
                      <a:pt x="919" y="1061"/>
                      <a:pt x="1153" y="1027"/>
                      <a:pt x="1284" y="981"/>
                    </a:cubicBezTo>
                    <a:cubicBezTo>
                      <a:pt x="1576" y="882"/>
                      <a:pt x="1740" y="584"/>
                      <a:pt x="1651" y="327"/>
                    </a:cubicBezTo>
                    <a:cubicBezTo>
                      <a:pt x="1582" y="124"/>
                      <a:pt x="1380" y="1"/>
                      <a:pt x="115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7" name="Google Shape;1077;p41"/>
              <p:cNvSpPr/>
              <p:nvPr/>
            </p:nvSpPr>
            <p:spPr>
              <a:xfrm>
                <a:off x="-7119130" y="-175844"/>
                <a:ext cx="57240" cy="34913"/>
              </a:xfrm>
              <a:custGeom>
                <a:avLst/>
                <a:gdLst/>
                <a:ahLst/>
                <a:cxnLst/>
                <a:rect l="l" t="t" r="r" b="b"/>
                <a:pathLst>
                  <a:path w="1651" h="1007" extrusionOk="0">
                    <a:moveTo>
                      <a:pt x="1091" y="0"/>
                    </a:moveTo>
                    <a:cubicBezTo>
                      <a:pt x="778" y="0"/>
                      <a:pt x="0" y="228"/>
                      <a:pt x="0" y="506"/>
                    </a:cubicBezTo>
                    <a:cubicBezTo>
                      <a:pt x="0" y="778"/>
                      <a:pt x="778" y="1006"/>
                      <a:pt x="1091" y="1006"/>
                    </a:cubicBezTo>
                    <a:cubicBezTo>
                      <a:pt x="1398" y="1006"/>
                      <a:pt x="1651" y="783"/>
                      <a:pt x="1651" y="506"/>
                    </a:cubicBezTo>
                    <a:cubicBezTo>
                      <a:pt x="1651" y="228"/>
                      <a:pt x="1398" y="0"/>
                      <a:pt x="109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8" name="Google Shape;1078;p41"/>
              <p:cNvSpPr/>
              <p:nvPr/>
            </p:nvSpPr>
            <p:spPr>
              <a:xfrm>
                <a:off x="-7119130" y="-35507"/>
                <a:ext cx="60499" cy="36889"/>
              </a:xfrm>
              <a:custGeom>
                <a:avLst/>
                <a:gdLst/>
                <a:ahLst/>
                <a:cxnLst/>
                <a:rect l="l" t="t" r="r" b="b"/>
                <a:pathLst>
                  <a:path w="1745" h="1064" extrusionOk="0">
                    <a:moveTo>
                      <a:pt x="681" y="0"/>
                    </a:moveTo>
                    <a:cubicBezTo>
                      <a:pt x="405" y="0"/>
                      <a:pt x="143" y="49"/>
                      <a:pt x="95" y="189"/>
                    </a:cubicBezTo>
                    <a:cubicBezTo>
                      <a:pt x="0" y="452"/>
                      <a:pt x="660" y="923"/>
                      <a:pt x="952" y="1027"/>
                    </a:cubicBezTo>
                    <a:cubicBezTo>
                      <a:pt x="1021" y="1051"/>
                      <a:pt x="1091" y="1063"/>
                      <a:pt x="1158" y="1063"/>
                    </a:cubicBezTo>
                    <a:cubicBezTo>
                      <a:pt x="1379" y="1063"/>
                      <a:pt x="1579" y="940"/>
                      <a:pt x="1651" y="740"/>
                    </a:cubicBezTo>
                    <a:cubicBezTo>
                      <a:pt x="1745" y="482"/>
                      <a:pt x="1581" y="184"/>
                      <a:pt x="1289" y="80"/>
                    </a:cubicBezTo>
                    <a:cubicBezTo>
                      <a:pt x="1155" y="35"/>
                      <a:pt x="913" y="0"/>
                      <a:pt x="68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9" name="Google Shape;1079;p41"/>
              <p:cNvSpPr/>
              <p:nvPr/>
            </p:nvSpPr>
            <p:spPr>
              <a:xfrm>
                <a:off x="-7038388" y="-246533"/>
                <a:ext cx="60014" cy="35190"/>
              </a:xfrm>
              <a:custGeom>
                <a:avLst/>
                <a:gdLst/>
                <a:ahLst/>
                <a:cxnLst/>
                <a:rect l="l" t="t" r="r" b="b"/>
                <a:pathLst>
                  <a:path w="1731" h="1015" extrusionOk="0">
                    <a:moveTo>
                      <a:pt x="1152" y="0"/>
                    </a:moveTo>
                    <a:cubicBezTo>
                      <a:pt x="1113" y="0"/>
                      <a:pt x="1072" y="4"/>
                      <a:pt x="1032" y="12"/>
                    </a:cubicBezTo>
                    <a:cubicBezTo>
                      <a:pt x="729" y="71"/>
                      <a:pt x="1" y="438"/>
                      <a:pt x="55" y="706"/>
                    </a:cubicBezTo>
                    <a:cubicBezTo>
                      <a:pt x="95" y="924"/>
                      <a:pt x="619" y="1015"/>
                      <a:pt x="985" y="1015"/>
                    </a:cubicBezTo>
                    <a:cubicBezTo>
                      <a:pt x="1076" y="1015"/>
                      <a:pt x="1158" y="1009"/>
                      <a:pt x="1220" y="998"/>
                    </a:cubicBezTo>
                    <a:cubicBezTo>
                      <a:pt x="1522" y="939"/>
                      <a:pt x="1730" y="671"/>
                      <a:pt x="1676" y="399"/>
                    </a:cubicBezTo>
                    <a:cubicBezTo>
                      <a:pt x="1633" y="162"/>
                      <a:pt x="1411" y="0"/>
                      <a:pt x="115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0" name="Google Shape;1080;p41"/>
              <p:cNvSpPr/>
              <p:nvPr/>
            </p:nvSpPr>
            <p:spPr>
              <a:xfrm>
                <a:off x="-7038388" y="-105260"/>
                <a:ext cx="59840" cy="35155"/>
              </a:xfrm>
              <a:custGeom>
                <a:avLst/>
                <a:gdLst/>
                <a:ahLst/>
                <a:cxnLst/>
                <a:rect l="l" t="t" r="r" b="b"/>
                <a:pathLst>
                  <a:path w="1726" h="1014" extrusionOk="0">
                    <a:moveTo>
                      <a:pt x="993" y="0"/>
                    </a:moveTo>
                    <a:cubicBezTo>
                      <a:pt x="627" y="0"/>
                      <a:pt x="90" y="97"/>
                      <a:pt x="50" y="313"/>
                    </a:cubicBezTo>
                    <a:cubicBezTo>
                      <a:pt x="1" y="586"/>
                      <a:pt x="729" y="948"/>
                      <a:pt x="1036" y="1002"/>
                    </a:cubicBezTo>
                    <a:cubicBezTo>
                      <a:pt x="1076" y="1010"/>
                      <a:pt x="1115" y="1013"/>
                      <a:pt x="1153" y="1013"/>
                    </a:cubicBezTo>
                    <a:cubicBezTo>
                      <a:pt x="1410" y="1013"/>
                      <a:pt x="1633" y="848"/>
                      <a:pt x="1676" y="611"/>
                    </a:cubicBezTo>
                    <a:cubicBezTo>
                      <a:pt x="1725" y="338"/>
                      <a:pt x="1522" y="75"/>
                      <a:pt x="1215" y="16"/>
                    </a:cubicBezTo>
                    <a:cubicBezTo>
                      <a:pt x="1156" y="5"/>
                      <a:pt x="1080" y="0"/>
                      <a:pt x="99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1" name="Google Shape;1081;p41"/>
              <p:cNvSpPr/>
              <p:nvPr/>
            </p:nvSpPr>
            <p:spPr>
              <a:xfrm>
                <a:off x="-7119997" y="-246533"/>
                <a:ext cx="59840" cy="35190"/>
              </a:xfrm>
              <a:custGeom>
                <a:avLst/>
                <a:gdLst/>
                <a:ahLst/>
                <a:cxnLst/>
                <a:rect l="l" t="t" r="r" b="b"/>
                <a:pathLst>
                  <a:path w="1726" h="1015" extrusionOk="0">
                    <a:moveTo>
                      <a:pt x="1151" y="0"/>
                    </a:moveTo>
                    <a:cubicBezTo>
                      <a:pt x="1112" y="0"/>
                      <a:pt x="1072" y="4"/>
                      <a:pt x="1031" y="12"/>
                    </a:cubicBezTo>
                    <a:cubicBezTo>
                      <a:pt x="729" y="71"/>
                      <a:pt x="1" y="438"/>
                      <a:pt x="55" y="706"/>
                    </a:cubicBezTo>
                    <a:cubicBezTo>
                      <a:pt x="95" y="924"/>
                      <a:pt x="619" y="1015"/>
                      <a:pt x="984" y="1015"/>
                    </a:cubicBezTo>
                    <a:cubicBezTo>
                      <a:pt x="1076" y="1015"/>
                      <a:pt x="1158" y="1009"/>
                      <a:pt x="1220" y="998"/>
                    </a:cubicBezTo>
                    <a:cubicBezTo>
                      <a:pt x="1522" y="939"/>
                      <a:pt x="1725" y="671"/>
                      <a:pt x="1676" y="399"/>
                    </a:cubicBezTo>
                    <a:cubicBezTo>
                      <a:pt x="1633" y="162"/>
                      <a:pt x="1407" y="0"/>
                      <a:pt x="115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2" name="Google Shape;1082;p41"/>
              <p:cNvSpPr/>
              <p:nvPr/>
            </p:nvSpPr>
            <p:spPr>
              <a:xfrm>
                <a:off x="-7119997" y="-105260"/>
                <a:ext cx="59840" cy="35155"/>
              </a:xfrm>
              <a:custGeom>
                <a:avLst/>
                <a:gdLst/>
                <a:ahLst/>
                <a:cxnLst/>
                <a:rect l="l" t="t" r="r" b="b"/>
                <a:pathLst>
                  <a:path w="1726" h="1014" extrusionOk="0">
                    <a:moveTo>
                      <a:pt x="993" y="0"/>
                    </a:moveTo>
                    <a:cubicBezTo>
                      <a:pt x="627" y="0"/>
                      <a:pt x="90" y="97"/>
                      <a:pt x="50" y="313"/>
                    </a:cubicBezTo>
                    <a:cubicBezTo>
                      <a:pt x="1" y="586"/>
                      <a:pt x="729" y="948"/>
                      <a:pt x="1031" y="1002"/>
                    </a:cubicBezTo>
                    <a:cubicBezTo>
                      <a:pt x="1071" y="1010"/>
                      <a:pt x="1111" y="1013"/>
                      <a:pt x="1150" y="1013"/>
                    </a:cubicBezTo>
                    <a:cubicBezTo>
                      <a:pt x="1409" y="1013"/>
                      <a:pt x="1633" y="848"/>
                      <a:pt x="1676" y="611"/>
                    </a:cubicBezTo>
                    <a:cubicBezTo>
                      <a:pt x="1725" y="338"/>
                      <a:pt x="1517" y="75"/>
                      <a:pt x="1215" y="16"/>
                    </a:cubicBezTo>
                    <a:cubicBezTo>
                      <a:pt x="1156" y="5"/>
                      <a:pt x="1079" y="0"/>
                      <a:pt x="99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3" name="Google Shape;1083;p41"/>
              <p:cNvSpPr/>
              <p:nvPr/>
            </p:nvSpPr>
            <p:spPr>
              <a:xfrm>
                <a:off x="-7037521" y="-318261"/>
                <a:ext cx="60499" cy="36785"/>
              </a:xfrm>
              <a:custGeom>
                <a:avLst/>
                <a:gdLst/>
                <a:ahLst/>
                <a:cxnLst/>
                <a:rect l="l" t="t" r="r" b="b"/>
                <a:pathLst>
                  <a:path w="1745" h="1061" extrusionOk="0">
                    <a:moveTo>
                      <a:pt x="1157" y="1"/>
                    </a:moveTo>
                    <a:cubicBezTo>
                      <a:pt x="1091" y="1"/>
                      <a:pt x="1024" y="12"/>
                      <a:pt x="957" y="34"/>
                    </a:cubicBezTo>
                    <a:cubicBezTo>
                      <a:pt x="665" y="138"/>
                      <a:pt x="0" y="604"/>
                      <a:pt x="90" y="867"/>
                    </a:cubicBezTo>
                    <a:cubicBezTo>
                      <a:pt x="142" y="1009"/>
                      <a:pt x="412" y="1061"/>
                      <a:pt x="693" y="1061"/>
                    </a:cubicBezTo>
                    <a:cubicBezTo>
                      <a:pt x="920" y="1061"/>
                      <a:pt x="1153" y="1027"/>
                      <a:pt x="1284" y="981"/>
                    </a:cubicBezTo>
                    <a:cubicBezTo>
                      <a:pt x="1576" y="882"/>
                      <a:pt x="1745" y="584"/>
                      <a:pt x="1651" y="327"/>
                    </a:cubicBezTo>
                    <a:cubicBezTo>
                      <a:pt x="1582" y="124"/>
                      <a:pt x="1380" y="1"/>
                      <a:pt x="115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4" name="Google Shape;1084;p41"/>
              <p:cNvSpPr/>
              <p:nvPr/>
            </p:nvSpPr>
            <p:spPr>
              <a:xfrm>
                <a:off x="-7037521" y="-175844"/>
                <a:ext cx="57240" cy="34913"/>
              </a:xfrm>
              <a:custGeom>
                <a:avLst/>
                <a:gdLst/>
                <a:ahLst/>
                <a:cxnLst/>
                <a:rect l="l" t="t" r="r" b="b"/>
                <a:pathLst>
                  <a:path w="1651" h="1007" extrusionOk="0">
                    <a:moveTo>
                      <a:pt x="1091" y="0"/>
                    </a:moveTo>
                    <a:cubicBezTo>
                      <a:pt x="779" y="0"/>
                      <a:pt x="0" y="228"/>
                      <a:pt x="0" y="506"/>
                    </a:cubicBezTo>
                    <a:cubicBezTo>
                      <a:pt x="0" y="778"/>
                      <a:pt x="779" y="1006"/>
                      <a:pt x="1091" y="1006"/>
                    </a:cubicBezTo>
                    <a:cubicBezTo>
                      <a:pt x="1398" y="1006"/>
                      <a:pt x="1651" y="783"/>
                      <a:pt x="1651" y="506"/>
                    </a:cubicBezTo>
                    <a:cubicBezTo>
                      <a:pt x="1651" y="228"/>
                      <a:pt x="1398" y="0"/>
                      <a:pt x="109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5" name="Google Shape;1085;p41"/>
              <p:cNvSpPr/>
              <p:nvPr/>
            </p:nvSpPr>
            <p:spPr>
              <a:xfrm>
                <a:off x="-7037348" y="-35507"/>
                <a:ext cx="60326" cy="36889"/>
              </a:xfrm>
              <a:custGeom>
                <a:avLst/>
                <a:gdLst/>
                <a:ahLst/>
                <a:cxnLst/>
                <a:rect l="l" t="t" r="r" b="b"/>
                <a:pathLst>
                  <a:path w="1740" h="1064" extrusionOk="0">
                    <a:moveTo>
                      <a:pt x="678" y="0"/>
                    </a:moveTo>
                    <a:cubicBezTo>
                      <a:pt x="402" y="0"/>
                      <a:pt x="141" y="49"/>
                      <a:pt x="90" y="189"/>
                    </a:cubicBezTo>
                    <a:cubicBezTo>
                      <a:pt x="0" y="452"/>
                      <a:pt x="660" y="923"/>
                      <a:pt x="952" y="1027"/>
                    </a:cubicBezTo>
                    <a:cubicBezTo>
                      <a:pt x="1021" y="1051"/>
                      <a:pt x="1091" y="1063"/>
                      <a:pt x="1158" y="1063"/>
                    </a:cubicBezTo>
                    <a:cubicBezTo>
                      <a:pt x="1379" y="1063"/>
                      <a:pt x="1578" y="940"/>
                      <a:pt x="1646" y="740"/>
                    </a:cubicBezTo>
                    <a:cubicBezTo>
                      <a:pt x="1740" y="482"/>
                      <a:pt x="1576" y="184"/>
                      <a:pt x="1284" y="80"/>
                    </a:cubicBezTo>
                    <a:cubicBezTo>
                      <a:pt x="1150" y="35"/>
                      <a:pt x="909" y="0"/>
                      <a:pt x="67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6" name="Google Shape;1086;p41"/>
              <p:cNvSpPr/>
              <p:nvPr/>
            </p:nvSpPr>
            <p:spPr>
              <a:xfrm>
                <a:off x="-7582852" y="-558650"/>
                <a:ext cx="429596" cy="800392"/>
              </a:xfrm>
              <a:custGeom>
                <a:avLst/>
                <a:gdLst/>
                <a:ahLst/>
                <a:cxnLst/>
                <a:rect l="l" t="t" r="r" b="b"/>
                <a:pathLst>
                  <a:path w="12391" h="23086" extrusionOk="0">
                    <a:moveTo>
                      <a:pt x="12390" y="0"/>
                    </a:moveTo>
                    <a:cubicBezTo>
                      <a:pt x="5546" y="0"/>
                      <a:pt x="0" y="5169"/>
                      <a:pt x="0" y="11543"/>
                    </a:cubicBezTo>
                    <a:cubicBezTo>
                      <a:pt x="0" y="17916"/>
                      <a:pt x="5551" y="23085"/>
                      <a:pt x="12390" y="23085"/>
                    </a:cubicBezTo>
                    <a:lnTo>
                      <a:pt x="12390"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7" name="Google Shape;1087;p41"/>
              <p:cNvSpPr/>
              <p:nvPr/>
            </p:nvSpPr>
            <p:spPr>
              <a:xfrm>
                <a:off x="-7158999" y="-539548"/>
                <a:ext cx="11545" cy="762185"/>
              </a:xfrm>
              <a:custGeom>
                <a:avLst/>
                <a:gdLst/>
                <a:ahLst/>
                <a:cxnLst/>
                <a:rect l="l" t="t" r="r" b="b"/>
                <a:pathLst>
                  <a:path w="333" h="21984" extrusionOk="0">
                    <a:moveTo>
                      <a:pt x="167" y="0"/>
                    </a:moveTo>
                    <a:cubicBezTo>
                      <a:pt x="84" y="0"/>
                      <a:pt x="1" y="56"/>
                      <a:pt x="1" y="168"/>
                    </a:cubicBezTo>
                    <a:lnTo>
                      <a:pt x="1" y="21820"/>
                    </a:lnTo>
                    <a:cubicBezTo>
                      <a:pt x="1" y="21910"/>
                      <a:pt x="75" y="21984"/>
                      <a:pt x="164" y="21984"/>
                    </a:cubicBezTo>
                    <a:cubicBezTo>
                      <a:pt x="258" y="21984"/>
                      <a:pt x="333" y="21910"/>
                      <a:pt x="333" y="21820"/>
                    </a:cubicBezTo>
                    <a:lnTo>
                      <a:pt x="333" y="168"/>
                    </a:lnTo>
                    <a:cubicBezTo>
                      <a:pt x="333" y="56"/>
                      <a:pt x="250" y="0"/>
                      <a:pt x="167" y="0"/>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8" name="Google Shape;1088;p41"/>
              <p:cNvSpPr/>
              <p:nvPr/>
            </p:nvSpPr>
            <p:spPr>
              <a:xfrm>
                <a:off x="-7341111" y="-550607"/>
                <a:ext cx="101756" cy="784270"/>
              </a:xfrm>
              <a:custGeom>
                <a:avLst/>
                <a:gdLst/>
                <a:ahLst/>
                <a:cxnLst/>
                <a:rect l="l" t="t" r="r" b="b"/>
                <a:pathLst>
                  <a:path w="2935" h="22621" extrusionOk="0">
                    <a:moveTo>
                      <a:pt x="2929" y="1"/>
                    </a:moveTo>
                    <a:lnTo>
                      <a:pt x="2929" y="1"/>
                    </a:lnTo>
                    <a:cubicBezTo>
                      <a:pt x="2498" y="80"/>
                      <a:pt x="2077" y="184"/>
                      <a:pt x="1660" y="308"/>
                    </a:cubicBezTo>
                    <a:cubicBezTo>
                      <a:pt x="1546" y="734"/>
                      <a:pt x="1299" y="1017"/>
                      <a:pt x="996" y="1354"/>
                    </a:cubicBezTo>
                    <a:cubicBezTo>
                      <a:pt x="555" y="1845"/>
                      <a:pt x="0" y="2464"/>
                      <a:pt x="0" y="3614"/>
                    </a:cubicBezTo>
                    <a:cubicBezTo>
                      <a:pt x="0" y="4764"/>
                      <a:pt x="555" y="5383"/>
                      <a:pt x="996" y="5879"/>
                    </a:cubicBezTo>
                    <a:cubicBezTo>
                      <a:pt x="1408" y="6330"/>
                      <a:pt x="1725" y="6692"/>
                      <a:pt x="1725" y="7460"/>
                    </a:cubicBezTo>
                    <a:cubicBezTo>
                      <a:pt x="1725" y="8233"/>
                      <a:pt x="1408" y="8590"/>
                      <a:pt x="996" y="9046"/>
                    </a:cubicBezTo>
                    <a:cubicBezTo>
                      <a:pt x="555" y="9541"/>
                      <a:pt x="0" y="10156"/>
                      <a:pt x="0" y="11311"/>
                    </a:cubicBezTo>
                    <a:cubicBezTo>
                      <a:pt x="0" y="12460"/>
                      <a:pt x="555" y="13075"/>
                      <a:pt x="996" y="13571"/>
                    </a:cubicBezTo>
                    <a:cubicBezTo>
                      <a:pt x="1408" y="14026"/>
                      <a:pt x="1725" y="14383"/>
                      <a:pt x="1725" y="15156"/>
                    </a:cubicBezTo>
                    <a:cubicBezTo>
                      <a:pt x="1725" y="15925"/>
                      <a:pt x="1408" y="16286"/>
                      <a:pt x="996" y="16742"/>
                    </a:cubicBezTo>
                    <a:cubicBezTo>
                      <a:pt x="555" y="17238"/>
                      <a:pt x="5" y="17852"/>
                      <a:pt x="5" y="19007"/>
                    </a:cubicBezTo>
                    <a:cubicBezTo>
                      <a:pt x="5" y="20157"/>
                      <a:pt x="555" y="20777"/>
                      <a:pt x="1001" y="21272"/>
                    </a:cubicBezTo>
                    <a:cubicBezTo>
                      <a:pt x="1299" y="21604"/>
                      <a:pt x="1551" y="21882"/>
                      <a:pt x="1665" y="22313"/>
                    </a:cubicBezTo>
                    <a:cubicBezTo>
                      <a:pt x="2082" y="22437"/>
                      <a:pt x="2503" y="22541"/>
                      <a:pt x="2929" y="22620"/>
                    </a:cubicBezTo>
                    <a:cubicBezTo>
                      <a:pt x="2860" y="21614"/>
                      <a:pt x="2344" y="21049"/>
                      <a:pt x="1938" y="20593"/>
                    </a:cubicBezTo>
                    <a:cubicBezTo>
                      <a:pt x="1532" y="20137"/>
                      <a:pt x="1209" y="19775"/>
                      <a:pt x="1209" y="19007"/>
                    </a:cubicBezTo>
                    <a:cubicBezTo>
                      <a:pt x="1209" y="18234"/>
                      <a:pt x="1532" y="17877"/>
                      <a:pt x="1938" y="17421"/>
                    </a:cubicBezTo>
                    <a:cubicBezTo>
                      <a:pt x="2379" y="16926"/>
                      <a:pt x="2934" y="16306"/>
                      <a:pt x="2934" y="15156"/>
                    </a:cubicBezTo>
                    <a:cubicBezTo>
                      <a:pt x="2934" y="14002"/>
                      <a:pt x="2379" y="13387"/>
                      <a:pt x="1938" y="12892"/>
                    </a:cubicBezTo>
                    <a:cubicBezTo>
                      <a:pt x="1532" y="12441"/>
                      <a:pt x="1205" y="12079"/>
                      <a:pt x="1205" y="11306"/>
                    </a:cubicBezTo>
                    <a:cubicBezTo>
                      <a:pt x="1205" y="10537"/>
                      <a:pt x="1532" y="10176"/>
                      <a:pt x="1938" y="9725"/>
                    </a:cubicBezTo>
                    <a:cubicBezTo>
                      <a:pt x="2379" y="9229"/>
                      <a:pt x="2934" y="8614"/>
                      <a:pt x="2934" y="7460"/>
                    </a:cubicBezTo>
                    <a:cubicBezTo>
                      <a:pt x="2934" y="6305"/>
                      <a:pt x="2379" y="5695"/>
                      <a:pt x="1938" y="5200"/>
                    </a:cubicBezTo>
                    <a:cubicBezTo>
                      <a:pt x="1532" y="4744"/>
                      <a:pt x="1205" y="4387"/>
                      <a:pt x="1205" y="3614"/>
                    </a:cubicBezTo>
                    <a:cubicBezTo>
                      <a:pt x="1205" y="2841"/>
                      <a:pt x="1522" y="2484"/>
                      <a:pt x="1938" y="2028"/>
                    </a:cubicBezTo>
                    <a:cubicBezTo>
                      <a:pt x="2349" y="1567"/>
                      <a:pt x="2860" y="1002"/>
                      <a:pt x="292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9" name="Google Shape;1089;p41"/>
              <p:cNvSpPr/>
              <p:nvPr/>
            </p:nvSpPr>
            <p:spPr>
              <a:xfrm>
                <a:off x="-7478050" y="-475863"/>
                <a:ext cx="101756" cy="635120"/>
              </a:xfrm>
              <a:custGeom>
                <a:avLst/>
                <a:gdLst/>
                <a:ahLst/>
                <a:cxnLst/>
                <a:rect l="l" t="t" r="r" b="b"/>
                <a:pathLst>
                  <a:path w="2935" h="18319" extrusionOk="0">
                    <a:moveTo>
                      <a:pt x="1829" y="1"/>
                    </a:moveTo>
                    <a:cubicBezTo>
                      <a:pt x="1170" y="472"/>
                      <a:pt x="560" y="1007"/>
                      <a:pt x="5" y="1597"/>
                    </a:cubicBezTo>
                    <a:cubicBezTo>
                      <a:pt x="45" y="2662"/>
                      <a:pt x="570" y="3247"/>
                      <a:pt x="996" y="3723"/>
                    </a:cubicBezTo>
                    <a:cubicBezTo>
                      <a:pt x="1403" y="4179"/>
                      <a:pt x="1725" y="4541"/>
                      <a:pt x="1725" y="5309"/>
                    </a:cubicBezTo>
                    <a:cubicBezTo>
                      <a:pt x="1725" y="6082"/>
                      <a:pt x="1403" y="6439"/>
                      <a:pt x="996" y="6895"/>
                    </a:cubicBezTo>
                    <a:cubicBezTo>
                      <a:pt x="555" y="7390"/>
                      <a:pt x="0" y="8005"/>
                      <a:pt x="0" y="9155"/>
                    </a:cubicBezTo>
                    <a:cubicBezTo>
                      <a:pt x="0" y="10309"/>
                      <a:pt x="555" y="10924"/>
                      <a:pt x="996" y="11419"/>
                    </a:cubicBezTo>
                    <a:cubicBezTo>
                      <a:pt x="1403" y="11870"/>
                      <a:pt x="1725" y="12232"/>
                      <a:pt x="1725" y="13005"/>
                    </a:cubicBezTo>
                    <a:cubicBezTo>
                      <a:pt x="1725" y="13774"/>
                      <a:pt x="1403" y="14135"/>
                      <a:pt x="996" y="14586"/>
                    </a:cubicBezTo>
                    <a:cubicBezTo>
                      <a:pt x="570" y="15062"/>
                      <a:pt x="45" y="15652"/>
                      <a:pt x="5" y="16717"/>
                    </a:cubicBezTo>
                    <a:cubicBezTo>
                      <a:pt x="560" y="17312"/>
                      <a:pt x="1175" y="17847"/>
                      <a:pt x="1834" y="18318"/>
                    </a:cubicBezTo>
                    <a:cubicBezTo>
                      <a:pt x="1477" y="17917"/>
                      <a:pt x="1210" y="17555"/>
                      <a:pt x="1210" y="16851"/>
                    </a:cubicBezTo>
                    <a:cubicBezTo>
                      <a:pt x="1210" y="16078"/>
                      <a:pt x="1532" y="15721"/>
                      <a:pt x="1938" y="15265"/>
                    </a:cubicBezTo>
                    <a:cubicBezTo>
                      <a:pt x="2384" y="14770"/>
                      <a:pt x="2934" y="14155"/>
                      <a:pt x="2934" y="13000"/>
                    </a:cubicBezTo>
                    <a:cubicBezTo>
                      <a:pt x="2934" y="11851"/>
                      <a:pt x="2384" y="11236"/>
                      <a:pt x="1938" y="10740"/>
                    </a:cubicBezTo>
                    <a:cubicBezTo>
                      <a:pt x="1532" y="10285"/>
                      <a:pt x="1210" y="9928"/>
                      <a:pt x="1210" y="9155"/>
                    </a:cubicBezTo>
                    <a:cubicBezTo>
                      <a:pt x="1210" y="8386"/>
                      <a:pt x="1532" y="8025"/>
                      <a:pt x="1938" y="7574"/>
                    </a:cubicBezTo>
                    <a:cubicBezTo>
                      <a:pt x="2379" y="7078"/>
                      <a:pt x="2934" y="6463"/>
                      <a:pt x="2934" y="5309"/>
                    </a:cubicBezTo>
                    <a:cubicBezTo>
                      <a:pt x="2934" y="4154"/>
                      <a:pt x="2379" y="3544"/>
                      <a:pt x="1938" y="3049"/>
                    </a:cubicBezTo>
                    <a:cubicBezTo>
                      <a:pt x="1532" y="2593"/>
                      <a:pt x="1210" y="2236"/>
                      <a:pt x="1210" y="1463"/>
                    </a:cubicBezTo>
                    <a:cubicBezTo>
                      <a:pt x="1210" y="764"/>
                      <a:pt x="1472" y="402"/>
                      <a:pt x="182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90" name="Google Shape;1090;p41"/>
            <p:cNvSpPr/>
            <p:nvPr/>
          </p:nvSpPr>
          <p:spPr>
            <a:xfrm>
              <a:off x="397050" y="4490800"/>
              <a:ext cx="1232135" cy="551506"/>
            </a:xfrm>
            <a:custGeom>
              <a:avLst/>
              <a:gdLst/>
              <a:ahLst/>
              <a:cxnLst/>
              <a:rect l="l" t="t" r="r" b="b"/>
              <a:pathLst>
                <a:path w="18264" h="8175" extrusionOk="0">
                  <a:moveTo>
                    <a:pt x="10345" y="0"/>
                  </a:moveTo>
                  <a:cubicBezTo>
                    <a:pt x="6055" y="0"/>
                    <a:pt x="5503" y="6370"/>
                    <a:pt x="5503" y="6370"/>
                  </a:cubicBezTo>
                  <a:cubicBezTo>
                    <a:pt x="5503" y="6370"/>
                    <a:pt x="5421" y="2755"/>
                    <a:pt x="3443" y="2755"/>
                  </a:cubicBezTo>
                  <a:cubicBezTo>
                    <a:pt x="3371" y="2755"/>
                    <a:pt x="3296" y="2760"/>
                    <a:pt x="3218" y="2770"/>
                  </a:cubicBezTo>
                  <a:cubicBezTo>
                    <a:pt x="691" y="3097"/>
                    <a:pt x="0" y="8170"/>
                    <a:pt x="0" y="8170"/>
                  </a:cubicBezTo>
                  <a:lnTo>
                    <a:pt x="17964" y="8175"/>
                  </a:lnTo>
                  <a:cubicBezTo>
                    <a:pt x="17964" y="8175"/>
                    <a:pt x="18264" y="4248"/>
                    <a:pt x="15770" y="4248"/>
                  </a:cubicBezTo>
                  <a:cubicBezTo>
                    <a:pt x="15719" y="4248"/>
                    <a:pt x="15667" y="4250"/>
                    <a:pt x="15613" y="4253"/>
                  </a:cubicBezTo>
                  <a:cubicBezTo>
                    <a:pt x="13062" y="4407"/>
                    <a:pt x="12475" y="6370"/>
                    <a:pt x="12475" y="6370"/>
                  </a:cubicBezTo>
                  <a:cubicBezTo>
                    <a:pt x="12475" y="6370"/>
                    <a:pt x="14177" y="173"/>
                    <a:pt x="10549" y="5"/>
                  </a:cubicBezTo>
                  <a:cubicBezTo>
                    <a:pt x="10480" y="2"/>
                    <a:pt x="10412" y="0"/>
                    <a:pt x="1034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91" name="Google Shape;1091;p41"/>
            <p:cNvGrpSpPr/>
            <p:nvPr/>
          </p:nvGrpSpPr>
          <p:grpSpPr>
            <a:xfrm>
              <a:off x="74497" y="3611923"/>
              <a:ext cx="940196" cy="1485886"/>
              <a:chOff x="11209261" y="-6115875"/>
              <a:chExt cx="790753" cy="1249819"/>
            </a:xfrm>
          </p:grpSpPr>
          <p:sp>
            <p:nvSpPr>
              <p:cNvPr id="1092" name="Google Shape;1092;p41"/>
              <p:cNvSpPr/>
              <p:nvPr/>
            </p:nvSpPr>
            <p:spPr>
              <a:xfrm>
                <a:off x="11209261" y="-6115875"/>
                <a:ext cx="790753" cy="1249819"/>
              </a:xfrm>
              <a:custGeom>
                <a:avLst/>
                <a:gdLst/>
                <a:ahLst/>
                <a:cxnLst/>
                <a:rect l="l" t="t" r="r" b="b"/>
                <a:pathLst>
                  <a:path w="22808" h="36049" extrusionOk="0">
                    <a:moveTo>
                      <a:pt x="4412" y="0"/>
                    </a:moveTo>
                    <a:cubicBezTo>
                      <a:pt x="4273" y="0"/>
                      <a:pt x="4130" y="19"/>
                      <a:pt x="3985" y="58"/>
                    </a:cubicBezTo>
                    <a:cubicBezTo>
                      <a:pt x="2804" y="375"/>
                      <a:pt x="2401" y="1852"/>
                      <a:pt x="3266" y="2727"/>
                    </a:cubicBezTo>
                    <a:lnTo>
                      <a:pt x="839" y="6975"/>
                    </a:lnTo>
                    <a:lnTo>
                      <a:pt x="828" y="6991"/>
                    </a:lnTo>
                    <a:lnTo>
                      <a:pt x="822" y="6996"/>
                    </a:lnTo>
                    <a:lnTo>
                      <a:pt x="232" y="8038"/>
                    </a:lnTo>
                    <a:cubicBezTo>
                      <a:pt x="1" y="8441"/>
                      <a:pt x="140" y="8956"/>
                      <a:pt x="543" y="9187"/>
                    </a:cubicBezTo>
                    <a:cubicBezTo>
                      <a:pt x="1402" y="9681"/>
                      <a:pt x="2348" y="10009"/>
                      <a:pt x="3330" y="10159"/>
                    </a:cubicBezTo>
                    <a:cubicBezTo>
                      <a:pt x="1918" y="11239"/>
                      <a:pt x="2487" y="13489"/>
                      <a:pt x="4243" y="13768"/>
                    </a:cubicBezTo>
                    <a:cubicBezTo>
                      <a:pt x="3996" y="14230"/>
                      <a:pt x="3561" y="14724"/>
                      <a:pt x="2954" y="15212"/>
                    </a:cubicBezTo>
                    <a:cubicBezTo>
                      <a:pt x="1961" y="16018"/>
                      <a:pt x="1392" y="17162"/>
                      <a:pt x="1392" y="18343"/>
                    </a:cubicBezTo>
                    <a:lnTo>
                      <a:pt x="1392" y="32654"/>
                    </a:lnTo>
                    <a:cubicBezTo>
                      <a:pt x="1397" y="34523"/>
                      <a:pt x="3078" y="36048"/>
                      <a:pt x="5156" y="36048"/>
                    </a:cubicBezTo>
                    <a:lnTo>
                      <a:pt x="16030" y="36048"/>
                    </a:lnTo>
                    <a:cubicBezTo>
                      <a:pt x="18098" y="36048"/>
                      <a:pt x="19789" y="34523"/>
                      <a:pt x="19789" y="32654"/>
                    </a:cubicBezTo>
                    <a:lnTo>
                      <a:pt x="19789" y="18348"/>
                    </a:lnTo>
                    <a:cubicBezTo>
                      <a:pt x="19789" y="17162"/>
                      <a:pt x="19220" y="16023"/>
                      <a:pt x="18227" y="15218"/>
                    </a:cubicBezTo>
                    <a:cubicBezTo>
                      <a:pt x="17620" y="14724"/>
                      <a:pt x="17185" y="14230"/>
                      <a:pt x="16938" y="13768"/>
                    </a:cubicBezTo>
                    <a:cubicBezTo>
                      <a:pt x="17980" y="13601"/>
                      <a:pt x="18715" y="12656"/>
                      <a:pt x="18630" y="11609"/>
                    </a:cubicBezTo>
                    <a:cubicBezTo>
                      <a:pt x="18544" y="10557"/>
                      <a:pt x="17668" y="9746"/>
                      <a:pt x="16616" y="9740"/>
                    </a:cubicBezTo>
                    <a:lnTo>
                      <a:pt x="15869" y="9740"/>
                    </a:lnTo>
                    <a:lnTo>
                      <a:pt x="17067" y="6814"/>
                    </a:lnTo>
                    <a:cubicBezTo>
                      <a:pt x="17362" y="6760"/>
                      <a:pt x="17620" y="6583"/>
                      <a:pt x="17770" y="6320"/>
                    </a:cubicBezTo>
                    <a:cubicBezTo>
                      <a:pt x="17786" y="6287"/>
                      <a:pt x="17803" y="6255"/>
                      <a:pt x="17819" y="6218"/>
                    </a:cubicBezTo>
                    <a:cubicBezTo>
                      <a:pt x="17958" y="6132"/>
                      <a:pt x="18076" y="6013"/>
                      <a:pt x="18162" y="5874"/>
                    </a:cubicBezTo>
                    <a:cubicBezTo>
                      <a:pt x="18221" y="5842"/>
                      <a:pt x="18275" y="5799"/>
                      <a:pt x="18329" y="5756"/>
                    </a:cubicBezTo>
                    <a:cubicBezTo>
                      <a:pt x="18538" y="5584"/>
                      <a:pt x="18662" y="5337"/>
                      <a:pt x="18689" y="5068"/>
                    </a:cubicBezTo>
                    <a:lnTo>
                      <a:pt x="18764" y="5058"/>
                    </a:lnTo>
                    <a:lnTo>
                      <a:pt x="20740" y="4827"/>
                    </a:lnTo>
                    <a:cubicBezTo>
                      <a:pt x="20788" y="4832"/>
                      <a:pt x="20831" y="4832"/>
                      <a:pt x="20880" y="4832"/>
                    </a:cubicBezTo>
                    <a:cubicBezTo>
                      <a:pt x="20883" y="4832"/>
                      <a:pt x="20886" y="4832"/>
                      <a:pt x="20890" y="4832"/>
                    </a:cubicBezTo>
                    <a:cubicBezTo>
                      <a:pt x="21905" y="4832"/>
                      <a:pt x="22743" y="4023"/>
                      <a:pt x="22775" y="3001"/>
                    </a:cubicBezTo>
                    <a:cubicBezTo>
                      <a:pt x="22807" y="1975"/>
                      <a:pt x="22018" y="1111"/>
                      <a:pt x="20998" y="1052"/>
                    </a:cubicBezTo>
                    <a:cubicBezTo>
                      <a:pt x="20894" y="1033"/>
                      <a:pt x="20788" y="1025"/>
                      <a:pt x="20683" y="1025"/>
                    </a:cubicBezTo>
                    <a:cubicBezTo>
                      <a:pt x="20608" y="1025"/>
                      <a:pt x="20534" y="1029"/>
                      <a:pt x="20461" y="1035"/>
                    </a:cubicBezTo>
                    <a:lnTo>
                      <a:pt x="18323" y="1288"/>
                    </a:lnTo>
                    <a:cubicBezTo>
                      <a:pt x="17593" y="1374"/>
                      <a:pt x="16884" y="1605"/>
                      <a:pt x="16245" y="1970"/>
                    </a:cubicBezTo>
                    <a:cubicBezTo>
                      <a:pt x="16155" y="1944"/>
                      <a:pt x="16063" y="1932"/>
                      <a:pt x="15971" y="1932"/>
                    </a:cubicBezTo>
                    <a:cubicBezTo>
                      <a:pt x="15737" y="1932"/>
                      <a:pt x="15509" y="2014"/>
                      <a:pt x="15327" y="2168"/>
                    </a:cubicBezTo>
                    <a:cubicBezTo>
                      <a:pt x="15187" y="2281"/>
                      <a:pt x="15080" y="2432"/>
                      <a:pt x="15021" y="2598"/>
                    </a:cubicBezTo>
                    <a:cubicBezTo>
                      <a:pt x="14521" y="2652"/>
                      <a:pt x="14140" y="3060"/>
                      <a:pt x="14119" y="3565"/>
                    </a:cubicBezTo>
                    <a:cubicBezTo>
                      <a:pt x="13668" y="3769"/>
                      <a:pt x="13437" y="4268"/>
                      <a:pt x="13566" y="4746"/>
                    </a:cubicBezTo>
                    <a:cubicBezTo>
                      <a:pt x="13592" y="4848"/>
                      <a:pt x="13635" y="4945"/>
                      <a:pt x="13694" y="5031"/>
                    </a:cubicBezTo>
                    <a:lnTo>
                      <a:pt x="11772" y="9740"/>
                    </a:lnTo>
                    <a:lnTo>
                      <a:pt x="7669" y="9740"/>
                    </a:lnTo>
                    <a:lnTo>
                      <a:pt x="7642" y="9638"/>
                    </a:lnTo>
                    <a:cubicBezTo>
                      <a:pt x="7884" y="9536"/>
                      <a:pt x="8120" y="9423"/>
                      <a:pt x="8357" y="9300"/>
                    </a:cubicBezTo>
                    <a:cubicBezTo>
                      <a:pt x="8381" y="9302"/>
                      <a:pt x="8405" y="9303"/>
                      <a:pt x="8430" y="9303"/>
                    </a:cubicBezTo>
                    <a:cubicBezTo>
                      <a:pt x="8615" y="9303"/>
                      <a:pt x="8801" y="9249"/>
                      <a:pt x="8958" y="9144"/>
                    </a:cubicBezTo>
                    <a:cubicBezTo>
                      <a:pt x="9135" y="9031"/>
                      <a:pt x="9275" y="8865"/>
                      <a:pt x="9355" y="8672"/>
                    </a:cubicBezTo>
                    <a:cubicBezTo>
                      <a:pt x="10263" y="8006"/>
                      <a:pt x="11015" y="7157"/>
                      <a:pt x="11573" y="6180"/>
                    </a:cubicBezTo>
                    <a:cubicBezTo>
                      <a:pt x="11799" y="5777"/>
                      <a:pt x="11659" y="5262"/>
                      <a:pt x="11256" y="5036"/>
                    </a:cubicBezTo>
                    <a:lnTo>
                      <a:pt x="5951" y="2002"/>
                    </a:lnTo>
                    <a:cubicBezTo>
                      <a:pt x="6220" y="960"/>
                      <a:pt x="5416" y="0"/>
                      <a:pt x="4412" y="0"/>
                    </a:cubicBezTo>
                    <a:close/>
                  </a:path>
                </a:pathLst>
              </a:custGeom>
              <a:solidFill>
                <a:schemeClr val="accent5"/>
              </a:solidFill>
              <a:ln w="28575" cap="flat" cmpd="sng">
                <a:solidFill>
                  <a:schemeClr val="accent5"/>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3" name="Google Shape;1093;p41"/>
              <p:cNvSpPr/>
              <p:nvPr/>
            </p:nvSpPr>
            <p:spPr>
              <a:xfrm>
                <a:off x="11286710" y="-5666714"/>
                <a:ext cx="579440" cy="771407"/>
              </a:xfrm>
              <a:custGeom>
                <a:avLst/>
                <a:gdLst/>
                <a:ahLst/>
                <a:cxnLst/>
                <a:rect l="l" t="t" r="r" b="b"/>
                <a:pathLst>
                  <a:path w="16713" h="22250" extrusionOk="0">
                    <a:moveTo>
                      <a:pt x="3078" y="1"/>
                    </a:moveTo>
                    <a:cubicBezTo>
                      <a:pt x="3078" y="1166"/>
                      <a:pt x="2106" y="2213"/>
                      <a:pt x="1252" y="2906"/>
                    </a:cubicBezTo>
                    <a:cubicBezTo>
                      <a:pt x="463" y="3551"/>
                      <a:pt x="1" y="4442"/>
                      <a:pt x="1" y="5387"/>
                    </a:cubicBezTo>
                    <a:lnTo>
                      <a:pt x="1" y="19698"/>
                    </a:lnTo>
                    <a:cubicBezTo>
                      <a:pt x="1" y="21105"/>
                      <a:pt x="1306" y="22249"/>
                      <a:pt x="2917" y="22249"/>
                    </a:cubicBezTo>
                    <a:lnTo>
                      <a:pt x="13796" y="22249"/>
                    </a:lnTo>
                    <a:cubicBezTo>
                      <a:pt x="15407" y="22249"/>
                      <a:pt x="16712" y="21105"/>
                      <a:pt x="16712" y="19698"/>
                    </a:cubicBezTo>
                    <a:lnTo>
                      <a:pt x="16712" y="5387"/>
                    </a:lnTo>
                    <a:cubicBezTo>
                      <a:pt x="16712" y="4447"/>
                      <a:pt x="16251" y="3551"/>
                      <a:pt x="15461" y="2911"/>
                    </a:cubicBezTo>
                    <a:cubicBezTo>
                      <a:pt x="14607" y="2213"/>
                      <a:pt x="13635" y="1172"/>
                      <a:pt x="1363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4" name="Google Shape;1094;p41"/>
              <p:cNvSpPr/>
              <p:nvPr/>
            </p:nvSpPr>
            <p:spPr>
              <a:xfrm>
                <a:off x="11444207" y="-5666714"/>
                <a:ext cx="264428" cy="68577"/>
              </a:xfrm>
              <a:custGeom>
                <a:avLst/>
                <a:gdLst/>
                <a:ahLst/>
                <a:cxnLst/>
                <a:rect l="l" t="t" r="r" b="b"/>
                <a:pathLst>
                  <a:path w="7627" h="1978" extrusionOk="0">
                    <a:moveTo>
                      <a:pt x="382" y="1"/>
                    </a:moveTo>
                    <a:cubicBezTo>
                      <a:pt x="382" y="457"/>
                      <a:pt x="237" y="898"/>
                      <a:pt x="1" y="1300"/>
                    </a:cubicBezTo>
                    <a:cubicBezTo>
                      <a:pt x="780" y="1397"/>
                      <a:pt x="865" y="1977"/>
                      <a:pt x="1789" y="1977"/>
                    </a:cubicBezTo>
                    <a:cubicBezTo>
                      <a:pt x="2804" y="1977"/>
                      <a:pt x="2799" y="1284"/>
                      <a:pt x="3814" y="1284"/>
                    </a:cubicBezTo>
                    <a:cubicBezTo>
                      <a:pt x="4829" y="1284"/>
                      <a:pt x="4829" y="1977"/>
                      <a:pt x="5838" y="1977"/>
                    </a:cubicBezTo>
                    <a:cubicBezTo>
                      <a:pt x="6762" y="1977"/>
                      <a:pt x="6842" y="1397"/>
                      <a:pt x="7626" y="1300"/>
                    </a:cubicBezTo>
                    <a:cubicBezTo>
                      <a:pt x="7395" y="892"/>
                      <a:pt x="7245" y="457"/>
                      <a:pt x="724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5" name="Google Shape;1095;p41"/>
              <p:cNvSpPr/>
              <p:nvPr/>
            </p:nvSpPr>
            <p:spPr>
              <a:xfrm>
                <a:off x="11423441" y="-5815163"/>
                <a:ext cx="76482" cy="242517"/>
              </a:xfrm>
              <a:custGeom>
                <a:avLst/>
                <a:gdLst/>
                <a:ahLst/>
                <a:cxnLst/>
                <a:rect l="l" t="t" r="r" b="b"/>
                <a:pathLst>
                  <a:path w="2206" h="6995" extrusionOk="0">
                    <a:moveTo>
                      <a:pt x="206" y="0"/>
                    </a:moveTo>
                    <a:cubicBezTo>
                      <a:pt x="104" y="0"/>
                      <a:pt x="1" y="86"/>
                      <a:pt x="36" y="218"/>
                    </a:cubicBezTo>
                    <a:lnTo>
                      <a:pt x="1846" y="6866"/>
                    </a:lnTo>
                    <a:cubicBezTo>
                      <a:pt x="1867" y="6941"/>
                      <a:pt x="1937" y="6989"/>
                      <a:pt x="2012" y="6995"/>
                    </a:cubicBezTo>
                    <a:cubicBezTo>
                      <a:pt x="2125" y="6989"/>
                      <a:pt x="2205" y="6887"/>
                      <a:pt x="2179" y="6775"/>
                    </a:cubicBezTo>
                    <a:lnTo>
                      <a:pt x="364" y="127"/>
                    </a:lnTo>
                    <a:cubicBezTo>
                      <a:pt x="340" y="38"/>
                      <a:pt x="273" y="0"/>
                      <a:pt x="20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6" name="Google Shape;1096;p41"/>
              <p:cNvSpPr/>
              <p:nvPr/>
            </p:nvSpPr>
            <p:spPr>
              <a:xfrm>
                <a:off x="11242404" y="-6040714"/>
                <a:ext cx="342609" cy="251149"/>
              </a:xfrm>
              <a:custGeom>
                <a:avLst/>
                <a:gdLst/>
                <a:ahLst/>
                <a:cxnLst/>
                <a:rect l="l" t="t" r="r" b="b"/>
                <a:pathLst>
                  <a:path w="9882" h="7244" extrusionOk="0">
                    <a:moveTo>
                      <a:pt x="3593" y="0"/>
                    </a:moveTo>
                    <a:lnTo>
                      <a:pt x="1" y="6289"/>
                    </a:lnTo>
                    <a:cubicBezTo>
                      <a:pt x="1135" y="6936"/>
                      <a:pt x="2370" y="7243"/>
                      <a:pt x="3587" y="7243"/>
                    </a:cubicBezTo>
                    <a:cubicBezTo>
                      <a:pt x="6101" y="7243"/>
                      <a:pt x="8543" y="5933"/>
                      <a:pt x="9882" y="3593"/>
                    </a:cubicBezTo>
                    <a:lnTo>
                      <a:pt x="3593"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7" name="Google Shape;1097;p41"/>
              <p:cNvSpPr/>
              <p:nvPr/>
            </p:nvSpPr>
            <p:spPr>
              <a:xfrm>
                <a:off x="11263066" y="-5966975"/>
                <a:ext cx="286201" cy="136045"/>
              </a:xfrm>
              <a:custGeom>
                <a:avLst/>
                <a:gdLst/>
                <a:ahLst/>
                <a:cxnLst/>
                <a:rect l="l" t="t" r="r" b="b"/>
                <a:pathLst>
                  <a:path w="8255" h="3924" extrusionOk="0">
                    <a:moveTo>
                      <a:pt x="6724" y="0"/>
                    </a:moveTo>
                    <a:cubicBezTo>
                      <a:pt x="5932" y="1385"/>
                      <a:pt x="4487" y="2159"/>
                      <a:pt x="3000" y="2159"/>
                    </a:cubicBezTo>
                    <a:cubicBezTo>
                      <a:pt x="2279" y="2159"/>
                      <a:pt x="1548" y="1977"/>
                      <a:pt x="876" y="1595"/>
                    </a:cubicBezTo>
                    <a:lnTo>
                      <a:pt x="1" y="3120"/>
                    </a:lnTo>
                    <a:cubicBezTo>
                      <a:pt x="948" y="3665"/>
                      <a:pt x="1982" y="3924"/>
                      <a:pt x="3002" y="3924"/>
                    </a:cubicBezTo>
                    <a:cubicBezTo>
                      <a:pt x="5099" y="3924"/>
                      <a:pt x="7138" y="2830"/>
                      <a:pt x="8255" y="875"/>
                    </a:cubicBezTo>
                    <a:lnTo>
                      <a:pt x="6724"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8" name="Google Shape;1098;p41"/>
              <p:cNvSpPr/>
              <p:nvPr/>
            </p:nvSpPr>
            <p:spPr>
              <a:xfrm>
                <a:off x="11334205" y="-6086650"/>
                <a:ext cx="174494" cy="302981"/>
              </a:xfrm>
              <a:custGeom>
                <a:avLst/>
                <a:gdLst/>
                <a:ahLst/>
                <a:cxnLst/>
                <a:rect l="l" t="t" r="r" b="b"/>
                <a:pathLst>
                  <a:path w="5033" h="8739" extrusionOk="0">
                    <a:moveTo>
                      <a:pt x="807" y="337"/>
                    </a:moveTo>
                    <a:cubicBezTo>
                      <a:pt x="1152" y="337"/>
                      <a:pt x="1347" y="737"/>
                      <a:pt x="1133" y="1009"/>
                    </a:cubicBezTo>
                    <a:cubicBezTo>
                      <a:pt x="1048" y="1123"/>
                      <a:pt x="925" y="1176"/>
                      <a:pt x="803" y="1176"/>
                    </a:cubicBezTo>
                    <a:cubicBezTo>
                      <a:pt x="626" y="1176"/>
                      <a:pt x="452" y="1064"/>
                      <a:pt x="398" y="864"/>
                    </a:cubicBezTo>
                    <a:lnTo>
                      <a:pt x="392" y="864"/>
                    </a:lnTo>
                    <a:cubicBezTo>
                      <a:pt x="333" y="644"/>
                      <a:pt x="467" y="413"/>
                      <a:pt x="688" y="348"/>
                    </a:cubicBezTo>
                    <a:cubicBezTo>
                      <a:pt x="725" y="343"/>
                      <a:pt x="763" y="337"/>
                      <a:pt x="800" y="337"/>
                    </a:cubicBezTo>
                    <a:cubicBezTo>
                      <a:pt x="803" y="337"/>
                      <a:pt x="805" y="337"/>
                      <a:pt x="807" y="337"/>
                    </a:cubicBezTo>
                    <a:close/>
                    <a:moveTo>
                      <a:pt x="793" y="0"/>
                    </a:moveTo>
                    <a:cubicBezTo>
                      <a:pt x="728" y="0"/>
                      <a:pt x="662" y="9"/>
                      <a:pt x="596" y="26"/>
                    </a:cubicBezTo>
                    <a:cubicBezTo>
                      <a:pt x="236" y="123"/>
                      <a:pt x="0" y="472"/>
                      <a:pt x="43" y="842"/>
                    </a:cubicBezTo>
                    <a:cubicBezTo>
                      <a:pt x="86" y="1218"/>
                      <a:pt x="398" y="1503"/>
                      <a:pt x="773" y="1513"/>
                    </a:cubicBezTo>
                    <a:lnTo>
                      <a:pt x="553" y="8564"/>
                    </a:lnTo>
                    <a:cubicBezTo>
                      <a:pt x="548" y="8680"/>
                      <a:pt x="635" y="8739"/>
                      <a:pt x="722" y="8739"/>
                    </a:cubicBezTo>
                    <a:cubicBezTo>
                      <a:pt x="806" y="8739"/>
                      <a:pt x="889" y="8685"/>
                      <a:pt x="892" y="8575"/>
                    </a:cubicBezTo>
                    <a:lnTo>
                      <a:pt x="1101" y="1889"/>
                    </a:lnTo>
                    <a:lnTo>
                      <a:pt x="4672" y="7539"/>
                    </a:lnTo>
                    <a:cubicBezTo>
                      <a:pt x="4709" y="7591"/>
                      <a:pt x="4758" y="7613"/>
                      <a:pt x="4806" y="7613"/>
                    </a:cubicBezTo>
                    <a:cubicBezTo>
                      <a:pt x="4921" y="7613"/>
                      <a:pt x="5032" y="7488"/>
                      <a:pt x="4957" y="7356"/>
                    </a:cubicBezTo>
                    <a:lnTo>
                      <a:pt x="1198" y="1401"/>
                    </a:lnTo>
                    <a:cubicBezTo>
                      <a:pt x="1515" y="1202"/>
                      <a:pt x="1638" y="799"/>
                      <a:pt x="1488" y="456"/>
                    </a:cubicBezTo>
                    <a:cubicBezTo>
                      <a:pt x="1364" y="174"/>
                      <a:pt x="1089" y="0"/>
                      <a:pt x="793" y="0"/>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9" name="Google Shape;1099;p41"/>
              <p:cNvSpPr/>
              <p:nvPr/>
            </p:nvSpPr>
            <p:spPr>
              <a:xfrm>
                <a:off x="11562981" y="-6051150"/>
                <a:ext cx="401444" cy="509614"/>
              </a:xfrm>
              <a:custGeom>
                <a:avLst/>
                <a:gdLst/>
                <a:ahLst/>
                <a:cxnLst/>
                <a:rect l="l" t="t" r="r" b="b"/>
                <a:pathLst>
                  <a:path w="11579" h="14699" extrusionOk="0">
                    <a:moveTo>
                      <a:pt x="10464" y="1"/>
                    </a:moveTo>
                    <a:cubicBezTo>
                      <a:pt x="10427" y="1"/>
                      <a:pt x="10391" y="2"/>
                      <a:pt x="10354" y="6"/>
                    </a:cubicBezTo>
                    <a:lnTo>
                      <a:pt x="8217" y="253"/>
                    </a:lnTo>
                    <a:cubicBezTo>
                      <a:pt x="6509" y="452"/>
                      <a:pt x="5049" y="1569"/>
                      <a:pt x="4399" y="3158"/>
                    </a:cubicBezTo>
                    <a:lnTo>
                      <a:pt x="286" y="13243"/>
                    </a:lnTo>
                    <a:cubicBezTo>
                      <a:pt x="1" y="13936"/>
                      <a:pt x="516" y="14699"/>
                      <a:pt x="1268" y="14699"/>
                    </a:cubicBezTo>
                    <a:cubicBezTo>
                      <a:pt x="1698" y="14699"/>
                      <a:pt x="2085" y="14441"/>
                      <a:pt x="2246" y="14043"/>
                    </a:cubicBezTo>
                    <a:lnTo>
                      <a:pt x="6364" y="3959"/>
                    </a:lnTo>
                    <a:cubicBezTo>
                      <a:pt x="6719" y="3083"/>
                      <a:pt x="7524" y="2471"/>
                      <a:pt x="8464" y="2364"/>
                    </a:cubicBezTo>
                    <a:lnTo>
                      <a:pt x="10601" y="2106"/>
                    </a:lnTo>
                    <a:cubicBezTo>
                      <a:pt x="11176" y="2031"/>
                      <a:pt x="11579" y="1510"/>
                      <a:pt x="11509" y="935"/>
                    </a:cubicBezTo>
                    <a:cubicBezTo>
                      <a:pt x="11449" y="397"/>
                      <a:pt x="10993" y="1"/>
                      <a:pt x="1046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0" name="Google Shape;1100;p41"/>
              <p:cNvSpPr/>
              <p:nvPr/>
            </p:nvSpPr>
            <p:spPr>
              <a:xfrm>
                <a:off x="11754800" y="-6019810"/>
                <a:ext cx="75199" cy="82653"/>
              </a:xfrm>
              <a:custGeom>
                <a:avLst/>
                <a:gdLst/>
                <a:ahLst/>
                <a:cxnLst/>
                <a:rect l="l" t="t" r="r" b="b"/>
                <a:pathLst>
                  <a:path w="2169" h="2384" extrusionOk="0">
                    <a:moveTo>
                      <a:pt x="240" y="0"/>
                    </a:moveTo>
                    <a:cubicBezTo>
                      <a:pt x="113" y="0"/>
                      <a:pt x="1" y="150"/>
                      <a:pt x="101" y="278"/>
                    </a:cubicBezTo>
                    <a:lnTo>
                      <a:pt x="1814" y="2324"/>
                    </a:lnTo>
                    <a:cubicBezTo>
                      <a:pt x="1846" y="2362"/>
                      <a:pt x="1895" y="2383"/>
                      <a:pt x="1943" y="2383"/>
                    </a:cubicBezTo>
                    <a:cubicBezTo>
                      <a:pt x="2088" y="2383"/>
                      <a:pt x="2169" y="2217"/>
                      <a:pt x="2077" y="2104"/>
                    </a:cubicBezTo>
                    <a:lnTo>
                      <a:pt x="364" y="58"/>
                    </a:lnTo>
                    <a:cubicBezTo>
                      <a:pt x="326" y="17"/>
                      <a:pt x="282" y="0"/>
                      <a:pt x="240" y="0"/>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1" name="Google Shape;1101;p41"/>
              <p:cNvSpPr/>
              <p:nvPr/>
            </p:nvSpPr>
            <p:spPr>
              <a:xfrm>
                <a:off x="11725505" y="-5996929"/>
                <a:ext cx="91286" cy="72807"/>
              </a:xfrm>
              <a:custGeom>
                <a:avLst/>
                <a:gdLst/>
                <a:ahLst/>
                <a:cxnLst/>
                <a:rect l="l" t="t" r="r" b="b"/>
                <a:pathLst>
                  <a:path w="2633" h="2100" extrusionOk="0">
                    <a:moveTo>
                      <a:pt x="241" y="1"/>
                    </a:moveTo>
                    <a:cubicBezTo>
                      <a:pt x="103" y="1"/>
                      <a:pt x="0" y="184"/>
                      <a:pt x="130" y="300"/>
                    </a:cubicBezTo>
                    <a:lnTo>
                      <a:pt x="2294" y="2062"/>
                    </a:lnTo>
                    <a:cubicBezTo>
                      <a:pt x="2321" y="2083"/>
                      <a:pt x="2358" y="2099"/>
                      <a:pt x="2401" y="2099"/>
                    </a:cubicBezTo>
                    <a:cubicBezTo>
                      <a:pt x="2562" y="2099"/>
                      <a:pt x="2632" y="1895"/>
                      <a:pt x="2509" y="1793"/>
                    </a:cubicBezTo>
                    <a:lnTo>
                      <a:pt x="345" y="37"/>
                    </a:lnTo>
                    <a:cubicBezTo>
                      <a:pt x="310" y="12"/>
                      <a:pt x="274" y="1"/>
                      <a:pt x="241" y="1"/>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2" name="Google Shape;1102;p41"/>
              <p:cNvSpPr/>
              <p:nvPr/>
            </p:nvSpPr>
            <p:spPr>
              <a:xfrm>
                <a:off x="11704150" y="-5966663"/>
                <a:ext cx="98844" cy="58523"/>
              </a:xfrm>
              <a:custGeom>
                <a:avLst/>
                <a:gdLst/>
                <a:ahLst/>
                <a:cxnLst/>
                <a:rect l="l" t="t" r="r" b="b"/>
                <a:pathLst>
                  <a:path w="2851" h="1688" extrusionOk="0">
                    <a:moveTo>
                      <a:pt x="254" y="0"/>
                    </a:moveTo>
                    <a:cubicBezTo>
                      <a:pt x="97" y="0"/>
                      <a:pt x="1" y="235"/>
                      <a:pt x="177" y="329"/>
                    </a:cubicBezTo>
                    <a:lnTo>
                      <a:pt x="2534" y="1661"/>
                    </a:lnTo>
                    <a:cubicBezTo>
                      <a:pt x="2556" y="1677"/>
                      <a:pt x="2588" y="1688"/>
                      <a:pt x="2615" y="1688"/>
                    </a:cubicBezTo>
                    <a:cubicBezTo>
                      <a:pt x="2792" y="1683"/>
                      <a:pt x="2851" y="1452"/>
                      <a:pt x="2701" y="1366"/>
                    </a:cubicBezTo>
                    <a:lnTo>
                      <a:pt x="348" y="29"/>
                    </a:lnTo>
                    <a:cubicBezTo>
                      <a:pt x="316" y="9"/>
                      <a:pt x="284" y="0"/>
                      <a:pt x="254" y="0"/>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3" name="Google Shape;1103;p41"/>
              <p:cNvSpPr/>
              <p:nvPr/>
            </p:nvSpPr>
            <p:spPr>
              <a:xfrm>
                <a:off x="11906855" y="-6040160"/>
                <a:ext cx="52352" cy="52352"/>
              </a:xfrm>
              <a:custGeom>
                <a:avLst/>
                <a:gdLst/>
                <a:ahLst/>
                <a:cxnLst/>
                <a:rect l="l" t="t" r="r" b="b"/>
                <a:pathLst>
                  <a:path w="1510" h="1510" extrusionOk="0">
                    <a:moveTo>
                      <a:pt x="758" y="1"/>
                    </a:moveTo>
                    <a:cubicBezTo>
                      <a:pt x="339" y="1"/>
                      <a:pt x="0" y="339"/>
                      <a:pt x="0" y="758"/>
                    </a:cubicBezTo>
                    <a:cubicBezTo>
                      <a:pt x="0" y="1171"/>
                      <a:pt x="339" y="1510"/>
                      <a:pt x="758" y="1510"/>
                    </a:cubicBezTo>
                    <a:cubicBezTo>
                      <a:pt x="1171" y="1510"/>
                      <a:pt x="1509" y="1171"/>
                      <a:pt x="1509" y="758"/>
                    </a:cubicBezTo>
                    <a:cubicBezTo>
                      <a:pt x="1509" y="339"/>
                      <a:pt x="1171" y="1"/>
                      <a:pt x="758" y="1"/>
                    </a:cubicBezTo>
                    <a:close/>
                  </a:path>
                </a:pathLst>
              </a:custGeom>
              <a:solidFill>
                <a:srgbClr val="F3970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4" name="Google Shape;1104;p41"/>
              <p:cNvSpPr/>
              <p:nvPr/>
            </p:nvSpPr>
            <p:spPr>
              <a:xfrm>
                <a:off x="11884147" y="-6050595"/>
                <a:ext cx="85496" cy="73223"/>
              </a:xfrm>
              <a:custGeom>
                <a:avLst/>
                <a:gdLst/>
                <a:ahLst/>
                <a:cxnLst/>
                <a:rect l="l" t="t" r="r" b="b"/>
                <a:pathLst>
                  <a:path w="2466" h="2112" extrusionOk="0">
                    <a:moveTo>
                      <a:pt x="1413" y="345"/>
                    </a:moveTo>
                    <a:cubicBezTo>
                      <a:pt x="1805" y="345"/>
                      <a:pt x="2121" y="661"/>
                      <a:pt x="2127" y="1059"/>
                    </a:cubicBezTo>
                    <a:cubicBezTo>
                      <a:pt x="2127" y="1488"/>
                      <a:pt x="1772" y="1772"/>
                      <a:pt x="1405" y="1772"/>
                    </a:cubicBezTo>
                    <a:cubicBezTo>
                      <a:pt x="1230" y="1772"/>
                      <a:pt x="1052" y="1707"/>
                      <a:pt x="908" y="1564"/>
                    </a:cubicBezTo>
                    <a:cubicBezTo>
                      <a:pt x="457" y="1112"/>
                      <a:pt x="774" y="345"/>
                      <a:pt x="1413" y="345"/>
                    </a:cubicBezTo>
                    <a:close/>
                    <a:moveTo>
                      <a:pt x="1402" y="1"/>
                    </a:moveTo>
                    <a:cubicBezTo>
                      <a:pt x="1143" y="1"/>
                      <a:pt x="880" y="97"/>
                      <a:pt x="666" y="312"/>
                    </a:cubicBezTo>
                    <a:cubicBezTo>
                      <a:pt x="0" y="978"/>
                      <a:pt x="473" y="2111"/>
                      <a:pt x="1413" y="2111"/>
                    </a:cubicBezTo>
                    <a:cubicBezTo>
                      <a:pt x="1993" y="2111"/>
                      <a:pt x="2465" y="1639"/>
                      <a:pt x="2465" y="1059"/>
                    </a:cubicBezTo>
                    <a:cubicBezTo>
                      <a:pt x="2465" y="423"/>
                      <a:pt x="1944" y="1"/>
                      <a:pt x="1402" y="1"/>
                    </a:cubicBezTo>
                    <a:close/>
                  </a:path>
                </a:pathLst>
              </a:custGeom>
              <a:solidFill>
                <a:srgbClr val="22100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5" name="Google Shape;1105;p41"/>
              <p:cNvSpPr/>
              <p:nvPr/>
            </p:nvSpPr>
            <p:spPr>
              <a:xfrm>
                <a:off x="11350777" y="-5622200"/>
                <a:ext cx="451507" cy="664520"/>
              </a:xfrm>
              <a:custGeom>
                <a:avLst/>
                <a:gdLst/>
                <a:ahLst/>
                <a:cxnLst/>
                <a:rect l="l" t="t" r="r" b="b"/>
                <a:pathLst>
                  <a:path w="13023" h="19167" extrusionOk="0">
                    <a:moveTo>
                      <a:pt x="6509" y="0"/>
                    </a:moveTo>
                    <a:cubicBezTo>
                      <a:pt x="5494" y="0"/>
                      <a:pt x="5494" y="688"/>
                      <a:pt x="4484" y="688"/>
                    </a:cubicBezTo>
                    <a:cubicBezTo>
                      <a:pt x="3560" y="688"/>
                      <a:pt x="3480" y="113"/>
                      <a:pt x="2696" y="11"/>
                    </a:cubicBezTo>
                    <a:cubicBezTo>
                      <a:pt x="2336" y="650"/>
                      <a:pt x="1772" y="1203"/>
                      <a:pt x="1251" y="1622"/>
                    </a:cubicBezTo>
                    <a:cubicBezTo>
                      <a:pt x="462" y="2267"/>
                      <a:pt x="0" y="3158"/>
                      <a:pt x="0" y="4103"/>
                    </a:cubicBezTo>
                    <a:lnTo>
                      <a:pt x="0" y="17577"/>
                    </a:lnTo>
                    <a:cubicBezTo>
                      <a:pt x="0" y="18457"/>
                      <a:pt x="811" y="19166"/>
                      <a:pt x="1815" y="19166"/>
                    </a:cubicBezTo>
                    <a:lnTo>
                      <a:pt x="11202" y="19166"/>
                    </a:lnTo>
                    <a:cubicBezTo>
                      <a:pt x="12206" y="19166"/>
                      <a:pt x="13022" y="18452"/>
                      <a:pt x="13022" y="17577"/>
                    </a:cubicBezTo>
                    <a:lnTo>
                      <a:pt x="13022" y="4103"/>
                    </a:lnTo>
                    <a:cubicBezTo>
                      <a:pt x="13022" y="3163"/>
                      <a:pt x="12555" y="2267"/>
                      <a:pt x="11766" y="1622"/>
                    </a:cubicBezTo>
                    <a:cubicBezTo>
                      <a:pt x="11250" y="1198"/>
                      <a:pt x="10681" y="645"/>
                      <a:pt x="10321" y="11"/>
                    </a:cubicBezTo>
                    <a:cubicBezTo>
                      <a:pt x="9537" y="108"/>
                      <a:pt x="9457" y="688"/>
                      <a:pt x="8533" y="688"/>
                    </a:cubicBezTo>
                    <a:cubicBezTo>
                      <a:pt x="7518" y="688"/>
                      <a:pt x="7518" y="0"/>
                      <a:pt x="650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6" name="Google Shape;1106;p41"/>
              <p:cNvSpPr/>
              <p:nvPr/>
            </p:nvSpPr>
            <p:spPr>
              <a:xfrm>
                <a:off x="11417963" y="-5324504"/>
                <a:ext cx="60742" cy="45834"/>
              </a:xfrm>
              <a:custGeom>
                <a:avLst/>
                <a:gdLst/>
                <a:ahLst/>
                <a:cxnLst/>
                <a:rect l="l" t="t" r="r" b="b"/>
                <a:pathLst>
                  <a:path w="1752" h="1322" extrusionOk="0">
                    <a:moveTo>
                      <a:pt x="1110" y="343"/>
                    </a:moveTo>
                    <a:cubicBezTo>
                      <a:pt x="1284" y="343"/>
                      <a:pt x="1424" y="484"/>
                      <a:pt x="1424" y="661"/>
                    </a:cubicBezTo>
                    <a:cubicBezTo>
                      <a:pt x="1424" y="840"/>
                      <a:pt x="1279" y="983"/>
                      <a:pt x="1101" y="983"/>
                    </a:cubicBezTo>
                    <a:cubicBezTo>
                      <a:pt x="1097" y="983"/>
                      <a:pt x="1094" y="983"/>
                      <a:pt x="1091" y="983"/>
                    </a:cubicBezTo>
                    <a:lnTo>
                      <a:pt x="661" y="983"/>
                    </a:lnTo>
                    <a:cubicBezTo>
                      <a:pt x="253" y="961"/>
                      <a:pt x="253" y="360"/>
                      <a:pt x="661" y="344"/>
                    </a:cubicBezTo>
                    <a:lnTo>
                      <a:pt x="1091" y="344"/>
                    </a:lnTo>
                    <a:cubicBezTo>
                      <a:pt x="1097" y="343"/>
                      <a:pt x="1104" y="343"/>
                      <a:pt x="1110" y="343"/>
                    </a:cubicBezTo>
                    <a:close/>
                    <a:moveTo>
                      <a:pt x="661" y="0"/>
                    </a:moveTo>
                    <a:cubicBezTo>
                      <a:pt x="296" y="0"/>
                      <a:pt x="1" y="295"/>
                      <a:pt x="1" y="661"/>
                    </a:cubicBezTo>
                    <a:cubicBezTo>
                      <a:pt x="1" y="1026"/>
                      <a:pt x="296" y="1321"/>
                      <a:pt x="661" y="1321"/>
                    </a:cubicBezTo>
                    <a:lnTo>
                      <a:pt x="1091" y="1321"/>
                    </a:lnTo>
                    <a:cubicBezTo>
                      <a:pt x="1456" y="1321"/>
                      <a:pt x="1751" y="1026"/>
                      <a:pt x="1751" y="661"/>
                    </a:cubicBezTo>
                    <a:cubicBezTo>
                      <a:pt x="1751" y="295"/>
                      <a:pt x="1456" y="0"/>
                      <a:pt x="109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7" name="Google Shape;1107;p41"/>
              <p:cNvSpPr/>
              <p:nvPr/>
            </p:nvSpPr>
            <p:spPr>
              <a:xfrm>
                <a:off x="11681026" y="-5530988"/>
                <a:ext cx="60742" cy="45834"/>
              </a:xfrm>
              <a:custGeom>
                <a:avLst/>
                <a:gdLst/>
                <a:ahLst/>
                <a:cxnLst/>
                <a:rect l="l" t="t" r="r" b="b"/>
                <a:pathLst>
                  <a:path w="1752" h="1322" extrusionOk="0">
                    <a:moveTo>
                      <a:pt x="642" y="338"/>
                    </a:moveTo>
                    <a:cubicBezTo>
                      <a:pt x="648" y="338"/>
                      <a:pt x="655" y="339"/>
                      <a:pt x="661" y="339"/>
                    </a:cubicBezTo>
                    <a:lnTo>
                      <a:pt x="1091" y="339"/>
                    </a:lnTo>
                    <a:cubicBezTo>
                      <a:pt x="1499" y="355"/>
                      <a:pt x="1499" y="962"/>
                      <a:pt x="1091" y="978"/>
                    </a:cubicBezTo>
                    <a:lnTo>
                      <a:pt x="661" y="978"/>
                    </a:lnTo>
                    <a:cubicBezTo>
                      <a:pt x="655" y="978"/>
                      <a:pt x="649" y="979"/>
                      <a:pt x="643" y="979"/>
                    </a:cubicBezTo>
                    <a:cubicBezTo>
                      <a:pt x="468" y="979"/>
                      <a:pt x="328" y="832"/>
                      <a:pt x="328" y="656"/>
                    </a:cubicBezTo>
                    <a:cubicBezTo>
                      <a:pt x="328" y="480"/>
                      <a:pt x="468" y="338"/>
                      <a:pt x="642" y="338"/>
                    </a:cubicBezTo>
                    <a:close/>
                    <a:moveTo>
                      <a:pt x="651" y="1"/>
                    </a:moveTo>
                    <a:cubicBezTo>
                      <a:pt x="291" y="1"/>
                      <a:pt x="1" y="299"/>
                      <a:pt x="1" y="656"/>
                    </a:cubicBezTo>
                    <a:cubicBezTo>
                      <a:pt x="1" y="1021"/>
                      <a:pt x="296" y="1322"/>
                      <a:pt x="661" y="1322"/>
                    </a:cubicBezTo>
                    <a:lnTo>
                      <a:pt x="1091" y="1322"/>
                    </a:lnTo>
                    <a:cubicBezTo>
                      <a:pt x="1456" y="1322"/>
                      <a:pt x="1751" y="1021"/>
                      <a:pt x="1751" y="656"/>
                    </a:cubicBezTo>
                    <a:cubicBezTo>
                      <a:pt x="1751" y="299"/>
                      <a:pt x="1461" y="1"/>
                      <a:pt x="1100" y="1"/>
                    </a:cubicBezTo>
                    <a:cubicBezTo>
                      <a:pt x="1097" y="1"/>
                      <a:pt x="1094" y="1"/>
                      <a:pt x="1091" y="1"/>
                    </a:cubicBezTo>
                    <a:lnTo>
                      <a:pt x="661" y="1"/>
                    </a:lnTo>
                    <a:cubicBezTo>
                      <a:pt x="658" y="1"/>
                      <a:pt x="655" y="1"/>
                      <a:pt x="65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8" name="Google Shape;1108;p41"/>
              <p:cNvSpPr/>
              <p:nvPr/>
            </p:nvSpPr>
            <p:spPr>
              <a:xfrm>
                <a:off x="11417963" y="-5517571"/>
                <a:ext cx="60742" cy="45834"/>
              </a:xfrm>
              <a:custGeom>
                <a:avLst/>
                <a:gdLst/>
                <a:ahLst/>
                <a:cxnLst/>
                <a:rect l="l" t="t" r="r" b="b"/>
                <a:pathLst>
                  <a:path w="1752" h="1322" extrusionOk="0">
                    <a:moveTo>
                      <a:pt x="1091" y="344"/>
                    </a:moveTo>
                    <a:cubicBezTo>
                      <a:pt x="1494" y="360"/>
                      <a:pt x="1494" y="962"/>
                      <a:pt x="1091" y="983"/>
                    </a:cubicBezTo>
                    <a:lnTo>
                      <a:pt x="661" y="983"/>
                    </a:lnTo>
                    <a:cubicBezTo>
                      <a:pt x="253" y="962"/>
                      <a:pt x="253" y="360"/>
                      <a:pt x="661" y="344"/>
                    </a:cubicBezTo>
                    <a:close/>
                    <a:moveTo>
                      <a:pt x="661" y="0"/>
                    </a:moveTo>
                    <a:cubicBezTo>
                      <a:pt x="296" y="0"/>
                      <a:pt x="1" y="296"/>
                      <a:pt x="1" y="661"/>
                    </a:cubicBezTo>
                    <a:cubicBezTo>
                      <a:pt x="1" y="1026"/>
                      <a:pt x="296" y="1321"/>
                      <a:pt x="661" y="1321"/>
                    </a:cubicBezTo>
                    <a:lnTo>
                      <a:pt x="1091" y="1321"/>
                    </a:lnTo>
                    <a:cubicBezTo>
                      <a:pt x="1456" y="1321"/>
                      <a:pt x="1751" y="1026"/>
                      <a:pt x="1751" y="661"/>
                    </a:cubicBezTo>
                    <a:cubicBezTo>
                      <a:pt x="1751" y="296"/>
                      <a:pt x="1456" y="0"/>
                      <a:pt x="109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9" name="Google Shape;1109;p41"/>
              <p:cNvSpPr/>
              <p:nvPr/>
            </p:nvSpPr>
            <p:spPr>
              <a:xfrm>
                <a:off x="11528174" y="-5433986"/>
                <a:ext cx="60742" cy="45834"/>
              </a:xfrm>
              <a:custGeom>
                <a:avLst/>
                <a:gdLst/>
                <a:ahLst/>
                <a:cxnLst/>
                <a:rect l="l" t="t" r="r" b="b"/>
                <a:pathLst>
                  <a:path w="1752" h="1322" extrusionOk="0">
                    <a:moveTo>
                      <a:pt x="1091" y="339"/>
                    </a:moveTo>
                    <a:cubicBezTo>
                      <a:pt x="1499" y="360"/>
                      <a:pt x="1499" y="962"/>
                      <a:pt x="1091" y="978"/>
                    </a:cubicBezTo>
                    <a:lnTo>
                      <a:pt x="661" y="978"/>
                    </a:lnTo>
                    <a:cubicBezTo>
                      <a:pt x="258" y="962"/>
                      <a:pt x="258" y="360"/>
                      <a:pt x="661" y="339"/>
                    </a:cubicBezTo>
                    <a:close/>
                    <a:moveTo>
                      <a:pt x="661" y="0"/>
                    </a:moveTo>
                    <a:cubicBezTo>
                      <a:pt x="296" y="0"/>
                      <a:pt x="1" y="296"/>
                      <a:pt x="1" y="661"/>
                    </a:cubicBezTo>
                    <a:cubicBezTo>
                      <a:pt x="1" y="1026"/>
                      <a:pt x="296" y="1322"/>
                      <a:pt x="661" y="1322"/>
                    </a:cubicBezTo>
                    <a:lnTo>
                      <a:pt x="1091" y="1322"/>
                    </a:lnTo>
                    <a:cubicBezTo>
                      <a:pt x="1456" y="1322"/>
                      <a:pt x="1751" y="1026"/>
                      <a:pt x="1751" y="661"/>
                    </a:cubicBezTo>
                    <a:cubicBezTo>
                      <a:pt x="1751" y="296"/>
                      <a:pt x="1456" y="0"/>
                      <a:pt x="109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0" name="Google Shape;1110;p41"/>
              <p:cNvSpPr/>
              <p:nvPr/>
            </p:nvSpPr>
            <p:spPr>
              <a:xfrm>
                <a:off x="11681026" y="-5340521"/>
                <a:ext cx="60742" cy="45834"/>
              </a:xfrm>
              <a:custGeom>
                <a:avLst/>
                <a:gdLst/>
                <a:ahLst/>
                <a:cxnLst/>
                <a:rect l="l" t="t" r="r" b="b"/>
                <a:pathLst>
                  <a:path w="1752" h="1322" extrusionOk="0">
                    <a:moveTo>
                      <a:pt x="651" y="338"/>
                    </a:moveTo>
                    <a:cubicBezTo>
                      <a:pt x="654" y="338"/>
                      <a:pt x="658" y="338"/>
                      <a:pt x="661" y="339"/>
                    </a:cubicBezTo>
                    <a:lnTo>
                      <a:pt x="1091" y="339"/>
                    </a:lnTo>
                    <a:cubicBezTo>
                      <a:pt x="1499" y="360"/>
                      <a:pt x="1499" y="961"/>
                      <a:pt x="1091" y="978"/>
                    </a:cubicBezTo>
                    <a:lnTo>
                      <a:pt x="661" y="978"/>
                    </a:lnTo>
                    <a:cubicBezTo>
                      <a:pt x="655" y="978"/>
                      <a:pt x="648" y="978"/>
                      <a:pt x="642" y="978"/>
                    </a:cubicBezTo>
                    <a:cubicBezTo>
                      <a:pt x="468" y="978"/>
                      <a:pt x="328" y="837"/>
                      <a:pt x="328" y="661"/>
                    </a:cubicBezTo>
                    <a:cubicBezTo>
                      <a:pt x="328" y="481"/>
                      <a:pt x="473" y="338"/>
                      <a:pt x="651" y="338"/>
                    </a:cubicBezTo>
                    <a:close/>
                    <a:moveTo>
                      <a:pt x="661" y="0"/>
                    </a:moveTo>
                    <a:cubicBezTo>
                      <a:pt x="296" y="0"/>
                      <a:pt x="1" y="296"/>
                      <a:pt x="1" y="661"/>
                    </a:cubicBezTo>
                    <a:cubicBezTo>
                      <a:pt x="1" y="1026"/>
                      <a:pt x="296" y="1321"/>
                      <a:pt x="661" y="1321"/>
                    </a:cubicBezTo>
                    <a:lnTo>
                      <a:pt x="1091" y="1321"/>
                    </a:lnTo>
                    <a:cubicBezTo>
                      <a:pt x="1456" y="1321"/>
                      <a:pt x="1751" y="1026"/>
                      <a:pt x="1751" y="661"/>
                    </a:cubicBezTo>
                    <a:cubicBezTo>
                      <a:pt x="1751" y="296"/>
                      <a:pt x="1456" y="0"/>
                      <a:pt x="109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1" name="Google Shape;1111;p41"/>
              <p:cNvSpPr/>
              <p:nvPr/>
            </p:nvSpPr>
            <p:spPr>
              <a:xfrm>
                <a:off x="11524464" y="-5250973"/>
                <a:ext cx="60534" cy="45834"/>
              </a:xfrm>
              <a:custGeom>
                <a:avLst/>
                <a:gdLst/>
                <a:ahLst/>
                <a:cxnLst/>
                <a:rect l="l" t="t" r="r" b="b"/>
                <a:pathLst>
                  <a:path w="1746" h="1322" extrusionOk="0">
                    <a:moveTo>
                      <a:pt x="642" y="343"/>
                    </a:moveTo>
                    <a:cubicBezTo>
                      <a:pt x="648" y="343"/>
                      <a:pt x="654" y="344"/>
                      <a:pt x="661" y="344"/>
                    </a:cubicBezTo>
                    <a:lnTo>
                      <a:pt x="1085" y="344"/>
                    </a:lnTo>
                    <a:cubicBezTo>
                      <a:pt x="1493" y="360"/>
                      <a:pt x="1493" y="961"/>
                      <a:pt x="1085" y="983"/>
                    </a:cubicBezTo>
                    <a:lnTo>
                      <a:pt x="661" y="983"/>
                    </a:lnTo>
                    <a:cubicBezTo>
                      <a:pt x="658" y="983"/>
                      <a:pt x="654" y="983"/>
                      <a:pt x="651" y="983"/>
                    </a:cubicBezTo>
                    <a:cubicBezTo>
                      <a:pt x="473" y="983"/>
                      <a:pt x="323" y="840"/>
                      <a:pt x="323" y="661"/>
                    </a:cubicBezTo>
                    <a:cubicBezTo>
                      <a:pt x="323" y="485"/>
                      <a:pt x="468" y="343"/>
                      <a:pt x="642" y="343"/>
                    </a:cubicBezTo>
                    <a:close/>
                    <a:moveTo>
                      <a:pt x="661" y="0"/>
                    </a:moveTo>
                    <a:cubicBezTo>
                      <a:pt x="296" y="0"/>
                      <a:pt x="0" y="296"/>
                      <a:pt x="0" y="661"/>
                    </a:cubicBezTo>
                    <a:cubicBezTo>
                      <a:pt x="0" y="1026"/>
                      <a:pt x="296" y="1321"/>
                      <a:pt x="661" y="1321"/>
                    </a:cubicBezTo>
                    <a:lnTo>
                      <a:pt x="1085" y="1321"/>
                    </a:lnTo>
                    <a:cubicBezTo>
                      <a:pt x="1450" y="1321"/>
                      <a:pt x="1746" y="1026"/>
                      <a:pt x="1746" y="661"/>
                    </a:cubicBezTo>
                    <a:cubicBezTo>
                      <a:pt x="1746" y="296"/>
                      <a:pt x="1450" y="0"/>
                      <a:pt x="108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2" name="Google Shape;1112;p41"/>
              <p:cNvSpPr/>
              <p:nvPr/>
            </p:nvSpPr>
            <p:spPr>
              <a:xfrm>
                <a:off x="11657209" y="-5170369"/>
                <a:ext cx="60707" cy="45834"/>
              </a:xfrm>
              <a:custGeom>
                <a:avLst/>
                <a:gdLst/>
                <a:ahLst/>
                <a:cxnLst/>
                <a:rect l="l" t="t" r="r" b="b"/>
                <a:pathLst>
                  <a:path w="1751" h="1322" extrusionOk="0">
                    <a:moveTo>
                      <a:pt x="1100" y="339"/>
                    </a:moveTo>
                    <a:cubicBezTo>
                      <a:pt x="1278" y="339"/>
                      <a:pt x="1423" y="482"/>
                      <a:pt x="1423" y="661"/>
                    </a:cubicBezTo>
                    <a:cubicBezTo>
                      <a:pt x="1423" y="837"/>
                      <a:pt x="1283" y="978"/>
                      <a:pt x="1109" y="978"/>
                    </a:cubicBezTo>
                    <a:cubicBezTo>
                      <a:pt x="1103" y="978"/>
                      <a:pt x="1097" y="978"/>
                      <a:pt x="1090" y="978"/>
                    </a:cubicBezTo>
                    <a:lnTo>
                      <a:pt x="661" y="978"/>
                    </a:lnTo>
                    <a:cubicBezTo>
                      <a:pt x="654" y="978"/>
                      <a:pt x="648" y="978"/>
                      <a:pt x="642" y="978"/>
                    </a:cubicBezTo>
                    <a:cubicBezTo>
                      <a:pt x="468" y="978"/>
                      <a:pt x="328" y="837"/>
                      <a:pt x="328" y="661"/>
                    </a:cubicBezTo>
                    <a:cubicBezTo>
                      <a:pt x="328" y="482"/>
                      <a:pt x="473" y="339"/>
                      <a:pt x="651" y="339"/>
                    </a:cubicBezTo>
                    <a:cubicBezTo>
                      <a:pt x="654" y="339"/>
                      <a:pt x="657" y="339"/>
                      <a:pt x="661" y="339"/>
                    </a:cubicBezTo>
                    <a:lnTo>
                      <a:pt x="1090" y="339"/>
                    </a:lnTo>
                    <a:cubicBezTo>
                      <a:pt x="1094" y="339"/>
                      <a:pt x="1097" y="339"/>
                      <a:pt x="1100" y="339"/>
                    </a:cubicBezTo>
                    <a:close/>
                    <a:moveTo>
                      <a:pt x="661" y="0"/>
                    </a:moveTo>
                    <a:cubicBezTo>
                      <a:pt x="296" y="0"/>
                      <a:pt x="0" y="296"/>
                      <a:pt x="0" y="661"/>
                    </a:cubicBezTo>
                    <a:cubicBezTo>
                      <a:pt x="0" y="1026"/>
                      <a:pt x="296" y="1322"/>
                      <a:pt x="661" y="1322"/>
                    </a:cubicBezTo>
                    <a:lnTo>
                      <a:pt x="1090" y="1322"/>
                    </a:lnTo>
                    <a:cubicBezTo>
                      <a:pt x="1455" y="1322"/>
                      <a:pt x="1751" y="1026"/>
                      <a:pt x="1751" y="661"/>
                    </a:cubicBezTo>
                    <a:cubicBezTo>
                      <a:pt x="1751" y="296"/>
                      <a:pt x="1455" y="0"/>
                      <a:pt x="109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3" name="Google Shape;1113;p41"/>
              <p:cNvSpPr/>
              <p:nvPr/>
            </p:nvSpPr>
            <p:spPr>
              <a:xfrm>
                <a:off x="11423545" y="-5115247"/>
                <a:ext cx="60568" cy="45834"/>
              </a:xfrm>
              <a:custGeom>
                <a:avLst/>
                <a:gdLst/>
                <a:ahLst/>
                <a:cxnLst/>
                <a:rect l="l" t="t" r="r" b="b"/>
                <a:pathLst>
                  <a:path w="1747" h="1322" extrusionOk="0">
                    <a:moveTo>
                      <a:pt x="651" y="338"/>
                    </a:moveTo>
                    <a:cubicBezTo>
                      <a:pt x="655" y="338"/>
                      <a:pt x="658" y="338"/>
                      <a:pt x="661" y="338"/>
                    </a:cubicBezTo>
                    <a:lnTo>
                      <a:pt x="1086" y="338"/>
                    </a:lnTo>
                    <a:cubicBezTo>
                      <a:pt x="1494" y="360"/>
                      <a:pt x="1494" y="961"/>
                      <a:pt x="1086" y="977"/>
                    </a:cubicBezTo>
                    <a:lnTo>
                      <a:pt x="661" y="977"/>
                    </a:lnTo>
                    <a:cubicBezTo>
                      <a:pt x="655" y="978"/>
                      <a:pt x="649" y="978"/>
                      <a:pt x="642" y="978"/>
                    </a:cubicBezTo>
                    <a:cubicBezTo>
                      <a:pt x="468" y="978"/>
                      <a:pt x="323" y="837"/>
                      <a:pt x="323" y="661"/>
                    </a:cubicBezTo>
                    <a:cubicBezTo>
                      <a:pt x="323" y="481"/>
                      <a:pt x="473" y="338"/>
                      <a:pt x="651" y="338"/>
                    </a:cubicBezTo>
                    <a:close/>
                    <a:moveTo>
                      <a:pt x="661" y="0"/>
                    </a:moveTo>
                    <a:cubicBezTo>
                      <a:pt x="296" y="0"/>
                      <a:pt x="1" y="295"/>
                      <a:pt x="1" y="661"/>
                    </a:cubicBezTo>
                    <a:cubicBezTo>
                      <a:pt x="1" y="1026"/>
                      <a:pt x="296" y="1321"/>
                      <a:pt x="661" y="1321"/>
                    </a:cubicBezTo>
                    <a:lnTo>
                      <a:pt x="1086" y="1321"/>
                    </a:lnTo>
                    <a:cubicBezTo>
                      <a:pt x="1451" y="1321"/>
                      <a:pt x="1746" y="1026"/>
                      <a:pt x="1746" y="661"/>
                    </a:cubicBezTo>
                    <a:cubicBezTo>
                      <a:pt x="1746" y="295"/>
                      <a:pt x="1451" y="0"/>
                      <a:pt x="108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4" name="Google Shape;1114;p41"/>
              <p:cNvSpPr/>
              <p:nvPr/>
            </p:nvSpPr>
            <p:spPr>
              <a:xfrm>
                <a:off x="11577160" y="-5056068"/>
                <a:ext cx="60534" cy="45834"/>
              </a:xfrm>
              <a:custGeom>
                <a:avLst/>
                <a:gdLst/>
                <a:ahLst/>
                <a:cxnLst/>
                <a:rect l="l" t="t" r="r" b="b"/>
                <a:pathLst>
                  <a:path w="1746" h="1322" extrusionOk="0">
                    <a:moveTo>
                      <a:pt x="1104" y="338"/>
                    </a:moveTo>
                    <a:cubicBezTo>
                      <a:pt x="1278" y="338"/>
                      <a:pt x="1423" y="480"/>
                      <a:pt x="1423" y="656"/>
                    </a:cubicBezTo>
                    <a:cubicBezTo>
                      <a:pt x="1423" y="832"/>
                      <a:pt x="1278" y="979"/>
                      <a:pt x="1103" y="979"/>
                    </a:cubicBezTo>
                    <a:cubicBezTo>
                      <a:pt x="1097" y="979"/>
                      <a:pt x="1091" y="978"/>
                      <a:pt x="1085" y="978"/>
                    </a:cubicBezTo>
                    <a:lnTo>
                      <a:pt x="661" y="978"/>
                    </a:lnTo>
                    <a:cubicBezTo>
                      <a:pt x="252" y="962"/>
                      <a:pt x="252" y="355"/>
                      <a:pt x="661" y="339"/>
                    </a:cubicBezTo>
                    <a:lnTo>
                      <a:pt x="1085" y="339"/>
                    </a:lnTo>
                    <a:cubicBezTo>
                      <a:pt x="1091" y="339"/>
                      <a:pt x="1098" y="338"/>
                      <a:pt x="1104" y="338"/>
                    </a:cubicBezTo>
                    <a:close/>
                    <a:moveTo>
                      <a:pt x="651" y="1"/>
                    </a:moveTo>
                    <a:cubicBezTo>
                      <a:pt x="290" y="1"/>
                      <a:pt x="0" y="299"/>
                      <a:pt x="0" y="661"/>
                    </a:cubicBezTo>
                    <a:cubicBezTo>
                      <a:pt x="0" y="1021"/>
                      <a:pt x="295" y="1322"/>
                      <a:pt x="661" y="1322"/>
                    </a:cubicBezTo>
                    <a:lnTo>
                      <a:pt x="1085" y="1322"/>
                    </a:lnTo>
                    <a:cubicBezTo>
                      <a:pt x="1450" y="1322"/>
                      <a:pt x="1745" y="1021"/>
                      <a:pt x="1745" y="661"/>
                    </a:cubicBezTo>
                    <a:cubicBezTo>
                      <a:pt x="1745" y="296"/>
                      <a:pt x="1450" y="1"/>
                      <a:pt x="1085" y="1"/>
                    </a:cubicBezTo>
                    <a:lnTo>
                      <a:pt x="661" y="1"/>
                    </a:lnTo>
                    <a:cubicBezTo>
                      <a:pt x="657" y="1"/>
                      <a:pt x="654" y="1"/>
                      <a:pt x="65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5" name="Google Shape;1115;p41"/>
              <p:cNvSpPr/>
              <p:nvPr/>
            </p:nvSpPr>
            <p:spPr>
              <a:xfrm>
                <a:off x="11326370" y="-5749190"/>
                <a:ext cx="500115" cy="82515"/>
              </a:xfrm>
              <a:custGeom>
                <a:avLst/>
                <a:gdLst/>
                <a:ahLst/>
                <a:cxnLst/>
                <a:rect l="l" t="t" r="r" b="b"/>
                <a:pathLst>
                  <a:path w="14425" h="2380" extrusionOk="0">
                    <a:moveTo>
                      <a:pt x="1187" y="1"/>
                    </a:moveTo>
                    <a:cubicBezTo>
                      <a:pt x="532" y="1"/>
                      <a:pt x="1" y="533"/>
                      <a:pt x="1" y="1188"/>
                    </a:cubicBezTo>
                    <a:cubicBezTo>
                      <a:pt x="1" y="1843"/>
                      <a:pt x="532" y="2380"/>
                      <a:pt x="1187" y="2380"/>
                    </a:cubicBezTo>
                    <a:lnTo>
                      <a:pt x="13238" y="2380"/>
                    </a:lnTo>
                    <a:cubicBezTo>
                      <a:pt x="13893" y="2380"/>
                      <a:pt x="14425" y="1843"/>
                      <a:pt x="14425" y="1188"/>
                    </a:cubicBezTo>
                    <a:cubicBezTo>
                      <a:pt x="14425" y="533"/>
                      <a:pt x="13893" y="1"/>
                      <a:pt x="1323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6" name="Google Shape;1116;p41"/>
              <p:cNvSpPr/>
              <p:nvPr/>
            </p:nvSpPr>
            <p:spPr>
              <a:xfrm>
                <a:off x="11401392" y="-5672642"/>
                <a:ext cx="350063" cy="11926"/>
              </a:xfrm>
              <a:custGeom>
                <a:avLst/>
                <a:gdLst/>
                <a:ahLst/>
                <a:cxnLst/>
                <a:rect l="l" t="t" r="r" b="b"/>
                <a:pathLst>
                  <a:path w="10097" h="344" extrusionOk="0">
                    <a:moveTo>
                      <a:pt x="232" y="0"/>
                    </a:moveTo>
                    <a:cubicBezTo>
                      <a:pt x="1" y="0"/>
                      <a:pt x="1" y="344"/>
                      <a:pt x="232" y="344"/>
                    </a:cubicBezTo>
                    <a:lnTo>
                      <a:pt x="9865" y="344"/>
                    </a:lnTo>
                    <a:cubicBezTo>
                      <a:pt x="10096" y="338"/>
                      <a:pt x="10096" y="0"/>
                      <a:pt x="9865" y="0"/>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17" name="Google Shape;1117;p41"/>
            <p:cNvGrpSpPr/>
            <p:nvPr/>
          </p:nvGrpSpPr>
          <p:grpSpPr>
            <a:xfrm rot="10800000" flipH="1">
              <a:off x="84673" y="2719775"/>
              <a:ext cx="595473" cy="613246"/>
              <a:chOff x="-4868013" y="-7472689"/>
              <a:chExt cx="439234" cy="452305"/>
            </a:xfrm>
          </p:grpSpPr>
          <p:sp>
            <p:nvSpPr>
              <p:cNvPr id="1118" name="Google Shape;1118;p41"/>
              <p:cNvSpPr/>
              <p:nvPr/>
            </p:nvSpPr>
            <p:spPr>
              <a:xfrm>
                <a:off x="-4868013" y="-7472689"/>
                <a:ext cx="439234" cy="452305"/>
              </a:xfrm>
              <a:custGeom>
                <a:avLst/>
                <a:gdLst/>
                <a:ahLst/>
                <a:cxnLst/>
                <a:rect l="l" t="t" r="r" b="b"/>
                <a:pathLst>
                  <a:path w="12669" h="13046" extrusionOk="0">
                    <a:moveTo>
                      <a:pt x="8418" y="0"/>
                    </a:moveTo>
                    <a:cubicBezTo>
                      <a:pt x="8089" y="0"/>
                      <a:pt x="7772" y="174"/>
                      <a:pt x="7604" y="480"/>
                    </a:cubicBezTo>
                    <a:lnTo>
                      <a:pt x="7327" y="987"/>
                    </a:lnTo>
                    <a:cubicBezTo>
                      <a:pt x="6529" y="677"/>
                      <a:pt x="5506" y="611"/>
                      <a:pt x="5121" y="597"/>
                    </a:cubicBezTo>
                    <a:cubicBezTo>
                      <a:pt x="5072" y="595"/>
                      <a:pt x="5023" y="595"/>
                      <a:pt x="4974" y="595"/>
                    </a:cubicBezTo>
                    <a:cubicBezTo>
                      <a:pt x="3840" y="595"/>
                      <a:pt x="2871" y="1002"/>
                      <a:pt x="2385" y="1254"/>
                    </a:cubicBezTo>
                    <a:cubicBezTo>
                      <a:pt x="1864" y="1522"/>
                      <a:pt x="1732" y="2202"/>
                      <a:pt x="2117" y="2643"/>
                    </a:cubicBezTo>
                    <a:cubicBezTo>
                      <a:pt x="1568" y="3155"/>
                      <a:pt x="1150" y="3789"/>
                      <a:pt x="897" y="4497"/>
                    </a:cubicBezTo>
                    <a:cubicBezTo>
                      <a:pt x="0" y="7032"/>
                      <a:pt x="911" y="11754"/>
                      <a:pt x="3952" y="12829"/>
                    </a:cubicBezTo>
                    <a:cubicBezTo>
                      <a:pt x="4362" y="12970"/>
                      <a:pt x="4790" y="13045"/>
                      <a:pt x="5223" y="13045"/>
                    </a:cubicBezTo>
                    <a:cubicBezTo>
                      <a:pt x="5236" y="13045"/>
                      <a:pt x="5249" y="13045"/>
                      <a:pt x="5262" y="13045"/>
                    </a:cubicBezTo>
                    <a:cubicBezTo>
                      <a:pt x="6328" y="13045"/>
                      <a:pt x="7482" y="12646"/>
                      <a:pt x="8613" y="11867"/>
                    </a:cubicBezTo>
                    <a:cubicBezTo>
                      <a:pt x="9979" y="10919"/>
                      <a:pt x="11106" y="9539"/>
                      <a:pt x="11561" y="8257"/>
                    </a:cubicBezTo>
                    <a:cubicBezTo>
                      <a:pt x="11805" y="7548"/>
                      <a:pt x="11880" y="6788"/>
                      <a:pt x="11768" y="6046"/>
                    </a:cubicBezTo>
                    <a:cubicBezTo>
                      <a:pt x="12345" y="5943"/>
                      <a:pt x="12669" y="5328"/>
                      <a:pt x="12434" y="4798"/>
                    </a:cubicBezTo>
                    <a:cubicBezTo>
                      <a:pt x="12199" y="4272"/>
                      <a:pt x="11669" y="3291"/>
                      <a:pt x="10712" y="2568"/>
                    </a:cubicBezTo>
                    <a:cubicBezTo>
                      <a:pt x="10458" y="2376"/>
                      <a:pt x="9796" y="1906"/>
                      <a:pt x="9092" y="1615"/>
                    </a:cubicBezTo>
                    <a:lnTo>
                      <a:pt x="9228" y="1371"/>
                    </a:lnTo>
                    <a:cubicBezTo>
                      <a:pt x="9472" y="921"/>
                      <a:pt x="9308" y="358"/>
                      <a:pt x="8862" y="113"/>
                    </a:cubicBezTo>
                    <a:cubicBezTo>
                      <a:pt x="8721" y="37"/>
                      <a:pt x="8568" y="0"/>
                      <a:pt x="8418" y="0"/>
                    </a:cubicBezTo>
                    <a:close/>
                  </a:path>
                </a:pathLst>
              </a:custGeom>
              <a:solidFill>
                <a:schemeClr val="accent5"/>
              </a:solidFill>
              <a:ln w="28575" cap="flat" cmpd="sng">
                <a:solidFill>
                  <a:schemeClr val="accent5"/>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9" name="Google Shape;1119;p41"/>
              <p:cNvSpPr/>
              <p:nvPr/>
            </p:nvSpPr>
            <p:spPr>
              <a:xfrm>
                <a:off x="-4840521" y="-7404427"/>
                <a:ext cx="376932" cy="358522"/>
              </a:xfrm>
              <a:custGeom>
                <a:avLst/>
                <a:gdLst/>
                <a:ahLst/>
                <a:cxnLst/>
                <a:rect l="l" t="t" r="r" b="b"/>
                <a:pathLst>
                  <a:path w="10872" h="10341" extrusionOk="0">
                    <a:moveTo>
                      <a:pt x="5052" y="1"/>
                    </a:moveTo>
                    <a:cubicBezTo>
                      <a:pt x="3130" y="1"/>
                      <a:pt x="1402" y="1051"/>
                      <a:pt x="794" y="2773"/>
                    </a:cubicBezTo>
                    <a:cubicBezTo>
                      <a:pt x="1" y="5030"/>
                      <a:pt x="841" y="9264"/>
                      <a:pt x="3404" y="10165"/>
                    </a:cubicBezTo>
                    <a:cubicBezTo>
                      <a:pt x="3744" y="10285"/>
                      <a:pt x="4098" y="10340"/>
                      <a:pt x="4458" y="10340"/>
                    </a:cubicBezTo>
                    <a:cubicBezTo>
                      <a:pt x="6803" y="10340"/>
                      <a:pt x="9386" y="8002"/>
                      <a:pt x="10073" y="6044"/>
                    </a:cubicBezTo>
                    <a:cubicBezTo>
                      <a:pt x="10871" y="3786"/>
                      <a:pt x="9440" y="1219"/>
                      <a:pt x="6877" y="318"/>
                    </a:cubicBezTo>
                    <a:cubicBezTo>
                      <a:pt x="6268" y="103"/>
                      <a:pt x="5651" y="1"/>
                      <a:pt x="505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0" name="Google Shape;1120;p41"/>
              <p:cNvSpPr/>
              <p:nvPr/>
            </p:nvSpPr>
            <p:spPr>
              <a:xfrm>
                <a:off x="-4667388" y="-7320426"/>
                <a:ext cx="61054" cy="54224"/>
              </a:xfrm>
              <a:custGeom>
                <a:avLst/>
                <a:gdLst/>
                <a:ahLst/>
                <a:cxnLst/>
                <a:rect l="l" t="t" r="r" b="b"/>
                <a:pathLst>
                  <a:path w="1761" h="1564" extrusionOk="0">
                    <a:moveTo>
                      <a:pt x="885" y="1"/>
                    </a:moveTo>
                    <a:cubicBezTo>
                      <a:pt x="564" y="1"/>
                      <a:pt x="261" y="200"/>
                      <a:pt x="146" y="523"/>
                    </a:cubicBezTo>
                    <a:cubicBezTo>
                      <a:pt x="1" y="932"/>
                      <a:pt x="217" y="1377"/>
                      <a:pt x="625" y="1518"/>
                    </a:cubicBezTo>
                    <a:cubicBezTo>
                      <a:pt x="711" y="1549"/>
                      <a:pt x="798" y="1564"/>
                      <a:pt x="884" y="1564"/>
                    </a:cubicBezTo>
                    <a:cubicBezTo>
                      <a:pt x="1204" y="1564"/>
                      <a:pt x="1505" y="1362"/>
                      <a:pt x="1620" y="1044"/>
                    </a:cubicBezTo>
                    <a:cubicBezTo>
                      <a:pt x="1761" y="636"/>
                      <a:pt x="1550" y="190"/>
                      <a:pt x="1141" y="44"/>
                    </a:cubicBezTo>
                    <a:cubicBezTo>
                      <a:pt x="1057" y="15"/>
                      <a:pt x="970" y="1"/>
                      <a:pt x="88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1" name="Google Shape;1121;p41"/>
              <p:cNvSpPr/>
              <p:nvPr/>
            </p:nvSpPr>
            <p:spPr>
              <a:xfrm>
                <a:off x="-4584219" y="-7291132"/>
                <a:ext cx="61054" cy="54155"/>
              </a:xfrm>
              <a:custGeom>
                <a:avLst/>
                <a:gdLst/>
                <a:ahLst/>
                <a:cxnLst/>
                <a:rect l="l" t="t" r="r" b="b"/>
                <a:pathLst>
                  <a:path w="1761" h="1562" extrusionOk="0">
                    <a:moveTo>
                      <a:pt x="880" y="1"/>
                    </a:moveTo>
                    <a:cubicBezTo>
                      <a:pt x="559" y="1"/>
                      <a:pt x="256" y="200"/>
                      <a:pt x="141" y="523"/>
                    </a:cubicBezTo>
                    <a:cubicBezTo>
                      <a:pt x="0" y="927"/>
                      <a:pt x="211" y="1373"/>
                      <a:pt x="620" y="1518"/>
                    </a:cubicBezTo>
                    <a:cubicBezTo>
                      <a:pt x="704" y="1548"/>
                      <a:pt x="791" y="1562"/>
                      <a:pt x="876" y="1562"/>
                    </a:cubicBezTo>
                    <a:cubicBezTo>
                      <a:pt x="1197" y="1562"/>
                      <a:pt x="1500" y="1362"/>
                      <a:pt x="1615" y="1039"/>
                    </a:cubicBezTo>
                    <a:cubicBezTo>
                      <a:pt x="1760" y="636"/>
                      <a:pt x="1545" y="190"/>
                      <a:pt x="1136" y="44"/>
                    </a:cubicBezTo>
                    <a:cubicBezTo>
                      <a:pt x="1052" y="15"/>
                      <a:pt x="965" y="1"/>
                      <a:pt x="88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2" name="Google Shape;1122;p41"/>
              <p:cNvSpPr/>
              <p:nvPr/>
            </p:nvSpPr>
            <p:spPr>
              <a:xfrm>
                <a:off x="-4750383" y="-7349721"/>
                <a:ext cx="61089" cy="54224"/>
              </a:xfrm>
              <a:custGeom>
                <a:avLst/>
                <a:gdLst/>
                <a:ahLst/>
                <a:cxnLst/>
                <a:rect l="l" t="t" r="r" b="b"/>
                <a:pathLst>
                  <a:path w="1762" h="1564" extrusionOk="0">
                    <a:moveTo>
                      <a:pt x="883" y="1"/>
                    </a:moveTo>
                    <a:cubicBezTo>
                      <a:pt x="560" y="1"/>
                      <a:pt x="258" y="201"/>
                      <a:pt x="146" y="523"/>
                    </a:cubicBezTo>
                    <a:cubicBezTo>
                      <a:pt x="1" y="927"/>
                      <a:pt x="217" y="1378"/>
                      <a:pt x="621" y="1518"/>
                    </a:cubicBezTo>
                    <a:cubicBezTo>
                      <a:pt x="707" y="1549"/>
                      <a:pt x="795" y="1564"/>
                      <a:pt x="882" y="1564"/>
                    </a:cubicBezTo>
                    <a:cubicBezTo>
                      <a:pt x="1204" y="1564"/>
                      <a:pt x="1505" y="1362"/>
                      <a:pt x="1616" y="1044"/>
                    </a:cubicBezTo>
                    <a:cubicBezTo>
                      <a:pt x="1761" y="636"/>
                      <a:pt x="1550" y="190"/>
                      <a:pt x="1142" y="45"/>
                    </a:cubicBezTo>
                    <a:cubicBezTo>
                      <a:pt x="1056" y="15"/>
                      <a:pt x="969" y="1"/>
                      <a:pt x="88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3" name="Google Shape;1123;p41"/>
              <p:cNvSpPr/>
              <p:nvPr/>
            </p:nvSpPr>
            <p:spPr>
              <a:xfrm>
                <a:off x="-4695850" y="-7239268"/>
                <a:ext cx="60881" cy="54224"/>
              </a:xfrm>
              <a:custGeom>
                <a:avLst/>
                <a:gdLst/>
                <a:ahLst/>
                <a:cxnLst/>
                <a:rect l="l" t="t" r="r" b="b"/>
                <a:pathLst>
                  <a:path w="1756" h="1564" extrusionOk="0">
                    <a:moveTo>
                      <a:pt x="877" y="0"/>
                    </a:moveTo>
                    <a:cubicBezTo>
                      <a:pt x="557" y="0"/>
                      <a:pt x="256" y="202"/>
                      <a:pt x="141" y="520"/>
                    </a:cubicBezTo>
                    <a:cubicBezTo>
                      <a:pt x="0" y="928"/>
                      <a:pt x="212" y="1374"/>
                      <a:pt x="620" y="1520"/>
                    </a:cubicBezTo>
                    <a:cubicBezTo>
                      <a:pt x="705" y="1549"/>
                      <a:pt x="791" y="1563"/>
                      <a:pt x="876" y="1563"/>
                    </a:cubicBezTo>
                    <a:cubicBezTo>
                      <a:pt x="1197" y="1563"/>
                      <a:pt x="1500" y="1363"/>
                      <a:pt x="1615" y="1041"/>
                    </a:cubicBezTo>
                    <a:cubicBezTo>
                      <a:pt x="1756" y="632"/>
                      <a:pt x="1545" y="186"/>
                      <a:pt x="1136" y="46"/>
                    </a:cubicBezTo>
                    <a:cubicBezTo>
                      <a:pt x="1051" y="15"/>
                      <a:pt x="963" y="0"/>
                      <a:pt x="87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4" name="Google Shape;1124;p41"/>
              <p:cNvSpPr/>
              <p:nvPr/>
            </p:nvSpPr>
            <p:spPr>
              <a:xfrm>
                <a:off x="-4612855" y="-7209973"/>
                <a:ext cx="61054" cy="54189"/>
              </a:xfrm>
              <a:custGeom>
                <a:avLst/>
                <a:gdLst/>
                <a:ahLst/>
                <a:cxnLst/>
                <a:rect l="l" t="t" r="r" b="b"/>
                <a:pathLst>
                  <a:path w="1761" h="1563" extrusionOk="0">
                    <a:moveTo>
                      <a:pt x="879" y="0"/>
                    </a:moveTo>
                    <a:cubicBezTo>
                      <a:pt x="557" y="0"/>
                      <a:pt x="256" y="202"/>
                      <a:pt x="141" y="520"/>
                    </a:cubicBezTo>
                    <a:cubicBezTo>
                      <a:pt x="0" y="928"/>
                      <a:pt x="211" y="1374"/>
                      <a:pt x="620" y="1519"/>
                    </a:cubicBezTo>
                    <a:cubicBezTo>
                      <a:pt x="705" y="1549"/>
                      <a:pt x="793" y="1563"/>
                      <a:pt x="878" y="1563"/>
                    </a:cubicBezTo>
                    <a:cubicBezTo>
                      <a:pt x="1202" y="1563"/>
                      <a:pt x="1504" y="1363"/>
                      <a:pt x="1615" y="1041"/>
                    </a:cubicBezTo>
                    <a:cubicBezTo>
                      <a:pt x="1760" y="632"/>
                      <a:pt x="1544" y="186"/>
                      <a:pt x="1141" y="46"/>
                    </a:cubicBezTo>
                    <a:cubicBezTo>
                      <a:pt x="1054" y="15"/>
                      <a:pt x="966" y="0"/>
                      <a:pt x="87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5" name="Google Shape;1125;p41"/>
              <p:cNvSpPr/>
              <p:nvPr/>
            </p:nvSpPr>
            <p:spPr>
              <a:xfrm>
                <a:off x="-4779019" y="-7268563"/>
                <a:ext cx="61054" cy="54224"/>
              </a:xfrm>
              <a:custGeom>
                <a:avLst/>
                <a:gdLst/>
                <a:ahLst/>
                <a:cxnLst/>
                <a:rect l="l" t="t" r="r" b="b"/>
                <a:pathLst>
                  <a:path w="1761" h="1564" extrusionOk="0">
                    <a:moveTo>
                      <a:pt x="882" y="0"/>
                    </a:moveTo>
                    <a:cubicBezTo>
                      <a:pt x="561" y="0"/>
                      <a:pt x="257" y="202"/>
                      <a:pt x="146" y="520"/>
                    </a:cubicBezTo>
                    <a:cubicBezTo>
                      <a:pt x="1" y="928"/>
                      <a:pt x="217" y="1374"/>
                      <a:pt x="620" y="1520"/>
                    </a:cubicBezTo>
                    <a:cubicBezTo>
                      <a:pt x="706" y="1549"/>
                      <a:pt x="793" y="1563"/>
                      <a:pt x="879" y="1563"/>
                    </a:cubicBezTo>
                    <a:cubicBezTo>
                      <a:pt x="1203" y="1563"/>
                      <a:pt x="1505" y="1364"/>
                      <a:pt x="1620" y="1041"/>
                    </a:cubicBezTo>
                    <a:cubicBezTo>
                      <a:pt x="1761" y="632"/>
                      <a:pt x="1550" y="187"/>
                      <a:pt x="1141" y="46"/>
                    </a:cubicBezTo>
                    <a:cubicBezTo>
                      <a:pt x="1056" y="15"/>
                      <a:pt x="968" y="0"/>
                      <a:pt x="88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6" name="Google Shape;1126;p41"/>
              <p:cNvSpPr/>
              <p:nvPr/>
            </p:nvSpPr>
            <p:spPr>
              <a:xfrm>
                <a:off x="-4682988" y="-7143514"/>
                <a:ext cx="61054" cy="54189"/>
              </a:xfrm>
              <a:custGeom>
                <a:avLst/>
                <a:gdLst/>
                <a:ahLst/>
                <a:cxnLst/>
                <a:rect l="l" t="t" r="r" b="b"/>
                <a:pathLst>
                  <a:path w="1761" h="1563" extrusionOk="0">
                    <a:moveTo>
                      <a:pt x="882" y="0"/>
                    </a:moveTo>
                    <a:cubicBezTo>
                      <a:pt x="559" y="0"/>
                      <a:pt x="256" y="200"/>
                      <a:pt x="141" y="522"/>
                    </a:cubicBezTo>
                    <a:cubicBezTo>
                      <a:pt x="0" y="931"/>
                      <a:pt x="211" y="1377"/>
                      <a:pt x="620" y="1517"/>
                    </a:cubicBezTo>
                    <a:cubicBezTo>
                      <a:pt x="706" y="1548"/>
                      <a:pt x="795" y="1563"/>
                      <a:pt x="881" y="1563"/>
                    </a:cubicBezTo>
                    <a:cubicBezTo>
                      <a:pt x="1204" y="1563"/>
                      <a:pt x="1504" y="1361"/>
                      <a:pt x="1615" y="1043"/>
                    </a:cubicBezTo>
                    <a:cubicBezTo>
                      <a:pt x="1760" y="635"/>
                      <a:pt x="1544" y="189"/>
                      <a:pt x="1141" y="44"/>
                    </a:cubicBezTo>
                    <a:cubicBezTo>
                      <a:pt x="1055" y="14"/>
                      <a:pt x="968" y="0"/>
                      <a:pt x="88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7" name="Google Shape;1127;p41"/>
              <p:cNvSpPr/>
              <p:nvPr/>
            </p:nvSpPr>
            <p:spPr>
              <a:xfrm>
                <a:off x="-4765984" y="-7172809"/>
                <a:ext cx="61054" cy="54224"/>
              </a:xfrm>
              <a:custGeom>
                <a:avLst/>
                <a:gdLst/>
                <a:ahLst/>
                <a:cxnLst/>
                <a:rect l="l" t="t" r="r" b="b"/>
                <a:pathLst>
                  <a:path w="1761" h="1564" extrusionOk="0">
                    <a:moveTo>
                      <a:pt x="880" y="0"/>
                    </a:moveTo>
                    <a:cubicBezTo>
                      <a:pt x="559" y="0"/>
                      <a:pt x="256" y="200"/>
                      <a:pt x="141" y="522"/>
                    </a:cubicBezTo>
                    <a:cubicBezTo>
                      <a:pt x="0" y="931"/>
                      <a:pt x="212" y="1377"/>
                      <a:pt x="620" y="1518"/>
                    </a:cubicBezTo>
                    <a:cubicBezTo>
                      <a:pt x="706" y="1548"/>
                      <a:pt x="793" y="1563"/>
                      <a:pt x="879" y="1563"/>
                    </a:cubicBezTo>
                    <a:cubicBezTo>
                      <a:pt x="1199" y="1563"/>
                      <a:pt x="1500" y="1362"/>
                      <a:pt x="1615" y="1044"/>
                    </a:cubicBezTo>
                    <a:cubicBezTo>
                      <a:pt x="1760" y="635"/>
                      <a:pt x="1545" y="189"/>
                      <a:pt x="1136" y="44"/>
                    </a:cubicBezTo>
                    <a:cubicBezTo>
                      <a:pt x="1052" y="14"/>
                      <a:pt x="965" y="0"/>
                      <a:pt x="88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8" name="Google Shape;1128;p41"/>
              <p:cNvSpPr/>
              <p:nvPr/>
            </p:nvSpPr>
            <p:spPr>
              <a:xfrm>
                <a:off x="-4609596" y="-7399886"/>
                <a:ext cx="151231" cy="111880"/>
              </a:xfrm>
              <a:custGeom>
                <a:avLst/>
                <a:gdLst/>
                <a:ahLst/>
                <a:cxnLst/>
                <a:rect l="l" t="t" r="r" b="b"/>
                <a:pathLst>
                  <a:path w="4362" h="3227" extrusionOk="0">
                    <a:moveTo>
                      <a:pt x="594" y="1"/>
                    </a:moveTo>
                    <a:cubicBezTo>
                      <a:pt x="441" y="1"/>
                      <a:pt x="326" y="41"/>
                      <a:pt x="263" y="126"/>
                    </a:cubicBezTo>
                    <a:cubicBezTo>
                      <a:pt x="0" y="478"/>
                      <a:pt x="714" y="1459"/>
                      <a:pt x="1859" y="2322"/>
                    </a:cubicBezTo>
                    <a:cubicBezTo>
                      <a:pt x="2694" y="2951"/>
                      <a:pt x="3671" y="3158"/>
                      <a:pt x="4135" y="3224"/>
                    </a:cubicBezTo>
                    <a:cubicBezTo>
                      <a:pt x="4146" y="3225"/>
                      <a:pt x="4156" y="3226"/>
                      <a:pt x="4166" y="3226"/>
                    </a:cubicBezTo>
                    <a:cubicBezTo>
                      <a:pt x="4281" y="3226"/>
                      <a:pt x="4361" y="3106"/>
                      <a:pt x="4314" y="2994"/>
                    </a:cubicBezTo>
                    <a:cubicBezTo>
                      <a:pt x="4121" y="2562"/>
                      <a:pt x="3652" y="1684"/>
                      <a:pt x="2821" y="1060"/>
                    </a:cubicBezTo>
                    <a:cubicBezTo>
                      <a:pt x="1948" y="400"/>
                      <a:pt x="1077" y="1"/>
                      <a:pt x="59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9" name="Google Shape;1129;p41"/>
              <p:cNvSpPr/>
              <p:nvPr/>
            </p:nvSpPr>
            <p:spPr>
              <a:xfrm>
                <a:off x="-4777875" y="-7426546"/>
                <a:ext cx="176436" cy="55264"/>
              </a:xfrm>
              <a:custGeom>
                <a:avLst/>
                <a:gdLst/>
                <a:ahLst/>
                <a:cxnLst/>
                <a:rect l="l" t="t" r="r" b="b"/>
                <a:pathLst>
                  <a:path w="5089" h="1594" extrusionOk="0">
                    <a:moveTo>
                      <a:pt x="2362" y="0"/>
                    </a:moveTo>
                    <a:cubicBezTo>
                      <a:pt x="1375" y="0"/>
                      <a:pt x="522" y="369"/>
                      <a:pt x="123" y="575"/>
                    </a:cubicBezTo>
                    <a:cubicBezTo>
                      <a:pt x="5" y="632"/>
                      <a:pt x="1" y="796"/>
                      <a:pt x="113" y="862"/>
                    </a:cubicBezTo>
                    <a:cubicBezTo>
                      <a:pt x="517" y="1106"/>
                      <a:pt x="1404" y="1556"/>
                      <a:pt x="2451" y="1589"/>
                    </a:cubicBezTo>
                    <a:cubicBezTo>
                      <a:pt x="2545" y="1592"/>
                      <a:pt x="2637" y="1594"/>
                      <a:pt x="2729" y="1594"/>
                    </a:cubicBezTo>
                    <a:cubicBezTo>
                      <a:pt x="4032" y="1594"/>
                      <a:pt x="5061" y="1288"/>
                      <a:pt x="5075" y="881"/>
                    </a:cubicBezTo>
                    <a:cubicBezTo>
                      <a:pt x="5089" y="439"/>
                      <a:pt x="3934" y="50"/>
                      <a:pt x="2502" y="3"/>
                    </a:cubicBezTo>
                    <a:cubicBezTo>
                      <a:pt x="2455" y="1"/>
                      <a:pt x="2409" y="0"/>
                      <a:pt x="236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0" name="Google Shape;1130;p41"/>
              <p:cNvSpPr/>
              <p:nvPr/>
            </p:nvSpPr>
            <p:spPr>
              <a:xfrm>
                <a:off x="-4767579" y="-7447347"/>
                <a:ext cx="300000" cy="151300"/>
              </a:xfrm>
              <a:custGeom>
                <a:avLst/>
                <a:gdLst/>
                <a:ahLst/>
                <a:cxnLst/>
                <a:rect l="l" t="t" r="r" b="b"/>
                <a:pathLst>
                  <a:path w="8653" h="4364" extrusionOk="0">
                    <a:moveTo>
                      <a:pt x="5511" y="1"/>
                    </a:moveTo>
                    <a:cubicBezTo>
                      <a:pt x="5450" y="1"/>
                      <a:pt x="5389" y="30"/>
                      <a:pt x="5350" y="101"/>
                    </a:cubicBezTo>
                    <a:lnTo>
                      <a:pt x="4703" y="1283"/>
                    </a:lnTo>
                    <a:lnTo>
                      <a:pt x="262" y="1143"/>
                    </a:lnTo>
                    <a:cubicBezTo>
                      <a:pt x="261" y="1143"/>
                      <a:pt x="259" y="1143"/>
                      <a:pt x="258" y="1143"/>
                    </a:cubicBezTo>
                    <a:cubicBezTo>
                      <a:pt x="4" y="1143"/>
                      <a:pt x="1" y="1523"/>
                      <a:pt x="253" y="1528"/>
                    </a:cubicBezTo>
                    <a:lnTo>
                      <a:pt x="4618" y="1664"/>
                    </a:lnTo>
                    <a:cubicBezTo>
                      <a:pt x="4632" y="1692"/>
                      <a:pt x="4656" y="1711"/>
                      <a:pt x="4684" y="1725"/>
                    </a:cubicBezTo>
                    <a:cubicBezTo>
                      <a:pt x="4710" y="1739"/>
                      <a:pt x="4740" y="1747"/>
                      <a:pt x="4772" y="1747"/>
                    </a:cubicBezTo>
                    <a:cubicBezTo>
                      <a:pt x="4791" y="1747"/>
                      <a:pt x="4810" y="1744"/>
                      <a:pt x="4829" y="1739"/>
                    </a:cubicBezTo>
                    <a:lnTo>
                      <a:pt x="8256" y="4320"/>
                    </a:lnTo>
                    <a:cubicBezTo>
                      <a:pt x="8295" y="4350"/>
                      <a:pt x="8335" y="4363"/>
                      <a:pt x="8373" y="4363"/>
                    </a:cubicBezTo>
                    <a:cubicBezTo>
                      <a:pt x="8532" y="4363"/>
                      <a:pt x="8652" y="4140"/>
                      <a:pt x="8486" y="4015"/>
                    </a:cubicBezTo>
                    <a:lnTo>
                      <a:pt x="5059" y="1434"/>
                    </a:lnTo>
                    <a:lnTo>
                      <a:pt x="5688" y="288"/>
                    </a:lnTo>
                    <a:cubicBezTo>
                      <a:pt x="5771" y="135"/>
                      <a:pt x="5641" y="1"/>
                      <a:pt x="55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131" name="Google Shape;1131;p41"/>
          <p:cNvGrpSpPr/>
          <p:nvPr/>
        </p:nvGrpSpPr>
        <p:grpSpPr>
          <a:xfrm>
            <a:off x="312214" y="218770"/>
            <a:ext cx="1139438" cy="2122912"/>
            <a:chOff x="312214" y="218770"/>
            <a:chExt cx="1139438" cy="2122912"/>
          </a:xfrm>
        </p:grpSpPr>
        <p:grpSp>
          <p:nvGrpSpPr>
            <p:cNvPr id="1132" name="Google Shape;1132;p41"/>
            <p:cNvGrpSpPr/>
            <p:nvPr/>
          </p:nvGrpSpPr>
          <p:grpSpPr>
            <a:xfrm rot="-1799944">
              <a:off x="390312" y="326964"/>
              <a:ext cx="556428" cy="461527"/>
              <a:chOff x="672195" y="-1729204"/>
              <a:chExt cx="406852" cy="337408"/>
            </a:xfrm>
          </p:grpSpPr>
          <p:sp>
            <p:nvSpPr>
              <p:cNvPr id="1133" name="Google Shape;1133;p41"/>
              <p:cNvSpPr/>
              <p:nvPr/>
            </p:nvSpPr>
            <p:spPr>
              <a:xfrm>
                <a:off x="672195" y="-1729204"/>
                <a:ext cx="406852" cy="337408"/>
              </a:xfrm>
              <a:custGeom>
                <a:avLst/>
                <a:gdLst/>
                <a:ahLst/>
                <a:cxnLst/>
                <a:rect l="l" t="t" r="r" b="b"/>
                <a:pathLst>
                  <a:path w="11735" h="9732" extrusionOk="0">
                    <a:moveTo>
                      <a:pt x="6617" y="1"/>
                    </a:moveTo>
                    <a:cubicBezTo>
                      <a:pt x="6334" y="1"/>
                      <a:pt x="6047" y="26"/>
                      <a:pt x="5759" y="79"/>
                    </a:cubicBezTo>
                    <a:lnTo>
                      <a:pt x="5764" y="83"/>
                    </a:lnTo>
                    <a:lnTo>
                      <a:pt x="5759" y="83"/>
                    </a:lnTo>
                    <a:lnTo>
                      <a:pt x="4304" y="346"/>
                    </a:lnTo>
                    <a:lnTo>
                      <a:pt x="4285" y="351"/>
                    </a:lnTo>
                    <a:lnTo>
                      <a:pt x="4271" y="356"/>
                    </a:lnTo>
                    <a:cubicBezTo>
                      <a:pt x="1699" y="825"/>
                      <a:pt x="0" y="3285"/>
                      <a:pt x="469" y="5852"/>
                    </a:cubicBezTo>
                    <a:cubicBezTo>
                      <a:pt x="886" y="8133"/>
                      <a:pt x="2877" y="9732"/>
                      <a:pt x="5116" y="9732"/>
                    </a:cubicBezTo>
                    <a:cubicBezTo>
                      <a:pt x="5398" y="9732"/>
                      <a:pt x="5684" y="9706"/>
                      <a:pt x="5971" y="9654"/>
                    </a:cubicBezTo>
                    <a:cubicBezTo>
                      <a:pt x="5994" y="9649"/>
                      <a:pt x="6013" y="9645"/>
                      <a:pt x="6036" y="9640"/>
                    </a:cubicBezTo>
                    <a:cubicBezTo>
                      <a:pt x="6088" y="9631"/>
                      <a:pt x="6140" y="9621"/>
                      <a:pt x="6191" y="9612"/>
                    </a:cubicBezTo>
                    <a:lnTo>
                      <a:pt x="7463" y="9377"/>
                    </a:lnTo>
                    <a:lnTo>
                      <a:pt x="7468" y="9377"/>
                    </a:lnTo>
                    <a:cubicBezTo>
                      <a:pt x="10035" y="8908"/>
                      <a:pt x="11735" y="6443"/>
                      <a:pt x="11265" y="3876"/>
                    </a:cubicBezTo>
                    <a:cubicBezTo>
                      <a:pt x="10844" y="1596"/>
                      <a:pt x="8857" y="1"/>
                      <a:pt x="6617" y="1"/>
                    </a:cubicBezTo>
                    <a:close/>
                  </a:path>
                </a:pathLst>
              </a:custGeom>
              <a:solidFill>
                <a:schemeClr val="accent5"/>
              </a:solidFill>
              <a:ln w="28575" cap="flat" cmpd="sng">
                <a:solidFill>
                  <a:schemeClr val="accent5"/>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4" name="Google Shape;1134;p41"/>
              <p:cNvSpPr/>
              <p:nvPr/>
            </p:nvSpPr>
            <p:spPr>
              <a:xfrm>
                <a:off x="697710" y="-1701435"/>
                <a:ext cx="228857" cy="284537"/>
              </a:xfrm>
              <a:custGeom>
                <a:avLst/>
                <a:gdLst/>
                <a:ahLst/>
                <a:cxnLst/>
                <a:rect l="l" t="t" r="r" b="b"/>
                <a:pathLst>
                  <a:path w="6601" h="8207" extrusionOk="0">
                    <a:moveTo>
                      <a:pt x="5159" y="0"/>
                    </a:moveTo>
                    <a:lnTo>
                      <a:pt x="3700" y="268"/>
                    </a:lnTo>
                    <a:cubicBezTo>
                      <a:pt x="3690" y="273"/>
                      <a:pt x="3676" y="273"/>
                      <a:pt x="3667" y="273"/>
                    </a:cubicBezTo>
                    <a:cubicBezTo>
                      <a:pt x="1470" y="644"/>
                      <a:pt x="1" y="2742"/>
                      <a:pt x="405" y="4934"/>
                    </a:cubicBezTo>
                    <a:cubicBezTo>
                      <a:pt x="756" y="6859"/>
                      <a:pt x="2439" y="8207"/>
                      <a:pt x="4326" y="8207"/>
                    </a:cubicBezTo>
                    <a:cubicBezTo>
                      <a:pt x="4582" y="8207"/>
                      <a:pt x="4842" y="8182"/>
                      <a:pt x="5103" y="8130"/>
                    </a:cubicBezTo>
                    <a:lnTo>
                      <a:pt x="5136" y="8121"/>
                    </a:lnTo>
                    <a:lnTo>
                      <a:pt x="6600" y="7858"/>
                    </a:lnTo>
                    <a:lnTo>
                      <a:pt x="5159"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5" name="Google Shape;1135;p41"/>
              <p:cNvSpPr/>
              <p:nvPr/>
            </p:nvSpPr>
            <p:spPr>
              <a:xfrm>
                <a:off x="753387" y="-1703619"/>
                <a:ext cx="297503" cy="276944"/>
              </a:xfrm>
              <a:custGeom>
                <a:avLst/>
                <a:gdLst/>
                <a:ahLst/>
                <a:cxnLst/>
                <a:rect l="l" t="t" r="r" b="b"/>
                <a:pathLst>
                  <a:path w="8581" h="7988" extrusionOk="0">
                    <a:moveTo>
                      <a:pt x="4272" y="0"/>
                    </a:moveTo>
                    <a:cubicBezTo>
                      <a:pt x="3785" y="0"/>
                      <a:pt x="3293" y="90"/>
                      <a:pt x="2821" y="275"/>
                    </a:cubicBezTo>
                    <a:cubicBezTo>
                      <a:pt x="1038" y="969"/>
                      <a:pt x="0" y="2828"/>
                      <a:pt x="343" y="4710"/>
                    </a:cubicBezTo>
                    <a:cubicBezTo>
                      <a:pt x="648" y="6372"/>
                      <a:pt x="1958" y="7658"/>
                      <a:pt x="3619" y="7935"/>
                    </a:cubicBezTo>
                    <a:cubicBezTo>
                      <a:pt x="3836" y="7970"/>
                      <a:pt x="4052" y="7988"/>
                      <a:pt x="4267" y="7988"/>
                    </a:cubicBezTo>
                    <a:cubicBezTo>
                      <a:pt x="5699" y="7988"/>
                      <a:pt x="7045" y="7218"/>
                      <a:pt x="7759" y="5940"/>
                    </a:cubicBezTo>
                    <a:cubicBezTo>
                      <a:pt x="8581" y="4466"/>
                      <a:pt x="8388" y="2640"/>
                      <a:pt x="7280" y="1368"/>
                    </a:cubicBezTo>
                    <a:cubicBezTo>
                      <a:pt x="6509" y="482"/>
                      <a:pt x="5403" y="0"/>
                      <a:pt x="42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6" name="Google Shape;1136;p41"/>
              <p:cNvSpPr/>
              <p:nvPr/>
            </p:nvSpPr>
            <p:spPr>
              <a:xfrm>
                <a:off x="794539" y="-1669817"/>
                <a:ext cx="213879" cy="209233"/>
              </a:xfrm>
              <a:custGeom>
                <a:avLst/>
                <a:gdLst/>
                <a:ahLst/>
                <a:cxnLst/>
                <a:rect l="l" t="t" r="r" b="b"/>
                <a:pathLst>
                  <a:path w="6169" h="6035" extrusionOk="0">
                    <a:moveTo>
                      <a:pt x="2681" y="0"/>
                    </a:moveTo>
                    <a:cubicBezTo>
                      <a:pt x="2633" y="0"/>
                      <a:pt x="2584" y="4"/>
                      <a:pt x="2535" y="13"/>
                    </a:cubicBezTo>
                    <a:cubicBezTo>
                      <a:pt x="2085" y="98"/>
                      <a:pt x="1789" y="525"/>
                      <a:pt x="1874" y="975"/>
                    </a:cubicBezTo>
                    <a:lnTo>
                      <a:pt x="2127" y="2355"/>
                    </a:lnTo>
                    <a:lnTo>
                      <a:pt x="742" y="2609"/>
                    </a:lnTo>
                    <a:cubicBezTo>
                      <a:pt x="297" y="2689"/>
                      <a:pt x="1" y="3120"/>
                      <a:pt x="81" y="3566"/>
                    </a:cubicBezTo>
                    <a:cubicBezTo>
                      <a:pt x="156" y="3967"/>
                      <a:pt x="503" y="4246"/>
                      <a:pt x="896" y="4246"/>
                    </a:cubicBezTo>
                    <a:cubicBezTo>
                      <a:pt x="944" y="4246"/>
                      <a:pt x="993" y="4242"/>
                      <a:pt x="1043" y="4233"/>
                    </a:cubicBezTo>
                    <a:lnTo>
                      <a:pt x="2423" y="3979"/>
                    </a:lnTo>
                    <a:lnTo>
                      <a:pt x="2676" y="5359"/>
                    </a:lnTo>
                    <a:cubicBezTo>
                      <a:pt x="2747" y="5756"/>
                      <a:pt x="3097" y="6034"/>
                      <a:pt x="3488" y="6034"/>
                    </a:cubicBezTo>
                    <a:cubicBezTo>
                      <a:pt x="3536" y="6034"/>
                      <a:pt x="3585" y="6030"/>
                      <a:pt x="3634" y="6021"/>
                    </a:cubicBezTo>
                    <a:cubicBezTo>
                      <a:pt x="4084" y="5937"/>
                      <a:pt x="4380" y="5510"/>
                      <a:pt x="4296" y="5064"/>
                    </a:cubicBezTo>
                    <a:lnTo>
                      <a:pt x="4047" y="3679"/>
                    </a:lnTo>
                    <a:lnTo>
                      <a:pt x="5427" y="3430"/>
                    </a:lnTo>
                    <a:cubicBezTo>
                      <a:pt x="5873" y="3346"/>
                      <a:pt x="6168" y="2919"/>
                      <a:pt x="6089" y="2468"/>
                    </a:cubicBezTo>
                    <a:cubicBezTo>
                      <a:pt x="6014" y="2073"/>
                      <a:pt x="5670" y="1792"/>
                      <a:pt x="5279" y="1792"/>
                    </a:cubicBezTo>
                    <a:cubicBezTo>
                      <a:pt x="5229" y="1792"/>
                      <a:pt x="5178" y="1797"/>
                      <a:pt x="5126" y="1806"/>
                    </a:cubicBezTo>
                    <a:lnTo>
                      <a:pt x="3746" y="2060"/>
                    </a:lnTo>
                    <a:lnTo>
                      <a:pt x="3493" y="680"/>
                    </a:lnTo>
                    <a:cubicBezTo>
                      <a:pt x="3422" y="279"/>
                      <a:pt x="3072" y="0"/>
                      <a:pt x="268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7" name="Google Shape;1137;p41"/>
              <p:cNvSpPr/>
              <p:nvPr/>
            </p:nvSpPr>
            <p:spPr>
              <a:xfrm>
                <a:off x="869075" y="-1653731"/>
                <a:ext cx="38934" cy="46354"/>
              </a:xfrm>
              <a:custGeom>
                <a:avLst/>
                <a:gdLst/>
                <a:ahLst/>
                <a:cxnLst/>
                <a:rect l="l" t="t" r="r" b="b"/>
                <a:pathLst>
                  <a:path w="1123" h="1337" extrusionOk="0">
                    <a:moveTo>
                      <a:pt x="565" y="0"/>
                    </a:moveTo>
                    <a:cubicBezTo>
                      <a:pt x="534" y="0"/>
                      <a:pt x="502" y="3"/>
                      <a:pt x="470" y="9"/>
                    </a:cubicBezTo>
                    <a:cubicBezTo>
                      <a:pt x="188" y="61"/>
                      <a:pt x="1" y="328"/>
                      <a:pt x="52" y="610"/>
                    </a:cubicBezTo>
                    <a:cubicBezTo>
                      <a:pt x="101" y="878"/>
                      <a:pt x="397" y="1337"/>
                      <a:pt x="672" y="1337"/>
                    </a:cubicBezTo>
                    <a:cubicBezTo>
                      <a:pt x="686" y="1337"/>
                      <a:pt x="700" y="1335"/>
                      <a:pt x="714" y="1333"/>
                    </a:cubicBezTo>
                    <a:cubicBezTo>
                      <a:pt x="996" y="1281"/>
                      <a:pt x="1122" y="704"/>
                      <a:pt x="1075" y="422"/>
                    </a:cubicBezTo>
                    <a:cubicBezTo>
                      <a:pt x="1026" y="173"/>
                      <a:pt x="810" y="0"/>
                      <a:pt x="56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8" name="Google Shape;1138;p41"/>
              <p:cNvSpPr/>
              <p:nvPr/>
            </p:nvSpPr>
            <p:spPr>
              <a:xfrm>
                <a:off x="894938" y="-1522928"/>
                <a:ext cx="38934" cy="46388"/>
              </a:xfrm>
              <a:custGeom>
                <a:avLst/>
                <a:gdLst/>
                <a:ahLst/>
                <a:cxnLst/>
                <a:rect l="l" t="t" r="r" b="b"/>
                <a:pathLst>
                  <a:path w="1123" h="1338" extrusionOk="0">
                    <a:moveTo>
                      <a:pt x="459" y="1"/>
                    </a:moveTo>
                    <a:cubicBezTo>
                      <a:pt x="444" y="1"/>
                      <a:pt x="429" y="2"/>
                      <a:pt x="414" y="5"/>
                    </a:cubicBezTo>
                    <a:cubicBezTo>
                      <a:pt x="132" y="57"/>
                      <a:pt x="1" y="630"/>
                      <a:pt x="52" y="911"/>
                    </a:cubicBezTo>
                    <a:cubicBezTo>
                      <a:pt x="98" y="1161"/>
                      <a:pt x="318" y="1337"/>
                      <a:pt x="564" y="1337"/>
                    </a:cubicBezTo>
                    <a:cubicBezTo>
                      <a:pt x="595" y="1337"/>
                      <a:pt x="627" y="1335"/>
                      <a:pt x="658" y="1329"/>
                    </a:cubicBezTo>
                    <a:cubicBezTo>
                      <a:pt x="935" y="1277"/>
                      <a:pt x="1123" y="1005"/>
                      <a:pt x="1076" y="723"/>
                    </a:cubicBezTo>
                    <a:cubicBezTo>
                      <a:pt x="1022" y="457"/>
                      <a:pt x="729" y="1"/>
                      <a:pt x="45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9" name="Google Shape;1139;p41"/>
              <p:cNvSpPr/>
              <p:nvPr/>
            </p:nvSpPr>
            <p:spPr>
              <a:xfrm>
                <a:off x="942156" y="-1596113"/>
                <a:ext cx="49474" cy="36022"/>
              </a:xfrm>
              <a:custGeom>
                <a:avLst/>
                <a:gdLst/>
                <a:ahLst/>
                <a:cxnLst/>
                <a:rect l="l" t="t" r="r" b="b"/>
                <a:pathLst>
                  <a:path w="1427" h="1039" extrusionOk="0">
                    <a:moveTo>
                      <a:pt x="864" y="0"/>
                    </a:moveTo>
                    <a:cubicBezTo>
                      <a:pt x="833" y="0"/>
                      <a:pt x="801" y="3"/>
                      <a:pt x="770" y="9"/>
                    </a:cubicBezTo>
                    <a:cubicBezTo>
                      <a:pt x="488" y="60"/>
                      <a:pt x="0" y="384"/>
                      <a:pt x="52" y="666"/>
                    </a:cubicBezTo>
                    <a:cubicBezTo>
                      <a:pt x="96" y="907"/>
                      <a:pt x="523" y="1038"/>
                      <a:pt x="821" y="1038"/>
                    </a:cubicBezTo>
                    <a:cubicBezTo>
                      <a:pt x="871" y="1038"/>
                      <a:pt x="917" y="1035"/>
                      <a:pt x="958" y="1027"/>
                    </a:cubicBezTo>
                    <a:cubicBezTo>
                      <a:pt x="1239" y="976"/>
                      <a:pt x="1427" y="708"/>
                      <a:pt x="1375" y="427"/>
                    </a:cubicBezTo>
                    <a:cubicBezTo>
                      <a:pt x="1329" y="176"/>
                      <a:pt x="1109" y="0"/>
                      <a:pt x="86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0" name="Google Shape;1140;p41"/>
              <p:cNvSpPr/>
              <p:nvPr/>
            </p:nvSpPr>
            <p:spPr>
              <a:xfrm>
                <a:off x="811318" y="-1570320"/>
                <a:ext cx="49647" cy="36057"/>
              </a:xfrm>
              <a:custGeom>
                <a:avLst/>
                <a:gdLst/>
                <a:ahLst/>
                <a:cxnLst/>
                <a:rect l="l" t="t" r="r" b="b"/>
                <a:pathLst>
                  <a:path w="1432" h="1040" extrusionOk="0">
                    <a:moveTo>
                      <a:pt x="606" y="0"/>
                    </a:moveTo>
                    <a:cubicBezTo>
                      <a:pt x="556" y="0"/>
                      <a:pt x="510" y="4"/>
                      <a:pt x="470" y="11"/>
                    </a:cubicBezTo>
                    <a:cubicBezTo>
                      <a:pt x="188" y="63"/>
                      <a:pt x="0" y="330"/>
                      <a:pt x="52" y="617"/>
                    </a:cubicBezTo>
                    <a:cubicBezTo>
                      <a:pt x="97" y="864"/>
                      <a:pt x="314" y="1040"/>
                      <a:pt x="557" y="1040"/>
                    </a:cubicBezTo>
                    <a:cubicBezTo>
                      <a:pt x="590" y="1040"/>
                      <a:pt x="624" y="1036"/>
                      <a:pt x="657" y="1030"/>
                    </a:cubicBezTo>
                    <a:cubicBezTo>
                      <a:pt x="939" y="978"/>
                      <a:pt x="1432" y="654"/>
                      <a:pt x="1380" y="372"/>
                    </a:cubicBezTo>
                    <a:cubicBezTo>
                      <a:pt x="1336" y="131"/>
                      <a:pt x="905" y="0"/>
                      <a:pt x="60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41" name="Google Shape;1141;p41"/>
            <p:cNvGrpSpPr/>
            <p:nvPr/>
          </p:nvGrpSpPr>
          <p:grpSpPr>
            <a:xfrm>
              <a:off x="884310" y="1554919"/>
              <a:ext cx="567342" cy="786763"/>
              <a:chOff x="-5052731" y="11894685"/>
              <a:chExt cx="635322" cy="881034"/>
            </a:xfrm>
          </p:grpSpPr>
          <p:sp>
            <p:nvSpPr>
              <p:cNvPr id="1142" name="Google Shape;1142;p41"/>
              <p:cNvSpPr/>
              <p:nvPr/>
            </p:nvSpPr>
            <p:spPr>
              <a:xfrm>
                <a:off x="-5052731" y="11894685"/>
                <a:ext cx="612238" cy="881034"/>
              </a:xfrm>
              <a:custGeom>
                <a:avLst/>
                <a:gdLst/>
                <a:ahLst/>
                <a:cxnLst/>
                <a:rect l="l" t="t" r="r" b="b"/>
                <a:pathLst>
                  <a:path w="17659" h="25412" extrusionOk="0">
                    <a:moveTo>
                      <a:pt x="7879" y="0"/>
                    </a:moveTo>
                    <a:cubicBezTo>
                      <a:pt x="7829" y="0"/>
                      <a:pt x="7778" y="4"/>
                      <a:pt x="7726" y="13"/>
                    </a:cubicBezTo>
                    <a:cubicBezTo>
                      <a:pt x="7229" y="98"/>
                      <a:pt x="6900" y="576"/>
                      <a:pt x="6999" y="1074"/>
                    </a:cubicBezTo>
                    <a:lnTo>
                      <a:pt x="7412" y="3501"/>
                    </a:lnTo>
                    <a:lnTo>
                      <a:pt x="6778" y="3078"/>
                    </a:lnTo>
                    <a:cubicBezTo>
                      <a:pt x="6717" y="3041"/>
                      <a:pt x="6656" y="3012"/>
                      <a:pt x="6595" y="2984"/>
                    </a:cubicBezTo>
                    <a:cubicBezTo>
                      <a:pt x="6548" y="2970"/>
                      <a:pt x="6501" y="2956"/>
                      <a:pt x="6459" y="2951"/>
                    </a:cubicBezTo>
                    <a:cubicBezTo>
                      <a:pt x="6422" y="2942"/>
                      <a:pt x="6384" y="2937"/>
                      <a:pt x="6346" y="2933"/>
                    </a:cubicBezTo>
                    <a:cubicBezTo>
                      <a:pt x="6285" y="2933"/>
                      <a:pt x="6224" y="2933"/>
                      <a:pt x="6168" y="2937"/>
                    </a:cubicBezTo>
                    <a:cubicBezTo>
                      <a:pt x="6116" y="2947"/>
                      <a:pt x="6060" y="2956"/>
                      <a:pt x="6013" y="2975"/>
                    </a:cubicBezTo>
                    <a:cubicBezTo>
                      <a:pt x="5971" y="2989"/>
                      <a:pt x="5929" y="3003"/>
                      <a:pt x="5891" y="3022"/>
                    </a:cubicBezTo>
                    <a:cubicBezTo>
                      <a:pt x="5879" y="3022"/>
                      <a:pt x="5867" y="3022"/>
                      <a:pt x="5854" y="3022"/>
                    </a:cubicBezTo>
                    <a:cubicBezTo>
                      <a:pt x="5337" y="3022"/>
                      <a:pt x="4637" y="3217"/>
                      <a:pt x="3821" y="3904"/>
                    </a:cubicBezTo>
                    <a:cubicBezTo>
                      <a:pt x="3103" y="4514"/>
                      <a:pt x="2404" y="5416"/>
                      <a:pt x="1794" y="6514"/>
                    </a:cubicBezTo>
                    <a:lnTo>
                      <a:pt x="1775" y="6552"/>
                    </a:lnTo>
                    <a:cubicBezTo>
                      <a:pt x="1737" y="6617"/>
                      <a:pt x="1700" y="6688"/>
                      <a:pt x="1662" y="6758"/>
                    </a:cubicBezTo>
                    <a:lnTo>
                      <a:pt x="1648" y="6786"/>
                    </a:lnTo>
                    <a:lnTo>
                      <a:pt x="1634" y="6814"/>
                    </a:lnTo>
                    <a:cubicBezTo>
                      <a:pt x="1343" y="7373"/>
                      <a:pt x="1089" y="7946"/>
                      <a:pt x="874" y="8532"/>
                    </a:cubicBezTo>
                    <a:cubicBezTo>
                      <a:pt x="705" y="8988"/>
                      <a:pt x="559" y="9457"/>
                      <a:pt x="437" y="9917"/>
                    </a:cubicBezTo>
                    <a:cubicBezTo>
                      <a:pt x="432" y="9926"/>
                      <a:pt x="432" y="9936"/>
                      <a:pt x="428" y="9950"/>
                    </a:cubicBezTo>
                    <a:cubicBezTo>
                      <a:pt x="390" y="10091"/>
                      <a:pt x="353" y="10241"/>
                      <a:pt x="320" y="10391"/>
                    </a:cubicBezTo>
                    <a:lnTo>
                      <a:pt x="320" y="10405"/>
                    </a:lnTo>
                    <a:cubicBezTo>
                      <a:pt x="99" y="11372"/>
                      <a:pt x="0" y="12316"/>
                      <a:pt x="29" y="13137"/>
                    </a:cubicBezTo>
                    <a:lnTo>
                      <a:pt x="29" y="13175"/>
                    </a:lnTo>
                    <a:lnTo>
                      <a:pt x="29" y="13231"/>
                    </a:lnTo>
                    <a:lnTo>
                      <a:pt x="33" y="13297"/>
                    </a:lnTo>
                    <a:cubicBezTo>
                      <a:pt x="33" y="13329"/>
                      <a:pt x="38" y="13362"/>
                      <a:pt x="38" y="13395"/>
                    </a:cubicBezTo>
                    <a:cubicBezTo>
                      <a:pt x="146" y="14925"/>
                      <a:pt x="728" y="15958"/>
                      <a:pt x="1667" y="16305"/>
                    </a:cubicBezTo>
                    <a:cubicBezTo>
                      <a:pt x="1709" y="16319"/>
                      <a:pt x="1747" y="16333"/>
                      <a:pt x="1794" y="16348"/>
                    </a:cubicBezTo>
                    <a:lnTo>
                      <a:pt x="1803" y="16352"/>
                    </a:lnTo>
                    <a:lnTo>
                      <a:pt x="1808" y="16352"/>
                    </a:lnTo>
                    <a:cubicBezTo>
                      <a:pt x="1990" y="16401"/>
                      <a:pt x="2176" y="16426"/>
                      <a:pt x="2363" y="16426"/>
                    </a:cubicBezTo>
                    <a:cubicBezTo>
                      <a:pt x="2570" y="16426"/>
                      <a:pt x="2778" y="16395"/>
                      <a:pt x="2981" y="16333"/>
                    </a:cubicBezTo>
                    <a:cubicBezTo>
                      <a:pt x="3793" y="19751"/>
                      <a:pt x="6234" y="21994"/>
                      <a:pt x="7703" y="23074"/>
                    </a:cubicBezTo>
                    <a:cubicBezTo>
                      <a:pt x="9707" y="24543"/>
                      <a:pt x="11988" y="25411"/>
                      <a:pt x="13763" y="25411"/>
                    </a:cubicBezTo>
                    <a:cubicBezTo>
                      <a:pt x="14021" y="25411"/>
                      <a:pt x="14284" y="25393"/>
                      <a:pt x="14537" y="25350"/>
                    </a:cubicBezTo>
                    <a:cubicBezTo>
                      <a:pt x="15861" y="25125"/>
                      <a:pt x="16649" y="24407"/>
                      <a:pt x="16889" y="23219"/>
                    </a:cubicBezTo>
                    <a:cubicBezTo>
                      <a:pt x="17076" y="22285"/>
                      <a:pt x="16912" y="21187"/>
                      <a:pt x="16720" y="19920"/>
                    </a:cubicBezTo>
                    <a:cubicBezTo>
                      <a:pt x="16452" y="18178"/>
                      <a:pt x="16156" y="16211"/>
                      <a:pt x="16790" y="14409"/>
                    </a:cubicBezTo>
                    <a:cubicBezTo>
                      <a:pt x="17536" y="12292"/>
                      <a:pt x="17245" y="10067"/>
                      <a:pt x="15997" y="8307"/>
                    </a:cubicBezTo>
                    <a:cubicBezTo>
                      <a:pt x="15715" y="7908"/>
                      <a:pt x="15387" y="7542"/>
                      <a:pt x="15025" y="7213"/>
                    </a:cubicBezTo>
                    <a:lnTo>
                      <a:pt x="15157" y="7213"/>
                    </a:lnTo>
                    <a:cubicBezTo>
                      <a:pt x="15189" y="7214"/>
                      <a:pt x="15221" y="7214"/>
                      <a:pt x="15252" y="7214"/>
                    </a:cubicBezTo>
                    <a:cubicBezTo>
                      <a:pt x="16371" y="7214"/>
                      <a:pt x="16934" y="6814"/>
                      <a:pt x="17213" y="6467"/>
                    </a:cubicBezTo>
                    <a:lnTo>
                      <a:pt x="17236" y="6439"/>
                    </a:lnTo>
                    <a:cubicBezTo>
                      <a:pt x="17245" y="6425"/>
                      <a:pt x="17255" y="6415"/>
                      <a:pt x="17264" y="6401"/>
                    </a:cubicBezTo>
                    <a:cubicBezTo>
                      <a:pt x="17316" y="6326"/>
                      <a:pt x="17363" y="6251"/>
                      <a:pt x="17400" y="6171"/>
                    </a:cubicBezTo>
                    <a:cubicBezTo>
                      <a:pt x="17419" y="6129"/>
                      <a:pt x="17438" y="6087"/>
                      <a:pt x="17457" y="6035"/>
                    </a:cubicBezTo>
                    <a:lnTo>
                      <a:pt x="17461" y="6021"/>
                    </a:lnTo>
                    <a:cubicBezTo>
                      <a:pt x="17626" y="5589"/>
                      <a:pt x="17658" y="4876"/>
                      <a:pt x="16950" y="3937"/>
                    </a:cubicBezTo>
                    <a:cubicBezTo>
                      <a:pt x="16940" y="3923"/>
                      <a:pt x="16931" y="3909"/>
                      <a:pt x="16917" y="3895"/>
                    </a:cubicBezTo>
                    <a:cubicBezTo>
                      <a:pt x="16907" y="3881"/>
                      <a:pt x="16893" y="3862"/>
                      <a:pt x="16879" y="3848"/>
                    </a:cubicBezTo>
                    <a:lnTo>
                      <a:pt x="16870" y="3834"/>
                    </a:lnTo>
                    <a:lnTo>
                      <a:pt x="16837" y="3792"/>
                    </a:lnTo>
                    <a:cubicBezTo>
                      <a:pt x="16809" y="3763"/>
                      <a:pt x="16785" y="3731"/>
                      <a:pt x="16757" y="3698"/>
                    </a:cubicBezTo>
                    <a:lnTo>
                      <a:pt x="16710" y="3651"/>
                    </a:lnTo>
                    <a:lnTo>
                      <a:pt x="16692" y="3627"/>
                    </a:lnTo>
                    <a:lnTo>
                      <a:pt x="16654" y="3585"/>
                    </a:lnTo>
                    <a:cubicBezTo>
                      <a:pt x="16645" y="3571"/>
                      <a:pt x="16635" y="3562"/>
                      <a:pt x="16626" y="3552"/>
                    </a:cubicBezTo>
                    <a:cubicBezTo>
                      <a:pt x="16227" y="3130"/>
                      <a:pt x="15776" y="2754"/>
                      <a:pt x="15293" y="2435"/>
                    </a:cubicBezTo>
                    <a:lnTo>
                      <a:pt x="15265" y="2416"/>
                    </a:lnTo>
                    <a:lnTo>
                      <a:pt x="15190" y="2369"/>
                    </a:lnTo>
                    <a:cubicBezTo>
                      <a:pt x="15143" y="2337"/>
                      <a:pt x="15096" y="2308"/>
                      <a:pt x="15049" y="2280"/>
                    </a:cubicBezTo>
                    <a:lnTo>
                      <a:pt x="14983" y="2238"/>
                    </a:lnTo>
                    <a:lnTo>
                      <a:pt x="14875" y="2172"/>
                    </a:lnTo>
                    <a:lnTo>
                      <a:pt x="14852" y="2158"/>
                    </a:lnTo>
                    <a:cubicBezTo>
                      <a:pt x="14589" y="2003"/>
                      <a:pt x="14317" y="1858"/>
                      <a:pt x="14040" y="1726"/>
                    </a:cubicBezTo>
                    <a:cubicBezTo>
                      <a:pt x="13688" y="1553"/>
                      <a:pt x="13321" y="1407"/>
                      <a:pt x="12951" y="1276"/>
                    </a:cubicBezTo>
                    <a:lnTo>
                      <a:pt x="12918" y="1262"/>
                    </a:lnTo>
                    <a:lnTo>
                      <a:pt x="12871" y="1248"/>
                    </a:lnTo>
                    <a:lnTo>
                      <a:pt x="12857" y="1243"/>
                    </a:lnTo>
                    <a:cubicBezTo>
                      <a:pt x="12796" y="1224"/>
                      <a:pt x="12735" y="1205"/>
                      <a:pt x="12674" y="1187"/>
                    </a:cubicBezTo>
                    <a:lnTo>
                      <a:pt x="12650" y="1177"/>
                    </a:lnTo>
                    <a:lnTo>
                      <a:pt x="12603" y="1163"/>
                    </a:lnTo>
                    <a:cubicBezTo>
                      <a:pt x="12519" y="1140"/>
                      <a:pt x="12430" y="1111"/>
                      <a:pt x="12345" y="1088"/>
                    </a:cubicBezTo>
                    <a:lnTo>
                      <a:pt x="12326" y="1088"/>
                    </a:lnTo>
                    <a:cubicBezTo>
                      <a:pt x="11705" y="922"/>
                      <a:pt x="11135" y="840"/>
                      <a:pt x="10630" y="840"/>
                    </a:cubicBezTo>
                    <a:cubicBezTo>
                      <a:pt x="9909" y="840"/>
                      <a:pt x="9322" y="1006"/>
                      <a:pt x="8914" y="1332"/>
                    </a:cubicBezTo>
                    <a:lnTo>
                      <a:pt x="8867" y="1341"/>
                    </a:lnTo>
                    <a:lnTo>
                      <a:pt x="8768" y="769"/>
                    </a:lnTo>
                    <a:cubicBezTo>
                      <a:pt x="8705" y="318"/>
                      <a:pt x="8318" y="0"/>
                      <a:pt x="7879" y="0"/>
                    </a:cubicBezTo>
                    <a:close/>
                  </a:path>
                </a:pathLst>
              </a:custGeom>
              <a:solidFill>
                <a:schemeClr val="accent5"/>
              </a:solidFill>
              <a:ln w="28575" cap="flat" cmpd="sng">
                <a:solidFill>
                  <a:schemeClr val="accent5"/>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3" name="Google Shape;1143;p41"/>
              <p:cNvSpPr/>
              <p:nvPr/>
            </p:nvSpPr>
            <p:spPr>
              <a:xfrm>
                <a:off x="-4765193" y="12320168"/>
                <a:ext cx="34705" cy="30787"/>
              </a:xfrm>
              <a:custGeom>
                <a:avLst/>
                <a:gdLst/>
                <a:ahLst/>
                <a:cxnLst/>
                <a:rect l="l" t="t" r="r" b="b"/>
                <a:pathLst>
                  <a:path w="1001" h="888" extrusionOk="0">
                    <a:moveTo>
                      <a:pt x="0" y="0"/>
                    </a:moveTo>
                    <a:lnTo>
                      <a:pt x="151" y="887"/>
                    </a:lnTo>
                    <a:cubicBezTo>
                      <a:pt x="432" y="850"/>
                      <a:pt x="719" y="826"/>
                      <a:pt x="1000" y="822"/>
                    </a:cubicBezTo>
                    <a:cubicBezTo>
                      <a:pt x="643" y="578"/>
                      <a:pt x="310" y="301"/>
                      <a:pt x="0"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4" name="Google Shape;1144;p41"/>
              <p:cNvSpPr/>
              <p:nvPr/>
            </p:nvSpPr>
            <p:spPr>
              <a:xfrm>
                <a:off x="-4933126" y="12112020"/>
                <a:ext cx="515716" cy="638309"/>
              </a:xfrm>
              <a:custGeom>
                <a:avLst/>
                <a:gdLst/>
                <a:ahLst/>
                <a:cxnLst/>
                <a:rect l="l" t="t" r="r" b="b"/>
                <a:pathLst>
                  <a:path w="14875" h="18411" extrusionOk="0">
                    <a:moveTo>
                      <a:pt x="7168" y="1"/>
                    </a:moveTo>
                    <a:cubicBezTo>
                      <a:pt x="3211" y="1"/>
                      <a:pt x="0" y="3488"/>
                      <a:pt x="0" y="7788"/>
                    </a:cubicBezTo>
                    <a:cubicBezTo>
                      <a:pt x="0" y="14151"/>
                      <a:pt x="6658" y="18411"/>
                      <a:pt x="10315" y="18411"/>
                    </a:cubicBezTo>
                    <a:cubicBezTo>
                      <a:pt x="10548" y="18411"/>
                      <a:pt x="10768" y="18394"/>
                      <a:pt x="10974" y="18358"/>
                    </a:cubicBezTo>
                    <a:cubicBezTo>
                      <a:pt x="14875" y="17692"/>
                      <a:pt x="11045" y="12472"/>
                      <a:pt x="12655" y="7901"/>
                    </a:cubicBezTo>
                    <a:cubicBezTo>
                      <a:pt x="14082" y="3840"/>
                      <a:pt x="11129" y="1"/>
                      <a:pt x="71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5" name="Google Shape;1145;p41"/>
              <p:cNvSpPr/>
              <p:nvPr/>
            </p:nvSpPr>
            <p:spPr>
              <a:xfrm>
                <a:off x="-4855850" y="12404307"/>
                <a:ext cx="78007" cy="77799"/>
              </a:xfrm>
              <a:custGeom>
                <a:avLst/>
                <a:gdLst/>
                <a:ahLst/>
                <a:cxnLst/>
                <a:rect l="l" t="t" r="r" b="b"/>
                <a:pathLst>
                  <a:path w="2250" h="2244" extrusionOk="0">
                    <a:moveTo>
                      <a:pt x="1127" y="0"/>
                    </a:moveTo>
                    <a:cubicBezTo>
                      <a:pt x="503" y="0"/>
                      <a:pt x="1" y="502"/>
                      <a:pt x="1" y="1122"/>
                    </a:cubicBezTo>
                    <a:cubicBezTo>
                      <a:pt x="1" y="1741"/>
                      <a:pt x="503" y="2244"/>
                      <a:pt x="1127" y="2244"/>
                    </a:cubicBezTo>
                    <a:cubicBezTo>
                      <a:pt x="1747" y="2244"/>
                      <a:pt x="2249" y="1741"/>
                      <a:pt x="2249" y="1122"/>
                    </a:cubicBezTo>
                    <a:cubicBezTo>
                      <a:pt x="2249" y="502"/>
                      <a:pt x="1747" y="0"/>
                      <a:pt x="112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6" name="Google Shape;1146;p41"/>
              <p:cNvSpPr/>
              <p:nvPr/>
            </p:nvSpPr>
            <p:spPr>
              <a:xfrm>
                <a:off x="-4733125" y="12431141"/>
                <a:ext cx="67711" cy="67745"/>
              </a:xfrm>
              <a:custGeom>
                <a:avLst/>
                <a:gdLst/>
                <a:ahLst/>
                <a:cxnLst/>
                <a:rect l="l" t="t" r="r" b="b"/>
                <a:pathLst>
                  <a:path w="1953" h="1954" extrusionOk="0">
                    <a:moveTo>
                      <a:pt x="976" y="1"/>
                    </a:moveTo>
                    <a:cubicBezTo>
                      <a:pt x="437" y="1"/>
                      <a:pt x="0" y="437"/>
                      <a:pt x="0" y="977"/>
                    </a:cubicBezTo>
                    <a:cubicBezTo>
                      <a:pt x="0" y="1517"/>
                      <a:pt x="437" y="1953"/>
                      <a:pt x="976" y="1953"/>
                    </a:cubicBezTo>
                    <a:cubicBezTo>
                      <a:pt x="1516" y="1953"/>
                      <a:pt x="1953" y="1517"/>
                      <a:pt x="1953" y="977"/>
                    </a:cubicBezTo>
                    <a:cubicBezTo>
                      <a:pt x="1953" y="437"/>
                      <a:pt x="1516" y="1"/>
                      <a:pt x="97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7" name="Google Shape;1147;p41"/>
              <p:cNvSpPr/>
              <p:nvPr/>
            </p:nvSpPr>
            <p:spPr>
              <a:xfrm>
                <a:off x="-4793170" y="12522595"/>
                <a:ext cx="91321" cy="91321"/>
              </a:xfrm>
              <a:custGeom>
                <a:avLst/>
                <a:gdLst/>
                <a:ahLst/>
                <a:cxnLst/>
                <a:rect l="l" t="t" r="r" b="b"/>
                <a:pathLst>
                  <a:path w="2634" h="2634" extrusionOk="0">
                    <a:moveTo>
                      <a:pt x="1314" y="0"/>
                    </a:moveTo>
                    <a:cubicBezTo>
                      <a:pt x="591" y="0"/>
                      <a:pt x="0" y="592"/>
                      <a:pt x="0" y="1319"/>
                    </a:cubicBezTo>
                    <a:cubicBezTo>
                      <a:pt x="0" y="2042"/>
                      <a:pt x="591" y="2634"/>
                      <a:pt x="1314" y="2634"/>
                    </a:cubicBezTo>
                    <a:cubicBezTo>
                      <a:pt x="2042" y="2634"/>
                      <a:pt x="2633" y="2042"/>
                      <a:pt x="2633" y="1319"/>
                    </a:cubicBezTo>
                    <a:cubicBezTo>
                      <a:pt x="2633" y="592"/>
                      <a:pt x="2042" y="0"/>
                      <a:pt x="131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8" name="Google Shape;1148;p41"/>
              <p:cNvSpPr/>
              <p:nvPr/>
            </p:nvSpPr>
            <p:spPr>
              <a:xfrm>
                <a:off x="-4751360" y="11949842"/>
                <a:ext cx="294244" cy="170334"/>
              </a:xfrm>
              <a:custGeom>
                <a:avLst/>
                <a:gdLst/>
                <a:ahLst/>
                <a:cxnLst/>
                <a:rect l="l" t="t" r="r" b="b"/>
                <a:pathLst>
                  <a:path w="8487" h="4913" extrusionOk="0">
                    <a:moveTo>
                      <a:pt x="1934" y="0"/>
                    </a:moveTo>
                    <a:cubicBezTo>
                      <a:pt x="1189" y="0"/>
                      <a:pt x="637" y="207"/>
                      <a:pt x="437" y="628"/>
                    </a:cubicBezTo>
                    <a:cubicBezTo>
                      <a:pt x="0" y="1534"/>
                      <a:pt x="1352" y="3088"/>
                      <a:pt x="3455" y="4097"/>
                    </a:cubicBezTo>
                    <a:cubicBezTo>
                      <a:pt x="4581" y="4637"/>
                      <a:pt x="5695" y="4913"/>
                      <a:pt x="6554" y="4913"/>
                    </a:cubicBezTo>
                    <a:cubicBezTo>
                      <a:pt x="7299" y="4913"/>
                      <a:pt x="7852" y="4705"/>
                      <a:pt x="8055" y="4285"/>
                    </a:cubicBezTo>
                    <a:cubicBezTo>
                      <a:pt x="8487" y="3374"/>
                      <a:pt x="7135" y="1825"/>
                      <a:pt x="5032" y="816"/>
                    </a:cubicBezTo>
                    <a:cubicBezTo>
                      <a:pt x="3906" y="276"/>
                      <a:pt x="2792" y="0"/>
                      <a:pt x="193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9" name="Google Shape;1149;p41"/>
              <p:cNvSpPr/>
              <p:nvPr/>
            </p:nvSpPr>
            <p:spPr>
              <a:xfrm>
                <a:off x="-5040216" y="12025003"/>
                <a:ext cx="259782" cy="413994"/>
              </a:xfrm>
              <a:custGeom>
                <a:avLst/>
                <a:gdLst/>
                <a:ahLst/>
                <a:cxnLst/>
                <a:rect l="l" t="t" r="r" b="b"/>
                <a:pathLst>
                  <a:path w="7493" h="11941" extrusionOk="0">
                    <a:moveTo>
                      <a:pt x="5496" y="0"/>
                    </a:moveTo>
                    <a:cubicBezTo>
                      <a:pt x="4118" y="0"/>
                      <a:pt x="2292" y="2091"/>
                      <a:pt x="1207" y="5032"/>
                    </a:cubicBezTo>
                    <a:cubicBezTo>
                      <a:pt x="1" y="8289"/>
                      <a:pt x="165" y="11345"/>
                      <a:pt x="1569" y="11866"/>
                    </a:cubicBezTo>
                    <a:cubicBezTo>
                      <a:pt x="1705" y="11916"/>
                      <a:pt x="1849" y="11940"/>
                      <a:pt x="1998" y="11940"/>
                    </a:cubicBezTo>
                    <a:cubicBezTo>
                      <a:pt x="3375" y="11940"/>
                      <a:pt x="5202" y="9849"/>
                      <a:pt x="6291" y="6909"/>
                    </a:cubicBezTo>
                    <a:cubicBezTo>
                      <a:pt x="7492" y="3656"/>
                      <a:pt x="7328" y="596"/>
                      <a:pt x="5924" y="75"/>
                    </a:cubicBezTo>
                    <a:cubicBezTo>
                      <a:pt x="5788" y="25"/>
                      <a:pt x="5644" y="0"/>
                      <a:pt x="549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0" name="Google Shape;1150;p41"/>
              <p:cNvSpPr/>
              <p:nvPr/>
            </p:nvSpPr>
            <p:spPr>
              <a:xfrm>
                <a:off x="-5026210" y="11920963"/>
                <a:ext cx="555933" cy="516756"/>
              </a:xfrm>
              <a:custGeom>
                <a:avLst/>
                <a:gdLst/>
                <a:ahLst/>
                <a:cxnLst/>
                <a:rect l="l" t="t" r="r" b="b"/>
                <a:pathLst>
                  <a:path w="16035" h="14905" extrusionOk="0">
                    <a:moveTo>
                      <a:pt x="7126" y="0"/>
                    </a:moveTo>
                    <a:cubicBezTo>
                      <a:pt x="7033" y="0"/>
                      <a:pt x="6938" y="71"/>
                      <a:pt x="6957" y="194"/>
                    </a:cubicBezTo>
                    <a:lnTo>
                      <a:pt x="7661" y="4292"/>
                    </a:lnTo>
                    <a:lnTo>
                      <a:pt x="5614" y="2935"/>
                    </a:lnTo>
                    <a:cubicBezTo>
                      <a:pt x="5605" y="2930"/>
                      <a:pt x="5600" y="2930"/>
                      <a:pt x="5596" y="2926"/>
                    </a:cubicBezTo>
                    <a:cubicBezTo>
                      <a:pt x="5591" y="2926"/>
                      <a:pt x="5581" y="2921"/>
                      <a:pt x="5577" y="2916"/>
                    </a:cubicBezTo>
                    <a:lnTo>
                      <a:pt x="5567" y="2916"/>
                    </a:lnTo>
                    <a:cubicBezTo>
                      <a:pt x="5544" y="2912"/>
                      <a:pt x="5520" y="2912"/>
                      <a:pt x="5502" y="2912"/>
                    </a:cubicBezTo>
                    <a:cubicBezTo>
                      <a:pt x="5492" y="2916"/>
                      <a:pt x="5483" y="2916"/>
                      <a:pt x="5474" y="2921"/>
                    </a:cubicBezTo>
                    <a:cubicBezTo>
                      <a:pt x="5459" y="2921"/>
                      <a:pt x="5450" y="2926"/>
                      <a:pt x="5441" y="2935"/>
                    </a:cubicBezTo>
                    <a:cubicBezTo>
                      <a:pt x="5431" y="2935"/>
                      <a:pt x="5427" y="2944"/>
                      <a:pt x="5417" y="2949"/>
                    </a:cubicBezTo>
                    <a:cubicBezTo>
                      <a:pt x="5408" y="2959"/>
                      <a:pt x="5398" y="2963"/>
                      <a:pt x="5394" y="2973"/>
                    </a:cubicBezTo>
                    <a:cubicBezTo>
                      <a:pt x="5394" y="2977"/>
                      <a:pt x="5384" y="2982"/>
                      <a:pt x="5384" y="2982"/>
                    </a:cubicBezTo>
                    <a:cubicBezTo>
                      <a:pt x="5380" y="2991"/>
                      <a:pt x="5380" y="2996"/>
                      <a:pt x="5380" y="3001"/>
                    </a:cubicBezTo>
                    <a:cubicBezTo>
                      <a:pt x="5375" y="3005"/>
                      <a:pt x="5370" y="3010"/>
                      <a:pt x="5366" y="3020"/>
                    </a:cubicBezTo>
                    <a:lnTo>
                      <a:pt x="5361" y="3034"/>
                    </a:lnTo>
                    <a:lnTo>
                      <a:pt x="4821" y="4503"/>
                    </a:lnTo>
                    <a:lnTo>
                      <a:pt x="1803" y="5892"/>
                    </a:lnTo>
                    <a:cubicBezTo>
                      <a:pt x="1714" y="6047"/>
                      <a:pt x="1620" y="6211"/>
                      <a:pt x="1535" y="6376"/>
                    </a:cubicBezTo>
                    <a:lnTo>
                      <a:pt x="4657" y="4939"/>
                    </a:lnTo>
                    <a:lnTo>
                      <a:pt x="3558" y="7920"/>
                    </a:lnTo>
                    <a:lnTo>
                      <a:pt x="376" y="9380"/>
                    </a:lnTo>
                    <a:cubicBezTo>
                      <a:pt x="339" y="9516"/>
                      <a:pt x="306" y="9652"/>
                      <a:pt x="273" y="9788"/>
                    </a:cubicBezTo>
                    <a:lnTo>
                      <a:pt x="3394" y="8352"/>
                    </a:lnTo>
                    <a:lnTo>
                      <a:pt x="2291" y="11328"/>
                    </a:lnTo>
                    <a:lnTo>
                      <a:pt x="1" y="12384"/>
                    </a:lnTo>
                    <a:cubicBezTo>
                      <a:pt x="5" y="12506"/>
                      <a:pt x="15" y="12623"/>
                      <a:pt x="24" y="12736"/>
                    </a:cubicBezTo>
                    <a:lnTo>
                      <a:pt x="2132" y="11769"/>
                    </a:lnTo>
                    <a:lnTo>
                      <a:pt x="1014" y="14787"/>
                    </a:lnTo>
                    <a:cubicBezTo>
                      <a:pt x="1061" y="14815"/>
                      <a:pt x="1113" y="14839"/>
                      <a:pt x="1169" y="14857"/>
                    </a:cubicBezTo>
                    <a:cubicBezTo>
                      <a:pt x="1216" y="14876"/>
                      <a:pt x="1273" y="14895"/>
                      <a:pt x="1324" y="14904"/>
                    </a:cubicBezTo>
                    <a:lnTo>
                      <a:pt x="2441" y="11881"/>
                    </a:lnTo>
                    <a:lnTo>
                      <a:pt x="3408" y="13989"/>
                    </a:lnTo>
                    <a:cubicBezTo>
                      <a:pt x="3493" y="13909"/>
                      <a:pt x="3577" y="13825"/>
                      <a:pt x="3657" y="13735"/>
                    </a:cubicBezTo>
                    <a:lnTo>
                      <a:pt x="2601" y="11445"/>
                    </a:lnTo>
                    <a:lnTo>
                      <a:pt x="3699" y="8469"/>
                    </a:lnTo>
                    <a:lnTo>
                      <a:pt x="5136" y="11586"/>
                    </a:lnTo>
                    <a:cubicBezTo>
                      <a:pt x="5201" y="11464"/>
                      <a:pt x="5262" y="11337"/>
                      <a:pt x="5328" y="11210"/>
                    </a:cubicBezTo>
                    <a:lnTo>
                      <a:pt x="3859" y="8028"/>
                    </a:lnTo>
                    <a:lnTo>
                      <a:pt x="4962" y="5052"/>
                    </a:lnTo>
                    <a:lnTo>
                      <a:pt x="6398" y="8173"/>
                    </a:lnTo>
                    <a:cubicBezTo>
                      <a:pt x="6440" y="7990"/>
                      <a:pt x="6478" y="7807"/>
                      <a:pt x="6516" y="7624"/>
                    </a:cubicBezTo>
                    <a:lnTo>
                      <a:pt x="5126" y="4611"/>
                    </a:lnTo>
                    <a:lnTo>
                      <a:pt x="5600" y="3325"/>
                    </a:lnTo>
                    <a:lnTo>
                      <a:pt x="7736" y="4733"/>
                    </a:lnTo>
                    <a:lnTo>
                      <a:pt x="8135" y="7047"/>
                    </a:lnTo>
                    <a:cubicBezTo>
                      <a:pt x="8149" y="7127"/>
                      <a:pt x="8215" y="7183"/>
                      <a:pt x="8294" y="7183"/>
                    </a:cubicBezTo>
                    <a:lnTo>
                      <a:pt x="8323" y="7183"/>
                    </a:lnTo>
                    <a:cubicBezTo>
                      <a:pt x="8417" y="7169"/>
                      <a:pt x="8478" y="7080"/>
                      <a:pt x="8459" y="6991"/>
                    </a:cubicBezTo>
                    <a:lnTo>
                      <a:pt x="7708" y="2606"/>
                    </a:lnTo>
                    <a:cubicBezTo>
                      <a:pt x="7708" y="2602"/>
                      <a:pt x="7712" y="2597"/>
                      <a:pt x="7717" y="2597"/>
                    </a:cubicBezTo>
                    <a:lnTo>
                      <a:pt x="8407" y="1654"/>
                    </a:lnTo>
                    <a:lnTo>
                      <a:pt x="9229" y="2043"/>
                    </a:lnTo>
                    <a:lnTo>
                      <a:pt x="9933" y="4052"/>
                    </a:lnTo>
                    <a:cubicBezTo>
                      <a:pt x="10078" y="4160"/>
                      <a:pt x="10233" y="4268"/>
                      <a:pt x="10393" y="4371"/>
                    </a:cubicBezTo>
                    <a:lnTo>
                      <a:pt x="9646" y="2250"/>
                    </a:lnTo>
                    <a:lnTo>
                      <a:pt x="9646" y="2250"/>
                    </a:lnTo>
                    <a:lnTo>
                      <a:pt x="11435" y="3104"/>
                    </a:lnTo>
                    <a:lnTo>
                      <a:pt x="12190" y="5258"/>
                    </a:lnTo>
                    <a:cubicBezTo>
                      <a:pt x="12326" y="5310"/>
                      <a:pt x="12458" y="5357"/>
                      <a:pt x="12589" y="5399"/>
                    </a:cubicBezTo>
                    <a:lnTo>
                      <a:pt x="11862" y="3306"/>
                    </a:lnTo>
                    <a:lnTo>
                      <a:pt x="13645" y="4165"/>
                    </a:lnTo>
                    <a:lnTo>
                      <a:pt x="14195" y="5718"/>
                    </a:lnTo>
                    <a:cubicBezTo>
                      <a:pt x="14284" y="5725"/>
                      <a:pt x="14371" y="5730"/>
                      <a:pt x="14457" y="5730"/>
                    </a:cubicBezTo>
                    <a:cubicBezTo>
                      <a:pt x="14488" y="5730"/>
                      <a:pt x="14520" y="5729"/>
                      <a:pt x="14551" y="5728"/>
                    </a:cubicBezTo>
                    <a:lnTo>
                      <a:pt x="14073" y="4367"/>
                    </a:lnTo>
                    <a:lnTo>
                      <a:pt x="14073" y="4367"/>
                    </a:lnTo>
                    <a:lnTo>
                      <a:pt x="15894" y="5240"/>
                    </a:lnTo>
                    <a:cubicBezTo>
                      <a:pt x="15927" y="5193"/>
                      <a:pt x="15955" y="5146"/>
                      <a:pt x="15983" y="5099"/>
                    </a:cubicBezTo>
                    <a:cubicBezTo>
                      <a:pt x="16006" y="5047"/>
                      <a:pt x="16025" y="4996"/>
                      <a:pt x="16035" y="4939"/>
                    </a:cubicBezTo>
                    <a:lnTo>
                      <a:pt x="14209" y="4066"/>
                    </a:lnTo>
                    <a:lnTo>
                      <a:pt x="15575" y="3588"/>
                    </a:lnTo>
                    <a:cubicBezTo>
                      <a:pt x="15504" y="3498"/>
                      <a:pt x="15424" y="3409"/>
                      <a:pt x="15345" y="3315"/>
                    </a:cubicBezTo>
                    <a:lnTo>
                      <a:pt x="13786" y="3864"/>
                    </a:lnTo>
                    <a:lnTo>
                      <a:pt x="12003" y="3010"/>
                    </a:lnTo>
                    <a:lnTo>
                      <a:pt x="14091" y="2273"/>
                    </a:lnTo>
                    <a:cubicBezTo>
                      <a:pt x="13974" y="2193"/>
                      <a:pt x="13857" y="2118"/>
                      <a:pt x="13735" y="2043"/>
                    </a:cubicBezTo>
                    <a:lnTo>
                      <a:pt x="11580" y="2808"/>
                    </a:lnTo>
                    <a:lnTo>
                      <a:pt x="9796" y="1949"/>
                    </a:lnTo>
                    <a:lnTo>
                      <a:pt x="11918" y="1203"/>
                    </a:lnTo>
                    <a:cubicBezTo>
                      <a:pt x="11735" y="1147"/>
                      <a:pt x="11557" y="1086"/>
                      <a:pt x="11383" y="1043"/>
                    </a:cubicBezTo>
                    <a:lnTo>
                      <a:pt x="9369" y="1748"/>
                    </a:lnTo>
                    <a:lnTo>
                      <a:pt x="8449" y="1306"/>
                    </a:lnTo>
                    <a:lnTo>
                      <a:pt x="8435" y="1297"/>
                    </a:lnTo>
                    <a:cubicBezTo>
                      <a:pt x="8426" y="1292"/>
                      <a:pt x="8421" y="1292"/>
                      <a:pt x="8417" y="1292"/>
                    </a:cubicBezTo>
                    <a:cubicBezTo>
                      <a:pt x="8402" y="1288"/>
                      <a:pt x="8388" y="1283"/>
                      <a:pt x="8379" y="1283"/>
                    </a:cubicBezTo>
                    <a:lnTo>
                      <a:pt x="8365" y="1283"/>
                    </a:lnTo>
                    <a:cubicBezTo>
                      <a:pt x="8360" y="1282"/>
                      <a:pt x="8355" y="1282"/>
                      <a:pt x="8351" y="1282"/>
                    </a:cubicBezTo>
                    <a:cubicBezTo>
                      <a:pt x="8300" y="1282"/>
                      <a:pt x="8254" y="1305"/>
                      <a:pt x="8224" y="1344"/>
                    </a:cubicBezTo>
                    <a:lnTo>
                      <a:pt x="7633" y="2156"/>
                    </a:lnTo>
                    <a:lnTo>
                      <a:pt x="7285" y="133"/>
                    </a:lnTo>
                    <a:cubicBezTo>
                      <a:pt x="7267" y="42"/>
                      <a:pt x="7197" y="0"/>
                      <a:pt x="7126" y="0"/>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151" name="Google Shape;1151;p41"/>
          <p:cNvSpPr/>
          <p:nvPr/>
        </p:nvSpPr>
        <p:spPr>
          <a:xfrm flipH="1">
            <a:off x="8090578" y="4677944"/>
            <a:ext cx="1053422" cy="471493"/>
          </a:xfrm>
          <a:custGeom>
            <a:avLst/>
            <a:gdLst/>
            <a:ahLst/>
            <a:cxnLst/>
            <a:rect l="l" t="t" r="r" b="b"/>
            <a:pathLst>
              <a:path w="18264" h="8175" extrusionOk="0">
                <a:moveTo>
                  <a:pt x="10345" y="0"/>
                </a:moveTo>
                <a:cubicBezTo>
                  <a:pt x="6055" y="0"/>
                  <a:pt x="5503" y="6370"/>
                  <a:pt x="5503" y="6370"/>
                </a:cubicBezTo>
                <a:cubicBezTo>
                  <a:pt x="5503" y="6370"/>
                  <a:pt x="5421" y="2755"/>
                  <a:pt x="3443" y="2755"/>
                </a:cubicBezTo>
                <a:cubicBezTo>
                  <a:pt x="3371" y="2755"/>
                  <a:pt x="3296" y="2760"/>
                  <a:pt x="3218" y="2770"/>
                </a:cubicBezTo>
                <a:cubicBezTo>
                  <a:pt x="691" y="3097"/>
                  <a:pt x="0" y="8170"/>
                  <a:pt x="0" y="8170"/>
                </a:cubicBezTo>
                <a:lnTo>
                  <a:pt x="17964" y="8175"/>
                </a:lnTo>
                <a:cubicBezTo>
                  <a:pt x="17964" y="8175"/>
                  <a:pt x="18264" y="4248"/>
                  <a:pt x="15770" y="4248"/>
                </a:cubicBezTo>
                <a:cubicBezTo>
                  <a:pt x="15719" y="4248"/>
                  <a:pt x="15667" y="4250"/>
                  <a:pt x="15613" y="4253"/>
                </a:cubicBezTo>
                <a:cubicBezTo>
                  <a:pt x="13062" y="4407"/>
                  <a:pt x="12475" y="6370"/>
                  <a:pt x="12475" y="6370"/>
                </a:cubicBezTo>
                <a:cubicBezTo>
                  <a:pt x="12475" y="6370"/>
                  <a:pt x="14177" y="173"/>
                  <a:pt x="10549" y="5"/>
                </a:cubicBezTo>
                <a:cubicBezTo>
                  <a:pt x="10480" y="2"/>
                  <a:pt x="10412" y="0"/>
                  <a:pt x="1034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52" name="Google Shape;1152;p41"/>
          <p:cNvGrpSpPr/>
          <p:nvPr/>
        </p:nvGrpSpPr>
        <p:grpSpPr>
          <a:xfrm>
            <a:off x="7391999" y="2964236"/>
            <a:ext cx="2043050" cy="2126200"/>
            <a:chOff x="7391999" y="2964236"/>
            <a:chExt cx="2043050" cy="2126200"/>
          </a:xfrm>
        </p:grpSpPr>
        <p:grpSp>
          <p:nvGrpSpPr>
            <p:cNvPr id="1153" name="Google Shape;1153;p41"/>
            <p:cNvGrpSpPr/>
            <p:nvPr/>
          </p:nvGrpSpPr>
          <p:grpSpPr>
            <a:xfrm>
              <a:off x="8090582" y="3455878"/>
              <a:ext cx="803237" cy="664987"/>
              <a:chOff x="8260374" y="2306480"/>
              <a:chExt cx="635271" cy="525930"/>
            </a:xfrm>
          </p:grpSpPr>
          <p:sp>
            <p:nvSpPr>
              <p:cNvPr id="1154" name="Google Shape;1154;p41"/>
              <p:cNvSpPr/>
              <p:nvPr/>
            </p:nvSpPr>
            <p:spPr>
              <a:xfrm rot="1799844">
                <a:off x="8290825" y="2431596"/>
                <a:ext cx="574371" cy="275698"/>
              </a:xfrm>
              <a:custGeom>
                <a:avLst/>
                <a:gdLst/>
                <a:ahLst/>
                <a:cxnLst/>
                <a:rect l="l" t="t" r="r" b="b"/>
                <a:pathLst>
                  <a:path w="23175" h="11124" extrusionOk="0">
                    <a:moveTo>
                      <a:pt x="22300" y="1"/>
                    </a:moveTo>
                    <a:cubicBezTo>
                      <a:pt x="22297" y="1"/>
                      <a:pt x="22294" y="1"/>
                      <a:pt x="22292" y="1"/>
                    </a:cubicBezTo>
                    <a:lnTo>
                      <a:pt x="22278" y="1"/>
                    </a:lnTo>
                    <a:cubicBezTo>
                      <a:pt x="22151" y="1"/>
                      <a:pt x="22029" y="29"/>
                      <a:pt x="21911" y="85"/>
                    </a:cubicBezTo>
                    <a:lnTo>
                      <a:pt x="21268" y="85"/>
                    </a:lnTo>
                    <a:cubicBezTo>
                      <a:pt x="21235" y="81"/>
                      <a:pt x="21203" y="76"/>
                      <a:pt x="21170" y="76"/>
                    </a:cubicBezTo>
                    <a:lnTo>
                      <a:pt x="4723" y="76"/>
                    </a:lnTo>
                    <a:cubicBezTo>
                      <a:pt x="4690" y="76"/>
                      <a:pt x="4657" y="81"/>
                      <a:pt x="4624" y="85"/>
                    </a:cubicBezTo>
                    <a:lnTo>
                      <a:pt x="954" y="85"/>
                    </a:lnTo>
                    <a:cubicBezTo>
                      <a:pt x="428" y="85"/>
                      <a:pt x="1" y="512"/>
                      <a:pt x="1" y="1038"/>
                    </a:cubicBezTo>
                    <a:lnTo>
                      <a:pt x="1" y="1648"/>
                    </a:lnTo>
                    <a:cubicBezTo>
                      <a:pt x="1" y="2089"/>
                      <a:pt x="306" y="2479"/>
                      <a:pt x="738" y="2578"/>
                    </a:cubicBezTo>
                    <a:lnTo>
                      <a:pt x="2775" y="3052"/>
                    </a:lnTo>
                    <a:cubicBezTo>
                      <a:pt x="3479" y="6206"/>
                      <a:pt x="5615" y="8844"/>
                      <a:pt x="8548" y="10186"/>
                    </a:cubicBezTo>
                    <a:cubicBezTo>
                      <a:pt x="9912" y="10813"/>
                      <a:pt x="11376" y="11123"/>
                      <a:pt x="12839" y="11123"/>
                    </a:cubicBezTo>
                    <a:cubicBezTo>
                      <a:pt x="14522" y="11123"/>
                      <a:pt x="16202" y="10712"/>
                      <a:pt x="17725" y="9895"/>
                    </a:cubicBezTo>
                    <a:cubicBezTo>
                      <a:pt x="17733" y="9895"/>
                      <a:pt x="17741" y="9896"/>
                      <a:pt x="17749" y="9896"/>
                    </a:cubicBezTo>
                    <a:cubicBezTo>
                      <a:pt x="17919" y="9896"/>
                      <a:pt x="18088" y="9849"/>
                      <a:pt x="18236" y="9754"/>
                    </a:cubicBezTo>
                    <a:cubicBezTo>
                      <a:pt x="19870" y="8722"/>
                      <a:pt x="21184" y="7248"/>
                      <a:pt x="22019" y="5502"/>
                    </a:cubicBezTo>
                    <a:cubicBezTo>
                      <a:pt x="22545" y="4479"/>
                      <a:pt x="22892" y="3371"/>
                      <a:pt x="23047" y="2230"/>
                    </a:cubicBezTo>
                    <a:cubicBezTo>
                      <a:pt x="23127" y="1780"/>
                      <a:pt x="23169" y="1324"/>
                      <a:pt x="23174" y="869"/>
                    </a:cubicBezTo>
                    <a:cubicBezTo>
                      <a:pt x="23169" y="389"/>
                      <a:pt x="22780" y="1"/>
                      <a:pt x="22300" y="1"/>
                    </a:cubicBezTo>
                    <a:close/>
                  </a:path>
                </a:pathLst>
              </a:custGeom>
              <a:solidFill>
                <a:schemeClr val="accent5"/>
              </a:solidFill>
              <a:ln w="28575" cap="flat" cmpd="sng">
                <a:solidFill>
                  <a:schemeClr val="accent5"/>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5" name="Google Shape;1155;p41"/>
              <p:cNvSpPr/>
              <p:nvPr/>
            </p:nvSpPr>
            <p:spPr>
              <a:xfrm rot="1799844">
                <a:off x="8308453" y="2451546"/>
                <a:ext cx="537467" cy="237506"/>
              </a:xfrm>
              <a:custGeom>
                <a:avLst/>
                <a:gdLst/>
                <a:ahLst/>
                <a:cxnLst/>
                <a:rect l="l" t="t" r="r" b="b"/>
                <a:pathLst>
                  <a:path w="21686" h="9583" extrusionOk="0">
                    <a:moveTo>
                      <a:pt x="221" y="0"/>
                    </a:moveTo>
                    <a:cubicBezTo>
                      <a:pt x="99" y="0"/>
                      <a:pt x="0" y="99"/>
                      <a:pt x="0" y="221"/>
                    </a:cubicBezTo>
                    <a:lnTo>
                      <a:pt x="0" y="827"/>
                    </a:lnTo>
                    <a:cubicBezTo>
                      <a:pt x="0" y="930"/>
                      <a:pt x="70" y="1019"/>
                      <a:pt x="174" y="1042"/>
                    </a:cubicBezTo>
                    <a:lnTo>
                      <a:pt x="2671" y="1629"/>
                    </a:lnTo>
                    <a:cubicBezTo>
                      <a:pt x="3464" y="6261"/>
                      <a:pt x="7480" y="9583"/>
                      <a:pt x="12099" y="9583"/>
                    </a:cubicBezTo>
                    <a:cubicBezTo>
                      <a:pt x="12371" y="9583"/>
                      <a:pt x="12646" y="9571"/>
                      <a:pt x="12922" y="9548"/>
                    </a:cubicBezTo>
                    <a:cubicBezTo>
                      <a:pt x="17879" y="9121"/>
                      <a:pt x="21685" y="4971"/>
                      <a:pt x="2168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6" name="Google Shape;1156;p41"/>
              <p:cNvSpPr/>
              <p:nvPr/>
            </p:nvSpPr>
            <p:spPr>
              <a:xfrm rot="1799844">
                <a:off x="8648810" y="2541257"/>
                <a:ext cx="44339" cy="52071"/>
              </a:xfrm>
              <a:custGeom>
                <a:avLst/>
                <a:gdLst/>
                <a:ahLst/>
                <a:cxnLst/>
                <a:rect l="l" t="t" r="r" b="b"/>
                <a:pathLst>
                  <a:path w="1789" h="2101" extrusionOk="0">
                    <a:moveTo>
                      <a:pt x="714" y="303"/>
                    </a:moveTo>
                    <a:cubicBezTo>
                      <a:pt x="812" y="308"/>
                      <a:pt x="906" y="340"/>
                      <a:pt x="981" y="402"/>
                    </a:cubicBezTo>
                    <a:cubicBezTo>
                      <a:pt x="1305" y="655"/>
                      <a:pt x="1465" y="1063"/>
                      <a:pt x="1399" y="1472"/>
                    </a:cubicBezTo>
                    <a:cubicBezTo>
                      <a:pt x="1375" y="1561"/>
                      <a:pt x="1324" y="1720"/>
                      <a:pt x="1178" y="1777"/>
                    </a:cubicBezTo>
                    <a:cubicBezTo>
                      <a:pt x="1142" y="1792"/>
                      <a:pt x="1106" y="1798"/>
                      <a:pt x="1071" y="1798"/>
                    </a:cubicBezTo>
                    <a:cubicBezTo>
                      <a:pt x="963" y="1798"/>
                      <a:pt x="864" y="1741"/>
                      <a:pt x="807" y="1702"/>
                    </a:cubicBezTo>
                    <a:cubicBezTo>
                      <a:pt x="484" y="1448"/>
                      <a:pt x="324" y="1035"/>
                      <a:pt x="390" y="632"/>
                    </a:cubicBezTo>
                    <a:cubicBezTo>
                      <a:pt x="408" y="538"/>
                      <a:pt x="465" y="383"/>
                      <a:pt x="610" y="322"/>
                    </a:cubicBezTo>
                    <a:cubicBezTo>
                      <a:pt x="643" y="308"/>
                      <a:pt x="681" y="303"/>
                      <a:pt x="714" y="303"/>
                    </a:cubicBezTo>
                    <a:close/>
                    <a:moveTo>
                      <a:pt x="715" y="0"/>
                    </a:moveTo>
                    <a:cubicBezTo>
                      <a:pt x="643" y="0"/>
                      <a:pt x="571" y="13"/>
                      <a:pt x="502" y="40"/>
                    </a:cubicBezTo>
                    <a:cubicBezTo>
                      <a:pt x="301" y="120"/>
                      <a:pt x="155" y="308"/>
                      <a:pt x="99" y="561"/>
                    </a:cubicBezTo>
                    <a:cubicBezTo>
                      <a:pt x="0" y="1087"/>
                      <a:pt x="207" y="1622"/>
                      <a:pt x="634" y="1950"/>
                    </a:cubicBezTo>
                    <a:cubicBezTo>
                      <a:pt x="761" y="2044"/>
                      <a:pt x="911" y="2096"/>
                      <a:pt x="1070" y="2101"/>
                    </a:cubicBezTo>
                    <a:cubicBezTo>
                      <a:pt x="1145" y="2101"/>
                      <a:pt x="1216" y="2087"/>
                      <a:pt x="1286" y="2058"/>
                    </a:cubicBezTo>
                    <a:cubicBezTo>
                      <a:pt x="1488" y="1979"/>
                      <a:pt x="1634" y="1796"/>
                      <a:pt x="1690" y="1537"/>
                    </a:cubicBezTo>
                    <a:cubicBezTo>
                      <a:pt x="1788" y="1012"/>
                      <a:pt x="1577" y="477"/>
                      <a:pt x="1155" y="153"/>
                    </a:cubicBezTo>
                    <a:cubicBezTo>
                      <a:pt x="1011" y="53"/>
                      <a:pt x="861" y="0"/>
                      <a:pt x="715" y="0"/>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7" name="Google Shape;1157;p41"/>
              <p:cNvSpPr/>
              <p:nvPr/>
            </p:nvSpPr>
            <p:spPr>
              <a:xfrm rot="1799844">
                <a:off x="8576438" y="2544357"/>
                <a:ext cx="55516" cy="38961"/>
              </a:xfrm>
              <a:custGeom>
                <a:avLst/>
                <a:gdLst/>
                <a:ahLst/>
                <a:cxnLst/>
                <a:rect l="l" t="t" r="r" b="b"/>
                <a:pathLst>
                  <a:path w="2240" h="1572" extrusionOk="0">
                    <a:moveTo>
                      <a:pt x="1283" y="304"/>
                    </a:moveTo>
                    <a:cubicBezTo>
                      <a:pt x="1409" y="304"/>
                      <a:pt x="1535" y="332"/>
                      <a:pt x="1653" y="384"/>
                    </a:cubicBezTo>
                    <a:cubicBezTo>
                      <a:pt x="1737" y="422"/>
                      <a:pt x="1883" y="511"/>
                      <a:pt x="1906" y="666"/>
                    </a:cubicBezTo>
                    <a:cubicBezTo>
                      <a:pt x="1930" y="821"/>
                      <a:pt x="1822" y="948"/>
                      <a:pt x="1751" y="1009"/>
                    </a:cubicBezTo>
                    <a:cubicBezTo>
                      <a:pt x="1545" y="1179"/>
                      <a:pt x="1289" y="1268"/>
                      <a:pt x="1031" y="1268"/>
                    </a:cubicBezTo>
                    <a:cubicBezTo>
                      <a:pt x="891" y="1268"/>
                      <a:pt x="750" y="1242"/>
                      <a:pt x="615" y="1187"/>
                    </a:cubicBezTo>
                    <a:cubicBezTo>
                      <a:pt x="531" y="1149"/>
                      <a:pt x="385" y="1060"/>
                      <a:pt x="362" y="905"/>
                    </a:cubicBezTo>
                    <a:cubicBezTo>
                      <a:pt x="324" y="652"/>
                      <a:pt x="644" y="384"/>
                      <a:pt x="1061" y="319"/>
                    </a:cubicBezTo>
                    <a:cubicBezTo>
                      <a:pt x="1122" y="309"/>
                      <a:pt x="1188" y="305"/>
                      <a:pt x="1249" y="305"/>
                    </a:cubicBezTo>
                    <a:lnTo>
                      <a:pt x="1254" y="305"/>
                    </a:lnTo>
                    <a:cubicBezTo>
                      <a:pt x="1264" y="304"/>
                      <a:pt x="1273" y="304"/>
                      <a:pt x="1283" y="304"/>
                    </a:cubicBezTo>
                    <a:close/>
                    <a:moveTo>
                      <a:pt x="1240" y="0"/>
                    </a:moveTo>
                    <a:cubicBezTo>
                      <a:pt x="1166" y="0"/>
                      <a:pt x="1092" y="6"/>
                      <a:pt x="1019" y="18"/>
                    </a:cubicBezTo>
                    <a:cubicBezTo>
                      <a:pt x="418" y="112"/>
                      <a:pt x="1" y="520"/>
                      <a:pt x="66" y="952"/>
                    </a:cubicBezTo>
                    <a:cubicBezTo>
                      <a:pt x="99" y="1168"/>
                      <a:pt x="249" y="1347"/>
                      <a:pt x="489" y="1459"/>
                    </a:cubicBezTo>
                    <a:cubicBezTo>
                      <a:pt x="653" y="1534"/>
                      <a:pt x="836" y="1572"/>
                      <a:pt x="1019" y="1572"/>
                    </a:cubicBezTo>
                    <a:cubicBezTo>
                      <a:pt x="1099" y="1572"/>
                      <a:pt x="1174" y="1567"/>
                      <a:pt x="1249" y="1553"/>
                    </a:cubicBezTo>
                    <a:cubicBezTo>
                      <a:pt x="1512" y="1520"/>
                      <a:pt x="1756" y="1408"/>
                      <a:pt x="1953" y="1234"/>
                    </a:cubicBezTo>
                    <a:cubicBezTo>
                      <a:pt x="2150" y="1056"/>
                      <a:pt x="2240" y="840"/>
                      <a:pt x="2207" y="624"/>
                    </a:cubicBezTo>
                    <a:cubicBezTo>
                      <a:pt x="2169" y="408"/>
                      <a:pt x="2024" y="225"/>
                      <a:pt x="1784" y="112"/>
                    </a:cubicBezTo>
                    <a:cubicBezTo>
                      <a:pt x="1609" y="38"/>
                      <a:pt x="1425" y="0"/>
                      <a:pt x="1240" y="0"/>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8" name="Google Shape;1158;p41"/>
              <p:cNvSpPr/>
              <p:nvPr/>
            </p:nvSpPr>
            <p:spPr>
              <a:xfrm rot="1799844">
                <a:off x="8585792" y="2597132"/>
                <a:ext cx="38514" cy="53781"/>
              </a:xfrm>
              <a:custGeom>
                <a:avLst/>
                <a:gdLst/>
                <a:ahLst/>
                <a:cxnLst/>
                <a:rect l="l" t="t" r="r" b="b"/>
                <a:pathLst>
                  <a:path w="1554" h="2170" extrusionOk="0">
                    <a:moveTo>
                      <a:pt x="775" y="306"/>
                    </a:moveTo>
                    <a:cubicBezTo>
                      <a:pt x="1033" y="306"/>
                      <a:pt x="1249" y="663"/>
                      <a:pt x="1249" y="1085"/>
                    </a:cubicBezTo>
                    <a:cubicBezTo>
                      <a:pt x="1249" y="1508"/>
                      <a:pt x="1033" y="1864"/>
                      <a:pt x="775" y="1864"/>
                    </a:cubicBezTo>
                    <a:cubicBezTo>
                      <a:pt x="516" y="1864"/>
                      <a:pt x="300" y="1508"/>
                      <a:pt x="300" y="1085"/>
                    </a:cubicBezTo>
                    <a:cubicBezTo>
                      <a:pt x="300" y="663"/>
                      <a:pt x="516" y="306"/>
                      <a:pt x="775" y="306"/>
                    </a:cubicBezTo>
                    <a:close/>
                    <a:moveTo>
                      <a:pt x="775" y="1"/>
                    </a:moveTo>
                    <a:cubicBezTo>
                      <a:pt x="338" y="1"/>
                      <a:pt x="0" y="480"/>
                      <a:pt x="0" y="1085"/>
                    </a:cubicBezTo>
                    <a:cubicBezTo>
                      <a:pt x="0" y="1691"/>
                      <a:pt x="338" y="2169"/>
                      <a:pt x="775" y="2169"/>
                    </a:cubicBezTo>
                    <a:cubicBezTo>
                      <a:pt x="1211" y="2169"/>
                      <a:pt x="1554" y="1691"/>
                      <a:pt x="1554" y="1085"/>
                    </a:cubicBezTo>
                    <a:cubicBezTo>
                      <a:pt x="1554" y="480"/>
                      <a:pt x="1211" y="1"/>
                      <a:pt x="775" y="1"/>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9" name="Google Shape;1159;p41"/>
              <p:cNvSpPr/>
              <p:nvPr/>
            </p:nvSpPr>
            <p:spPr>
              <a:xfrm rot="1799844">
                <a:off x="8519775" y="2568098"/>
                <a:ext cx="55268" cy="45355"/>
              </a:xfrm>
              <a:custGeom>
                <a:avLst/>
                <a:gdLst/>
                <a:ahLst/>
                <a:cxnLst/>
                <a:rect l="l" t="t" r="r" b="b"/>
                <a:pathLst>
                  <a:path w="2230" h="1830" extrusionOk="0">
                    <a:moveTo>
                      <a:pt x="809" y="301"/>
                    </a:moveTo>
                    <a:cubicBezTo>
                      <a:pt x="994" y="301"/>
                      <a:pt x="1219" y="385"/>
                      <a:pt x="1413" y="543"/>
                    </a:cubicBezTo>
                    <a:cubicBezTo>
                      <a:pt x="1742" y="806"/>
                      <a:pt x="1883" y="1200"/>
                      <a:pt x="1723" y="1402"/>
                    </a:cubicBezTo>
                    <a:cubicBezTo>
                      <a:pt x="1658" y="1484"/>
                      <a:pt x="1550" y="1524"/>
                      <a:pt x="1423" y="1524"/>
                    </a:cubicBezTo>
                    <a:cubicBezTo>
                      <a:pt x="1238" y="1524"/>
                      <a:pt x="1012" y="1441"/>
                      <a:pt x="817" y="1285"/>
                    </a:cubicBezTo>
                    <a:cubicBezTo>
                      <a:pt x="488" y="1017"/>
                      <a:pt x="343" y="628"/>
                      <a:pt x="507" y="426"/>
                    </a:cubicBezTo>
                    <a:cubicBezTo>
                      <a:pt x="573" y="341"/>
                      <a:pt x="681" y="301"/>
                      <a:pt x="809" y="301"/>
                    </a:cubicBezTo>
                    <a:close/>
                    <a:moveTo>
                      <a:pt x="808" y="0"/>
                    </a:moveTo>
                    <a:cubicBezTo>
                      <a:pt x="591" y="0"/>
                      <a:pt x="398" y="77"/>
                      <a:pt x="273" y="233"/>
                    </a:cubicBezTo>
                    <a:cubicBezTo>
                      <a:pt x="0" y="576"/>
                      <a:pt x="155" y="1139"/>
                      <a:pt x="629" y="1520"/>
                    </a:cubicBezTo>
                    <a:cubicBezTo>
                      <a:pt x="850" y="1707"/>
                      <a:pt x="1127" y="1815"/>
                      <a:pt x="1418" y="1829"/>
                    </a:cubicBezTo>
                    <a:cubicBezTo>
                      <a:pt x="1423" y="1829"/>
                      <a:pt x="1429" y="1830"/>
                      <a:pt x="1434" y="1830"/>
                    </a:cubicBezTo>
                    <a:cubicBezTo>
                      <a:pt x="1635" y="1830"/>
                      <a:pt x="1825" y="1745"/>
                      <a:pt x="1958" y="1595"/>
                    </a:cubicBezTo>
                    <a:cubicBezTo>
                      <a:pt x="2230" y="1252"/>
                      <a:pt x="2075" y="689"/>
                      <a:pt x="1601" y="309"/>
                    </a:cubicBezTo>
                    <a:cubicBezTo>
                      <a:pt x="1346" y="104"/>
                      <a:pt x="1060" y="0"/>
                      <a:pt x="808" y="0"/>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0" name="Google Shape;1160;p41"/>
              <p:cNvSpPr/>
              <p:nvPr/>
            </p:nvSpPr>
            <p:spPr>
              <a:xfrm rot="1799844">
                <a:off x="8637789" y="2615147"/>
                <a:ext cx="50634" cy="48354"/>
              </a:xfrm>
              <a:custGeom>
                <a:avLst/>
                <a:gdLst/>
                <a:ahLst/>
                <a:cxnLst/>
                <a:rect l="l" t="t" r="r" b="b"/>
                <a:pathLst>
                  <a:path w="2043" h="1951" extrusionOk="0">
                    <a:moveTo>
                      <a:pt x="1324" y="302"/>
                    </a:moveTo>
                    <a:cubicBezTo>
                      <a:pt x="1393" y="302"/>
                      <a:pt x="1460" y="325"/>
                      <a:pt x="1512" y="368"/>
                    </a:cubicBezTo>
                    <a:cubicBezTo>
                      <a:pt x="1714" y="533"/>
                      <a:pt x="1657" y="946"/>
                      <a:pt x="1390" y="1274"/>
                    </a:cubicBezTo>
                    <a:cubicBezTo>
                      <a:pt x="1201" y="1511"/>
                      <a:pt x="944" y="1650"/>
                      <a:pt x="739" y="1650"/>
                    </a:cubicBezTo>
                    <a:cubicBezTo>
                      <a:pt x="659" y="1650"/>
                      <a:pt x="588" y="1629"/>
                      <a:pt x="531" y="1584"/>
                    </a:cubicBezTo>
                    <a:cubicBezTo>
                      <a:pt x="329" y="1420"/>
                      <a:pt x="385" y="1007"/>
                      <a:pt x="653" y="678"/>
                    </a:cubicBezTo>
                    <a:cubicBezTo>
                      <a:pt x="775" y="518"/>
                      <a:pt x="944" y="396"/>
                      <a:pt x="1136" y="331"/>
                    </a:cubicBezTo>
                    <a:cubicBezTo>
                      <a:pt x="1193" y="312"/>
                      <a:pt x="1249" y="303"/>
                      <a:pt x="1305" y="303"/>
                    </a:cubicBezTo>
                    <a:cubicBezTo>
                      <a:pt x="1312" y="302"/>
                      <a:pt x="1318" y="302"/>
                      <a:pt x="1324" y="302"/>
                    </a:cubicBezTo>
                    <a:close/>
                    <a:moveTo>
                      <a:pt x="1304" y="0"/>
                    </a:moveTo>
                    <a:cubicBezTo>
                      <a:pt x="1222" y="0"/>
                      <a:pt x="1136" y="13"/>
                      <a:pt x="1047" y="40"/>
                    </a:cubicBezTo>
                    <a:cubicBezTo>
                      <a:pt x="798" y="124"/>
                      <a:pt x="578" y="279"/>
                      <a:pt x="418" y="486"/>
                    </a:cubicBezTo>
                    <a:cubicBezTo>
                      <a:pt x="38" y="960"/>
                      <a:pt x="1" y="1542"/>
                      <a:pt x="343" y="1819"/>
                    </a:cubicBezTo>
                    <a:cubicBezTo>
                      <a:pt x="451" y="1904"/>
                      <a:pt x="584" y="1950"/>
                      <a:pt x="722" y="1950"/>
                    </a:cubicBezTo>
                    <a:cubicBezTo>
                      <a:pt x="729" y="1950"/>
                      <a:pt x="735" y="1950"/>
                      <a:pt x="742" y="1950"/>
                    </a:cubicBezTo>
                    <a:cubicBezTo>
                      <a:pt x="1033" y="1950"/>
                      <a:pt x="1371" y="1776"/>
                      <a:pt x="1625" y="1462"/>
                    </a:cubicBezTo>
                    <a:cubicBezTo>
                      <a:pt x="2009" y="993"/>
                      <a:pt x="2042" y="406"/>
                      <a:pt x="1704" y="134"/>
                    </a:cubicBezTo>
                    <a:cubicBezTo>
                      <a:pt x="1592" y="45"/>
                      <a:pt x="1455" y="0"/>
                      <a:pt x="1304" y="0"/>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1" name="Google Shape;1161;p41"/>
              <p:cNvSpPr/>
              <p:nvPr/>
            </p:nvSpPr>
            <p:spPr>
              <a:xfrm rot="1799844">
                <a:off x="8616179" y="2492820"/>
                <a:ext cx="45280" cy="51377"/>
              </a:xfrm>
              <a:custGeom>
                <a:avLst/>
                <a:gdLst/>
                <a:ahLst/>
                <a:cxnLst/>
                <a:rect l="l" t="t" r="r" b="b"/>
                <a:pathLst>
                  <a:path w="1827" h="2073" extrusionOk="0">
                    <a:moveTo>
                      <a:pt x="1097" y="306"/>
                    </a:moveTo>
                    <a:cubicBezTo>
                      <a:pt x="1132" y="306"/>
                      <a:pt x="1167" y="316"/>
                      <a:pt x="1202" y="336"/>
                    </a:cubicBezTo>
                    <a:cubicBezTo>
                      <a:pt x="1432" y="444"/>
                      <a:pt x="1475" y="861"/>
                      <a:pt x="1292" y="1242"/>
                    </a:cubicBezTo>
                    <a:cubicBezTo>
                      <a:pt x="1212" y="1429"/>
                      <a:pt x="1076" y="1584"/>
                      <a:pt x="902" y="1692"/>
                    </a:cubicBezTo>
                    <a:cubicBezTo>
                      <a:pt x="846" y="1728"/>
                      <a:pt x="753" y="1772"/>
                      <a:pt x="655" y="1772"/>
                    </a:cubicBezTo>
                    <a:cubicBezTo>
                      <a:pt x="612" y="1772"/>
                      <a:pt x="569" y="1764"/>
                      <a:pt x="527" y="1744"/>
                    </a:cubicBezTo>
                    <a:cubicBezTo>
                      <a:pt x="390" y="1678"/>
                      <a:pt x="343" y="1514"/>
                      <a:pt x="329" y="1420"/>
                    </a:cubicBezTo>
                    <a:cubicBezTo>
                      <a:pt x="306" y="1218"/>
                      <a:pt x="343" y="1016"/>
                      <a:pt x="437" y="833"/>
                    </a:cubicBezTo>
                    <a:cubicBezTo>
                      <a:pt x="588" y="519"/>
                      <a:pt x="855" y="308"/>
                      <a:pt x="1076" y="308"/>
                    </a:cubicBezTo>
                    <a:cubicBezTo>
                      <a:pt x="1083" y="307"/>
                      <a:pt x="1090" y="306"/>
                      <a:pt x="1097" y="306"/>
                    </a:cubicBezTo>
                    <a:close/>
                    <a:moveTo>
                      <a:pt x="1074" y="1"/>
                    </a:moveTo>
                    <a:cubicBezTo>
                      <a:pt x="736" y="1"/>
                      <a:pt x="373" y="268"/>
                      <a:pt x="165" y="702"/>
                    </a:cubicBezTo>
                    <a:cubicBezTo>
                      <a:pt x="48" y="937"/>
                      <a:pt x="1" y="1199"/>
                      <a:pt x="34" y="1462"/>
                    </a:cubicBezTo>
                    <a:cubicBezTo>
                      <a:pt x="71" y="1725"/>
                      <a:pt x="203" y="1918"/>
                      <a:pt x="400" y="2016"/>
                    </a:cubicBezTo>
                    <a:cubicBezTo>
                      <a:pt x="480" y="2054"/>
                      <a:pt x="569" y="2072"/>
                      <a:pt x="658" y="2072"/>
                    </a:cubicBezTo>
                    <a:cubicBezTo>
                      <a:pt x="799" y="2068"/>
                      <a:pt x="940" y="2026"/>
                      <a:pt x="1057" y="1950"/>
                    </a:cubicBezTo>
                    <a:cubicBezTo>
                      <a:pt x="1282" y="1810"/>
                      <a:pt x="1456" y="1608"/>
                      <a:pt x="1569" y="1368"/>
                    </a:cubicBezTo>
                    <a:cubicBezTo>
                      <a:pt x="1827" y="819"/>
                      <a:pt x="1723" y="247"/>
                      <a:pt x="1334" y="59"/>
                    </a:cubicBezTo>
                    <a:cubicBezTo>
                      <a:pt x="1251" y="20"/>
                      <a:pt x="1164" y="1"/>
                      <a:pt x="1074" y="1"/>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2" name="Google Shape;1162;p41"/>
              <p:cNvSpPr/>
              <p:nvPr/>
            </p:nvSpPr>
            <p:spPr>
              <a:xfrm rot="1799844">
                <a:off x="8489432" y="2416729"/>
                <a:ext cx="38514" cy="53658"/>
              </a:xfrm>
              <a:custGeom>
                <a:avLst/>
                <a:gdLst/>
                <a:ahLst/>
                <a:cxnLst/>
                <a:rect l="l" t="t" r="r" b="b"/>
                <a:pathLst>
                  <a:path w="1554" h="2165" extrusionOk="0">
                    <a:moveTo>
                      <a:pt x="779" y="301"/>
                    </a:moveTo>
                    <a:cubicBezTo>
                      <a:pt x="1033" y="301"/>
                      <a:pt x="1254" y="662"/>
                      <a:pt x="1254" y="1085"/>
                    </a:cubicBezTo>
                    <a:cubicBezTo>
                      <a:pt x="1254" y="1507"/>
                      <a:pt x="1033" y="1864"/>
                      <a:pt x="779" y="1864"/>
                    </a:cubicBezTo>
                    <a:cubicBezTo>
                      <a:pt x="521" y="1864"/>
                      <a:pt x="301" y="1507"/>
                      <a:pt x="301" y="1085"/>
                    </a:cubicBezTo>
                    <a:cubicBezTo>
                      <a:pt x="301" y="662"/>
                      <a:pt x="521" y="301"/>
                      <a:pt x="779" y="301"/>
                    </a:cubicBezTo>
                    <a:close/>
                    <a:moveTo>
                      <a:pt x="779" y="0"/>
                    </a:moveTo>
                    <a:cubicBezTo>
                      <a:pt x="343" y="0"/>
                      <a:pt x="0" y="474"/>
                      <a:pt x="0" y="1085"/>
                    </a:cubicBezTo>
                    <a:cubicBezTo>
                      <a:pt x="0" y="1690"/>
                      <a:pt x="343" y="2164"/>
                      <a:pt x="779" y="2164"/>
                    </a:cubicBezTo>
                    <a:cubicBezTo>
                      <a:pt x="1211" y="2164"/>
                      <a:pt x="1554" y="1690"/>
                      <a:pt x="1554" y="1085"/>
                    </a:cubicBezTo>
                    <a:cubicBezTo>
                      <a:pt x="1554" y="474"/>
                      <a:pt x="1211" y="0"/>
                      <a:pt x="779" y="0"/>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3" name="Google Shape;1163;p41"/>
              <p:cNvSpPr/>
              <p:nvPr/>
            </p:nvSpPr>
            <p:spPr>
              <a:xfrm rot="1799844">
                <a:off x="8548505" y="2447608"/>
                <a:ext cx="45280" cy="51477"/>
              </a:xfrm>
              <a:custGeom>
                <a:avLst/>
                <a:gdLst/>
                <a:ahLst/>
                <a:cxnLst/>
                <a:rect l="l" t="t" r="r" b="b"/>
                <a:pathLst>
                  <a:path w="1827" h="2077" extrusionOk="0">
                    <a:moveTo>
                      <a:pt x="1075" y="307"/>
                    </a:moveTo>
                    <a:lnTo>
                      <a:pt x="1075" y="311"/>
                    </a:lnTo>
                    <a:cubicBezTo>
                      <a:pt x="1083" y="311"/>
                      <a:pt x="1090" y="310"/>
                      <a:pt x="1097" y="310"/>
                    </a:cubicBezTo>
                    <a:cubicBezTo>
                      <a:pt x="1132" y="310"/>
                      <a:pt x="1167" y="319"/>
                      <a:pt x="1202" y="335"/>
                    </a:cubicBezTo>
                    <a:cubicBezTo>
                      <a:pt x="1437" y="448"/>
                      <a:pt x="1479" y="861"/>
                      <a:pt x="1296" y="1245"/>
                    </a:cubicBezTo>
                    <a:cubicBezTo>
                      <a:pt x="1212" y="1429"/>
                      <a:pt x="1075" y="1588"/>
                      <a:pt x="906" y="1696"/>
                    </a:cubicBezTo>
                    <a:cubicBezTo>
                      <a:pt x="848" y="1729"/>
                      <a:pt x="755" y="1773"/>
                      <a:pt x="656" y="1773"/>
                    </a:cubicBezTo>
                    <a:cubicBezTo>
                      <a:pt x="613" y="1773"/>
                      <a:pt x="569" y="1764"/>
                      <a:pt x="526" y="1743"/>
                    </a:cubicBezTo>
                    <a:cubicBezTo>
                      <a:pt x="390" y="1677"/>
                      <a:pt x="343" y="1513"/>
                      <a:pt x="334" y="1424"/>
                    </a:cubicBezTo>
                    <a:cubicBezTo>
                      <a:pt x="310" y="1222"/>
                      <a:pt x="343" y="1015"/>
                      <a:pt x="437" y="837"/>
                    </a:cubicBezTo>
                    <a:cubicBezTo>
                      <a:pt x="587" y="518"/>
                      <a:pt x="855" y="307"/>
                      <a:pt x="1075" y="307"/>
                    </a:cubicBezTo>
                    <a:close/>
                    <a:moveTo>
                      <a:pt x="1076" y="0"/>
                    </a:moveTo>
                    <a:cubicBezTo>
                      <a:pt x="737" y="0"/>
                      <a:pt x="373" y="270"/>
                      <a:pt x="165" y="701"/>
                    </a:cubicBezTo>
                    <a:cubicBezTo>
                      <a:pt x="48" y="936"/>
                      <a:pt x="1" y="1203"/>
                      <a:pt x="33" y="1466"/>
                    </a:cubicBezTo>
                    <a:cubicBezTo>
                      <a:pt x="71" y="1724"/>
                      <a:pt x="202" y="1921"/>
                      <a:pt x="400" y="2015"/>
                    </a:cubicBezTo>
                    <a:cubicBezTo>
                      <a:pt x="479" y="2053"/>
                      <a:pt x="569" y="2076"/>
                      <a:pt x="658" y="2076"/>
                    </a:cubicBezTo>
                    <a:cubicBezTo>
                      <a:pt x="799" y="2072"/>
                      <a:pt x="939" y="2029"/>
                      <a:pt x="1057" y="1950"/>
                    </a:cubicBezTo>
                    <a:cubicBezTo>
                      <a:pt x="1282" y="1813"/>
                      <a:pt x="1456" y="1612"/>
                      <a:pt x="1568" y="1372"/>
                    </a:cubicBezTo>
                    <a:cubicBezTo>
                      <a:pt x="1826" y="823"/>
                      <a:pt x="1728" y="246"/>
                      <a:pt x="1334" y="58"/>
                    </a:cubicBezTo>
                    <a:cubicBezTo>
                      <a:pt x="1252" y="19"/>
                      <a:pt x="1165" y="0"/>
                      <a:pt x="1076" y="0"/>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4" name="Google Shape;1164;p41"/>
              <p:cNvSpPr/>
              <p:nvPr/>
            </p:nvSpPr>
            <p:spPr>
              <a:xfrm rot="1799844">
                <a:off x="8488128" y="2483071"/>
                <a:ext cx="43992" cy="53063"/>
              </a:xfrm>
              <a:custGeom>
                <a:avLst/>
                <a:gdLst/>
                <a:ahLst/>
                <a:cxnLst/>
                <a:rect l="l" t="t" r="r" b="b"/>
                <a:pathLst>
                  <a:path w="1775" h="2141" extrusionOk="0">
                    <a:moveTo>
                      <a:pt x="779" y="300"/>
                    </a:moveTo>
                    <a:cubicBezTo>
                      <a:pt x="892" y="310"/>
                      <a:pt x="995" y="357"/>
                      <a:pt x="1070" y="441"/>
                    </a:cubicBezTo>
                    <a:cubicBezTo>
                      <a:pt x="1352" y="737"/>
                      <a:pt x="1451" y="1169"/>
                      <a:pt x="1324" y="1563"/>
                    </a:cubicBezTo>
                    <a:cubicBezTo>
                      <a:pt x="1286" y="1647"/>
                      <a:pt x="1207" y="1798"/>
                      <a:pt x="1056" y="1830"/>
                    </a:cubicBezTo>
                    <a:cubicBezTo>
                      <a:pt x="1034" y="1836"/>
                      <a:pt x="1013" y="1838"/>
                      <a:pt x="991" y="1838"/>
                    </a:cubicBezTo>
                    <a:cubicBezTo>
                      <a:pt x="869" y="1838"/>
                      <a:pt x="764" y="1755"/>
                      <a:pt x="704" y="1699"/>
                    </a:cubicBezTo>
                    <a:cubicBezTo>
                      <a:pt x="423" y="1399"/>
                      <a:pt x="329" y="967"/>
                      <a:pt x="456" y="577"/>
                    </a:cubicBezTo>
                    <a:cubicBezTo>
                      <a:pt x="488" y="493"/>
                      <a:pt x="568" y="342"/>
                      <a:pt x="718" y="305"/>
                    </a:cubicBezTo>
                    <a:cubicBezTo>
                      <a:pt x="737" y="300"/>
                      <a:pt x="761" y="300"/>
                      <a:pt x="779" y="300"/>
                    </a:cubicBezTo>
                    <a:close/>
                    <a:moveTo>
                      <a:pt x="778" y="0"/>
                    </a:moveTo>
                    <a:cubicBezTo>
                      <a:pt x="736" y="0"/>
                      <a:pt x="694" y="5"/>
                      <a:pt x="653" y="14"/>
                    </a:cubicBezTo>
                    <a:cubicBezTo>
                      <a:pt x="437" y="61"/>
                      <a:pt x="268" y="220"/>
                      <a:pt x="174" y="469"/>
                    </a:cubicBezTo>
                    <a:cubicBezTo>
                      <a:pt x="0" y="971"/>
                      <a:pt x="122" y="1535"/>
                      <a:pt x="493" y="1920"/>
                    </a:cubicBezTo>
                    <a:cubicBezTo>
                      <a:pt x="625" y="2056"/>
                      <a:pt x="808" y="2131"/>
                      <a:pt x="995" y="2140"/>
                    </a:cubicBezTo>
                    <a:cubicBezTo>
                      <a:pt x="1038" y="2140"/>
                      <a:pt x="1080" y="2136"/>
                      <a:pt x="1122" y="2126"/>
                    </a:cubicBezTo>
                    <a:cubicBezTo>
                      <a:pt x="1338" y="2079"/>
                      <a:pt x="1507" y="1915"/>
                      <a:pt x="1601" y="1671"/>
                    </a:cubicBezTo>
                    <a:cubicBezTo>
                      <a:pt x="1775" y="1164"/>
                      <a:pt x="1648" y="605"/>
                      <a:pt x="1282" y="220"/>
                    </a:cubicBezTo>
                    <a:cubicBezTo>
                      <a:pt x="1127" y="77"/>
                      <a:pt x="951" y="0"/>
                      <a:pt x="778" y="0"/>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5" name="Google Shape;1165;p41"/>
              <p:cNvSpPr/>
              <p:nvPr/>
            </p:nvSpPr>
            <p:spPr>
              <a:xfrm rot="1799844">
                <a:off x="8764159" y="2571476"/>
                <a:ext cx="48056" cy="48552"/>
              </a:xfrm>
              <a:custGeom>
                <a:avLst/>
                <a:gdLst/>
                <a:ahLst/>
                <a:cxnLst/>
                <a:rect l="l" t="t" r="r" b="b"/>
                <a:pathLst>
                  <a:path w="1939" h="1959" extrusionOk="0">
                    <a:moveTo>
                      <a:pt x="1296" y="302"/>
                    </a:moveTo>
                    <a:cubicBezTo>
                      <a:pt x="1371" y="302"/>
                      <a:pt x="1441" y="321"/>
                      <a:pt x="1502" y="367"/>
                    </a:cubicBezTo>
                    <a:cubicBezTo>
                      <a:pt x="1620" y="461"/>
                      <a:pt x="1629" y="635"/>
                      <a:pt x="1620" y="724"/>
                    </a:cubicBezTo>
                    <a:cubicBezTo>
                      <a:pt x="1596" y="926"/>
                      <a:pt x="1516" y="1118"/>
                      <a:pt x="1385" y="1273"/>
                    </a:cubicBezTo>
                    <a:cubicBezTo>
                      <a:pt x="1195" y="1515"/>
                      <a:pt x="938" y="1657"/>
                      <a:pt x="734" y="1657"/>
                    </a:cubicBezTo>
                    <a:cubicBezTo>
                      <a:pt x="657" y="1657"/>
                      <a:pt x="586" y="1637"/>
                      <a:pt x="531" y="1593"/>
                    </a:cubicBezTo>
                    <a:cubicBezTo>
                      <a:pt x="329" y="1433"/>
                      <a:pt x="381" y="1015"/>
                      <a:pt x="643" y="687"/>
                    </a:cubicBezTo>
                    <a:cubicBezTo>
                      <a:pt x="831" y="443"/>
                      <a:pt x="1089" y="302"/>
                      <a:pt x="1296" y="302"/>
                    </a:cubicBezTo>
                    <a:close/>
                    <a:moveTo>
                      <a:pt x="1291" y="0"/>
                    </a:moveTo>
                    <a:cubicBezTo>
                      <a:pt x="994" y="0"/>
                      <a:pt x="659" y="178"/>
                      <a:pt x="404" y="499"/>
                    </a:cubicBezTo>
                    <a:cubicBezTo>
                      <a:pt x="28" y="973"/>
                      <a:pt x="0" y="1560"/>
                      <a:pt x="343" y="1827"/>
                    </a:cubicBezTo>
                    <a:cubicBezTo>
                      <a:pt x="450" y="1912"/>
                      <a:pt x="579" y="1959"/>
                      <a:pt x="717" y="1959"/>
                    </a:cubicBezTo>
                    <a:cubicBezTo>
                      <a:pt x="724" y="1959"/>
                      <a:pt x="731" y="1959"/>
                      <a:pt x="737" y="1959"/>
                    </a:cubicBezTo>
                    <a:cubicBezTo>
                      <a:pt x="1033" y="1959"/>
                      <a:pt x="1371" y="1780"/>
                      <a:pt x="1624" y="1461"/>
                    </a:cubicBezTo>
                    <a:cubicBezTo>
                      <a:pt x="1789" y="1259"/>
                      <a:pt x="1892" y="1011"/>
                      <a:pt x="1920" y="748"/>
                    </a:cubicBezTo>
                    <a:cubicBezTo>
                      <a:pt x="1939" y="485"/>
                      <a:pt x="1859" y="269"/>
                      <a:pt x="1685" y="133"/>
                    </a:cubicBezTo>
                    <a:cubicBezTo>
                      <a:pt x="1573" y="43"/>
                      <a:pt x="1436" y="0"/>
                      <a:pt x="1291" y="0"/>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6" name="Google Shape;1166;p41"/>
              <p:cNvSpPr/>
              <p:nvPr/>
            </p:nvSpPr>
            <p:spPr>
              <a:xfrm rot="1799844">
                <a:off x="8713182" y="2548001"/>
                <a:ext cx="54451" cy="40249"/>
              </a:xfrm>
              <a:custGeom>
                <a:avLst/>
                <a:gdLst/>
                <a:ahLst/>
                <a:cxnLst/>
                <a:rect l="l" t="t" r="r" b="b"/>
                <a:pathLst>
                  <a:path w="2197" h="1624" extrusionOk="0">
                    <a:moveTo>
                      <a:pt x="893" y="306"/>
                    </a:moveTo>
                    <a:cubicBezTo>
                      <a:pt x="1004" y="306"/>
                      <a:pt x="1124" y="323"/>
                      <a:pt x="1244" y="361"/>
                    </a:cubicBezTo>
                    <a:cubicBezTo>
                      <a:pt x="1441" y="417"/>
                      <a:pt x="1615" y="530"/>
                      <a:pt x="1746" y="685"/>
                    </a:cubicBezTo>
                    <a:cubicBezTo>
                      <a:pt x="1802" y="755"/>
                      <a:pt x="1892" y="901"/>
                      <a:pt x="1845" y="1051"/>
                    </a:cubicBezTo>
                    <a:cubicBezTo>
                      <a:pt x="1789" y="1223"/>
                      <a:pt x="1572" y="1322"/>
                      <a:pt x="1309" y="1322"/>
                    </a:cubicBezTo>
                    <a:cubicBezTo>
                      <a:pt x="1197" y="1322"/>
                      <a:pt x="1077" y="1305"/>
                      <a:pt x="958" y="1267"/>
                    </a:cubicBezTo>
                    <a:cubicBezTo>
                      <a:pt x="760" y="1211"/>
                      <a:pt x="587" y="1098"/>
                      <a:pt x="455" y="943"/>
                    </a:cubicBezTo>
                    <a:cubicBezTo>
                      <a:pt x="399" y="868"/>
                      <a:pt x="310" y="727"/>
                      <a:pt x="357" y="577"/>
                    </a:cubicBezTo>
                    <a:cubicBezTo>
                      <a:pt x="413" y="405"/>
                      <a:pt x="629" y="306"/>
                      <a:pt x="893" y="306"/>
                    </a:cubicBezTo>
                    <a:close/>
                    <a:moveTo>
                      <a:pt x="884" y="1"/>
                    </a:moveTo>
                    <a:cubicBezTo>
                      <a:pt x="490" y="1"/>
                      <a:pt x="167" y="180"/>
                      <a:pt x="70" y="483"/>
                    </a:cubicBezTo>
                    <a:cubicBezTo>
                      <a:pt x="0" y="694"/>
                      <a:pt x="56" y="924"/>
                      <a:pt x="221" y="1131"/>
                    </a:cubicBezTo>
                    <a:cubicBezTo>
                      <a:pt x="390" y="1333"/>
                      <a:pt x="615" y="1478"/>
                      <a:pt x="864" y="1553"/>
                    </a:cubicBezTo>
                    <a:cubicBezTo>
                      <a:pt x="1009" y="1600"/>
                      <a:pt x="1159" y="1624"/>
                      <a:pt x="1314" y="1624"/>
                    </a:cubicBezTo>
                    <a:cubicBezTo>
                      <a:pt x="1709" y="1624"/>
                      <a:pt x="2037" y="1445"/>
                      <a:pt x="2131" y="1145"/>
                    </a:cubicBezTo>
                    <a:cubicBezTo>
                      <a:pt x="2197" y="934"/>
                      <a:pt x="2145" y="704"/>
                      <a:pt x="1981" y="497"/>
                    </a:cubicBezTo>
                    <a:cubicBezTo>
                      <a:pt x="1812" y="295"/>
                      <a:pt x="1587" y="150"/>
                      <a:pt x="1333" y="75"/>
                    </a:cubicBezTo>
                    <a:cubicBezTo>
                      <a:pt x="1179" y="25"/>
                      <a:pt x="1027" y="1"/>
                      <a:pt x="884" y="1"/>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7" name="Google Shape;1167;p41"/>
              <p:cNvSpPr/>
              <p:nvPr/>
            </p:nvSpPr>
            <p:spPr>
              <a:xfrm rot="1799844">
                <a:off x="8718693" y="2607226"/>
                <a:ext cx="43670" cy="53286"/>
              </a:xfrm>
              <a:custGeom>
                <a:avLst/>
                <a:gdLst/>
                <a:ahLst/>
                <a:cxnLst/>
                <a:rect l="l" t="t" r="r" b="b"/>
                <a:pathLst>
                  <a:path w="1762" h="2150" extrusionOk="0">
                    <a:moveTo>
                      <a:pt x="982" y="300"/>
                    </a:moveTo>
                    <a:cubicBezTo>
                      <a:pt x="1001" y="300"/>
                      <a:pt x="1015" y="305"/>
                      <a:pt x="1034" y="305"/>
                    </a:cubicBezTo>
                    <a:cubicBezTo>
                      <a:pt x="1287" y="357"/>
                      <a:pt x="1433" y="746"/>
                      <a:pt x="1353" y="1164"/>
                    </a:cubicBezTo>
                    <a:cubicBezTo>
                      <a:pt x="1279" y="1547"/>
                      <a:pt x="1035" y="1846"/>
                      <a:pt x="798" y="1846"/>
                    </a:cubicBezTo>
                    <a:cubicBezTo>
                      <a:pt x="779" y="1846"/>
                      <a:pt x="761" y="1844"/>
                      <a:pt x="743" y="1840"/>
                    </a:cubicBezTo>
                    <a:cubicBezTo>
                      <a:pt x="588" y="1817"/>
                      <a:pt x="503" y="1666"/>
                      <a:pt x="470" y="1582"/>
                    </a:cubicBezTo>
                    <a:cubicBezTo>
                      <a:pt x="330" y="1192"/>
                      <a:pt x="409" y="760"/>
                      <a:pt x="682" y="451"/>
                    </a:cubicBezTo>
                    <a:cubicBezTo>
                      <a:pt x="761" y="366"/>
                      <a:pt x="865" y="310"/>
                      <a:pt x="982" y="300"/>
                    </a:cubicBezTo>
                    <a:close/>
                    <a:moveTo>
                      <a:pt x="985" y="0"/>
                    </a:moveTo>
                    <a:cubicBezTo>
                      <a:pt x="804" y="0"/>
                      <a:pt x="624" y="82"/>
                      <a:pt x="470" y="239"/>
                    </a:cubicBezTo>
                    <a:cubicBezTo>
                      <a:pt x="109" y="634"/>
                      <a:pt x="1" y="1197"/>
                      <a:pt x="189" y="1699"/>
                    </a:cubicBezTo>
                    <a:cubicBezTo>
                      <a:pt x="297" y="1939"/>
                      <a:pt x="470" y="2098"/>
                      <a:pt x="686" y="2136"/>
                    </a:cubicBezTo>
                    <a:cubicBezTo>
                      <a:pt x="719" y="2145"/>
                      <a:pt x="757" y="2145"/>
                      <a:pt x="794" y="2150"/>
                    </a:cubicBezTo>
                    <a:cubicBezTo>
                      <a:pt x="1184" y="2150"/>
                      <a:pt x="1545" y="1765"/>
                      <a:pt x="1649" y="1220"/>
                    </a:cubicBezTo>
                    <a:cubicBezTo>
                      <a:pt x="1761" y="624"/>
                      <a:pt x="1517" y="94"/>
                      <a:pt x="1090" y="9"/>
                    </a:cubicBezTo>
                    <a:cubicBezTo>
                      <a:pt x="1055" y="3"/>
                      <a:pt x="1020" y="0"/>
                      <a:pt x="985" y="0"/>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8" name="Google Shape;1168;p41"/>
              <p:cNvSpPr/>
              <p:nvPr/>
            </p:nvSpPr>
            <p:spPr>
              <a:xfrm rot="1799661">
                <a:off x="8399493" y="2470558"/>
                <a:ext cx="428222" cy="215003"/>
              </a:xfrm>
              <a:custGeom>
                <a:avLst/>
                <a:gdLst/>
                <a:ahLst/>
                <a:cxnLst/>
                <a:rect l="l" t="t" r="r" b="b"/>
                <a:pathLst>
                  <a:path w="17278" h="8675" extrusionOk="0">
                    <a:moveTo>
                      <a:pt x="16654" y="300"/>
                    </a:moveTo>
                    <a:cubicBezTo>
                      <a:pt x="16578" y="2539"/>
                      <a:pt x="15574" y="4647"/>
                      <a:pt x="13875" y="6107"/>
                    </a:cubicBezTo>
                    <a:lnTo>
                      <a:pt x="13875" y="6102"/>
                    </a:lnTo>
                    <a:cubicBezTo>
                      <a:pt x="13105" y="3976"/>
                      <a:pt x="11946" y="2009"/>
                      <a:pt x="10462" y="300"/>
                    </a:cubicBezTo>
                    <a:close/>
                    <a:moveTo>
                      <a:pt x="6980" y="300"/>
                    </a:moveTo>
                    <a:cubicBezTo>
                      <a:pt x="6398" y="2553"/>
                      <a:pt x="5271" y="4623"/>
                      <a:pt x="3699" y="6332"/>
                    </a:cubicBezTo>
                    <a:cubicBezTo>
                      <a:pt x="3699" y="6332"/>
                      <a:pt x="3694" y="6341"/>
                      <a:pt x="3689" y="6341"/>
                    </a:cubicBezTo>
                    <a:cubicBezTo>
                      <a:pt x="1826" y="4882"/>
                      <a:pt x="704" y="2671"/>
                      <a:pt x="629" y="305"/>
                    </a:cubicBezTo>
                    <a:lnTo>
                      <a:pt x="629" y="300"/>
                    </a:lnTo>
                    <a:close/>
                    <a:moveTo>
                      <a:pt x="10059" y="300"/>
                    </a:moveTo>
                    <a:cubicBezTo>
                      <a:pt x="11617" y="2042"/>
                      <a:pt x="12823" y="4065"/>
                      <a:pt x="13612" y="6266"/>
                    </a:cubicBezTo>
                    <a:cubicBezTo>
                      <a:pt x="13617" y="6280"/>
                      <a:pt x="13626" y="6294"/>
                      <a:pt x="13635" y="6309"/>
                    </a:cubicBezTo>
                    <a:cubicBezTo>
                      <a:pt x="12178" y="7472"/>
                      <a:pt x="10412" y="8057"/>
                      <a:pt x="8642" y="8057"/>
                    </a:cubicBezTo>
                    <a:cubicBezTo>
                      <a:pt x="6992" y="8057"/>
                      <a:pt x="5340" y="7548"/>
                      <a:pt x="3933" y="6524"/>
                    </a:cubicBezTo>
                    <a:lnTo>
                      <a:pt x="3933" y="6520"/>
                    </a:lnTo>
                    <a:cubicBezTo>
                      <a:pt x="5548" y="4760"/>
                      <a:pt x="6703" y="2619"/>
                      <a:pt x="7289" y="300"/>
                    </a:cubicBezTo>
                    <a:close/>
                    <a:moveTo>
                      <a:pt x="357" y="0"/>
                    </a:moveTo>
                    <a:cubicBezTo>
                      <a:pt x="347" y="5"/>
                      <a:pt x="338" y="5"/>
                      <a:pt x="329" y="9"/>
                    </a:cubicBezTo>
                    <a:lnTo>
                      <a:pt x="0" y="9"/>
                    </a:lnTo>
                    <a:lnTo>
                      <a:pt x="0" y="38"/>
                    </a:lnTo>
                    <a:cubicBezTo>
                      <a:pt x="0" y="4807"/>
                      <a:pt x="3868" y="8674"/>
                      <a:pt x="8637" y="8674"/>
                    </a:cubicBezTo>
                    <a:cubicBezTo>
                      <a:pt x="13410" y="8674"/>
                      <a:pt x="17278" y="4807"/>
                      <a:pt x="17278" y="38"/>
                    </a:cubicBezTo>
                    <a:lnTo>
                      <a:pt x="17278" y="9"/>
                    </a:lnTo>
                    <a:lnTo>
                      <a:pt x="16832" y="9"/>
                    </a:lnTo>
                    <a:cubicBezTo>
                      <a:pt x="16823" y="5"/>
                      <a:pt x="16813" y="5"/>
                      <a:pt x="1680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9" name="Google Shape;1169;p41"/>
              <p:cNvSpPr/>
              <p:nvPr/>
            </p:nvSpPr>
            <p:spPr>
              <a:xfrm rot="1799844">
                <a:off x="8705476" y="2556352"/>
                <a:ext cx="121938" cy="208806"/>
              </a:xfrm>
              <a:custGeom>
                <a:avLst/>
                <a:gdLst/>
                <a:ahLst/>
                <a:cxnLst/>
                <a:rect l="l" t="t" r="r" b="b"/>
                <a:pathLst>
                  <a:path w="4920" h="8425" extrusionOk="0">
                    <a:moveTo>
                      <a:pt x="4736" y="1"/>
                    </a:moveTo>
                    <a:cubicBezTo>
                      <a:pt x="4662" y="1"/>
                      <a:pt x="4589" y="49"/>
                      <a:pt x="4586" y="144"/>
                    </a:cubicBezTo>
                    <a:cubicBezTo>
                      <a:pt x="4586" y="196"/>
                      <a:pt x="4610" y="5289"/>
                      <a:pt x="127" y="8147"/>
                    </a:cubicBezTo>
                    <a:cubicBezTo>
                      <a:pt x="1" y="8227"/>
                      <a:pt x="57" y="8419"/>
                      <a:pt x="207" y="8424"/>
                    </a:cubicBezTo>
                    <a:cubicBezTo>
                      <a:pt x="235" y="8424"/>
                      <a:pt x="263" y="8415"/>
                      <a:pt x="287" y="8401"/>
                    </a:cubicBezTo>
                    <a:cubicBezTo>
                      <a:pt x="4920" y="5448"/>
                      <a:pt x="4887" y="196"/>
                      <a:pt x="4887" y="139"/>
                    </a:cubicBezTo>
                    <a:cubicBezTo>
                      <a:pt x="4880" y="47"/>
                      <a:pt x="4808" y="1"/>
                      <a:pt x="47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70" name="Google Shape;1170;p41"/>
            <p:cNvGrpSpPr/>
            <p:nvPr/>
          </p:nvGrpSpPr>
          <p:grpSpPr>
            <a:xfrm flipH="1">
              <a:off x="7391999" y="4168343"/>
              <a:ext cx="2043050" cy="922092"/>
              <a:chOff x="16659035" y="578726"/>
              <a:chExt cx="1258036" cy="567756"/>
            </a:xfrm>
          </p:grpSpPr>
          <p:sp>
            <p:nvSpPr>
              <p:cNvPr id="1171" name="Google Shape;1171;p41"/>
              <p:cNvSpPr/>
              <p:nvPr/>
            </p:nvSpPr>
            <p:spPr>
              <a:xfrm>
                <a:off x="16659035" y="578726"/>
                <a:ext cx="1258036" cy="567756"/>
              </a:xfrm>
              <a:custGeom>
                <a:avLst/>
                <a:gdLst/>
                <a:ahLst/>
                <a:cxnLst/>
                <a:rect l="l" t="t" r="r" b="b"/>
                <a:pathLst>
                  <a:path w="36286" h="16376" extrusionOk="0">
                    <a:moveTo>
                      <a:pt x="1350" y="1"/>
                    </a:moveTo>
                    <a:cubicBezTo>
                      <a:pt x="560" y="1"/>
                      <a:pt x="1" y="771"/>
                      <a:pt x="236" y="1521"/>
                    </a:cubicBezTo>
                    <a:cubicBezTo>
                      <a:pt x="585" y="2622"/>
                      <a:pt x="1036" y="3690"/>
                      <a:pt x="1584" y="4710"/>
                    </a:cubicBezTo>
                    <a:cubicBezTo>
                      <a:pt x="2100" y="5666"/>
                      <a:pt x="2696" y="6585"/>
                      <a:pt x="3367" y="7438"/>
                    </a:cubicBezTo>
                    <a:lnTo>
                      <a:pt x="3378" y="7455"/>
                    </a:lnTo>
                    <a:cubicBezTo>
                      <a:pt x="4081" y="8351"/>
                      <a:pt x="4860" y="9178"/>
                      <a:pt x="5708" y="9930"/>
                    </a:cubicBezTo>
                    <a:lnTo>
                      <a:pt x="5843" y="10054"/>
                    </a:lnTo>
                    <a:lnTo>
                      <a:pt x="5923" y="10118"/>
                    </a:lnTo>
                    <a:lnTo>
                      <a:pt x="6009" y="10188"/>
                    </a:lnTo>
                    <a:lnTo>
                      <a:pt x="6025" y="10204"/>
                    </a:lnTo>
                    <a:cubicBezTo>
                      <a:pt x="7067" y="11085"/>
                      <a:pt x="8200" y="11847"/>
                      <a:pt x="9403" y="12486"/>
                    </a:cubicBezTo>
                    <a:lnTo>
                      <a:pt x="9424" y="12497"/>
                    </a:lnTo>
                    <a:lnTo>
                      <a:pt x="9430" y="12502"/>
                    </a:lnTo>
                    <a:cubicBezTo>
                      <a:pt x="9553" y="12567"/>
                      <a:pt x="9677" y="12631"/>
                      <a:pt x="9806" y="12690"/>
                    </a:cubicBezTo>
                    <a:lnTo>
                      <a:pt x="9897" y="12739"/>
                    </a:lnTo>
                    <a:lnTo>
                      <a:pt x="9918" y="12749"/>
                    </a:lnTo>
                    <a:cubicBezTo>
                      <a:pt x="10509" y="13039"/>
                      <a:pt x="11116" y="13297"/>
                      <a:pt x="11728" y="13523"/>
                    </a:cubicBezTo>
                    <a:lnTo>
                      <a:pt x="11776" y="13539"/>
                    </a:lnTo>
                    <a:cubicBezTo>
                      <a:pt x="11825" y="13560"/>
                      <a:pt x="11873" y="13576"/>
                      <a:pt x="11921" y="13593"/>
                    </a:cubicBezTo>
                    <a:lnTo>
                      <a:pt x="11991" y="13614"/>
                    </a:lnTo>
                    <a:lnTo>
                      <a:pt x="12163" y="13673"/>
                    </a:lnTo>
                    <a:lnTo>
                      <a:pt x="12168" y="13673"/>
                    </a:lnTo>
                    <a:lnTo>
                      <a:pt x="12217" y="13689"/>
                    </a:lnTo>
                    <a:lnTo>
                      <a:pt x="12238" y="13695"/>
                    </a:lnTo>
                    <a:cubicBezTo>
                      <a:pt x="13651" y="14167"/>
                      <a:pt x="15117" y="14468"/>
                      <a:pt x="16604" y="14591"/>
                    </a:cubicBezTo>
                    <a:cubicBezTo>
                      <a:pt x="17546" y="15784"/>
                      <a:pt x="18915" y="16375"/>
                      <a:pt x="20282" y="16375"/>
                    </a:cubicBezTo>
                    <a:cubicBezTo>
                      <a:pt x="21722" y="16375"/>
                      <a:pt x="23159" y="15720"/>
                      <a:pt x="24090" y="14419"/>
                    </a:cubicBezTo>
                    <a:cubicBezTo>
                      <a:pt x="25094" y="15475"/>
                      <a:pt x="26455" y="16019"/>
                      <a:pt x="27824" y="16019"/>
                    </a:cubicBezTo>
                    <a:cubicBezTo>
                      <a:pt x="28893" y="16019"/>
                      <a:pt x="29967" y="15688"/>
                      <a:pt x="30883" y="15010"/>
                    </a:cubicBezTo>
                    <a:cubicBezTo>
                      <a:pt x="32972" y="13458"/>
                      <a:pt x="33579" y="10596"/>
                      <a:pt x="32295" y="8341"/>
                    </a:cubicBezTo>
                    <a:cubicBezTo>
                      <a:pt x="32478" y="8131"/>
                      <a:pt x="32661" y="7916"/>
                      <a:pt x="32838" y="7702"/>
                    </a:cubicBezTo>
                    <a:cubicBezTo>
                      <a:pt x="32848" y="7685"/>
                      <a:pt x="32865" y="7669"/>
                      <a:pt x="32875" y="7653"/>
                    </a:cubicBezTo>
                    <a:cubicBezTo>
                      <a:pt x="33010" y="7487"/>
                      <a:pt x="33117" y="7353"/>
                      <a:pt x="33208" y="7224"/>
                    </a:cubicBezTo>
                    <a:lnTo>
                      <a:pt x="33230" y="7197"/>
                    </a:lnTo>
                    <a:cubicBezTo>
                      <a:pt x="33826" y="6407"/>
                      <a:pt x="34357" y="5575"/>
                      <a:pt x="34825" y="4705"/>
                    </a:cubicBezTo>
                    <a:cubicBezTo>
                      <a:pt x="35372" y="3690"/>
                      <a:pt x="35823" y="2622"/>
                      <a:pt x="36173" y="1521"/>
                    </a:cubicBezTo>
                    <a:cubicBezTo>
                      <a:pt x="36285" y="1166"/>
                      <a:pt x="36221" y="780"/>
                      <a:pt x="36001" y="479"/>
                    </a:cubicBezTo>
                    <a:cubicBezTo>
                      <a:pt x="35780" y="178"/>
                      <a:pt x="35431" y="1"/>
                      <a:pt x="35056" y="1"/>
                    </a:cubicBezTo>
                    <a:lnTo>
                      <a:pt x="1359" y="1"/>
                    </a:lnTo>
                    <a:cubicBezTo>
                      <a:pt x="1356" y="1"/>
                      <a:pt x="1353" y="1"/>
                      <a:pt x="1350" y="1"/>
                    </a:cubicBezTo>
                    <a:close/>
                  </a:path>
                </a:pathLst>
              </a:custGeom>
              <a:solidFill>
                <a:schemeClr val="accent5"/>
              </a:solidFill>
              <a:ln w="28575" cap="flat" cmpd="sng">
                <a:solidFill>
                  <a:schemeClr val="accent5"/>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2" name="Google Shape;1172;p41"/>
              <p:cNvSpPr/>
              <p:nvPr/>
            </p:nvSpPr>
            <p:spPr>
              <a:xfrm>
                <a:off x="16692697" y="607778"/>
                <a:ext cx="1194936" cy="120513"/>
              </a:xfrm>
              <a:custGeom>
                <a:avLst/>
                <a:gdLst/>
                <a:ahLst/>
                <a:cxnLst/>
                <a:rect l="l" t="t" r="r" b="b"/>
                <a:pathLst>
                  <a:path w="34466" h="3476" extrusionOk="0">
                    <a:moveTo>
                      <a:pt x="388" y="1"/>
                    </a:moveTo>
                    <a:cubicBezTo>
                      <a:pt x="162" y="1"/>
                      <a:pt x="1" y="215"/>
                      <a:pt x="65" y="430"/>
                    </a:cubicBezTo>
                    <a:cubicBezTo>
                      <a:pt x="398" y="1483"/>
                      <a:pt x="828" y="2503"/>
                      <a:pt x="1354" y="3475"/>
                    </a:cubicBezTo>
                    <a:lnTo>
                      <a:pt x="33118" y="3475"/>
                    </a:lnTo>
                    <a:cubicBezTo>
                      <a:pt x="33639" y="2503"/>
                      <a:pt x="34068" y="1483"/>
                      <a:pt x="34401" y="430"/>
                    </a:cubicBezTo>
                    <a:cubicBezTo>
                      <a:pt x="34466" y="215"/>
                      <a:pt x="34305" y="1"/>
                      <a:pt x="3408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3" name="Google Shape;1173;p41"/>
              <p:cNvSpPr/>
              <p:nvPr/>
            </p:nvSpPr>
            <p:spPr>
              <a:xfrm>
                <a:off x="16739638" y="728250"/>
                <a:ext cx="1101258" cy="329920"/>
              </a:xfrm>
              <a:custGeom>
                <a:avLst/>
                <a:gdLst/>
                <a:ahLst/>
                <a:cxnLst/>
                <a:rect l="l" t="t" r="r" b="b"/>
                <a:pathLst>
                  <a:path w="31764" h="9516" extrusionOk="0">
                    <a:moveTo>
                      <a:pt x="0" y="0"/>
                    </a:moveTo>
                    <a:cubicBezTo>
                      <a:pt x="3131" y="5859"/>
                      <a:pt x="9237" y="9516"/>
                      <a:pt x="15879" y="9516"/>
                    </a:cubicBezTo>
                    <a:cubicBezTo>
                      <a:pt x="22527" y="9516"/>
                      <a:pt x="28628" y="5859"/>
                      <a:pt x="3176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4" name="Google Shape;1174;p41"/>
              <p:cNvSpPr/>
              <p:nvPr/>
            </p:nvSpPr>
            <p:spPr>
              <a:xfrm>
                <a:off x="16793235" y="728250"/>
                <a:ext cx="994058" cy="330128"/>
              </a:xfrm>
              <a:custGeom>
                <a:avLst/>
                <a:gdLst/>
                <a:ahLst/>
                <a:cxnLst/>
                <a:rect l="l" t="t" r="r" b="b"/>
                <a:pathLst>
                  <a:path w="28672" h="9522" extrusionOk="0">
                    <a:moveTo>
                      <a:pt x="14129" y="2825"/>
                    </a:moveTo>
                    <a:lnTo>
                      <a:pt x="14129" y="7448"/>
                    </a:lnTo>
                    <a:lnTo>
                      <a:pt x="8609" y="7448"/>
                    </a:lnTo>
                    <a:lnTo>
                      <a:pt x="8609" y="2825"/>
                    </a:lnTo>
                    <a:close/>
                    <a:moveTo>
                      <a:pt x="20063" y="2825"/>
                    </a:moveTo>
                    <a:lnTo>
                      <a:pt x="20063" y="7448"/>
                    </a:lnTo>
                    <a:lnTo>
                      <a:pt x="14543" y="7448"/>
                    </a:lnTo>
                    <a:lnTo>
                      <a:pt x="14543" y="2825"/>
                    </a:lnTo>
                    <a:close/>
                    <a:moveTo>
                      <a:pt x="2267" y="0"/>
                    </a:moveTo>
                    <a:lnTo>
                      <a:pt x="2267" y="2411"/>
                    </a:lnTo>
                    <a:lnTo>
                      <a:pt x="1" y="2411"/>
                    </a:lnTo>
                    <a:cubicBezTo>
                      <a:pt x="103" y="2551"/>
                      <a:pt x="216" y="2685"/>
                      <a:pt x="323" y="2819"/>
                    </a:cubicBezTo>
                    <a:lnTo>
                      <a:pt x="2267" y="2819"/>
                    </a:lnTo>
                    <a:lnTo>
                      <a:pt x="2267" y="4876"/>
                    </a:lnTo>
                    <a:cubicBezTo>
                      <a:pt x="2401" y="5000"/>
                      <a:pt x="2535" y="5118"/>
                      <a:pt x="2675" y="5236"/>
                    </a:cubicBezTo>
                    <a:lnTo>
                      <a:pt x="2675" y="2819"/>
                    </a:lnTo>
                    <a:lnTo>
                      <a:pt x="8195" y="2819"/>
                    </a:lnTo>
                    <a:lnTo>
                      <a:pt x="8195" y="7448"/>
                    </a:lnTo>
                    <a:lnTo>
                      <a:pt x="5940" y="7448"/>
                    </a:lnTo>
                    <a:cubicBezTo>
                      <a:pt x="6214" y="7593"/>
                      <a:pt x="6488" y="7728"/>
                      <a:pt x="6772" y="7862"/>
                    </a:cubicBezTo>
                    <a:lnTo>
                      <a:pt x="8195" y="7862"/>
                    </a:lnTo>
                    <a:lnTo>
                      <a:pt x="8195" y="8447"/>
                    </a:lnTo>
                    <a:cubicBezTo>
                      <a:pt x="8330" y="8501"/>
                      <a:pt x="8469" y="8544"/>
                      <a:pt x="8609" y="8592"/>
                    </a:cubicBezTo>
                    <a:lnTo>
                      <a:pt x="8609" y="7862"/>
                    </a:lnTo>
                    <a:lnTo>
                      <a:pt x="14129" y="7862"/>
                    </a:lnTo>
                    <a:lnTo>
                      <a:pt x="14129" y="9521"/>
                    </a:lnTo>
                    <a:lnTo>
                      <a:pt x="14543" y="9521"/>
                    </a:lnTo>
                    <a:lnTo>
                      <a:pt x="14543" y="7862"/>
                    </a:lnTo>
                    <a:lnTo>
                      <a:pt x="20063" y="7862"/>
                    </a:lnTo>
                    <a:lnTo>
                      <a:pt x="20063" y="8592"/>
                    </a:lnTo>
                    <a:cubicBezTo>
                      <a:pt x="20203" y="8544"/>
                      <a:pt x="20337" y="8495"/>
                      <a:pt x="20477" y="8447"/>
                    </a:cubicBezTo>
                    <a:lnTo>
                      <a:pt x="20477" y="7856"/>
                    </a:lnTo>
                    <a:lnTo>
                      <a:pt x="21900" y="7856"/>
                    </a:lnTo>
                    <a:cubicBezTo>
                      <a:pt x="22184" y="7728"/>
                      <a:pt x="22458" y="7588"/>
                      <a:pt x="22732" y="7448"/>
                    </a:cubicBezTo>
                    <a:lnTo>
                      <a:pt x="20477" y="7448"/>
                    </a:lnTo>
                    <a:lnTo>
                      <a:pt x="20477" y="2819"/>
                    </a:lnTo>
                    <a:lnTo>
                      <a:pt x="25997" y="2819"/>
                    </a:lnTo>
                    <a:lnTo>
                      <a:pt x="25997" y="5236"/>
                    </a:lnTo>
                    <a:cubicBezTo>
                      <a:pt x="26137" y="5118"/>
                      <a:pt x="26271" y="5000"/>
                      <a:pt x="26405" y="4876"/>
                    </a:cubicBezTo>
                    <a:lnTo>
                      <a:pt x="26405" y="2819"/>
                    </a:lnTo>
                    <a:lnTo>
                      <a:pt x="28355" y="2819"/>
                    </a:lnTo>
                    <a:cubicBezTo>
                      <a:pt x="28462" y="2685"/>
                      <a:pt x="28569" y="2551"/>
                      <a:pt x="28671" y="2406"/>
                    </a:cubicBezTo>
                    <a:lnTo>
                      <a:pt x="28671" y="2406"/>
                    </a:lnTo>
                    <a:lnTo>
                      <a:pt x="26405" y="2411"/>
                    </a:lnTo>
                    <a:lnTo>
                      <a:pt x="26405" y="0"/>
                    </a:lnTo>
                    <a:lnTo>
                      <a:pt x="25997" y="0"/>
                    </a:lnTo>
                    <a:lnTo>
                      <a:pt x="25997" y="2411"/>
                    </a:lnTo>
                    <a:lnTo>
                      <a:pt x="20477" y="2411"/>
                    </a:lnTo>
                    <a:lnTo>
                      <a:pt x="20477" y="0"/>
                    </a:lnTo>
                    <a:lnTo>
                      <a:pt x="20063" y="0"/>
                    </a:lnTo>
                    <a:lnTo>
                      <a:pt x="20063" y="2411"/>
                    </a:lnTo>
                    <a:lnTo>
                      <a:pt x="14543" y="2411"/>
                    </a:lnTo>
                    <a:lnTo>
                      <a:pt x="14543" y="0"/>
                    </a:lnTo>
                    <a:lnTo>
                      <a:pt x="14129" y="0"/>
                    </a:lnTo>
                    <a:lnTo>
                      <a:pt x="14129" y="2411"/>
                    </a:lnTo>
                    <a:lnTo>
                      <a:pt x="8609" y="2411"/>
                    </a:lnTo>
                    <a:lnTo>
                      <a:pt x="8609" y="0"/>
                    </a:lnTo>
                    <a:lnTo>
                      <a:pt x="8195" y="0"/>
                    </a:lnTo>
                    <a:lnTo>
                      <a:pt x="8195" y="2411"/>
                    </a:lnTo>
                    <a:lnTo>
                      <a:pt x="2680" y="2411"/>
                    </a:lnTo>
                    <a:lnTo>
                      <a:pt x="268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5" name="Google Shape;1175;p41"/>
              <p:cNvSpPr/>
              <p:nvPr/>
            </p:nvSpPr>
            <p:spPr>
              <a:xfrm>
                <a:off x="17228876" y="850906"/>
                <a:ext cx="266647" cy="266855"/>
              </a:xfrm>
              <a:custGeom>
                <a:avLst/>
                <a:gdLst/>
                <a:ahLst/>
                <a:cxnLst/>
                <a:rect l="l" t="t" r="r" b="b"/>
                <a:pathLst>
                  <a:path w="7691" h="7697" extrusionOk="0">
                    <a:moveTo>
                      <a:pt x="3846" y="1"/>
                    </a:moveTo>
                    <a:cubicBezTo>
                      <a:pt x="1719" y="1"/>
                      <a:pt x="1" y="1725"/>
                      <a:pt x="1" y="3846"/>
                    </a:cubicBezTo>
                    <a:cubicBezTo>
                      <a:pt x="1" y="5972"/>
                      <a:pt x="1719" y="7696"/>
                      <a:pt x="3846" y="7696"/>
                    </a:cubicBezTo>
                    <a:cubicBezTo>
                      <a:pt x="5972" y="7696"/>
                      <a:pt x="7691" y="5972"/>
                      <a:pt x="7691" y="3846"/>
                    </a:cubicBezTo>
                    <a:cubicBezTo>
                      <a:pt x="7691" y="1725"/>
                      <a:pt x="5972" y="1"/>
                      <a:pt x="384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6" name="Google Shape;1176;p41"/>
              <p:cNvSpPr/>
              <p:nvPr/>
            </p:nvSpPr>
            <p:spPr>
              <a:xfrm>
                <a:off x="17474639" y="807155"/>
                <a:ext cx="298474" cy="298509"/>
              </a:xfrm>
              <a:custGeom>
                <a:avLst/>
                <a:gdLst/>
                <a:ahLst/>
                <a:cxnLst/>
                <a:rect l="l" t="t" r="r" b="b"/>
                <a:pathLst>
                  <a:path w="8609" h="8610" extrusionOk="0">
                    <a:moveTo>
                      <a:pt x="4301" y="1"/>
                    </a:moveTo>
                    <a:cubicBezTo>
                      <a:pt x="1928" y="1"/>
                      <a:pt x="0" y="1929"/>
                      <a:pt x="0" y="4302"/>
                    </a:cubicBezTo>
                    <a:cubicBezTo>
                      <a:pt x="0" y="6681"/>
                      <a:pt x="1928" y="8609"/>
                      <a:pt x="4301" y="8609"/>
                    </a:cubicBezTo>
                    <a:cubicBezTo>
                      <a:pt x="6680" y="8609"/>
                      <a:pt x="8608" y="6681"/>
                      <a:pt x="8608" y="4302"/>
                    </a:cubicBezTo>
                    <a:cubicBezTo>
                      <a:pt x="8608" y="1929"/>
                      <a:pt x="6680" y="1"/>
                      <a:pt x="430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7" name="Google Shape;1177;p41"/>
              <p:cNvSpPr/>
              <p:nvPr/>
            </p:nvSpPr>
            <p:spPr>
              <a:xfrm>
                <a:off x="17549453" y="854789"/>
                <a:ext cx="148838" cy="134173"/>
              </a:xfrm>
              <a:custGeom>
                <a:avLst/>
                <a:gdLst/>
                <a:ahLst/>
                <a:cxnLst/>
                <a:rect l="l" t="t" r="r" b="b"/>
                <a:pathLst>
                  <a:path w="4293" h="3870" extrusionOk="0">
                    <a:moveTo>
                      <a:pt x="2146" y="0"/>
                    </a:moveTo>
                    <a:cubicBezTo>
                      <a:pt x="1613" y="0"/>
                      <a:pt x="1080" y="493"/>
                      <a:pt x="1773" y="1478"/>
                    </a:cubicBezTo>
                    <a:cubicBezTo>
                      <a:pt x="1741" y="1505"/>
                      <a:pt x="1714" y="1532"/>
                      <a:pt x="1692" y="1564"/>
                    </a:cubicBezTo>
                    <a:cubicBezTo>
                      <a:pt x="1357" y="1328"/>
                      <a:pt x="1078" y="1235"/>
                      <a:pt x="857" y="1235"/>
                    </a:cubicBezTo>
                    <a:cubicBezTo>
                      <a:pt x="0" y="1235"/>
                      <a:pt x="0" y="2641"/>
                      <a:pt x="857" y="2641"/>
                    </a:cubicBezTo>
                    <a:cubicBezTo>
                      <a:pt x="1078" y="2641"/>
                      <a:pt x="1357" y="2547"/>
                      <a:pt x="1692" y="2311"/>
                    </a:cubicBezTo>
                    <a:cubicBezTo>
                      <a:pt x="1714" y="2338"/>
                      <a:pt x="1741" y="2365"/>
                      <a:pt x="1773" y="2391"/>
                    </a:cubicBezTo>
                    <a:cubicBezTo>
                      <a:pt x="1080" y="3377"/>
                      <a:pt x="1613" y="3869"/>
                      <a:pt x="2146" y="3869"/>
                    </a:cubicBezTo>
                    <a:cubicBezTo>
                      <a:pt x="2679" y="3869"/>
                      <a:pt x="3212" y="3377"/>
                      <a:pt x="2519" y="2391"/>
                    </a:cubicBezTo>
                    <a:cubicBezTo>
                      <a:pt x="2546" y="2365"/>
                      <a:pt x="2573" y="2338"/>
                      <a:pt x="2600" y="2311"/>
                    </a:cubicBezTo>
                    <a:cubicBezTo>
                      <a:pt x="2935" y="2546"/>
                      <a:pt x="3213" y="2640"/>
                      <a:pt x="3434" y="2640"/>
                    </a:cubicBezTo>
                    <a:cubicBezTo>
                      <a:pt x="4292" y="2640"/>
                      <a:pt x="4293" y="1233"/>
                      <a:pt x="3437" y="1233"/>
                    </a:cubicBezTo>
                    <a:cubicBezTo>
                      <a:pt x="3215" y="1233"/>
                      <a:pt x="2936" y="1327"/>
                      <a:pt x="2600" y="1564"/>
                    </a:cubicBezTo>
                    <a:cubicBezTo>
                      <a:pt x="2573" y="1532"/>
                      <a:pt x="2546" y="1505"/>
                      <a:pt x="2519" y="1478"/>
                    </a:cubicBezTo>
                    <a:cubicBezTo>
                      <a:pt x="3212" y="493"/>
                      <a:pt x="2679" y="0"/>
                      <a:pt x="214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8" name="Google Shape;1178;p41"/>
              <p:cNvSpPr/>
              <p:nvPr/>
            </p:nvSpPr>
            <p:spPr>
              <a:xfrm>
                <a:off x="17588732" y="895663"/>
                <a:ext cx="61297" cy="52490"/>
              </a:xfrm>
              <a:custGeom>
                <a:avLst/>
                <a:gdLst/>
                <a:ahLst/>
                <a:cxnLst/>
                <a:rect l="l" t="t" r="r" b="b"/>
                <a:pathLst>
                  <a:path w="1768" h="1514" extrusionOk="0">
                    <a:moveTo>
                      <a:pt x="1010" y="412"/>
                    </a:moveTo>
                    <a:cubicBezTo>
                      <a:pt x="1204" y="412"/>
                      <a:pt x="1354" y="568"/>
                      <a:pt x="1354" y="756"/>
                    </a:cubicBezTo>
                    <a:cubicBezTo>
                      <a:pt x="1354" y="963"/>
                      <a:pt x="1185" y="1101"/>
                      <a:pt x="1009" y="1101"/>
                    </a:cubicBezTo>
                    <a:cubicBezTo>
                      <a:pt x="925" y="1101"/>
                      <a:pt x="839" y="1069"/>
                      <a:pt x="769" y="998"/>
                    </a:cubicBezTo>
                    <a:cubicBezTo>
                      <a:pt x="554" y="783"/>
                      <a:pt x="704" y="412"/>
                      <a:pt x="1010" y="412"/>
                    </a:cubicBezTo>
                    <a:close/>
                    <a:moveTo>
                      <a:pt x="1007" y="0"/>
                    </a:moveTo>
                    <a:cubicBezTo>
                      <a:pt x="821" y="0"/>
                      <a:pt x="632" y="70"/>
                      <a:pt x="479" y="224"/>
                    </a:cubicBezTo>
                    <a:cubicBezTo>
                      <a:pt x="1" y="697"/>
                      <a:pt x="339" y="1513"/>
                      <a:pt x="1010" y="1513"/>
                    </a:cubicBezTo>
                    <a:cubicBezTo>
                      <a:pt x="1429" y="1513"/>
                      <a:pt x="1768" y="1175"/>
                      <a:pt x="1768" y="756"/>
                    </a:cubicBezTo>
                    <a:cubicBezTo>
                      <a:pt x="1768" y="302"/>
                      <a:pt x="1394" y="0"/>
                      <a:pt x="100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79" name="Google Shape;1179;p41"/>
            <p:cNvGrpSpPr/>
            <p:nvPr/>
          </p:nvGrpSpPr>
          <p:grpSpPr>
            <a:xfrm>
              <a:off x="8360914" y="2964236"/>
              <a:ext cx="664977" cy="664977"/>
              <a:chOff x="8133572" y="1009826"/>
              <a:chExt cx="594419" cy="594419"/>
            </a:xfrm>
          </p:grpSpPr>
          <p:sp>
            <p:nvSpPr>
              <p:cNvPr id="1180" name="Google Shape;1180;p41"/>
              <p:cNvSpPr/>
              <p:nvPr/>
            </p:nvSpPr>
            <p:spPr>
              <a:xfrm rot="-2700000">
                <a:off x="8216950" y="1100550"/>
                <a:ext cx="427664" cy="412972"/>
              </a:xfrm>
              <a:custGeom>
                <a:avLst/>
                <a:gdLst/>
                <a:ahLst/>
                <a:cxnLst/>
                <a:rect l="l" t="t" r="r" b="b"/>
                <a:pathLst>
                  <a:path w="14438" h="13942" extrusionOk="0">
                    <a:moveTo>
                      <a:pt x="774" y="0"/>
                    </a:moveTo>
                    <a:cubicBezTo>
                      <a:pt x="342" y="0"/>
                      <a:pt x="0" y="347"/>
                      <a:pt x="0" y="778"/>
                    </a:cubicBezTo>
                    <a:cubicBezTo>
                      <a:pt x="0" y="4297"/>
                      <a:pt x="1423" y="7608"/>
                      <a:pt x="4010" y="10096"/>
                    </a:cubicBezTo>
                    <a:cubicBezTo>
                      <a:pt x="6597" y="12584"/>
                      <a:pt x="10022" y="13942"/>
                      <a:pt x="13659" y="13942"/>
                    </a:cubicBezTo>
                    <a:cubicBezTo>
                      <a:pt x="14090" y="13942"/>
                      <a:pt x="14437" y="13595"/>
                      <a:pt x="14437" y="13168"/>
                    </a:cubicBezTo>
                    <a:lnTo>
                      <a:pt x="14437" y="778"/>
                    </a:lnTo>
                    <a:cubicBezTo>
                      <a:pt x="14437" y="347"/>
                      <a:pt x="14085" y="0"/>
                      <a:pt x="13659" y="0"/>
                    </a:cubicBezTo>
                    <a:close/>
                  </a:path>
                </a:pathLst>
              </a:custGeom>
              <a:solidFill>
                <a:schemeClr val="accent5"/>
              </a:solidFill>
              <a:ln w="28575" cap="flat" cmpd="sng">
                <a:solidFill>
                  <a:schemeClr val="accent5"/>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1" name="Google Shape;1181;p41"/>
              <p:cNvSpPr/>
              <p:nvPr/>
            </p:nvSpPr>
            <p:spPr>
              <a:xfrm rot="-2700000">
                <a:off x="8239918" y="1123625"/>
                <a:ext cx="381722" cy="367030"/>
              </a:xfrm>
              <a:custGeom>
                <a:avLst/>
                <a:gdLst/>
                <a:ahLst/>
                <a:cxnLst/>
                <a:rect l="l" t="t" r="r" b="b"/>
                <a:pathLst>
                  <a:path w="12887" h="12391" extrusionOk="0">
                    <a:moveTo>
                      <a:pt x="1" y="0"/>
                    </a:moveTo>
                    <a:cubicBezTo>
                      <a:pt x="1" y="6840"/>
                      <a:pt x="5764" y="12390"/>
                      <a:pt x="12886" y="12390"/>
                    </a:cubicBezTo>
                    <a:lnTo>
                      <a:pt x="12886" y="11374"/>
                    </a:lnTo>
                    <a:cubicBezTo>
                      <a:pt x="6349" y="11374"/>
                      <a:pt x="1056" y="6280"/>
                      <a:pt x="105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2" name="Google Shape;1182;p41"/>
              <p:cNvSpPr/>
              <p:nvPr/>
            </p:nvSpPr>
            <p:spPr>
              <a:xfrm rot="-2700000">
                <a:off x="8255848" y="1117028"/>
                <a:ext cx="350591" cy="336935"/>
              </a:xfrm>
              <a:custGeom>
                <a:avLst/>
                <a:gdLst/>
                <a:ahLst/>
                <a:cxnLst/>
                <a:rect l="l" t="t" r="r" b="b"/>
                <a:pathLst>
                  <a:path w="11836" h="11375" extrusionOk="0">
                    <a:moveTo>
                      <a:pt x="0" y="0"/>
                    </a:moveTo>
                    <a:cubicBezTo>
                      <a:pt x="0" y="6280"/>
                      <a:pt x="5298" y="11374"/>
                      <a:pt x="11835" y="11374"/>
                    </a:cubicBezTo>
                    <a:lnTo>
                      <a:pt x="11835" y="10527"/>
                    </a:lnTo>
                    <a:cubicBezTo>
                      <a:pt x="5789" y="10527"/>
                      <a:pt x="882" y="5809"/>
                      <a:pt x="88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3" name="Google Shape;1183;p41"/>
              <p:cNvSpPr/>
              <p:nvPr/>
            </p:nvSpPr>
            <p:spPr>
              <a:xfrm rot="-2700000">
                <a:off x="8269265" y="1111471"/>
                <a:ext cx="324465" cy="311817"/>
              </a:xfrm>
              <a:custGeom>
                <a:avLst/>
                <a:gdLst/>
                <a:ahLst/>
                <a:cxnLst/>
                <a:rect l="l" t="t" r="r" b="b"/>
                <a:pathLst>
                  <a:path w="10954" h="10527" extrusionOk="0">
                    <a:moveTo>
                      <a:pt x="0" y="0"/>
                    </a:moveTo>
                    <a:cubicBezTo>
                      <a:pt x="0" y="5809"/>
                      <a:pt x="4907" y="10527"/>
                      <a:pt x="10953" y="10527"/>
                    </a:cubicBezTo>
                    <a:lnTo>
                      <a:pt x="10953"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4" name="Google Shape;1184;p41"/>
              <p:cNvSpPr/>
              <p:nvPr/>
            </p:nvSpPr>
            <p:spPr>
              <a:xfrm rot="-2700000">
                <a:off x="8371733" y="1143292"/>
                <a:ext cx="35574" cy="47186"/>
              </a:xfrm>
              <a:custGeom>
                <a:avLst/>
                <a:gdLst/>
                <a:ahLst/>
                <a:cxnLst/>
                <a:rect l="l" t="t" r="r" b="b"/>
                <a:pathLst>
                  <a:path w="1201" h="1593" extrusionOk="0">
                    <a:moveTo>
                      <a:pt x="884" y="1"/>
                    </a:moveTo>
                    <a:cubicBezTo>
                      <a:pt x="619" y="1"/>
                      <a:pt x="202" y="594"/>
                      <a:pt x="105" y="867"/>
                    </a:cubicBezTo>
                    <a:cubicBezTo>
                      <a:pt x="1" y="1160"/>
                      <a:pt x="130" y="1472"/>
                      <a:pt x="387" y="1566"/>
                    </a:cubicBezTo>
                    <a:cubicBezTo>
                      <a:pt x="438" y="1584"/>
                      <a:pt x="489" y="1593"/>
                      <a:pt x="541" y="1593"/>
                    </a:cubicBezTo>
                    <a:cubicBezTo>
                      <a:pt x="757" y="1593"/>
                      <a:pt x="966" y="1441"/>
                      <a:pt x="1046" y="1204"/>
                    </a:cubicBezTo>
                    <a:cubicBezTo>
                      <a:pt x="1151" y="912"/>
                      <a:pt x="1200" y="99"/>
                      <a:pt x="937" y="10"/>
                    </a:cubicBezTo>
                    <a:cubicBezTo>
                      <a:pt x="921" y="4"/>
                      <a:pt x="903" y="1"/>
                      <a:pt x="88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5" name="Google Shape;1185;p41"/>
              <p:cNvSpPr/>
              <p:nvPr/>
            </p:nvSpPr>
            <p:spPr>
              <a:xfrm rot="-2700000">
                <a:off x="8464274" y="1148678"/>
                <a:ext cx="32612" cy="48311"/>
              </a:xfrm>
              <a:custGeom>
                <a:avLst/>
                <a:gdLst/>
                <a:ahLst/>
                <a:cxnLst/>
                <a:rect l="l" t="t" r="r" b="b"/>
                <a:pathLst>
                  <a:path w="1101" h="1631" extrusionOk="0">
                    <a:moveTo>
                      <a:pt x="721" y="0"/>
                    </a:moveTo>
                    <a:cubicBezTo>
                      <a:pt x="453" y="0"/>
                      <a:pt x="112" y="687"/>
                      <a:pt x="60" y="984"/>
                    </a:cubicBezTo>
                    <a:cubicBezTo>
                      <a:pt x="0" y="1286"/>
                      <a:pt x="179" y="1574"/>
                      <a:pt x="451" y="1623"/>
                    </a:cubicBezTo>
                    <a:cubicBezTo>
                      <a:pt x="479" y="1628"/>
                      <a:pt x="506" y="1631"/>
                      <a:pt x="533" y="1631"/>
                    </a:cubicBezTo>
                    <a:cubicBezTo>
                      <a:pt x="775" y="1631"/>
                      <a:pt x="992" y="1438"/>
                      <a:pt x="1041" y="1162"/>
                    </a:cubicBezTo>
                    <a:cubicBezTo>
                      <a:pt x="1101" y="855"/>
                      <a:pt x="1021" y="52"/>
                      <a:pt x="749" y="3"/>
                    </a:cubicBezTo>
                    <a:cubicBezTo>
                      <a:pt x="740" y="1"/>
                      <a:pt x="731" y="0"/>
                      <a:pt x="72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6" name="Google Shape;1186;p41"/>
              <p:cNvSpPr/>
              <p:nvPr/>
            </p:nvSpPr>
            <p:spPr>
              <a:xfrm rot="-2700000">
                <a:off x="8414922" y="1099251"/>
                <a:ext cx="32612" cy="48459"/>
              </a:xfrm>
              <a:custGeom>
                <a:avLst/>
                <a:gdLst/>
                <a:ahLst/>
                <a:cxnLst/>
                <a:rect l="l" t="t" r="r" b="b"/>
                <a:pathLst>
                  <a:path w="1101" h="1636" extrusionOk="0">
                    <a:moveTo>
                      <a:pt x="722" y="0"/>
                    </a:moveTo>
                    <a:cubicBezTo>
                      <a:pt x="453" y="0"/>
                      <a:pt x="112" y="691"/>
                      <a:pt x="60" y="984"/>
                    </a:cubicBezTo>
                    <a:cubicBezTo>
                      <a:pt x="0" y="1291"/>
                      <a:pt x="179" y="1578"/>
                      <a:pt x="451" y="1628"/>
                    </a:cubicBezTo>
                    <a:cubicBezTo>
                      <a:pt x="478" y="1633"/>
                      <a:pt x="505" y="1635"/>
                      <a:pt x="532" y="1635"/>
                    </a:cubicBezTo>
                    <a:cubicBezTo>
                      <a:pt x="774" y="1635"/>
                      <a:pt x="992" y="1439"/>
                      <a:pt x="1041" y="1167"/>
                    </a:cubicBezTo>
                    <a:cubicBezTo>
                      <a:pt x="1101" y="860"/>
                      <a:pt x="1021" y="52"/>
                      <a:pt x="749" y="2"/>
                    </a:cubicBezTo>
                    <a:cubicBezTo>
                      <a:pt x="740" y="1"/>
                      <a:pt x="731" y="0"/>
                      <a:pt x="72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7" name="Google Shape;1187;p41"/>
              <p:cNvSpPr/>
              <p:nvPr/>
            </p:nvSpPr>
            <p:spPr>
              <a:xfrm rot="-2700000">
                <a:off x="8421043" y="1192618"/>
                <a:ext cx="35574" cy="47156"/>
              </a:xfrm>
              <a:custGeom>
                <a:avLst/>
                <a:gdLst/>
                <a:ahLst/>
                <a:cxnLst/>
                <a:rect l="l" t="t" r="r" b="b"/>
                <a:pathLst>
                  <a:path w="1201" h="1592" extrusionOk="0">
                    <a:moveTo>
                      <a:pt x="887" y="1"/>
                    </a:moveTo>
                    <a:cubicBezTo>
                      <a:pt x="622" y="1"/>
                      <a:pt x="202" y="597"/>
                      <a:pt x="105" y="871"/>
                    </a:cubicBezTo>
                    <a:cubicBezTo>
                      <a:pt x="1" y="1164"/>
                      <a:pt x="130" y="1476"/>
                      <a:pt x="387" y="1565"/>
                    </a:cubicBezTo>
                    <a:cubicBezTo>
                      <a:pt x="438" y="1583"/>
                      <a:pt x="489" y="1592"/>
                      <a:pt x="541" y="1592"/>
                    </a:cubicBezTo>
                    <a:cubicBezTo>
                      <a:pt x="757" y="1592"/>
                      <a:pt x="966" y="1440"/>
                      <a:pt x="1046" y="1203"/>
                    </a:cubicBezTo>
                    <a:cubicBezTo>
                      <a:pt x="1151" y="911"/>
                      <a:pt x="1200" y="103"/>
                      <a:pt x="937" y="9"/>
                    </a:cubicBezTo>
                    <a:cubicBezTo>
                      <a:pt x="921" y="3"/>
                      <a:pt x="904" y="1"/>
                      <a:pt x="88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transition spd="slow">
    <p:push dir="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91"/>
        <p:cNvGrpSpPr/>
        <p:nvPr/>
      </p:nvGrpSpPr>
      <p:grpSpPr>
        <a:xfrm>
          <a:off x="0" y="0"/>
          <a:ext cx="0" cy="0"/>
          <a:chOff x="0" y="0"/>
          <a:chExt cx="0" cy="0"/>
        </a:xfrm>
      </p:grpSpPr>
      <p:sp>
        <p:nvSpPr>
          <p:cNvPr id="1192" name="Google Shape;1192;p42"/>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1">
              <a:spcBef>
                <a:spcPts val="0"/>
              </a:spcBef>
              <a:spcAft>
                <a:spcPts val="0"/>
              </a:spcAft>
              <a:buNone/>
            </a:pPr>
            <a:r>
              <a:rPr lang="ar-SA" dirty="0">
                <a:latin typeface="Dubai" panose="020B0503030403030204" pitchFamily="34" charset="-78"/>
                <a:cs typeface="Dubai" panose="020B0503030403030204" pitchFamily="34" charset="-78"/>
              </a:rPr>
              <a:t>خوارزمية </a:t>
            </a:r>
            <a:r>
              <a:rPr lang="en-US" dirty="0">
                <a:latin typeface="Dubai" panose="020B0503030403030204" pitchFamily="34" charset="-78"/>
                <a:cs typeface="Dubai" panose="020B0503030403030204" pitchFamily="34" charset="-78"/>
              </a:rPr>
              <a:t>YOLO</a:t>
            </a:r>
            <a:endParaRPr dirty="0">
              <a:latin typeface="Dubai" panose="020B0503030403030204" pitchFamily="34" charset="-78"/>
              <a:cs typeface="Dubai" panose="020B0503030403030204" pitchFamily="34" charset="-78"/>
            </a:endParaRPr>
          </a:p>
        </p:txBody>
      </p:sp>
      <p:grpSp>
        <p:nvGrpSpPr>
          <p:cNvPr id="9" name="مجموعة 8">
            <a:extLst>
              <a:ext uri="{FF2B5EF4-FFF2-40B4-BE49-F238E27FC236}">
                <a16:creationId xmlns:a16="http://schemas.microsoft.com/office/drawing/2014/main" id="{62CD53F2-02D0-CD48-45A7-9CA7DC8A4883}"/>
              </a:ext>
            </a:extLst>
          </p:cNvPr>
          <p:cNvGrpSpPr/>
          <p:nvPr/>
        </p:nvGrpSpPr>
        <p:grpSpPr>
          <a:xfrm>
            <a:off x="1665514" y="1372444"/>
            <a:ext cx="5821136" cy="3302382"/>
            <a:chOff x="1665514" y="1396093"/>
            <a:chExt cx="5821136" cy="3302382"/>
          </a:xfrm>
          <a:effectLst>
            <a:outerShdw blurRad="50800" dist="50800" dir="5400000" algn="ctr" rotWithShape="0">
              <a:srgbClr val="000000">
                <a:alpha val="50000"/>
              </a:srgbClr>
            </a:outerShdw>
          </a:effectLst>
        </p:grpSpPr>
        <p:sp>
          <p:nvSpPr>
            <p:cNvPr id="8" name="مستطيل 7">
              <a:extLst>
                <a:ext uri="{FF2B5EF4-FFF2-40B4-BE49-F238E27FC236}">
                  <a16:creationId xmlns:a16="http://schemas.microsoft.com/office/drawing/2014/main" id="{CB44F2F4-123E-4F92-FF8A-8A0F1492FDE5}"/>
                </a:ext>
              </a:extLst>
            </p:cNvPr>
            <p:cNvSpPr/>
            <p:nvPr/>
          </p:nvSpPr>
          <p:spPr>
            <a:xfrm>
              <a:off x="1665514" y="1396093"/>
              <a:ext cx="5821136" cy="3302382"/>
            </a:xfrm>
            <a:prstGeom prst="rect">
              <a:avLst/>
            </a:prstGeom>
            <a:solidFill>
              <a:srgbClr val="FFFFFF"/>
            </a:solid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pic>
          <p:nvPicPr>
            <p:cNvPr id="7" name="صورة 6">
              <a:extLst>
                <a:ext uri="{FF2B5EF4-FFF2-40B4-BE49-F238E27FC236}">
                  <a16:creationId xmlns:a16="http://schemas.microsoft.com/office/drawing/2014/main" id="{6F867EA0-4191-8DA9-C41D-ADA914109EB5}"/>
                </a:ext>
              </a:extLst>
            </p:cNvPr>
            <p:cNvPicPr>
              <a:picLocks noChangeAspect="1"/>
            </p:cNvPicPr>
            <p:nvPr/>
          </p:nvPicPr>
          <p:blipFill>
            <a:blip r:embed="rId3"/>
            <a:stretch>
              <a:fillRect/>
            </a:stretch>
          </p:blipFill>
          <p:spPr>
            <a:xfrm>
              <a:off x="1807040" y="1473765"/>
              <a:ext cx="5538085" cy="3147039"/>
            </a:xfrm>
            <a:prstGeom prst="rect">
              <a:avLst/>
            </a:prstGeom>
          </p:spPr>
        </p:pic>
      </p:grpSp>
    </p:spTree>
  </p:cSld>
  <p:clrMapOvr>
    <a:masterClrMapping/>
  </p:clrMapOvr>
  <p:transition spd="slow">
    <p:push dir="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91">
          <a:extLst>
            <a:ext uri="{FF2B5EF4-FFF2-40B4-BE49-F238E27FC236}">
              <a16:creationId xmlns:a16="http://schemas.microsoft.com/office/drawing/2014/main" id="{F51C58AE-42AF-2BA0-AF98-3B92854ECBC7}"/>
            </a:ext>
          </a:extLst>
        </p:cNvPr>
        <p:cNvGrpSpPr/>
        <p:nvPr/>
      </p:nvGrpSpPr>
      <p:grpSpPr>
        <a:xfrm>
          <a:off x="0" y="0"/>
          <a:ext cx="0" cy="0"/>
          <a:chOff x="0" y="0"/>
          <a:chExt cx="0" cy="0"/>
        </a:xfrm>
      </p:grpSpPr>
      <p:sp>
        <p:nvSpPr>
          <p:cNvPr id="1192" name="Google Shape;1192;p42">
            <a:extLst>
              <a:ext uri="{FF2B5EF4-FFF2-40B4-BE49-F238E27FC236}">
                <a16:creationId xmlns:a16="http://schemas.microsoft.com/office/drawing/2014/main" id="{8852BB78-8D05-9FD2-BB2B-7180EA8FD6BE}"/>
              </a:ext>
            </a:extLst>
          </p:cNvPr>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1">
              <a:spcBef>
                <a:spcPts val="0"/>
              </a:spcBef>
              <a:spcAft>
                <a:spcPts val="0"/>
              </a:spcAft>
              <a:buNone/>
            </a:pPr>
            <a:r>
              <a:rPr lang="ar-SA" dirty="0">
                <a:latin typeface="Dubai" panose="020B0503030403030204" pitchFamily="34" charset="-78"/>
                <a:cs typeface="Dubai" panose="020B0503030403030204" pitchFamily="34" charset="-78"/>
              </a:rPr>
              <a:t>منصة </a:t>
            </a:r>
            <a:r>
              <a:rPr lang="en-US" dirty="0">
                <a:latin typeface="Dubai" panose="020B0503030403030204" pitchFamily="34" charset="-78"/>
                <a:cs typeface="Dubai" panose="020B0503030403030204" pitchFamily="34" charset="-78"/>
              </a:rPr>
              <a:t>Roboflow</a:t>
            </a:r>
            <a:endParaRPr dirty="0">
              <a:latin typeface="Dubai" panose="020B0503030403030204" pitchFamily="34" charset="-78"/>
              <a:cs typeface="Dubai" panose="020B0503030403030204" pitchFamily="34" charset="-78"/>
            </a:endParaRPr>
          </a:p>
        </p:txBody>
      </p:sp>
      <p:grpSp>
        <p:nvGrpSpPr>
          <p:cNvPr id="4" name="مجموعة 3">
            <a:extLst>
              <a:ext uri="{FF2B5EF4-FFF2-40B4-BE49-F238E27FC236}">
                <a16:creationId xmlns:a16="http://schemas.microsoft.com/office/drawing/2014/main" id="{A6EF27D1-E6DC-9A10-A812-A489AF99EBAA}"/>
              </a:ext>
            </a:extLst>
          </p:cNvPr>
          <p:cNvGrpSpPr/>
          <p:nvPr/>
        </p:nvGrpSpPr>
        <p:grpSpPr>
          <a:xfrm>
            <a:off x="1615966" y="1997079"/>
            <a:ext cx="5912069" cy="1907627"/>
            <a:chOff x="1702676" y="1615966"/>
            <a:chExt cx="5912069" cy="1907627"/>
          </a:xfrm>
          <a:effectLst>
            <a:outerShdw blurRad="50800" dist="50800" dir="5400000" algn="ctr" rotWithShape="0">
              <a:srgbClr val="000000">
                <a:alpha val="50000"/>
              </a:srgbClr>
            </a:outerShdw>
          </a:effectLst>
        </p:grpSpPr>
        <p:sp>
          <p:nvSpPr>
            <p:cNvPr id="3" name="مستطيل 2">
              <a:extLst>
                <a:ext uri="{FF2B5EF4-FFF2-40B4-BE49-F238E27FC236}">
                  <a16:creationId xmlns:a16="http://schemas.microsoft.com/office/drawing/2014/main" id="{CC0828E1-2409-F215-566D-19C4F2825188}"/>
                </a:ext>
              </a:extLst>
            </p:cNvPr>
            <p:cNvSpPr/>
            <p:nvPr/>
          </p:nvSpPr>
          <p:spPr>
            <a:xfrm>
              <a:off x="1702676" y="1615966"/>
              <a:ext cx="5912069" cy="1907627"/>
            </a:xfrm>
            <a:prstGeom prst="rect">
              <a:avLst/>
            </a:prstGeom>
            <a:solidFill>
              <a:srgbClr val="FFFFFF"/>
            </a:solidFill>
            <a:ln w="57150">
              <a:solidFill>
                <a:schemeClr val="tx1"/>
              </a:solidFill>
            </a:ln>
            <a:effectLst>
              <a:outerShdw blurRad="57150" dist="19050" dir="5400000" algn="ctr" rotWithShape="0">
                <a:srgbClr val="000000">
                  <a:alpha val="5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pic>
          <p:nvPicPr>
            <p:cNvPr id="2" name="صورة 1">
              <a:extLst>
                <a:ext uri="{FF2B5EF4-FFF2-40B4-BE49-F238E27FC236}">
                  <a16:creationId xmlns:a16="http://schemas.microsoft.com/office/drawing/2014/main" id="{30041274-8863-7BF6-63EB-ABE2DDB2D936}"/>
                </a:ext>
              </a:extLst>
            </p:cNvPr>
            <p:cNvPicPr>
              <a:picLocks noChangeAspect="1"/>
            </p:cNvPicPr>
            <p:nvPr/>
          </p:nvPicPr>
          <p:blipFill>
            <a:blip r:embed="rId3"/>
            <a:stretch>
              <a:fillRect/>
            </a:stretch>
          </p:blipFill>
          <p:spPr>
            <a:xfrm>
              <a:off x="2320692" y="1929644"/>
              <a:ext cx="4676037" cy="1280271"/>
            </a:xfrm>
            <a:prstGeom prst="rect">
              <a:avLst/>
            </a:prstGeom>
          </p:spPr>
        </p:pic>
      </p:grpSp>
    </p:spTree>
    <p:extLst>
      <p:ext uri="{BB962C8B-B14F-4D97-AF65-F5344CB8AC3E}">
        <p14:creationId xmlns:p14="http://schemas.microsoft.com/office/powerpoint/2010/main" val="246509456"/>
      </p:ext>
    </p:extLst>
  </p:cSld>
  <p:clrMapOvr>
    <a:masterClrMapping/>
  </p:clrMapOvr>
  <p:transition spd="slow">
    <p:push dir="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91">
          <a:extLst>
            <a:ext uri="{FF2B5EF4-FFF2-40B4-BE49-F238E27FC236}">
              <a16:creationId xmlns:a16="http://schemas.microsoft.com/office/drawing/2014/main" id="{5035088C-5DA1-E9B1-BE7C-CBDC2AA4F300}"/>
            </a:ext>
          </a:extLst>
        </p:cNvPr>
        <p:cNvGrpSpPr/>
        <p:nvPr/>
      </p:nvGrpSpPr>
      <p:grpSpPr>
        <a:xfrm>
          <a:off x="0" y="0"/>
          <a:ext cx="0" cy="0"/>
          <a:chOff x="0" y="0"/>
          <a:chExt cx="0" cy="0"/>
        </a:xfrm>
      </p:grpSpPr>
      <p:sp>
        <p:nvSpPr>
          <p:cNvPr id="1192" name="Google Shape;1192;p42">
            <a:extLst>
              <a:ext uri="{FF2B5EF4-FFF2-40B4-BE49-F238E27FC236}">
                <a16:creationId xmlns:a16="http://schemas.microsoft.com/office/drawing/2014/main" id="{C56393C6-3B03-3587-9487-C97CA065BF25}"/>
              </a:ext>
            </a:extLst>
          </p:cNvPr>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1">
              <a:spcBef>
                <a:spcPts val="0"/>
              </a:spcBef>
              <a:spcAft>
                <a:spcPts val="0"/>
              </a:spcAft>
              <a:buNone/>
            </a:pPr>
            <a:r>
              <a:rPr lang="en-US" dirty="0">
                <a:latin typeface="Dubai" panose="020B0503030403030204" pitchFamily="34" charset="-78"/>
                <a:cs typeface="Dubai" panose="020B0503030403030204" pitchFamily="34" charset="-78"/>
              </a:rPr>
              <a:t>Google Colab</a:t>
            </a:r>
            <a:endParaRPr dirty="0">
              <a:latin typeface="Dubai" panose="020B0503030403030204" pitchFamily="34" charset="-78"/>
              <a:cs typeface="Dubai" panose="020B0503030403030204" pitchFamily="34" charset="-78"/>
            </a:endParaRPr>
          </a:p>
        </p:txBody>
      </p:sp>
      <p:sp>
        <p:nvSpPr>
          <p:cNvPr id="3" name="مستطيل 2">
            <a:extLst>
              <a:ext uri="{FF2B5EF4-FFF2-40B4-BE49-F238E27FC236}">
                <a16:creationId xmlns:a16="http://schemas.microsoft.com/office/drawing/2014/main" id="{5949B10E-88ED-A1A3-14D0-6BEAE932B753}"/>
              </a:ext>
            </a:extLst>
          </p:cNvPr>
          <p:cNvSpPr/>
          <p:nvPr/>
        </p:nvSpPr>
        <p:spPr>
          <a:xfrm>
            <a:off x="1615965" y="1972586"/>
            <a:ext cx="5912069" cy="1907627"/>
          </a:xfrm>
          <a:prstGeom prst="rect">
            <a:avLst/>
          </a:prstGeom>
          <a:solidFill>
            <a:srgbClr val="FFFFFF"/>
          </a:solidFill>
          <a:ln w="57150">
            <a:solidFill>
              <a:schemeClr val="tx1"/>
            </a:solidFill>
          </a:ln>
          <a:effectLst>
            <a:outerShdw blurRad="50800" dist="50800" dir="5400000" algn="ctr" rotWithShape="0">
              <a:srgbClr val="000000">
                <a:alpha val="5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pic>
        <p:nvPicPr>
          <p:cNvPr id="5" name="صورة 4">
            <a:extLst>
              <a:ext uri="{FF2B5EF4-FFF2-40B4-BE49-F238E27FC236}">
                <a16:creationId xmlns:a16="http://schemas.microsoft.com/office/drawing/2014/main" id="{0A2D9C9A-B6F7-7C7B-537D-F2C6719FF79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413951" y="2219326"/>
            <a:ext cx="4316095" cy="1414145"/>
          </a:xfrm>
          <a:prstGeom prst="rect">
            <a:avLst/>
          </a:prstGeom>
          <a:noFill/>
        </p:spPr>
      </p:pic>
    </p:spTree>
    <p:extLst>
      <p:ext uri="{BB962C8B-B14F-4D97-AF65-F5344CB8AC3E}">
        <p14:creationId xmlns:p14="http://schemas.microsoft.com/office/powerpoint/2010/main" val="1472819830"/>
      </p:ext>
    </p:extLst>
  </p:cSld>
  <p:clrMapOvr>
    <a:masterClrMapping/>
  </p:clrMapOvr>
  <p:transition spd="slow">
    <p:push dir="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91">
          <a:extLst>
            <a:ext uri="{FF2B5EF4-FFF2-40B4-BE49-F238E27FC236}">
              <a16:creationId xmlns:a16="http://schemas.microsoft.com/office/drawing/2014/main" id="{F416803F-2931-C106-F5F8-D37561154E5A}"/>
            </a:ext>
          </a:extLst>
        </p:cNvPr>
        <p:cNvGrpSpPr/>
        <p:nvPr/>
      </p:nvGrpSpPr>
      <p:grpSpPr>
        <a:xfrm>
          <a:off x="0" y="0"/>
          <a:ext cx="0" cy="0"/>
          <a:chOff x="0" y="0"/>
          <a:chExt cx="0" cy="0"/>
        </a:xfrm>
      </p:grpSpPr>
      <p:sp>
        <p:nvSpPr>
          <p:cNvPr id="1192" name="Google Shape;1192;p42">
            <a:extLst>
              <a:ext uri="{FF2B5EF4-FFF2-40B4-BE49-F238E27FC236}">
                <a16:creationId xmlns:a16="http://schemas.microsoft.com/office/drawing/2014/main" id="{64439370-E5B2-0281-D636-8FD37091AC34}"/>
              </a:ext>
            </a:extLst>
          </p:cNvPr>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1">
              <a:spcBef>
                <a:spcPts val="0"/>
              </a:spcBef>
              <a:spcAft>
                <a:spcPts val="0"/>
              </a:spcAft>
              <a:buNone/>
            </a:pPr>
            <a:r>
              <a:rPr lang="ar-SA" dirty="0">
                <a:latin typeface="Dubai" panose="020B0503030403030204" pitchFamily="34" charset="-78"/>
                <a:cs typeface="Dubai" panose="020B0503030403030204" pitchFamily="34" charset="-78"/>
              </a:rPr>
              <a:t>ربط </a:t>
            </a:r>
            <a:r>
              <a:rPr lang="en-US" dirty="0">
                <a:latin typeface="Dubai" panose="020B0503030403030204" pitchFamily="34" charset="-78"/>
                <a:cs typeface="Dubai" panose="020B0503030403030204" pitchFamily="34" charset="-78"/>
              </a:rPr>
              <a:t>Roboflow</a:t>
            </a:r>
            <a:r>
              <a:rPr lang="ar-SA" dirty="0">
                <a:latin typeface="Dubai" panose="020B0503030403030204" pitchFamily="34" charset="-78"/>
                <a:cs typeface="Dubai" panose="020B0503030403030204" pitchFamily="34" charset="-78"/>
              </a:rPr>
              <a:t> مع </a:t>
            </a:r>
            <a:r>
              <a:rPr lang="en-US" dirty="0">
                <a:latin typeface="Dubai" panose="020B0503030403030204" pitchFamily="34" charset="-78"/>
                <a:cs typeface="Dubai" panose="020B0503030403030204" pitchFamily="34" charset="-78"/>
              </a:rPr>
              <a:t>Google Colab</a:t>
            </a:r>
            <a:endParaRPr dirty="0">
              <a:latin typeface="Dubai" panose="020B0503030403030204" pitchFamily="34" charset="-78"/>
              <a:cs typeface="Dubai" panose="020B0503030403030204" pitchFamily="34" charset="-78"/>
            </a:endParaRPr>
          </a:p>
        </p:txBody>
      </p:sp>
      <p:pic>
        <p:nvPicPr>
          <p:cNvPr id="2" name="صورة 1">
            <a:extLst>
              <a:ext uri="{FF2B5EF4-FFF2-40B4-BE49-F238E27FC236}">
                <a16:creationId xmlns:a16="http://schemas.microsoft.com/office/drawing/2014/main" id="{0A7D3EEE-B7D4-BF83-639A-A082CC705CEF}"/>
              </a:ext>
            </a:extLst>
          </p:cNvPr>
          <p:cNvPicPr>
            <a:picLocks noChangeAspect="1"/>
          </p:cNvPicPr>
          <p:nvPr/>
        </p:nvPicPr>
        <p:blipFill>
          <a:blip r:embed="rId3"/>
          <a:srcRect l="29593" b="37744"/>
          <a:stretch>
            <a:fillRect/>
          </a:stretch>
        </p:blipFill>
        <p:spPr>
          <a:xfrm>
            <a:off x="1271311" y="1492049"/>
            <a:ext cx="6601379" cy="2890765"/>
          </a:xfrm>
          <a:prstGeom prst="rect">
            <a:avLst/>
          </a:prstGeom>
          <a:ln w="57150">
            <a:solidFill>
              <a:schemeClr val="tx1"/>
            </a:solidFill>
          </a:ln>
          <a:effectLst>
            <a:outerShdw blurRad="50800" dist="50800" dir="5400000" algn="ctr" rotWithShape="0">
              <a:srgbClr val="000000">
                <a:alpha val="50000"/>
              </a:srgbClr>
            </a:outerShdw>
          </a:effectLst>
        </p:spPr>
      </p:pic>
    </p:spTree>
    <p:extLst>
      <p:ext uri="{BB962C8B-B14F-4D97-AF65-F5344CB8AC3E}">
        <p14:creationId xmlns:p14="http://schemas.microsoft.com/office/powerpoint/2010/main" val="542856527"/>
      </p:ext>
    </p:extLst>
  </p:cSld>
  <p:clrMapOvr>
    <a:masterClrMapping/>
  </p:clrMapOvr>
  <p:transition spd="slow">
    <p:push dir="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407"/>
        <p:cNvGrpSpPr/>
        <p:nvPr/>
      </p:nvGrpSpPr>
      <p:grpSpPr>
        <a:xfrm>
          <a:off x="0" y="0"/>
          <a:ext cx="0" cy="0"/>
          <a:chOff x="0" y="0"/>
          <a:chExt cx="0" cy="0"/>
        </a:xfrm>
      </p:grpSpPr>
      <p:sp>
        <p:nvSpPr>
          <p:cNvPr id="2408" name="Google Shape;2408;p64"/>
          <p:cNvSpPr txBox="1">
            <a:spLocks noGrp="1"/>
          </p:cNvSpPr>
          <p:nvPr>
            <p:ph type="title"/>
          </p:nvPr>
        </p:nvSpPr>
        <p:spPr>
          <a:xfrm>
            <a:off x="2459750" y="2236175"/>
            <a:ext cx="4224600" cy="16497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ar-SA" dirty="0">
                <a:latin typeface="Dubai" panose="020B0503030403030204" pitchFamily="34" charset="-78"/>
                <a:cs typeface="Dubai" panose="020B0503030403030204" pitchFamily="34" charset="-78"/>
              </a:rPr>
              <a:t>الدراسات والمشاريع السابقة</a:t>
            </a:r>
            <a:endParaRPr dirty="0">
              <a:latin typeface="Dubai" panose="020B0503030403030204" pitchFamily="34" charset="-78"/>
              <a:cs typeface="Dubai" panose="020B0503030403030204" pitchFamily="34" charset="-78"/>
            </a:endParaRPr>
          </a:p>
        </p:txBody>
      </p:sp>
      <p:sp>
        <p:nvSpPr>
          <p:cNvPr id="2409" name="Google Shape;2409;p64"/>
          <p:cNvSpPr txBox="1">
            <a:spLocks noGrp="1"/>
          </p:cNvSpPr>
          <p:nvPr>
            <p:ph type="title" idx="2"/>
          </p:nvPr>
        </p:nvSpPr>
        <p:spPr>
          <a:xfrm>
            <a:off x="4074300" y="922488"/>
            <a:ext cx="995400" cy="1036200"/>
          </a:xfrm>
          <a:prstGeom prst="rect">
            <a:avLst/>
          </a:prstGeom>
        </p:spPr>
        <p:txBody>
          <a:bodyPr spcFirstLastPara="1" wrap="square" lIns="91425" tIns="228600" rIns="91425" bIns="91425" anchor="ctr" anchorCtr="0">
            <a:noAutofit/>
          </a:bodyPr>
          <a:lstStyle/>
          <a:p>
            <a:pPr marL="0" lvl="0" indent="0" algn="ctr" rtl="0">
              <a:spcBef>
                <a:spcPts val="0"/>
              </a:spcBef>
              <a:spcAft>
                <a:spcPts val="0"/>
              </a:spcAft>
              <a:buNone/>
            </a:pPr>
            <a:r>
              <a:rPr lang="en"/>
              <a:t>02</a:t>
            </a:r>
            <a:endParaRPr/>
          </a:p>
        </p:txBody>
      </p:sp>
      <p:grpSp>
        <p:nvGrpSpPr>
          <p:cNvPr id="2411" name="Google Shape;2411;p64"/>
          <p:cNvGrpSpPr/>
          <p:nvPr/>
        </p:nvGrpSpPr>
        <p:grpSpPr>
          <a:xfrm>
            <a:off x="7861805" y="1958767"/>
            <a:ext cx="1253034" cy="3138950"/>
            <a:chOff x="7861805" y="1958767"/>
            <a:chExt cx="1253034" cy="3138950"/>
          </a:xfrm>
        </p:grpSpPr>
        <p:grpSp>
          <p:nvGrpSpPr>
            <p:cNvPr id="2412" name="Google Shape;2412;p64"/>
            <p:cNvGrpSpPr/>
            <p:nvPr/>
          </p:nvGrpSpPr>
          <p:grpSpPr>
            <a:xfrm flipH="1">
              <a:off x="8174633" y="3611808"/>
              <a:ext cx="940206" cy="1485910"/>
              <a:chOff x="11209261" y="-6115875"/>
              <a:chExt cx="790753" cy="1249819"/>
            </a:xfrm>
          </p:grpSpPr>
          <p:sp>
            <p:nvSpPr>
              <p:cNvPr id="2413" name="Google Shape;2413;p64"/>
              <p:cNvSpPr/>
              <p:nvPr/>
            </p:nvSpPr>
            <p:spPr>
              <a:xfrm>
                <a:off x="11209261" y="-6115875"/>
                <a:ext cx="790753" cy="1249819"/>
              </a:xfrm>
              <a:custGeom>
                <a:avLst/>
                <a:gdLst/>
                <a:ahLst/>
                <a:cxnLst/>
                <a:rect l="l" t="t" r="r" b="b"/>
                <a:pathLst>
                  <a:path w="22808" h="36049" extrusionOk="0">
                    <a:moveTo>
                      <a:pt x="4412" y="0"/>
                    </a:moveTo>
                    <a:cubicBezTo>
                      <a:pt x="4273" y="0"/>
                      <a:pt x="4130" y="19"/>
                      <a:pt x="3985" y="58"/>
                    </a:cubicBezTo>
                    <a:cubicBezTo>
                      <a:pt x="2804" y="375"/>
                      <a:pt x="2401" y="1852"/>
                      <a:pt x="3266" y="2727"/>
                    </a:cubicBezTo>
                    <a:lnTo>
                      <a:pt x="839" y="6975"/>
                    </a:lnTo>
                    <a:lnTo>
                      <a:pt x="828" y="6991"/>
                    </a:lnTo>
                    <a:lnTo>
                      <a:pt x="822" y="6996"/>
                    </a:lnTo>
                    <a:lnTo>
                      <a:pt x="232" y="8038"/>
                    </a:lnTo>
                    <a:cubicBezTo>
                      <a:pt x="1" y="8441"/>
                      <a:pt x="140" y="8956"/>
                      <a:pt x="543" y="9187"/>
                    </a:cubicBezTo>
                    <a:cubicBezTo>
                      <a:pt x="1402" y="9681"/>
                      <a:pt x="2348" y="10009"/>
                      <a:pt x="3330" y="10159"/>
                    </a:cubicBezTo>
                    <a:cubicBezTo>
                      <a:pt x="1918" y="11239"/>
                      <a:pt x="2487" y="13489"/>
                      <a:pt x="4243" y="13768"/>
                    </a:cubicBezTo>
                    <a:cubicBezTo>
                      <a:pt x="3996" y="14230"/>
                      <a:pt x="3561" y="14724"/>
                      <a:pt x="2954" y="15212"/>
                    </a:cubicBezTo>
                    <a:cubicBezTo>
                      <a:pt x="1961" y="16018"/>
                      <a:pt x="1392" y="17162"/>
                      <a:pt x="1392" y="18343"/>
                    </a:cubicBezTo>
                    <a:lnTo>
                      <a:pt x="1392" y="32654"/>
                    </a:lnTo>
                    <a:cubicBezTo>
                      <a:pt x="1397" y="34523"/>
                      <a:pt x="3078" y="36048"/>
                      <a:pt x="5156" y="36048"/>
                    </a:cubicBezTo>
                    <a:lnTo>
                      <a:pt x="16030" y="36048"/>
                    </a:lnTo>
                    <a:cubicBezTo>
                      <a:pt x="18098" y="36048"/>
                      <a:pt x="19789" y="34523"/>
                      <a:pt x="19789" y="32654"/>
                    </a:cubicBezTo>
                    <a:lnTo>
                      <a:pt x="19789" y="18348"/>
                    </a:lnTo>
                    <a:cubicBezTo>
                      <a:pt x="19789" y="17162"/>
                      <a:pt x="19220" y="16023"/>
                      <a:pt x="18227" y="15218"/>
                    </a:cubicBezTo>
                    <a:cubicBezTo>
                      <a:pt x="17620" y="14724"/>
                      <a:pt x="17185" y="14230"/>
                      <a:pt x="16938" y="13768"/>
                    </a:cubicBezTo>
                    <a:cubicBezTo>
                      <a:pt x="17980" y="13601"/>
                      <a:pt x="18715" y="12656"/>
                      <a:pt x="18630" y="11609"/>
                    </a:cubicBezTo>
                    <a:cubicBezTo>
                      <a:pt x="18544" y="10557"/>
                      <a:pt x="17668" y="9746"/>
                      <a:pt x="16616" y="9740"/>
                    </a:cubicBezTo>
                    <a:lnTo>
                      <a:pt x="15869" y="9740"/>
                    </a:lnTo>
                    <a:lnTo>
                      <a:pt x="17067" y="6814"/>
                    </a:lnTo>
                    <a:cubicBezTo>
                      <a:pt x="17362" y="6760"/>
                      <a:pt x="17620" y="6583"/>
                      <a:pt x="17770" y="6320"/>
                    </a:cubicBezTo>
                    <a:cubicBezTo>
                      <a:pt x="17786" y="6287"/>
                      <a:pt x="17803" y="6255"/>
                      <a:pt x="17819" y="6218"/>
                    </a:cubicBezTo>
                    <a:cubicBezTo>
                      <a:pt x="17958" y="6132"/>
                      <a:pt x="18076" y="6013"/>
                      <a:pt x="18162" y="5874"/>
                    </a:cubicBezTo>
                    <a:cubicBezTo>
                      <a:pt x="18221" y="5842"/>
                      <a:pt x="18275" y="5799"/>
                      <a:pt x="18329" y="5756"/>
                    </a:cubicBezTo>
                    <a:cubicBezTo>
                      <a:pt x="18538" y="5584"/>
                      <a:pt x="18662" y="5337"/>
                      <a:pt x="18689" y="5068"/>
                    </a:cubicBezTo>
                    <a:lnTo>
                      <a:pt x="18764" y="5058"/>
                    </a:lnTo>
                    <a:lnTo>
                      <a:pt x="20740" y="4827"/>
                    </a:lnTo>
                    <a:cubicBezTo>
                      <a:pt x="20788" y="4832"/>
                      <a:pt x="20831" y="4832"/>
                      <a:pt x="20880" y="4832"/>
                    </a:cubicBezTo>
                    <a:cubicBezTo>
                      <a:pt x="20883" y="4832"/>
                      <a:pt x="20886" y="4832"/>
                      <a:pt x="20890" y="4832"/>
                    </a:cubicBezTo>
                    <a:cubicBezTo>
                      <a:pt x="21905" y="4832"/>
                      <a:pt x="22743" y="4023"/>
                      <a:pt x="22775" y="3001"/>
                    </a:cubicBezTo>
                    <a:cubicBezTo>
                      <a:pt x="22807" y="1975"/>
                      <a:pt x="22018" y="1111"/>
                      <a:pt x="20998" y="1052"/>
                    </a:cubicBezTo>
                    <a:cubicBezTo>
                      <a:pt x="20894" y="1033"/>
                      <a:pt x="20788" y="1025"/>
                      <a:pt x="20683" y="1025"/>
                    </a:cubicBezTo>
                    <a:cubicBezTo>
                      <a:pt x="20608" y="1025"/>
                      <a:pt x="20534" y="1029"/>
                      <a:pt x="20461" y="1035"/>
                    </a:cubicBezTo>
                    <a:lnTo>
                      <a:pt x="18323" y="1288"/>
                    </a:lnTo>
                    <a:cubicBezTo>
                      <a:pt x="17593" y="1374"/>
                      <a:pt x="16884" y="1605"/>
                      <a:pt x="16245" y="1970"/>
                    </a:cubicBezTo>
                    <a:cubicBezTo>
                      <a:pt x="16155" y="1944"/>
                      <a:pt x="16063" y="1932"/>
                      <a:pt x="15971" y="1932"/>
                    </a:cubicBezTo>
                    <a:cubicBezTo>
                      <a:pt x="15737" y="1932"/>
                      <a:pt x="15509" y="2014"/>
                      <a:pt x="15327" y="2168"/>
                    </a:cubicBezTo>
                    <a:cubicBezTo>
                      <a:pt x="15187" y="2281"/>
                      <a:pt x="15080" y="2432"/>
                      <a:pt x="15021" y="2598"/>
                    </a:cubicBezTo>
                    <a:cubicBezTo>
                      <a:pt x="14521" y="2652"/>
                      <a:pt x="14140" y="3060"/>
                      <a:pt x="14119" y="3565"/>
                    </a:cubicBezTo>
                    <a:cubicBezTo>
                      <a:pt x="13668" y="3769"/>
                      <a:pt x="13437" y="4268"/>
                      <a:pt x="13566" y="4746"/>
                    </a:cubicBezTo>
                    <a:cubicBezTo>
                      <a:pt x="13592" y="4848"/>
                      <a:pt x="13635" y="4945"/>
                      <a:pt x="13694" y="5031"/>
                    </a:cubicBezTo>
                    <a:lnTo>
                      <a:pt x="11772" y="9740"/>
                    </a:lnTo>
                    <a:lnTo>
                      <a:pt x="7669" y="9740"/>
                    </a:lnTo>
                    <a:lnTo>
                      <a:pt x="7642" y="9638"/>
                    </a:lnTo>
                    <a:cubicBezTo>
                      <a:pt x="7884" y="9536"/>
                      <a:pt x="8120" y="9423"/>
                      <a:pt x="8357" y="9300"/>
                    </a:cubicBezTo>
                    <a:cubicBezTo>
                      <a:pt x="8381" y="9302"/>
                      <a:pt x="8405" y="9303"/>
                      <a:pt x="8430" y="9303"/>
                    </a:cubicBezTo>
                    <a:cubicBezTo>
                      <a:pt x="8615" y="9303"/>
                      <a:pt x="8801" y="9249"/>
                      <a:pt x="8958" y="9144"/>
                    </a:cubicBezTo>
                    <a:cubicBezTo>
                      <a:pt x="9135" y="9031"/>
                      <a:pt x="9275" y="8865"/>
                      <a:pt x="9355" y="8672"/>
                    </a:cubicBezTo>
                    <a:cubicBezTo>
                      <a:pt x="10263" y="8006"/>
                      <a:pt x="11015" y="7157"/>
                      <a:pt x="11573" y="6180"/>
                    </a:cubicBezTo>
                    <a:cubicBezTo>
                      <a:pt x="11799" y="5777"/>
                      <a:pt x="11659" y="5262"/>
                      <a:pt x="11256" y="5036"/>
                    </a:cubicBezTo>
                    <a:lnTo>
                      <a:pt x="5951" y="2002"/>
                    </a:lnTo>
                    <a:cubicBezTo>
                      <a:pt x="6220" y="960"/>
                      <a:pt x="5416" y="0"/>
                      <a:pt x="4412" y="0"/>
                    </a:cubicBezTo>
                    <a:close/>
                  </a:path>
                </a:pathLst>
              </a:custGeom>
              <a:solidFill>
                <a:schemeClr val="accent5"/>
              </a:solidFill>
              <a:ln w="28575" cap="flat" cmpd="sng">
                <a:solidFill>
                  <a:schemeClr val="accent5"/>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4" name="Google Shape;2414;p64"/>
              <p:cNvSpPr/>
              <p:nvPr/>
            </p:nvSpPr>
            <p:spPr>
              <a:xfrm>
                <a:off x="11286710" y="-5666714"/>
                <a:ext cx="579440" cy="771407"/>
              </a:xfrm>
              <a:custGeom>
                <a:avLst/>
                <a:gdLst/>
                <a:ahLst/>
                <a:cxnLst/>
                <a:rect l="l" t="t" r="r" b="b"/>
                <a:pathLst>
                  <a:path w="16713" h="22250" extrusionOk="0">
                    <a:moveTo>
                      <a:pt x="3078" y="1"/>
                    </a:moveTo>
                    <a:cubicBezTo>
                      <a:pt x="3078" y="1166"/>
                      <a:pt x="2106" y="2213"/>
                      <a:pt x="1252" y="2906"/>
                    </a:cubicBezTo>
                    <a:cubicBezTo>
                      <a:pt x="463" y="3551"/>
                      <a:pt x="1" y="4442"/>
                      <a:pt x="1" y="5387"/>
                    </a:cubicBezTo>
                    <a:lnTo>
                      <a:pt x="1" y="19698"/>
                    </a:lnTo>
                    <a:cubicBezTo>
                      <a:pt x="1" y="21105"/>
                      <a:pt x="1306" y="22249"/>
                      <a:pt x="2917" y="22249"/>
                    </a:cubicBezTo>
                    <a:lnTo>
                      <a:pt x="13796" y="22249"/>
                    </a:lnTo>
                    <a:cubicBezTo>
                      <a:pt x="15407" y="22249"/>
                      <a:pt x="16712" y="21105"/>
                      <a:pt x="16712" y="19698"/>
                    </a:cubicBezTo>
                    <a:lnTo>
                      <a:pt x="16712" y="5387"/>
                    </a:lnTo>
                    <a:cubicBezTo>
                      <a:pt x="16712" y="4447"/>
                      <a:pt x="16251" y="3551"/>
                      <a:pt x="15461" y="2911"/>
                    </a:cubicBezTo>
                    <a:cubicBezTo>
                      <a:pt x="14607" y="2213"/>
                      <a:pt x="13635" y="1172"/>
                      <a:pt x="1363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5" name="Google Shape;2415;p64"/>
              <p:cNvSpPr/>
              <p:nvPr/>
            </p:nvSpPr>
            <p:spPr>
              <a:xfrm>
                <a:off x="11444207" y="-5666714"/>
                <a:ext cx="264428" cy="68577"/>
              </a:xfrm>
              <a:custGeom>
                <a:avLst/>
                <a:gdLst/>
                <a:ahLst/>
                <a:cxnLst/>
                <a:rect l="l" t="t" r="r" b="b"/>
                <a:pathLst>
                  <a:path w="7627" h="1978" extrusionOk="0">
                    <a:moveTo>
                      <a:pt x="382" y="1"/>
                    </a:moveTo>
                    <a:cubicBezTo>
                      <a:pt x="382" y="457"/>
                      <a:pt x="237" y="898"/>
                      <a:pt x="1" y="1300"/>
                    </a:cubicBezTo>
                    <a:cubicBezTo>
                      <a:pt x="780" y="1397"/>
                      <a:pt x="865" y="1977"/>
                      <a:pt x="1789" y="1977"/>
                    </a:cubicBezTo>
                    <a:cubicBezTo>
                      <a:pt x="2804" y="1977"/>
                      <a:pt x="2799" y="1284"/>
                      <a:pt x="3814" y="1284"/>
                    </a:cubicBezTo>
                    <a:cubicBezTo>
                      <a:pt x="4829" y="1284"/>
                      <a:pt x="4829" y="1977"/>
                      <a:pt x="5838" y="1977"/>
                    </a:cubicBezTo>
                    <a:cubicBezTo>
                      <a:pt x="6762" y="1977"/>
                      <a:pt x="6842" y="1397"/>
                      <a:pt x="7626" y="1300"/>
                    </a:cubicBezTo>
                    <a:cubicBezTo>
                      <a:pt x="7395" y="892"/>
                      <a:pt x="7245" y="457"/>
                      <a:pt x="724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6" name="Google Shape;2416;p64"/>
              <p:cNvSpPr/>
              <p:nvPr/>
            </p:nvSpPr>
            <p:spPr>
              <a:xfrm>
                <a:off x="11423441" y="-5815163"/>
                <a:ext cx="76482" cy="242517"/>
              </a:xfrm>
              <a:custGeom>
                <a:avLst/>
                <a:gdLst/>
                <a:ahLst/>
                <a:cxnLst/>
                <a:rect l="l" t="t" r="r" b="b"/>
                <a:pathLst>
                  <a:path w="2206" h="6995" extrusionOk="0">
                    <a:moveTo>
                      <a:pt x="206" y="0"/>
                    </a:moveTo>
                    <a:cubicBezTo>
                      <a:pt x="104" y="0"/>
                      <a:pt x="1" y="86"/>
                      <a:pt x="36" y="218"/>
                    </a:cubicBezTo>
                    <a:lnTo>
                      <a:pt x="1846" y="6866"/>
                    </a:lnTo>
                    <a:cubicBezTo>
                      <a:pt x="1867" y="6941"/>
                      <a:pt x="1937" y="6989"/>
                      <a:pt x="2012" y="6995"/>
                    </a:cubicBezTo>
                    <a:cubicBezTo>
                      <a:pt x="2125" y="6989"/>
                      <a:pt x="2205" y="6887"/>
                      <a:pt x="2179" y="6775"/>
                    </a:cubicBezTo>
                    <a:lnTo>
                      <a:pt x="364" y="127"/>
                    </a:lnTo>
                    <a:cubicBezTo>
                      <a:pt x="340" y="38"/>
                      <a:pt x="273" y="0"/>
                      <a:pt x="20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7" name="Google Shape;2417;p64"/>
              <p:cNvSpPr/>
              <p:nvPr/>
            </p:nvSpPr>
            <p:spPr>
              <a:xfrm>
                <a:off x="11242404" y="-6040714"/>
                <a:ext cx="342609" cy="251149"/>
              </a:xfrm>
              <a:custGeom>
                <a:avLst/>
                <a:gdLst/>
                <a:ahLst/>
                <a:cxnLst/>
                <a:rect l="l" t="t" r="r" b="b"/>
                <a:pathLst>
                  <a:path w="9882" h="7244" extrusionOk="0">
                    <a:moveTo>
                      <a:pt x="3593" y="0"/>
                    </a:moveTo>
                    <a:lnTo>
                      <a:pt x="1" y="6289"/>
                    </a:lnTo>
                    <a:cubicBezTo>
                      <a:pt x="1135" y="6936"/>
                      <a:pt x="2370" y="7243"/>
                      <a:pt x="3587" y="7243"/>
                    </a:cubicBezTo>
                    <a:cubicBezTo>
                      <a:pt x="6101" y="7243"/>
                      <a:pt x="8543" y="5933"/>
                      <a:pt x="9882" y="3593"/>
                    </a:cubicBezTo>
                    <a:lnTo>
                      <a:pt x="3593"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8" name="Google Shape;2418;p64"/>
              <p:cNvSpPr/>
              <p:nvPr/>
            </p:nvSpPr>
            <p:spPr>
              <a:xfrm>
                <a:off x="11263066" y="-5966975"/>
                <a:ext cx="286201" cy="136045"/>
              </a:xfrm>
              <a:custGeom>
                <a:avLst/>
                <a:gdLst/>
                <a:ahLst/>
                <a:cxnLst/>
                <a:rect l="l" t="t" r="r" b="b"/>
                <a:pathLst>
                  <a:path w="8255" h="3924" extrusionOk="0">
                    <a:moveTo>
                      <a:pt x="6724" y="0"/>
                    </a:moveTo>
                    <a:cubicBezTo>
                      <a:pt x="5932" y="1385"/>
                      <a:pt x="4487" y="2159"/>
                      <a:pt x="3000" y="2159"/>
                    </a:cubicBezTo>
                    <a:cubicBezTo>
                      <a:pt x="2279" y="2159"/>
                      <a:pt x="1548" y="1977"/>
                      <a:pt x="876" y="1595"/>
                    </a:cubicBezTo>
                    <a:lnTo>
                      <a:pt x="1" y="3120"/>
                    </a:lnTo>
                    <a:cubicBezTo>
                      <a:pt x="948" y="3665"/>
                      <a:pt x="1982" y="3924"/>
                      <a:pt x="3002" y="3924"/>
                    </a:cubicBezTo>
                    <a:cubicBezTo>
                      <a:pt x="5099" y="3924"/>
                      <a:pt x="7138" y="2830"/>
                      <a:pt x="8255" y="875"/>
                    </a:cubicBezTo>
                    <a:lnTo>
                      <a:pt x="6724"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9" name="Google Shape;2419;p64"/>
              <p:cNvSpPr/>
              <p:nvPr/>
            </p:nvSpPr>
            <p:spPr>
              <a:xfrm>
                <a:off x="11334205" y="-6086650"/>
                <a:ext cx="174494" cy="302981"/>
              </a:xfrm>
              <a:custGeom>
                <a:avLst/>
                <a:gdLst/>
                <a:ahLst/>
                <a:cxnLst/>
                <a:rect l="l" t="t" r="r" b="b"/>
                <a:pathLst>
                  <a:path w="5033" h="8739" extrusionOk="0">
                    <a:moveTo>
                      <a:pt x="807" y="337"/>
                    </a:moveTo>
                    <a:cubicBezTo>
                      <a:pt x="1152" y="337"/>
                      <a:pt x="1347" y="737"/>
                      <a:pt x="1133" y="1009"/>
                    </a:cubicBezTo>
                    <a:cubicBezTo>
                      <a:pt x="1048" y="1123"/>
                      <a:pt x="925" y="1176"/>
                      <a:pt x="803" y="1176"/>
                    </a:cubicBezTo>
                    <a:cubicBezTo>
                      <a:pt x="626" y="1176"/>
                      <a:pt x="452" y="1064"/>
                      <a:pt x="398" y="864"/>
                    </a:cubicBezTo>
                    <a:lnTo>
                      <a:pt x="392" y="864"/>
                    </a:lnTo>
                    <a:cubicBezTo>
                      <a:pt x="333" y="644"/>
                      <a:pt x="467" y="413"/>
                      <a:pt x="688" y="348"/>
                    </a:cubicBezTo>
                    <a:cubicBezTo>
                      <a:pt x="725" y="343"/>
                      <a:pt x="763" y="337"/>
                      <a:pt x="800" y="337"/>
                    </a:cubicBezTo>
                    <a:cubicBezTo>
                      <a:pt x="803" y="337"/>
                      <a:pt x="805" y="337"/>
                      <a:pt x="807" y="337"/>
                    </a:cubicBezTo>
                    <a:close/>
                    <a:moveTo>
                      <a:pt x="793" y="0"/>
                    </a:moveTo>
                    <a:cubicBezTo>
                      <a:pt x="728" y="0"/>
                      <a:pt x="662" y="9"/>
                      <a:pt x="596" y="26"/>
                    </a:cubicBezTo>
                    <a:cubicBezTo>
                      <a:pt x="236" y="123"/>
                      <a:pt x="0" y="472"/>
                      <a:pt x="43" y="842"/>
                    </a:cubicBezTo>
                    <a:cubicBezTo>
                      <a:pt x="86" y="1218"/>
                      <a:pt x="398" y="1503"/>
                      <a:pt x="773" y="1513"/>
                    </a:cubicBezTo>
                    <a:lnTo>
                      <a:pt x="553" y="8564"/>
                    </a:lnTo>
                    <a:cubicBezTo>
                      <a:pt x="548" y="8680"/>
                      <a:pt x="635" y="8739"/>
                      <a:pt x="722" y="8739"/>
                    </a:cubicBezTo>
                    <a:cubicBezTo>
                      <a:pt x="806" y="8739"/>
                      <a:pt x="889" y="8685"/>
                      <a:pt x="892" y="8575"/>
                    </a:cubicBezTo>
                    <a:lnTo>
                      <a:pt x="1101" y="1889"/>
                    </a:lnTo>
                    <a:lnTo>
                      <a:pt x="4672" y="7539"/>
                    </a:lnTo>
                    <a:cubicBezTo>
                      <a:pt x="4709" y="7591"/>
                      <a:pt x="4758" y="7613"/>
                      <a:pt x="4806" y="7613"/>
                    </a:cubicBezTo>
                    <a:cubicBezTo>
                      <a:pt x="4921" y="7613"/>
                      <a:pt x="5032" y="7488"/>
                      <a:pt x="4957" y="7356"/>
                    </a:cubicBezTo>
                    <a:lnTo>
                      <a:pt x="1198" y="1401"/>
                    </a:lnTo>
                    <a:cubicBezTo>
                      <a:pt x="1515" y="1202"/>
                      <a:pt x="1638" y="799"/>
                      <a:pt x="1488" y="456"/>
                    </a:cubicBezTo>
                    <a:cubicBezTo>
                      <a:pt x="1364" y="174"/>
                      <a:pt x="1089" y="0"/>
                      <a:pt x="793" y="0"/>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0" name="Google Shape;2420;p64"/>
              <p:cNvSpPr/>
              <p:nvPr/>
            </p:nvSpPr>
            <p:spPr>
              <a:xfrm>
                <a:off x="11562981" y="-6051150"/>
                <a:ext cx="401444" cy="509614"/>
              </a:xfrm>
              <a:custGeom>
                <a:avLst/>
                <a:gdLst/>
                <a:ahLst/>
                <a:cxnLst/>
                <a:rect l="l" t="t" r="r" b="b"/>
                <a:pathLst>
                  <a:path w="11579" h="14699" extrusionOk="0">
                    <a:moveTo>
                      <a:pt x="10464" y="1"/>
                    </a:moveTo>
                    <a:cubicBezTo>
                      <a:pt x="10427" y="1"/>
                      <a:pt x="10391" y="2"/>
                      <a:pt x="10354" y="6"/>
                    </a:cubicBezTo>
                    <a:lnTo>
                      <a:pt x="8217" y="253"/>
                    </a:lnTo>
                    <a:cubicBezTo>
                      <a:pt x="6509" y="452"/>
                      <a:pt x="5049" y="1569"/>
                      <a:pt x="4399" y="3158"/>
                    </a:cubicBezTo>
                    <a:lnTo>
                      <a:pt x="286" y="13243"/>
                    </a:lnTo>
                    <a:cubicBezTo>
                      <a:pt x="1" y="13936"/>
                      <a:pt x="516" y="14699"/>
                      <a:pt x="1268" y="14699"/>
                    </a:cubicBezTo>
                    <a:cubicBezTo>
                      <a:pt x="1698" y="14699"/>
                      <a:pt x="2085" y="14441"/>
                      <a:pt x="2246" y="14043"/>
                    </a:cubicBezTo>
                    <a:lnTo>
                      <a:pt x="6364" y="3959"/>
                    </a:lnTo>
                    <a:cubicBezTo>
                      <a:pt x="6719" y="3083"/>
                      <a:pt x="7524" y="2471"/>
                      <a:pt x="8464" y="2364"/>
                    </a:cubicBezTo>
                    <a:lnTo>
                      <a:pt x="10601" y="2106"/>
                    </a:lnTo>
                    <a:cubicBezTo>
                      <a:pt x="11176" y="2031"/>
                      <a:pt x="11579" y="1510"/>
                      <a:pt x="11509" y="935"/>
                    </a:cubicBezTo>
                    <a:cubicBezTo>
                      <a:pt x="11449" y="397"/>
                      <a:pt x="10993" y="1"/>
                      <a:pt x="1046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1" name="Google Shape;2421;p64"/>
              <p:cNvSpPr/>
              <p:nvPr/>
            </p:nvSpPr>
            <p:spPr>
              <a:xfrm>
                <a:off x="11754800" y="-6019810"/>
                <a:ext cx="75199" cy="82653"/>
              </a:xfrm>
              <a:custGeom>
                <a:avLst/>
                <a:gdLst/>
                <a:ahLst/>
                <a:cxnLst/>
                <a:rect l="l" t="t" r="r" b="b"/>
                <a:pathLst>
                  <a:path w="2169" h="2384" extrusionOk="0">
                    <a:moveTo>
                      <a:pt x="240" y="0"/>
                    </a:moveTo>
                    <a:cubicBezTo>
                      <a:pt x="113" y="0"/>
                      <a:pt x="1" y="150"/>
                      <a:pt x="101" y="278"/>
                    </a:cubicBezTo>
                    <a:lnTo>
                      <a:pt x="1814" y="2324"/>
                    </a:lnTo>
                    <a:cubicBezTo>
                      <a:pt x="1846" y="2362"/>
                      <a:pt x="1895" y="2383"/>
                      <a:pt x="1943" y="2383"/>
                    </a:cubicBezTo>
                    <a:cubicBezTo>
                      <a:pt x="2088" y="2383"/>
                      <a:pt x="2169" y="2217"/>
                      <a:pt x="2077" y="2104"/>
                    </a:cubicBezTo>
                    <a:lnTo>
                      <a:pt x="364" y="58"/>
                    </a:lnTo>
                    <a:cubicBezTo>
                      <a:pt x="326" y="17"/>
                      <a:pt x="282" y="0"/>
                      <a:pt x="240" y="0"/>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2" name="Google Shape;2422;p64"/>
              <p:cNvSpPr/>
              <p:nvPr/>
            </p:nvSpPr>
            <p:spPr>
              <a:xfrm>
                <a:off x="11725505" y="-5996929"/>
                <a:ext cx="91286" cy="72807"/>
              </a:xfrm>
              <a:custGeom>
                <a:avLst/>
                <a:gdLst/>
                <a:ahLst/>
                <a:cxnLst/>
                <a:rect l="l" t="t" r="r" b="b"/>
                <a:pathLst>
                  <a:path w="2633" h="2100" extrusionOk="0">
                    <a:moveTo>
                      <a:pt x="241" y="1"/>
                    </a:moveTo>
                    <a:cubicBezTo>
                      <a:pt x="103" y="1"/>
                      <a:pt x="0" y="184"/>
                      <a:pt x="130" y="300"/>
                    </a:cubicBezTo>
                    <a:lnTo>
                      <a:pt x="2294" y="2062"/>
                    </a:lnTo>
                    <a:cubicBezTo>
                      <a:pt x="2321" y="2083"/>
                      <a:pt x="2358" y="2099"/>
                      <a:pt x="2401" y="2099"/>
                    </a:cubicBezTo>
                    <a:cubicBezTo>
                      <a:pt x="2562" y="2099"/>
                      <a:pt x="2632" y="1895"/>
                      <a:pt x="2509" y="1793"/>
                    </a:cubicBezTo>
                    <a:lnTo>
                      <a:pt x="345" y="37"/>
                    </a:lnTo>
                    <a:cubicBezTo>
                      <a:pt x="310" y="12"/>
                      <a:pt x="274" y="1"/>
                      <a:pt x="241" y="1"/>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3" name="Google Shape;2423;p64"/>
              <p:cNvSpPr/>
              <p:nvPr/>
            </p:nvSpPr>
            <p:spPr>
              <a:xfrm>
                <a:off x="11704150" y="-5966663"/>
                <a:ext cx="98844" cy="58523"/>
              </a:xfrm>
              <a:custGeom>
                <a:avLst/>
                <a:gdLst/>
                <a:ahLst/>
                <a:cxnLst/>
                <a:rect l="l" t="t" r="r" b="b"/>
                <a:pathLst>
                  <a:path w="2851" h="1688" extrusionOk="0">
                    <a:moveTo>
                      <a:pt x="254" y="0"/>
                    </a:moveTo>
                    <a:cubicBezTo>
                      <a:pt x="97" y="0"/>
                      <a:pt x="1" y="235"/>
                      <a:pt x="177" y="329"/>
                    </a:cubicBezTo>
                    <a:lnTo>
                      <a:pt x="2534" y="1661"/>
                    </a:lnTo>
                    <a:cubicBezTo>
                      <a:pt x="2556" y="1677"/>
                      <a:pt x="2588" y="1688"/>
                      <a:pt x="2615" y="1688"/>
                    </a:cubicBezTo>
                    <a:cubicBezTo>
                      <a:pt x="2792" y="1683"/>
                      <a:pt x="2851" y="1452"/>
                      <a:pt x="2701" y="1366"/>
                    </a:cubicBezTo>
                    <a:lnTo>
                      <a:pt x="348" y="29"/>
                    </a:lnTo>
                    <a:cubicBezTo>
                      <a:pt x="316" y="9"/>
                      <a:pt x="284" y="0"/>
                      <a:pt x="254" y="0"/>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4" name="Google Shape;2424;p64"/>
              <p:cNvSpPr/>
              <p:nvPr/>
            </p:nvSpPr>
            <p:spPr>
              <a:xfrm>
                <a:off x="11906855" y="-6040160"/>
                <a:ext cx="52352" cy="52352"/>
              </a:xfrm>
              <a:custGeom>
                <a:avLst/>
                <a:gdLst/>
                <a:ahLst/>
                <a:cxnLst/>
                <a:rect l="l" t="t" r="r" b="b"/>
                <a:pathLst>
                  <a:path w="1510" h="1510" extrusionOk="0">
                    <a:moveTo>
                      <a:pt x="758" y="1"/>
                    </a:moveTo>
                    <a:cubicBezTo>
                      <a:pt x="339" y="1"/>
                      <a:pt x="0" y="339"/>
                      <a:pt x="0" y="758"/>
                    </a:cubicBezTo>
                    <a:cubicBezTo>
                      <a:pt x="0" y="1171"/>
                      <a:pt x="339" y="1510"/>
                      <a:pt x="758" y="1510"/>
                    </a:cubicBezTo>
                    <a:cubicBezTo>
                      <a:pt x="1171" y="1510"/>
                      <a:pt x="1509" y="1171"/>
                      <a:pt x="1509" y="758"/>
                    </a:cubicBezTo>
                    <a:cubicBezTo>
                      <a:pt x="1509" y="339"/>
                      <a:pt x="1171" y="1"/>
                      <a:pt x="758" y="1"/>
                    </a:cubicBezTo>
                    <a:close/>
                  </a:path>
                </a:pathLst>
              </a:custGeom>
              <a:solidFill>
                <a:srgbClr val="F3970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5" name="Google Shape;2425;p64"/>
              <p:cNvSpPr/>
              <p:nvPr/>
            </p:nvSpPr>
            <p:spPr>
              <a:xfrm>
                <a:off x="11884147" y="-6050595"/>
                <a:ext cx="85496" cy="73223"/>
              </a:xfrm>
              <a:custGeom>
                <a:avLst/>
                <a:gdLst/>
                <a:ahLst/>
                <a:cxnLst/>
                <a:rect l="l" t="t" r="r" b="b"/>
                <a:pathLst>
                  <a:path w="2466" h="2112" extrusionOk="0">
                    <a:moveTo>
                      <a:pt x="1413" y="345"/>
                    </a:moveTo>
                    <a:cubicBezTo>
                      <a:pt x="1805" y="345"/>
                      <a:pt x="2121" y="661"/>
                      <a:pt x="2127" y="1059"/>
                    </a:cubicBezTo>
                    <a:cubicBezTo>
                      <a:pt x="2127" y="1488"/>
                      <a:pt x="1772" y="1772"/>
                      <a:pt x="1405" y="1772"/>
                    </a:cubicBezTo>
                    <a:cubicBezTo>
                      <a:pt x="1230" y="1772"/>
                      <a:pt x="1052" y="1707"/>
                      <a:pt x="908" y="1564"/>
                    </a:cubicBezTo>
                    <a:cubicBezTo>
                      <a:pt x="457" y="1112"/>
                      <a:pt x="774" y="345"/>
                      <a:pt x="1413" y="345"/>
                    </a:cubicBezTo>
                    <a:close/>
                    <a:moveTo>
                      <a:pt x="1402" y="1"/>
                    </a:moveTo>
                    <a:cubicBezTo>
                      <a:pt x="1143" y="1"/>
                      <a:pt x="880" y="97"/>
                      <a:pt x="666" y="312"/>
                    </a:cubicBezTo>
                    <a:cubicBezTo>
                      <a:pt x="0" y="978"/>
                      <a:pt x="473" y="2111"/>
                      <a:pt x="1413" y="2111"/>
                    </a:cubicBezTo>
                    <a:cubicBezTo>
                      <a:pt x="1993" y="2111"/>
                      <a:pt x="2465" y="1639"/>
                      <a:pt x="2465" y="1059"/>
                    </a:cubicBezTo>
                    <a:cubicBezTo>
                      <a:pt x="2465" y="423"/>
                      <a:pt x="1944" y="1"/>
                      <a:pt x="1402" y="1"/>
                    </a:cubicBezTo>
                    <a:close/>
                  </a:path>
                </a:pathLst>
              </a:custGeom>
              <a:solidFill>
                <a:srgbClr val="22100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6" name="Google Shape;2426;p64"/>
              <p:cNvSpPr/>
              <p:nvPr/>
            </p:nvSpPr>
            <p:spPr>
              <a:xfrm>
                <a:off x="11350777" y="-5622200"/>
                <a:ext cx="451507" cy="664520"/>
              </a:xfrm>
              <a:custGeom>
                <a:avLst/>
                <a:gdLst/>
                <a:ahLst/>
                <a:cxnLst/>
                <a:rect l="l" t="t" r="r" b="b"/>
                <a:pathLst>
                  <a:path w="13023" h="19167" extrusionOk="0">
                    <a:moveTo>
                      <a:pt x="6509" y="0"/>
                    </a:moveTo>
                    <a:cubicBezTo>
                      <a:pt x="5494" y="0"/>
                      <a:pt x="5494" y="688"/>
                      <a:pt x="4484" y="688"/>
                    </a:cubicBezTo>
                    <a:cubicBezTo>
                      <a:pt x="3560" y="688"/>
                      <a:pt x="3480" y="113"/>
                      <a:pt x="2696" y="11"/>
                    </a:cubicBezTo>
                    <a:cubicBezTo>
                      <a:pt x="2336" y="650"/>
                      <a:pt x="1772" y="1203"/>
                      <a:pt x="1251" y="1622"/>
                    </a:cubicBezTo>
                    <a:cubicBezTo>
                      <a:pt x="462" y="2267"/>
                      <a:pt x="0" y="3158"/>
                      <a:pt x="0" y="4103"/>
                    </a:cubicBezTo>
                    <a:lnTo>
                      <a:pt x="0" y="17577"/>
                    </a:lnTo>
                    <a:cubicBezTo>
                      <a:pt x="0" y="18457"/>
                      <a:pt x="811" y="19166"/>
                      <a:pt x="1815" y="19166"/>
                    </a:cubicBezTo>
                    <a:lnTo>
                      <a:pt x="11202" y="19166"/>
                    </a:lnTo>
                    <a:cubicBezTo>
                      <a:pt x="12206" y="19166"/>
                      <a:pt x="13022" y="18452"/>
                      <a:pt x="13022" y="17577"/>
                    </a:cubicBezTo>
                    <a:lnTo>
                      <a:pt x="13022" y="4103"/>
                    </a:lnTo>
                    <a:cubicBezTo>
                      <a:pt x="13022" y="3163"/>
                      <a:pt x="12555" y="2267"/>
                      <a:pt x="11766" y="1622"/>
                    </a:cubicBezTo>
                    <a:cubicBezTo>
                      <a:pt x="11250" y="1198"/>
                      <a:pt x="10681" y="645"/>
                      <a:pt x="10321" y="11"/>
                    </a:cubicBezTo>
                    <a:cubicBezTo>
                      <a:pt x="9537" y="108"/>
                      <a:pt x="9457" y="688"/>
                      <a:pt x="8533" y="688"/>
                    </a:cubicBezTo>
                    <a:cubicBezTo>
                      <a:pt x="7518" y="688"/>
                      <a:pt x="7518" y="0"/>
                      <a:pt x="650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7" name="Google Shape;2427;p64"/>
              <p:cNvSpPr/>
              <p:nvPr/>
            </p:nvSpPr>
            <p:spPr>
              <a:xfrm>
                <a:off x="11417963" y="-5324504"/>
                <a:ext cx="60742" cy="45834"/>
              </a:xfrm>
              <a:custGeom>
                <a:avLst/>
                <a:gdLst/>
                <a:ahLst/>
                <a:cxnLst/>
                <a:rect l="l" t="t" r="r" b="b"/>
                <a:pathLst>
                  <a:path w="1752" h="1322" extrusionOk="0">
                    <a:moveTo>
                      <a:pt x="1110" y="343"/>
                    </a:moveTo>
                    <a:cubicBezTo>
                      <a:pt x="1284" y="343"/>
                      <a:pt x="1424" y="484"/>
                      <a:pt x="1424" y="661"/>
                    </a:cubicBezTo>
                    <a:cubicBezTo>
                      <a:pt x="1424" y="840"/>
                      <a:pt x="1279" y="983"/>
                      <a:pt x="1101" y="983"/>
                    </a:cubicBezTo>
                    <a:cubicBezTo>
                      <a:pt x="1097" y="983"/>
                      <a:pt x="1094" y="983"/>
                      <a:pt x="1091" y="983"/>
                    </a:cubicBezTo>
                    <a:lnTo>
                      <a:pt x="661" y="983"/>
                    </a:lnTo>
                    <a:cubicBezTo>
                      <a:pt x="253" y="961"/>
                      <a:pt x="253" y="360"/>
                      <a:pt x="661" y="344"/>
                    </a:cubicBezTo>
                    <a:lnTo>
                      <a:pt x="1091" y="344"/>
                    </a:lnTo>
                    <a:cubicBezTo>
                      <a:pt x="1097" y="343"/>
                      <a:pt x="1104" y="343"/>
                      <a:pt x="1110" y="343"/>
                    </a:cubicBezTo>
                    <a:close/>
                    <a:moveTo>
                      <a:pt x="661" y="0"/>
                    </a:moveTo>
                    <a:cubicBezTo>
                      <a:pt x="296" y="0"/>
                      <a:pt x="1" y="295"/>
                      <a:pt x="1" y="661"/>
                    </a:cubicBezTo>
                    <a:cubicBezTo>
                      <a:pt x="1" y="1026"/>
                      <a:pt x="296" y="1321"/>
                      <a:pt x="661" y="1321"/>
                    </a:cubicBezTo>
                    <a:lnTo>
                      <a:pt x="1091" y="1321"/>
                    </a:lnTo>
                    <a:cubicBezTo>
                      <a:pt x="1456" y="1321"/>
                      <a:pt x="1751" y="1026"/>
                      <a:pt x="1751" y="661"/>
                    </a:cubicBezTo>
                    <a:cubicBezTo>
                      <a:pt x="1751" y="295"/>
                      <a:pt x="1456" y="0"/>
                      <a:pt x="109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8" name="Google Shape;2428;p64"/>
              <p:cNvSpPr/>
              <p:nvPr/>
            </p:nvSpPr>
            <p:spPr>
              <a:xfrm>
                <a:off x="11681026" y="-5530988"/>
                <a:ext cx="60742" cy="45834"/>
              </a:xfrm>
              <a:custGeom>
                <a:avLst/>
                <a:gdLst/>
                <a:ahLst/>
                <a:cxnLst/>
                <a:rect l="l" t="t" r="r" b="b"/>
                <a:pathLst>
                  <a:path w="1752" h="1322" extrusionOk="0">
                    <a:moveTo>
                      <a:pt x="642" y="338"/>
                    </a:moveTo>
                    <a:cubicBezTo>
                      <a:pt x="648" y="338"/>
                      <a:pt x="655" y="339"/>
                      <a:pt x="661" y="339"/>
                    </a:cubicBezTo>
                    <a:lnTo>
                      <a:pt x="1091" y="339"/>
                    </a:lnTo>
                    <a:cubicBezTo>
                      <a:pt x="1499" y="355"/>
                      <a:pt x="1499" y="962"/>
                      <a:pt x="1091" y="978"/>
                    </a:cubicBezTo>
                    <a:lnTo>
                      <a:pt x="661" y="978"/>
                    </a:lnTo>
                    <a:cubicBezTo>
                      <a:pt x="655" y="978"/>
                      <a:pt x="649" y="979"/>
                      <a:pt x="643" y="979"/>
                    </a:cubicBezTo>
                    <a:cubicBezTo>
                      <a:pt x="468" y="979"/>
                      <a:pt x="328" y="832"/>
                      <a:pt x="328" y="656"/>
                    </a:cubicBezTo>
                    <a:cubicBezTo>
                      <a:pt x="328" y="480"/>
                      <a:pt x="468" y="338"/>
                      <a:pt x="642" y="338"/>
                    </a:cubicBezTo>
                    <a:close/>
                    <a:moveTo>
                      <a:pt x="651" y="1"/>
                    </a:moveTo>
                    <a:cubicBezTo>
                      <a:pt x="291" y="1"/>
                      <a:pt x="1" y="299"/>
                      <a:pt x="1" y="656"/>
                    </a:cubicBezTo>
                    <a:cubicBezTo>
                      <a:pt x="1" y="1021"/>
                      <a:pt x="296" y="1322"/>
                      <a:pt x="661" y="1322"/>
                    </a:cubicBezTo>
                    <a:lnTo>
                      <a:pt x="1091" y="1322"/>
                    </a:lnTo>
                    <a:cubicBezTo>
                      <a:pt x="1456" y="1322"/>
                      <a:pt x="1751" y="1021"/>
                      <a:pt x="1751" y="656"/>
                    </a:cubicBezTo>
                    <a:cubicBezTo>
                      <a:pt x="1751" y="299"/>
                      <a:pt x="1461" y="1"/>
                      <a:pt x="1100" y="1"/>
                    </a:cubicBezTo>
                    <a:cubicBezTo>
                      <a:pt x="1097" y="1"/>
                      <a:pt x="1094" y="1"/>
                      <a:pt x="1091" y="1"/>
                    </a:cubicBezTo>
                    <a:lnTo>
                      <a:pt x="661" y="1"/>
                    </a:lnTo>
                    <a:cubicBezTo>
                      <a:pt x="658" y="1"/>
                      <a:pt x="655" y="1"/>
                      <a:pt x="65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9" name="Google Shape;2429;p64"/>
              <p:cNvSpPr/>
              <p:nvPr/>
            </p:nvSpPr>
            <p:spPr>
              <a:xfrm>
                <a:off x="11417963" y="-5517571"/>
                <a:ext cx="60742" cy="45834"/>
              </a:xfrm>
              <a:custGeom>
                <a:avLst/>
                <a:gdLst/>
                <a:ahLst/>
                <a:cxnLst/>
                <a:rect l="l" t="t" r="r" b="b"/>
                <a:pathLst>
                  <a:path w="1752" h="1322" extrusionOk="0">
                    <a:moveTo>
                      <a:pt x="1091" y="344"/>
                    </a:moveTo>
                    <a:cubicBezTo>
                      <a:pt x="1494" y="360"/>
                      <a:pt x="1494" y="962"/>
                      <a:pt x="1091" y="983"/>
                    </a:cubicBezTo>
                    <a:lnTo>
                      <a:pt x="661" y="983"/>
                    </a:lnTo>
                    <a:cubicBezTo>
                      <a:pt x="253" y="962"/>
                      <a:pt x="253" y="360"/>
                      <a:pt x="661" y="344"/>
                    </a:cubicBezTo>
                    <a:close/>
                    <a:moveTo>
                      <a:pt x="661" y="0"/>
                    </a:moveTo>
                    <a:cubicBezTo>
                      <a:pt x="296" y="0"/>
                      <a:pt x="1" y="296"/>
                      <a:pt x="1" y="661"/>
                    </a:cubicBezTo>
                    <a:cubicBezTo>
                      <a:pt x="1" y="1026"/>
                      <a:pt x="296" y="1321"/>
                      <a:pt x="661" y="1321"/>
                    </a:cubicBezTo>
                    <a:lnTo>
                      <a:pt x="1091" y="1321"/>
                    </a:lnTo>
                    <a:cubicBezTo>
                      <a:pt x="1456" y="1321"/>
                      <a:pt x="1751" y="1026"/>
                      <a:pt x="1751" y="661"/>
                    </a:cubicBezTo>
                    <a:cubicBezTo>
                      <a:pt x="1751" y="296"/>
                      <a:pt x="1456" y="0"/>
                      <a:pt x="109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0" name="Google Shape;2430;p64"/>
              <p:cNvSpPr/>
              <p:nvPr/>
            </p:nvSpPr>
            <p:spPr>
              <a:xfrm>
                <a:off x="11528174" y="-5433986"/>
                <a:ext cx="60742" cy="45834"/>
              </a:xfrm>
              <a:custGeom>
                <a:avLst/>
                <a:gdLst/>
                <a:ahLst/>
                <a:cxnLst/>
                <a:rect l="l" t="t" r="r" b="b"/>
                <a:pathLst>
                  <a:path w="1752" h="1322" extrusionOk="0">
                    <a:moveTo>
                      <a:pt x="1091" y="339"/>
                    </a:moveTo>
                    <a:cubicBezTo>
                      <a:pt x="1499" y="360"/>
                      <a:pt x="1499" y="962"/>
                      <a:pt x="1091" y="978"/>
                    </a:cubicBezTo>
                    <a:lnTo>
                      <a:pt x="661" y="978"/>
                    </a:lnTo>
                    <a:cubicBezTo>
                      <a:pt x="258" y="962"/>
                      <a:pt x="258" y="360"/>
                      <a:pt x="661" y="339"/>
                    </a:cubicBezTo>
                    <a:close/>
                    <a:moveTo>
                      <a:pt x="661" y="0"/>
                    </a:moveTo>
                    <a:cubicBezTo>
                      <a:pt x="296" y="0"/>
                      <a:pt x="1" y="296"/>
                      <a:pt x="1" y="661"/>
                    </a:cubicBezTo>
                    <a:cubicBezTo>
                      <a:pt x="1" y="1026"/>
                      <a:pt x="296" y="1322"/>
                      <a:pt x="661" y="1322"/>
                    </a:cubicBezTo>
                    <a:lnTo>
                      <a:pt x="1091" y="1322"/>
                    </a:lnTo>
                    <a:cubicBezTo>
                      <a:pt x="1456" y="1322"/>
                      <a:pt x="1751" y="1026"/>
                      <a:pt x="1751" y="661"/>
                    </a:cubicBezTo>
                    <a:cubicBezTo>
                      <a:pt x="1751" y="296"/>
                      <a:pt x="1456" y="0"/>
                      <a:pt x="109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1" name="Google Shape;2431;p64"/>
              <p:cNvSpPr/>
              <p:nvPr/>
            </p:nvSpPr>
            <p:spPr>
              <a:xfrm>
                <a:off x="11681026" y="-5340521"/>
                <a:ext cx="60742" cy="45834"/>
              </a:xfrm>
              <a:custGeom>
                <a:avLst/>
                <a:gdLst/>
                <a:ahLst/>
                <a:cxnLst/>
                <a:rect l="l" t="t" r="r" b="b"/>
                <a:pathLst>
                  <a:path w="1752" h="1322" extrusionOk="0">
                    <a:moveTo>
                      <a:pt x="651" y="338"/>
                    </a:moveTo>
                    <a:cubicBezTo>
                      <a:pt x="654" y="338"/>
                      <a:pt x="658" y="338"/>
                      <a:pt x="661" y="339"/>
                    </a:cubicBezTo>
                    <a:lnTo>
                      <a:pt x="1091" y="339"/>
                    </a:lnTo>
                    <a:cubicBezTo>
                      <a:pt x="1499" y="360"/>
                      <a:pt x="1499" y="961"/>
                      <a:pt x="1091" y="978"/>
                    </a:cubicBezTo>
                    <a:lnTo>
                      <a:pt x="661" y="978"/>
                    </a:lnTo>
                    <a:cubicBezTo>
                      <a:pt x="655" y="978"/>
                      <a:pt x="648" y="978"/>
                      <a:pt x="642" y="978"/>
                    </a:cubicBezTo>
                    <a:cubicBezTo>
                      <a:pt x="468" y="978"/>
                      <a:pt x="328" y="837"/>
                      <a:pt x="328" y="661"/>
                    </a:cubicBezTo>
                    <a:cubicBezTo>
                      <a:pt x="328" y="481"/>
                      <a:pt x="473" y="338"/>
                      <a:pt x="651" y="338"/>
                    </a:cubicBezTo>
                    <a:close/>
                    <a:moveTo>
                      <a:pt x="661" y="0"/>
                    </a:moveTo>
                    <a:cubicBezTo>
                      <a:pt x="296" y="0"/>
                      <a:pt x="1" y="296"/>
                      <a:pt x="1" y="661"/>
                    </a:cubicBezTo>
                    <a:cubicBezTo>
                      <a:pt x="1" y="1026"/>
                      <a:pt x="296" y="1321"/>
                      <a:pt x="661" y="1321"/>
                    </a:cubicBezTo>
                    <a:lnTo>
                      <a:pt x="1091" y="1321"/>
                    </a:lnTo>
                    <a:cubicBezTo>
                      <a:pt x="1456" y="1321"/>
                      <a:pt x="1751" y="1026"/>
                      <a:pt x="1751" y="661"/>
                    </a:cubicBezTo>
                    <a:cubicBezTo>
                      <a:pt x="1751" y="296"/>
                      <a:pt x="1456" y="0"/>
                      <a:pt x="109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2" name="Google Shape;2432;p64"/>
              <p:cNvSpPr/>
              <p:nvPr/>
            </p:nvSpPr>
            <p:spPr>
              <a:xfrm>
                <a:off x="11524464" y="-5250973"/>
                <a:ext cx="60534" cy="45834"/>
              </a:xfrm>
              <a:custGeom>
                <a:avLst/>
                <a:gdLst/>
                <a:ahLst/>
                <a:cxnLst/>
                <a:rect l="l" t="t" r="r" b="b"/>
                <a:pathLst>
                  <a:path w="1746" h="1322" extrusionOk="0">
                    <a:moveTo>
                      <a:pt x="642" y="343"/>
                    </a:moveTo>
                    <a:cubicBezTo>
                      <a:pt x="648" y="343"/>
                      <a:pt x="654" y="344"/>
                      <a:pt x="661" y="344"/>
                    </a:cubicBezTo>
                    <a:lnTo>
                      <a:pt x="1085" y="344"/>
                    </a:lnTo>
                    <a:cubicBezTo>
                      <a:pt x="1493" y="360"/>
                      <a:pt x="1493" y="961"/>
                      <a:pt x="1085" y="983"/>
                    </a:cubicBezTo>
                    <a:lnTo>
                      <a:pt x="661" y="983"/>
                    </a:lnTo>
                    <a:cubicBezTo>
                      <a:pt x="658" y="983"/>
                      <a:pt x="654" y="983"/>
                      <a:pt x="651" y="983"/>
                    </a:cubicBezTo>
                    <a:cubicBezTo>
                      <a:pt x="473" y="983"/>
                      <a:pt x="323" y="840"/>
                      <a:pt x="323" y="661"/>
                    </a:cubicBezTo>
                    <a:cubicBezTo>
                      <a:pt x="323" y="485"/>
                      <a:pt x="468" y="343"/>
                      <a:pt x="642" y="343"/>
                    </a:cubicBezTo>
                    <a:close/>
                    <a:moveTo>
                      <a:pt x="661" y="0"/>
                    </a:moveTo>
                    <a:cubicBezTo>
                      <a:pt x="296" y="0"/>
                      <a:pt x="0" y="296"/>
                      <a:pt x="0" y="661"/>
                    </a:cubicBezTo>
                    <a:cubicBezTo>
                      <a:pt x="0" y="1026"/>
                      <a:pt x="296" y="1321"/>
                      <a:pt x="661" y="1321"/>
                    </a:cubicBezTo>
                    <a:lnTo>
                      <a:pt x="1085" y="1321"/>
                    </a:lnTo>
                    <a:cubicBezTo>
                      <a:pt x="1450" y="1321"/>
                      <a:pt x="1746" y="1026"/>
                      <a:pt x="1746" y="661"/>
                    </a:cubicBezTo>
                    <a:cubicBezTo>
                      <a:pt x="1746" y="296"/>
                      <a:pt x="1450" y="0"/>
                      <a:pt x="108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3" name="Google Shape;2433;p64"/>
              <p:cNvSpPr/>
              <p:nvPr/>
            </p:nvSpPr>
            <p:spPr>
              <a:xfrm>
                <a:off x="11657209" y="-5170369"/>
                <a:ext cx="60707" cy="45834"/>
              </a:xfrm>
              <a:custGeom>
                <a:avLst/>
                <a:gdLst/>
                <a:ahLst/>
                <a:cxnLst/>
                <a:rect l="l" t="t" r="r" b="b"/>
                <a:pathLst>
                  <a:path w="1751" h="1322" extrusionOk="0">
                    <a:moveTo>
                      <a:pt x="1100" y="339"/>
                    </a:moveTo>
                    <a:cubicBezTo>
                      <a:pt x="1278" y="339"/>
                      <a:pt x="1423" y="482"/>
                      <a:pt x="1423" y="661"/>
                    </a:cubicBezTo>
                    <a:cubicBezTo>
                      <a:pt x="1423" y="837"/>
                      <a:pt x="1283" y="978"/>
                      <a:pt x="1109" y="978"/>
                    </a:cubicBezTo>
                    <a:cubicBezTo>
                      <a:pt x="1103" y="978"/>
                      <a:pt x="1097" y="978"/>
                      <a:pt x="1090" y="978"/>
                    </a:cubicBezTo>
                    <a:lnTo>
                      <a:pt x="661" y="978"/>
                    </a:lnTo>
                    <a:cubicBezTo>
                      <a:pt x="654" y="978"/>
                      <a:pt x="648" y="978"/>
                      <a:pt x="642" y="978"/>
                    </a:cubicBezTo>
                    <a:cubicBezTo>
                      <a:pt x="468" y="978"/>
                      <a:pt x="328" y="837"/>
                      <a:pt x="328" y="661"/>
                    </a:cubicBezTo>
                    <a:cubicBezTo>
                      <a:pt x="328" y="482"/>
                      <a:pt x="473" y="339"/>
                      <a:pt x="651" y="339"/>
                    </a:cubicBezTo>
                    <a:cubicBezTo>
                      <a:pt x="654" y="339"/>
                      <a:pt x="657" y="339"/>
                      <a:pt x="661" y="339"/>
                    </a:cubicBezTo>
                    <a:lnTo>
                      <a:pt x="1090" y="339"/>
                    </a:lnTo>
                    <a:cubicBezTo>
                      <a:pt x="1094" y="339"/>
                      <a:pt x="1097" y="339"/>
                      <a:pt x="1100" y="339"/>
                    </a:cubicBezTo>
                    <a:close/>
                    <a:moveTo>
                      <a:pt x="661" y="0"/>
                    </a:moveTo>
                    <a:cubicBezTo>
                      <a:pt x="296" y="0"/>
                      <a:pt x="0" y="296"/>
                      <a:pt x="0" y="661"/>
                    </a:cubicBezTo>
                    <a:cubicBezTo>
                      <a:pt x="0" y="1026"/>
                      <a:pt x="296" y="1322"/>
                      <a:pt x="661" y="1322"/>
                    </a:cubicBezTo>
                    <a:lnTo>
                      <a:pt x="1090" y="1322"/>
                    </a:lnTo>
                    <a:cubicBezTo>
                      <a:pt x="1455" y="1322"/>
                      <a:pt x="1751" y="1026"/>
                      <a:pt x="1751" y="661"/>
                    </a:cubicBezTo>
                    <a:cubicBezTo>
                      <a:pt x="1751" y="296"/>
                      <a:pt x="1455" y="0"/>
                      <a:pt x="109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4" name="Google Shape;2434;p64"/>
              <p:cNvSpPr/>
              <p:nvPr/>
            </p:nvSpPr>
            <p:spPr>
              <a:xfrm>
                <a:off x="11423545" y="-5115247"/>
                <a:ext cx="60568" cy="45834"/>
              </a:xfrm>
              <a:custGeom>
                <a:avLst/>
                <a:gdLst/>
                <a:ahLst/>
                <a:cxnLst/>
                <a:rect l="l" t="t" r="r" b="b"/>
                <a:pathLst>
                  <a:path w="1747" h="1322" extrusionOk="0">
                    <a:moveTo>
                      <a:pt x="651" y="338"/>
                    </a:moveTo>
                    <a:cubicBezTo>
                      <a:pt x="655" y="338"/>
                      <a:pt x="658" y="338"/>
                      <a:pt x="661" y="338"/>
                    </a:cubicBezTo>
                    <a:lnTo>
                      <a:pt x="1086" y="338"/>
                    </a:lnTo>
                    <a:cubicBezTo>
                      <a:pt x="1494" y="360"/>
                      <a:pt x="1494" y="961"/>
                      <a:pt x="1086" y="977"/>
                    </a:cubicBezTo>
                    <a:lnTo>
                      <a:pt x="661" y="977"/>
                    </a:lnTo>
                    <a:cubicBezTo>
                      <a:pt x="655" y="978"/>
                      <a:pt x="649" y="978"/>
                      <a:pt x="642" y="978"/>
                    </a:cubicBezTo>
                    <a:cubicBezTo>
                      <a:pt x="468" y="978"/>
                      <a:pt x="323" y="837"/>
                      <a:pt x="323" y="661"/>
                    </a:cubicBezTo>
                    <a:cubicBezTo>
                      <a:pt x="323" y="481"/>
                      <a:pt x="473" y="338"/>
                      <a:pt x="651" y="338"/>
                    </a:cubicBezTo>
                    <a:close/>
                    <a:moveTo>
                      <a:pt x="661" y="0"/>
                    </a:moveTo>
                    <a:cubicBezTo>
                      <a:pt x="296" y="0"/>
                      <a:pt x="1" y="295"/>
                      <a:pt x="1" y="661"/>
                    </a:cubicBezTo>
                    <a:cubicBezTo>
                      <a:pt x="1" y="1026"/>
                      <a:pt x="296" y="1321"/>
                      <a:pt x="661" y="1321"/>
                    </a:cubicBezTo>
                    <a:lnTo>
                      <a:pt x="1086" y="1321"/>
                    </a:lnTo>
                    <a:cubicBezTo>
                      <a:pt x="1451" y="1321"/>
                      <a:pt x="1746" y="1026"/>
                      <a:pt x="1746" y="661"/>
                    </a:cubicBezTo>
                    <a:cubicBezTo>
                      <a:pt x="1746" y="295"/>
                      <a:pt x="1451" y="0"/>
                      <a:pt x="108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5" name="Google Shape;2435;p64"/>
              <p:cNvSpPr/>
              <p:nvPr/>
            </p:nvSpPr>
            <p:spPr>
              <a:xfrm>
                <a:off x="11577160" y="-5056068"/>
                <a:ext cx="60534" cy="45834"/>
              </a:xfrm>
              <a:custGeom>
                <a:avLst/>
                <a:gdLst/>
                <a:ahLst/>
                <a:cxnLst/>
                <a:rect l="l" t="t" r="r" b="b"/>
                <a:pathLst>
                  <a:path w="1746" h="1322" extrusionOk="0">
                    <a:moveTo>
                      <a:pt x="1104" y="338"/>
                    </a:moveTo>
                    <a:cubicBezTo>
                      <a:pt x="1278" y="338"/>
                      <a:pt x="1423" y="480"/>
                      <a:pt x="1423" y="656"/>
                    </a:cubicBezTo>
                    <a:cubicBezTo>
                      <a:pt x="1423" y="832"/>
                      <a:pt x="1278" y="979"/>
                      <a:pt x="1103" y="979"/>
                    </a:cubicBezTo>
                    <a:cubicBezTo>
                      <a:pt x="1097" y="979"/>
                      <a:pt x="1091" y="978"/>
                      <a:pt x="1085" y="978"/>
                    </a:cubicBezTo>
                    <a:lnTo>
                      <a:pt x="661" y="978"/>
                    </a:lnTo>
                    <a:cubicBezTo>
                      <a:pt x="252" y="962"/>
                      <a:pt x="252" y="355"/>
                      <a:pt x="661" y="339"/>
                    </a:cubicBezTo>
                    <a:lnTo>
                      <a:pt x="1085" y="339"/>
                    </a:lnTo>
                    <a:cubicBezTo>
                      <a:pt x="1091" y="339"/>
                      <a:pt x="1098" y="338"/>
                      <a:pt x="1104" y="338"/>
                    </a:cubicBezTo>
                    <a:close/>
                    <a:moveTo>
                      <a:pt x="651" y="1"/>
                    </a:moveTo>
                    <a:cubicBezTo>
                      <a:pt x="290" y="1"/>
                      <a:pt x="0" y="299"/>
                      <a:pt x="0" y="661"/>
                    </a:cubicBezTo>
                    <a:cubicBezTo>
                      <a:pt x="0" y="1021"/>
                      <a:pt x="295" y="1322"/>
                      <a:pt x="661" y="1322"/>
                    </a:cubicBezTo>
                    <a:lnTo>
                      <a:pt x="1085" y="1322"/>
                    </a:lnTo>
                    <a:cubicBezTo>
                      <a:pt x="1450" y="1322"/>
                      <a:pt x="1745" y="1021"/>
                      <a:pt x="1745" y="661"/>
                    </a:cubicBezTo>
                    <a:cubicBezTo>
                      <a:pt x="1745" y="296"/>
                      <a:pt x="1450" y="1"/>
                      <a:pt x="1085" y="1"/>
                    </a:cubicBezTo>
                    <a:lnTo>
                      <a:pt x="661" y="1"/>
                    </a:lnTo>
                    <a:cubicBezTo>
                      <a:pt x="657" y="1"/>
                      <a:pt x="654" y="1"/>
                      <a:pt x="65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6" name="Google Shape;2436;p64"/>
              <p:cNvSpPr/>
              <p:nvPr/>
            </p:nvSpPr>
            <p:spPr>
              <a:xfrm>
                <a:off x="11326370" y="-5749190"/>
                <a:ext cx="500115" cy="82515"/>
              </a:xfrm>
              <a:custGeom>
                <a:avLst/>
                <a:gdLst/>
                <a:ahLst/>
                <a:cxnLst/>
                <a:rect l="l" t="t" r="r" b="b"/>
                <a:pathLst>
                  <a:path w="14425" h="2380" extrusionOk="0">
                    <a:moveTo>
                      <a:pt x="1187" y="1"/>
                    </a:moveTo>
                    <a:cubicBezTo>
                      <a:pt x="532" y="1"/>
                      <a:pt x="1" y="533"/>
                      <a:pt x="1" y="1188"/>
                    </a:cubicBezTo>
                    <a:cubicBezTo>
                      <a:pt x="1" y="1843"/>
                      <a:pt x="532" y="2380"/>
                      <a:pt x="1187" y="2380"/>
                    </a:cubicBezTo>
                    <a:lnTo>
                      <a:pt x="13238" y="2380"/>
                    </a:lnTo>
                    <a:cubicBezTo>
                      <a:pt x="13893" y="2380"/>
                      <a:pt x="14425" y="1843"/>
                      <a:pt x="14425" y="1188"/>
                    </a:cubicBezTo>
                    <a:cubicBezTo>
                      <a:pt x="14425" y="533"/>
                      <a:pt x="13893" y="1"/>
                      <a:pt x="1323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7" name="Google Shape;2437;p64"/>
              <p:cNvSpPr/>
              <p:nvPr/>
            </p:nvSpPr>
            <p:spPr>
              <a:xfrm>
                <a:off x="11401392" y="-5672642"/>
                <a:ext cx="350063" cy="11926"/>
              </a:xfrm>
              <a:custGeom>
                <a:avLst/>
                <a:gdLst/>
                <a:ahLst/>
                <a:cxnLst/>
                <a:rect l="l" t="t" r="r" b="b"/>
                <a:pathLst>
                  <a:path w="10097" h="344" extrusionOk="0">
                    <a:moveTo>
                      <a:pt x="232" y="0"/>
                    </a:moveTo>
                    <a:cubicBezTo>
                      <a:pt x="1" y="0"/>
                      <a:pt x="1" y="344"/>
                      <a:pt x="232" y="344"/>
                    </a:cubicBezTo>
                    <a:lnTo>
                      <a:pt x="9865" y="344"/>
                    </a:lnTo>
                    <a:cubicBezTo>
                      <a:pt x="10096" y="338"/>
                      <a:pt x="10096" y="0"/>
                      <a:pt x="9865" y="0"/>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438" name="Google Shape;2438;p64"/>
            <p:cNvGrpSpPr/>
            <p:nvPr/>
          </p:nvGrpSpPr>
          <p:grpSpPr>
            <a:xfrm rot="10800000">
              <a:off x="7861805" y="4211200"/>
              <a:ext cx="595473" cy="613246"/>
              <a:chOff x="-4868013" y="-7472689"/>
              <a:chExt cx="439234" cy="452305"/>
            </a:xfrm>
          </p:grpSpPr>
          <p:sp>
            <p:nvSpPr>
              <p:cNvPr id="2439" name="Google Shape;2439;p64"/>
              <p:cNvSpPr/>
              <p:nvPr/>
            </p:nvSpPr>
            <p:spPr>
              <a:xfrm>
                <a:off x="-4868013" y="-7472689"/>
                <a:ext cx="439234" cy="452305"/>
              </a:xfrm>
              <a:custGeom>
                <a:avLst/>
                <a:gdLst/>
                <a:ahLst/>
                <a:cxnLst/>
                <a:rect l="l" t="t" r="r" b="b"/>
                <a:pathLst>
                  <a:path w="12669" h="13046" extrusionOk="0">
                    <a:moveTo>
                      <a:pt x="8418" y="0"/>
                    </a:moveTo>
                    <a:cubicBezTo>
                      <a:pt x="8089" y="0"/>
                      <a:pt x="7772" y="174"/>
                      <a:pt x="7604" y="480"/>
                    </a:cubicBezTo>
                    <a:lnTo>
                      <a:pt x="7327" y="987"/>
                    </a:lnTo>
                    <a:cubicBezTo>
                      <a:pt x="6529" y="677"/>
                      <a:pt x="5506" y="611"/>
                      <a:pt x="5121" y="597"/>
                    </a:cubicBezTo>
                    <a:cubicBezTo>
                      <a:pt x="5072" y="595"/>
                      <a:pt x="5023" y="595"/>
                      <a:pt x="4974" y="595"/>
                    </a:cubicBezTo>
                    <a:cubicBezTo>
                      <a:pt x="3840" y="595"/>
                      <a:pt x="2871" y="1002"/>
                      <a:pt x="2385" y="1254"/>
                    </a:cubicBezTo>
                    <a:cubicBezTo>
                      <a:pt x="1864" y="1522"/>
                      <a:pt x="1732" y="2202"/>
                      <a:pt x="2117" y="2643"/>
                    </a:cubicBezTo>
                    <a:cubicBezTo>
                      <a:pt x="1568" y="3155"/>
                      <a:pt x="1150" y="3789"/>
                      <a:pt x="897" y="4497"/>
                    </a:cubicBezTo>
                    <a:cubicBezTo>
                      <a:pt x="0" y="7032"/>
                      <a:pt x="911" y="11754"/>
                      <a:pt x="3952" y="12829"/>
                    </a:cubicBezTo>
                    <a:cubicBezTo>
                      <a:pt x="4362" y="12970"/>
                      <a:pt x="4790" y="13045"/>
                      <a:pt x="5223" y="13045"/>
                    </a:cubicBezTo>
                    <a:cubicBezTo>
                      <a:pt x="5236" y="13045"/>
                      <a:pt x="5249" y="13045"/>
                      <a:pt x="5262" y="13045"/>
                    </a:cubicBezTo>
                    <a:cubicBezTo>
                      <a:pt x="6328" y="13045"/>
                      <a:pt x="7482" y="12646"/>
                      <a:pt x="8613" y="11867"/>
                    </a:cubicBezTo>
                    <a:cubicBezTo>
                      <a:pt x="9979" y="10919"/>
                      <a:pt x="11106" y="9539"/>
                      <a:pt x="11561" y="8257"/>
                    </a:cubicBezTo>
                    <a:cubicBezTo>
                      <a:pt x="11805" y="7548"/>
                      <a:pt x="11880" y="6788"/>
                      <a:pt x="11768" y="6046"/>
                    </a:cubicBezTo>
                    <a:cubicBezTo>
                      <a:pt x="12345" y="5943"/>
                      <a:pt x="12669" y="5328"/>
                      <a:pt x="12434" y="4798"/>
                    </a:cubicBezTo>
                    <a:cubicBezTo>
                      <a:pt x="12199" y="4272"/>
                      <a:pt x="11669" y="3291"/>
                      <a:pt x="10712" y="2568"/>
                    </a:cubicBezTo>
                    <a:cubicBezTo>
                      <a:pt x="10458" y="2376"/>
                      <a:pt x="9796" y="1906"/>
                      <a:pt x="9092" y="1615"/>
                    </a:cubicBezTo>
                    <a:lnTo>
                      <a:pt x="9228" y="1371"/>
                    </a:lnTo>
                    <a:cubicBezTo>
                      <a:pt x="9472" y="921"/>
                      <a:pt x="9308" y="358"/>
                      <a:pt x="8862" y="113"/>
                    </a:cubicBezTo>
                    <a:cubicBezTo>
                      <a:pt x="8721" y="37"/>
                      <a:pt x="8568" y="0"/>
                      <a:pt x="8418" y="0"/>
                    </a:cubicBezTo>
                    <a:close/>
                  </a:path>
                </a:pathLst>
              </a:custGeom>
              <a:solidFill>
                <a:schemeClr val="accent5"/>
              </a:solidFill>
              <a:ln w="28575" cap="flat" cmpd="sng">
                <a:solidFill>
                  <a:schemeClr val="accent5"/>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0" name="Google Shape;2440;p64"/>
              <p:cNvSpPr/>
              <p:nvPr/>
            </p:nvSpPr>
            <p:spPr>
              <a:xfrm>
                <a:off x="-4840521" y="-7404427"/>
                <a:ext cx="376932" cy="358522"/>
              </a:xfrm>
              <a:custGeom>
                <a:avLst/>
                <a:gdLst/>
                <a:ahLst/>
                <a:cxnLst/>
                <a:rect l="l" t="t" r="r" b="b"/>
                <a:pathLst>
                  <a:path w="10872" h="10341" extrusionOk="0">
                    <a:moveTo>
                      <a:pt x="5052" y="1"/>
                    </a:moveTo>
                    <a:cubicBezTo>
                      <a:pt x="3130" y="1"/>
                      <a:pt x="1402" y="1051"/>
                      <a:pt x="794" y="2773"/>
                    </a:cubicBezTo>
                    <a:cubicBezTo>
                      <a:pt x="1" y="5030"/>
                      <a:pt x="841" y="9264"/>
                      <a:pt x="3404" y="10165"/>
                    </a:cubicBezTo>
                    <a:cubicBezTo>
                      <a:pt x="3744" y="10285"/>
                      <a:pt x="4098" y="10340"/>
                      <a:pt x="4458" y="10340"/>
                    </a:cubicBezTo>
                    <a:cubicBezTo>
                      <a:pt x="6803" y="10340"/>
                      <a:pt x="9386" y="8002"/>
                      <a:pt x="10073" y="6044"/>
                    </a:cubicBezTo>
                    <a:cubicBezTo>
                      <a:pt x="10871" y="3786"/>
                      <a:pt x="9440" y="1219"/>
                      <a:pt x="6877" y="318"/>
                    </a:cubicBezTo>
                    <a:cubicBezTo>
                      <a:pt x="6268" y="103"/>
                      <a:pt x="5651" y="1"/>
                      <a:pt x="505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1" name="Google Shape;2441;p64"/>
              <p:cNvSpPr/>
              <p:nvPr/>
            </p:nvSpPr>
            <p:spPr>
              <a:xfrm>
                <a:off x="-4667388" y="-7320426"/>
                <a:ext cx="61054" cy="54224"/>
              </a:xfrm>
              <a:custGeom>
                <a:avLst/>
                <a:gdLst/>
                <a:ahLst/>
                <a:cxnLst/>
                <a:rect l="l" t="t" r="r" b="b"/>
                <a:pathLst>
                  <a:path w="1761" h="1564" extrusionOk="0">
                    <a:moveTo>
                      <a:pt x="885" y="1"/>
                    </a:moveTo>
                    <a:cubicBezTo>
                      <a:pt x="564" y="1"/>
                      <a:pt x="261" y="200"/>
                      <a:pt x="146" y="523"/>
                    </a:cubicBezTo>
                    <a:cubicBezTo>
                      <a:pt x="1" y="932"/>
                      <a:pt x="217" y="1377"/>
                      <a:pt x="625" y="1518"/>
                    </a:cubicBezTo>
                    <a:cubicBezTo>
                      <a:pt x="711" y="1549"/>
                      <a:pt x="798" y="1564"/>
                      <a:pt x="884" y="1564"/>
                    </a:cubicBezTo>
                    <a:cubicBezTo>
                      <a:pt x="1204" y="1564"/>
                      <a:pt x="1505" y="1362"/>
                      <a:pt x="1620" y="1044"/>
                    </a:cubicBezTo>
                    <a:cubicBezTo>
                      <a:pt x="1761" y="636"/>
                      <a:pt x="1550" y="190"/>
                      <a:pt x="1141" y="44"/>
                    </a:cubicBezTo>
                    <a:cubicBezTo>
                      <a:pt x="1057" y="15"/>
                      <a:pt x="970" y="1"/>
                      <a:pt x="88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2" name="Google Shape;2442;p64"/>
              <p:cNvSpPr/>
              <p:nvPr/>
            </p:nvSpPr>
            <p:spPr>
              <a:xfrm>
                <a:off x="-4584219" y="-7291132"/>
                <a:ext cx="61054" cy="54155"/>
              </a:xfrm>
              <a:custGeom>
                <a:avLst/>
                <a:gdLst/>
                <a:ahLst/>
                <a:cxnLst/>
                <a:rect l="l" t="t" r="r" b="b"/>
                <a:pathLst>
                  <a:path w="1761" h="1562" extrusionOk="0">
                    <a:moveTo>
                      <a:pt x="880" y="1"/>
                    </a:moveTo>
                    <a:cubicBezTo>
                      <a:pt x="559" y="1"/>
                      <a:pt x="256" y="200"/>
                      <a:pt x="141" y="523"/>
                    </a:cubicBezTo>
                    <a:cubicBezTo>
                      <a:pt x="0" y="927"/>
                      <a:pt x="211" y="1373"/>
                      <a:pt x="620" y="1518"/>
                    </a:cubicBezTo>
                    <a:cubicBezTo>
                      <a:pt x="704" y="1548"/>
                      <a:pt x="791" y="1562"/>
                      <a:pt x="876" y="1562"/>
                    </a:cubicBezTo>
                    <a:cubicBezTo>
                      <a:pt x="1197" y="1562"/>
                      <a:pt x="1500" y="1362"/>
                      <a:pt x="1615" y="1039"/>
                    </a:cubicBezTo>
                    <a:cubicBezTo>
                      <a:pt x="1760" y="636"/>
                      <a:pt x="1545" y="190"/>
                      <a:pt x="1136" y="44"/>
                    </a:cubicBezTo>
                    <a:cubicBezTo>
                      <a:pt x="1052" y="15"/>
                      <a:pt x="965" y="1"/>
                      <a:pt x="88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3" name="Google Shape;2443;p64"/>
              <p:cNvSpPr/>
              <p:nvPr/>
            </p:nvSpPr>
            <p:spPr>
              <a:xfrm>
                <a:off x="-4750383" y="-7349721"/>
                <a:ext cx="61089" cy="54224"/>
              </a:xfrm>
              <a:custGeom>
                <a:avLst/>
                <a:gdLst/>
                <a:ahLst/>
                <a:cxnLst/>
                <a:rect l="l" t="t" r="r" b="b"/>
                <a:pathLst>
                  <a:path w="1762" h="1564" extrusionOk="0">
                    <a:moveTo>
                      <a:pt x="883" y="1"/>
                    </a:moveTo>
                    <a:cubicBezTo>
                      <a:pt x="560" y="1"/>
                      <a:pt x="258" y="201"/>
                      <a:pt x="146" y="523"/>
                    </a:cubicBezTo>
                    <a:cubicBezTo>
                      <a:pt x="1" y="927"/>
                      <a:pt x="217" y="1378"/>
                      <a:pt x="621" y="1518"/>
                    </a:cubicBezTo>
                    <a:cubicBezTo>
                      <a:pt x="707" y="1549"/>
                      <a:pt x="795" y="1564"/>
                      <a:pt x="882" y="1564"/>
                    </a:cubicBezTo>
                    <a:cubicBezTo>
                      <a:pt x="1204" y="1564"/>
                      <a:pt x="1505" y="1362"/>
                      <a:pt x="1616" y="1044"/>
                    </a:cubicBezTo>
                    <a:cubicBezTo>
                      <a:pt x="1761" y="636"/>
                      <a:pt x="1550" y="190"/>
                      <a:pt x="1142" y="45"/>
                    </a:cubicBezTo>
                    <a:cubicBezTo>
                      <a:pt x="1056" y="15"/>
                      <a:pt x="969" y="1"/>
                      <a:pt x="88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4" name="Google Shape;2444;p64"/>
              <p:cNvSpPr/>
              <p:nvPr/>
            </p:nvSpPr>
            <p:spPr>
              <a:xfrm>
                <a:off x="-4695850" y="-7239268"/>
                <a:ext cx="60881" cy="54224"/>
              </a:xfrm>
              <a:custGeom>
                <a:avLst/>
                <a:gdLst/>
                <a:ahLst/>
                <a:cxnLst/>
                <a:rect l="l" t="t" r="r" b="b"/>
                <a:pathLst>
                  <a:path w="1756" h="1564" extrusionOk="0">
                    <a:moveTo>
                      <a:pt x="877" y="0"/>
                    </a:moveTo>
                    <a:cubicBezTo>
                      <a:pt x="557" y="0"/>
                      <a:pt x="256" y="202"/>
                      <a:pt x="141" y="520"/>
                    </a:cubicBezTo>
                    <a:cubicBezTo>
                      <a:pt x="0" y="928"/>
                      <a:pt x="212" y="1374"/>
                      <a:pt x="620" y="1520"/>
                    </a:cubicBezTo>
                    <a:cubicBezTo>
                      <a:pt x="705" y="1549"/>
                      <a:pt x="791" y="1563"/>
                      <a:pt x="876" y="1563"/>
                    </a:cubicBezTo>
                    <a:cubicBezTo>
                      <a:pt x="1197" y="1563"/>
                      <a:pt x="1500" y="1363"/>
                      <a:pt x="1615" y="1041"/>
                    </a:cubicBezTo>
                    <a:cubicBezTo>
                      <a:pt x="1756" y="632"/>
                      <a:pt x="1545" y="186"/>
                      <a:pt x="1136" y="46"/>
                    </a:cubicBezTo>
                    <a:cubicBezTo>
                      <a:pt x="1051" y="15"/>
                      <a:pt x="963" y="0"/>
                      <a:pt x="87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5" name="Google Shape;2445;p64"/>
              <p:cNvSpPr/>
              <p:nvPr/>
            </p:nvSpPr>
            <p:spPr>
              <a:xfrm>
                <a:off x="-4612855" y="-7209973"/>
                <a:ext cx="61054" cy="54189"/>
              </a:xfrm>
              <a:custGeom>
                <a:avLst/>
                <a:gdLst/>
                <a:ahLst/>
                <a:cxnLst/>
                <a:rect l="l" t="t" r="r" b="b"/>
                <a:pathLst>
                  <a:path w="1761" h="1563" extrusionOk="0">
                    <a:moveTo>
                      <a:pt x="879" y="0"/>
                    </a:moveTo>
                    <a:cubicBezTo>
                      <a:pt x="557" y="0"/>
                      <a:pt x="256" y="202"/>
                      <a:pt x="141" y="520"/>
                    </a:cubicBezTo>
                    <a:cubicBezTo>
                      <a:pt x="0" y="928"/>
                      <a:pt x="211" y="1374"/>
                      <a:pt x="620" y="1519"/>
                    </a:cubicBezTo>
                    <a:cubicBezTo>
                      <a:pt x="705" y="1549"/>
                      <a:pt x="793" y="1563"/>
                      <a:pt x="878" y="1563"/>
                    </a:cubicBezTo>
                    <a:cubicBezTo>
                      <a:pt x="1202" y="1563"/>
                      <a:pt x="1504" y="1363"/>
                      <a:pt x="1615" y="1041"/>
                    </a:cubicBezTo>
                    <a:cubicBezTo>
                      <a:pt x="1760" y="632"/>
                      <a:pt x="1544" y="186"/>
                      <a:pt x="1141" y="46"/>
                    </a:cubicBezTo>
                    <a:cubicBezTo>
                      <a:pt x="1054" y="15"/>
                      <a:pt x="966" y="0"/>
                      <a:pt x="87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6" name="Google Shape;2446;p64"/>
              <p:cNvSpPr/>
              <p:nvPr/>
            </p:nvSpPr>
            <p:spPr>
              <a:xfrm>
                <a:off x="-4779019" y="-7268563"/>
                <a:ext cx="61054" cy="54224"/>
              </a:xfrm>
              <a:custGeom>
                <a:avLst/>
                <a:gdLst/>
                <a:ahLst/>
                <a:cxnLst/>
                <a:rect l="l" t="t" r="r" b="b"/>
                <a:pathLst>
                  <a:path w="1761" h="1564" extrusionOk="0">
                    <a:moveTo>
                      <a:pt x="882" y="0"/>
                    </a:moveTo>
                    <a:cubicBezTo>
                      <a:pt x="561" y="0"/>
                      <a:pt x="257" y="202"/>
                      <a:pt x="146" y="520"/>
                    </a:cubicBezTo>
                    <a:cubicBezTo>
                      <a:pt x="1" y="928"/>
                      <a:pt x="217" y="1374"/>
                      <a:pt x="620" y="1520"/>
                    </a:cubicBezTo>
                    <a:cubicBezTo>
                      <a:pt x="706" y="1549"/>
                      <a:pt x="793" y="1563"/>
                      <a:pt x="879" y="1563"/>
                    </a:cubicBezTo>
                    <a:cubicBezTo>
                      <a:pt x="1203" y="1563"/>
                      <a:pt x="1505" y="1364"/>
                      <a:pt x="1620" y="1041"/>
                    </a:cubicBezTo>
                    <a:cubicBezTo>
                      <a:pt x="1761" y="632"/>
                      <a:pt x="1550" y="187"/>
                      <a:pt x="1141" y="46"/>
                    </a:cubicBezTo>
                    <a:cubicBezTo>
                      <a:pt x="1056" y="15"/>
                      <a:pt x="968" y="0"/>
                      <a:pt x="88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7" name="Google Shape;2447;p64"/>
              <p:cNvSpPr/>
              <p:nvPr/>
            </p:nvSpPr>
            <p:spPr>
              <a:xfrm>
                <a:off x="-4682988" y="-7143514"/>
                <a:ext cx="61054" cy="54189"/>
              </a:xfrm>
              <a:custGeom>
                <a:avLst/>
                <a:gdLst/>
                <a:ahLst/>
                <a:cxnLst/>
                <a:rect l="l" t="t" r="r" b="b"/>
                <a:pathLst>
                  <a:path w="1761" h="1563" extrusionOk="0">
                    <a:moveTo>
                      <a:pt x="882" y="0"/>
                    </a:moveTo>
                    <a:cubicBezTo>
                      <a:pt x="559" y="0"/>
                      <a:pt x="256" y="200"/>
                      <a:pt x="141" y="522"/>
                    </a:cubicBezTo>
                    <a:cubicBezTo>
                      <a:pt x="0" y="931"/>
                      <a:pt x="211" y="1377"/>
                      <a:pt x="620" y="1517"/>
                    </a:cubicBezTo>
                    <a:cubicBezTo>
                      <a:pt x="706" y="1548"/>
                      <a:pt x="795" y="1563"/>
                      <a:pt x="881" y="1563"/>
                    </a:cubicBezTo>
                    <a:cubicBezTo>
                      <a:pt x="1204" y="1563"/>
                      <a:pt x="1504" y="1361"/>
                      <a:pt x="1615" y="1043"/>
                    </a:cubicBezTo>
                    <a:cubicBezTo>
                      <a:pt x="1760" y="635"/>
                      <a:pt x="1544" y="189"/>
                      <a:pt x="1141" y="44"/>
                    </a:cubicBezTo>
                    <a:cubicBezTo>
                      <a:pt x="1055" y="14"/>
                      <a:pt x="968" y="0"/>
                      <a:pt x="88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8" name="Google Shape;2448;p64"/>
              <p:cNvSpPr/>
              <p:nvPr/>
            </p:nvSpPr>
            <p:spPr>
              <a:xfrm>
                <a:off x="-4765984" y="-7172809"/>
                <a:ext cx="61054" cy="54224"/>
              </a:xfrm>
              <a:custGeom>
                <a:avLst/>
                <a:gdLst/>
                <a:ahLst/>
                <a:cxnLst/>
                <a:rect l="l" t="t" r="r" b="b"/>
                <a:pathLst>
                  <a:path w="1761" h="1564" extrusionOk="0">
                    <a:moveTo>
                      <a:pt x="880" y="0"/>
                    </a:moveTo>
                    <a:cubicBezTo>
                      <a:pt x="559" y="0"/>
                      <a:pt x="256" y="200"/>
                      <a:pt x="141" y="522"/>
                    </a:cubicBezTo>
                    <a:cubicBezTo>
                      <a:pt x="0" y="931"/>
                      <a:pt x="212" y="1377"/>
                      <a:pt x="620" y="1518"/>
                    </a:cubicBezTo>
                    <a:cubicBezTo>
                      <a:pt x="706" y="1548"/>
                      <a:pt x="793" y="1563"/>
                      <a:pt x="879" y="1563"/>
                    </a:cubicBezTo>
                    <a:cubicBezTo>
                      <a:pt x="1199" y="1563"/>
                      <a:pt x="1500" y="1362"/>
                      <a:pt x="1615" y="1044"/>
                    </a:cubicBezTo>
                    <a:cubicBezTo>
                      <a:pt x="1760" y="635"/>
                      <a:pt x="1545" y="189"/>
                      <a:pt x="1136" y="44"/>
                    </a:cubicBezTo>
                    <a:cubicBezTo>
                      <a:pt x="1052" y="14"/>
                      <a:pt x="965" y="0"/>
                      <a:pt x="88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9" name="Google Shape;2449;p64"/>
              <p:cNvSpPr/>
              <p:nvPr/>
            </p:nvSpPr>
            <p:spPr>
              <a:xfrm>
                <a:off x="-4609596" y="-7399886"/>
                <a:ext cx="151231" cy="111880"/>
              </a:xfrm>
              <a:custGeom>
                <a:avLst/>
                <a:gdLst/>
                <a:ahLst/>
                <a:cxnLst/>
                <a:rect l="l" t="t" r="r" b="b"/>
                <a:pathLst>
                  <a:path w="4362" h="3227" extrusionOk="0">
                    <a:moveTo>
                      <a:pt x="594" y="1"/>
                    </a:moveTo>
                    <a:cubicBezTo>
                      <a:pt x="441" y="1"/>
                      <a:pt x="326" y="41"/>
                      <a:pt x="263" y="126"/>
                    </a:cubicBezTo>
                    <a:cubicBezTo>
                      <a:pt x="0" y="478"/>
                      <a:pt x="714" y="1459"/>
                      <a:pt x="1859" y="2322"/>
                    </a:cubicBezTo>
                    <a:cubicBezTo>
                      <a:pt x="2694" y="2951"/>
                      <a:pt x="3671" y="3158"/>
                      <a:pt x="4135" y="3224"/>
                    </a:cubicBezTo>
                    <a:cubicBezTo>
                      <a:pt x="4146" y="3225"/>
                      <a:pt x="4156" y="3226"/>
                      <a:pt x="4166" y="3226"/>
                    </a:cubicBezTo>
                    <a:cubicBezTo>
                      <a:pt x="4281" y="3226"/>
                      <a:pt x="4361" y="3106"/>
                      <a:pt x="4314" y="2994"/>
                    </a:cubicBezTo>
                    <a:cubicBezTo>
                      <a:pt x="4121" y="2562"/>
                      <a:pt x="3652" y="1684"/>
                      <a:pt x="2821" y="1060"/>
                    </a:cubicBezTo>
                    <a:cubicBezTo>
                      <a:pt x="1948" y="400"/>
                      <a:pt x="1077" y="1"/>
                      <a:pt x="59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0" name="Google Shape;2450;p64"/>
              <p:cNvSpPr/>
              <p:nvPr/>
            </p:nvSpPr>
            <p:spPr>
              <a:xfrm>
                <a:off x="-4777875" y="-7426546"/>
                <a:ext cx="176436" cy="55264"/>
              </a:xfrm>
              <a:custGeom>
                <a:avLst/>
                <a:gdLst/>
                <a:ahLst/>
                <a:cxnLst/>
                <a:rect l="l" t="t" r="r" b="b"/>
                <a:pathLst>
                  <a:path w="5089" h="1594" extrusionOk="0">
                    <a:moveTo>
                      <a:pt x="2362" y="0"/>
                    </a:moveTo>
                    <a:cubicBezTo>
                      <a:pt x="1375" y="0"/>
                      <a:pt x="522" y="369"/>
                      <a:pt x="123" y="575"/>
                    </a:cubicBezTo>
                    <a:cubicBezTo>
                      <a:pt x="5" y="632"/>
                      <a:pt x="1" y="796"/>
                      <a:pt x="113" y="862"/>
                    </a:cubicBezTo>
                    <a:cubicBezTo>
                      <a:pt x="517" y="1106"/>
                      <a:pt x="1404" y="1556"/>
                      <a:pt x="2451" y="1589"/>
                    </a:cubicBezTo>
                    <a:cubicBezTo>
                      <a:pt x="2545" y="1592"/>
                      <a:pt x="2637" y="1594"/>
                      <a:pt x="2729" y="1594"/>
                    </a:cubicBezTo>
                    <a:cubicBezTo>
                      <a:pt x="4032" y="1594"/>
                      <a:pt x="5061" y="1288"/>
                      <a:pt x="5075" y="881"/>
                    </a:cubicBezTo>
                    <a:cubicBezTo>
                      <a:pt x="5089" y="439"/>
                      <a:pt x="3934" y="50"/>
                      <a:pt x="2502" y="3"/>
                    </a:cubicBezTo>
                    <a:cubicBezTo>
                      <a:pt x="2455" y="1"/>
                      <a:pt x="2409" y="0"/>
                      <a:pt x="236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1" name="Google Shape;2451;p64"/>
              <p:cNvSpPr/>
              <p:nvPr/>
            </p:nvSpPr>
            <p:spPr>
              <a:xfrm>
                <a:off x="-4767579" y="-7447347"/>
                <a:ext cx="300000" cy="151300"/>
              </a:xfrm>
              <a:custGeom>
                <a:avLst/>
                <a:gdLst/>
                <a:ahLst/>
                <a:cxnLst/>
                <a:rect l="l" t="t" r="r" b="b"/>
                <a:pathLst>
                  <a:path w="8653" h="4364" extrusionOk="0">
                    <a:moveTo>
                      <a:pt x="5511" y="1"/>
                    </a:moveTo>
                    <a:cubicBezTo>
                      <a:pt x="5450" y="1"/>
                      <a:pt x="5389" y="30"/>
                      <a:pt x="5350" y="101"/>
                    </a:cubicBezTo>
                    <a:lnTo>
                      <a:pt x="4703" y="1283"/>
                    </a:lnTo>
                    <a:lnTo>
                      <a:pt x="262" y="1143"/>
                    </a:lnTo>
                    <a:cubicBezTo>
                      <a:pt x="261" y="1143"/>
                      <a:pt x="259" y="1143"/>
                      <a:pt x="258" y="1143"/>
                    </a:cubicBezTo>
                    <a:cubicBezTo>
                      <a:pt x="4" y="1143"/>
                      <a:pt x="1" y="1523"/>
                      <a:pt x="253" y="1528"/>
                    </a:cubicBezTo>
                    <a:lnTo>
                      <a:pt x="4618" y="1664"/>
                    </a:lnTo>
                    <a:cubicBezTo>
                      <a:pt x="4632" y="1692"/>
                      <a:pt x="4656" y="1711"/>
                      <a:pt x="4684" y="1725"/>
                    </a:cubicBezTo>
                    <a:cubicBezTo>
                      <a:pt x="4710" y="1739"/>
                      <a:pt x="4740" y="1747"/>
                      <a:pt x="4772" y="1747"/>
                    </a:cubicBezTo>
                    <a:cubicBezTo>
                      <a:pt x="4791" y="1747"/>
                      <a:pt x="4810" y="1744"/>
                      <a:pt x="4829" y="1739"/>
                    </a:cubicBezTo>
                    <a:lnTo>
                      <a:pt x="8256" y="4320"/>
                    </a:lnTo>
                    <a:cubicBezTo>
                      <a:pt x="8295" y="4350"/>
                      <a:pt x="8335" y="4363"/>
                      <a:pt x="8373" y="4363"/>
                    </a:cubicBezTo>
                    <a:cubicBezTo>
                      <a:pt x="8532" y="4363"/>
                      <a:pt x="8652" y="4140"/>
                      <a:pt x="8486" y="4015"/>
                    </a:cubicBezTo>
                    <a:lnTo>
                      <a:pt x="5059" y="1434"/>
                    </a:lnTo>
                    <a:lnTo>
                      <a:pt x="5688" y="288"/>
                    </a:lnTo>
                    <a:cubicBezTo>
                      <a:pt x="5771" y="135"/>
                      <a:pt x="5641" y="1"/>
                      <a:pt x="55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452" name="Google Shape;2452;p64"/>
            <p:cNvGrpSpPr/>
            <p:nvPr/>
          </p:nvGrpSpPr>
          <p:grpSpPr>
            <a:xfrm rot="1799970" flipH="1">
              <a:off x="8203149" y="2066956"/>
              <a:ext cx="556420" cy="461522"/>
              <a:chOff x="672195" y="-1729204"/>
              <a:chExt cx="406852" cy="337408"/>
            </a:xfrm>
          </p:grpSpPr>
          <p:sp>
            <p:nvSpPr>
              <p:cNvPr id="2453" name="Google Shape;2453;p64"/>
              <p:cNvSpPr/>
              <p:nvPr/>
            </p:nvSpPr>
            <p:spPr>
              <a:xfrm>
                <a:off x="672195" y="-1729204"/>
                <a:ext cx="406852" cy="337408"/>
              </a:xfrm>
              <a:custGeom>
                <a:avLst/>
                <a:gdLst/>
                <a:ahLst/>
                <a:cxnLst/>
                <a:rect l="l" t="t" r="r" b="b"/>
                <a:pathLst>
                  <a:path w="11735" h="9732" extrusionOk="0">
                    <a:moveTo>
                      <a:pt x="6617" y="1"/>
                    </a:moveTo>
                    <a:cubicBezTo>
                      <a:pt x="6334" y="1"/>
                      <a:pt x="6047" y="26"/>
                      <a:pt x="5759" y="79"/>
                    </a:cubicBezTo>
                    <a:lnTo>
                      <a:pt x="5764" y="83"/>
                    </a:lnTo>
                    <a:lnTo>
                      <a:pt x="5759" y="83"/>
                    </a:lnTo>
                    <a:lnTo>
                      <a:pt x="4304" y="346"/>
                    </a:lnTo>
                    <a:lnTo>
                      <a:pt x="4285" y="351"/>
                    </a:lnTo>
                    <a:lnTo>
                      <a:pt x="4271" y="356"/>
                    </a:lnTo>
                    <a:cubicBezTo>
                      <a:pt x="1699" y="825"/>
                      <a:pt x="0" y="3285"/>
                      <a:pt x="469" y="5852"/>
                    </a:cubicBezTo>
                    <a:cubicBezTo>
                      <a:pt x="886" y="8133"/>
                      <a:pt x="2877" y="9732"/>
                      <a:pt x="5116" y="9732"/>
                    </a:cubicBezTo>
                    <a:cubicBezTo>
                      <a:pt x="5398" y="9732"/>
                      <a:pt x="5684" y="9706"/>
                      <a:pt x="5971" y="9654"/>
                    </a:cubicBezTo>
                    <a:cubicBezTo>
                      <a:pt x="5994" y="9649"/>
                      <a:pt x="6013" y="9645"/>
                      <a:pt x="6036" y="9640"/>
                    </a:cubicBezTo>
                    <a:cubicBezTo>
                      <a:pt x="6088" y="9631"/>
                      <a:pt x="6140" y="9621"/>
                      <a:pt x="6191" y="9612"/>
                    </a:cubicBezTo>
                    <a:lnTo>
                      <a:pt x="7463" y="9377"/>
                    </a:lnTo>
                    <a:lnTo>
                      <a:pt x="7468" y="9377"/>
                    </a:lnTo>
                    <a:cubicBezTo>
                      <a:pt x="10035" y="8908"/>
                      <a:pt x="11735" y="6443"/>
                      <a:pt x="11265" y="3876"/>
                    </a:cubicBezTo>
                    <a:cubicBezTo>
                      <a:pt x="10844" y="1596"/>
                      <a:pt x="8857" y="1"/>
                      <a:pt x="6617" y="1"/>
                    </a:cubicBezTo>
                    <a:close/>
                  </a:path>
                </a:pathLst>
              </a:custGeom>
              <a:solidFill>
                <a:schemeClr val="accent5"/>
              </a:solidFill>
              <a:ln w="28575" cap="flat" cmpd="sng">
                <a:solidFill>
                  <a:schemeClr val="accent5"/>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4" name="Google Shape;2454;p64"/>
              <p:cNvSpPr/>
              <p:nvPr/>
            </p:nvSpPr>
            <p:spPr>
              <a:xfrm>
                <a:off x="697710" y="-1701435"/>
                <a:ext cx="228857" cy="284537"/>
              </a:xfrm>
              <a:custGeom>
                <a:avLst/>
                <a:gdLst/>
                <a:ahLst/>
                <a:cxnLst/>
                <a:rect l="l" t="t" r="r" b="b"/>
                <a:pathLst>
                  <a:path w="6601" h="8207" extrusionOk="0">
                    <a:moveTo>
                      <a:pt x="5159" y="0"/>
                    </a:moveTo>
                    <a:lnTo>
                      <a:pt x="3700" y="268"/>
                    </a:lnTo>
                    <a:cubicBezTo>
                      <a:pt x="3690" y="273"/>
                      <a:pt x="3676" y="273"/>
                      <a:pt x="3667" y="273"/>
                    </a:cubicBezTo>
                    <a:cubicBezTo>
                      <a:pt x="1470" y="644"/>
                      <a:pt x="1" y="2742"/>
                      <a:pt x="405" y="4934"/>
                    </a:cubicBezTo>
                    <a:cubicBezTo>
                      <a:pt x="756" y="6859"/>
                      <a:pt x="2439" y="8207"/>
                      <a:pt x="4326" y="8207"/>
                    </a:cubicBezTo>
                    <a:cubicBezTo>
                      <a:pt x="4582" y="8207"/>
                      <a:pt x="4842" y="8182"/>
                      <a:pt x="5103" y="8130"/>
                    </a:cubicBezTo>
                    <a:lnTo>
                      <a:pt x="5136" y="8121"/>
                    </a:lnTo>
                    <a:lnTo>
                      <a:pt x="6600" y="7858"/>
                    </a:lnTo>
                    <a:lnTo>
                      <a:pt x="5159"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5" name="Google Shape;2455;p64"/>
              <p:cNvSpPr/>
              <p:nvPr/>
            </p:nvSpPr>
            <p:spPr>
              <a:xfrm>
                <a:off x="753387" y="-1703619"/>
                <a:ext cx="297503" cy="276944"/>
              </a:xfrm>
              <a:custGeom>
                <a:avLst/>
                <a:gdLst/>
                <a:ahLst/>
                <a:cxnLst/>
                <a:rect l="l" t="t" r="r" b="b"/>
                <a:pathLst>
                  <a:path w="8581" h="7988" extrusionOk="0">
                    <a:moveTo>
                      <a:pt x="4272" y="0"/>
                    </a:moveTo>
                    <a:cubicBezTo>
                      <a:pt x="3785" y="0"/>
                      <a:pt x="3293" y="90"/>
                      <a:pt x="2821" y="275"/>
                    </a:cubicBezTo>
                    <a:cubicBezTo>
                      <a:pt x="1038" y="969"/>
                      <a:pt x="0" y="2828"/>
                      <a:pt x="343" y="4710"/>
                    </a:cubicBezTo>
                    <a:cubicBezTo>
                      <a:pt x="648" y="6372"/>
                      <a:pt x="1958" y="7658"/>
                      <a:pt x="3619" y="7935"/>
                    </a:cubicBezTo>
                    <a:cubicBezTo>
                      <a:pt x="3836" y="7970"/>
                      <a:pt x="4052" y="7988"/>
                      <a:pt x="4267" y="7988"/>
                    </a:cubicBezTo>
                    <a:cubicBezTo>
                      <a:pt x="5699" y="7988"/>
                      <a:pt x="7045" y="7218"/>
                      <a:pt x="7759" y="5940"/>
                    </a:cubicBezTo>
                    <a:cubicBezTo>
                      <a:pt x="8581" y="4466"/>
                      <a:pt x="8388" y="2640"/>
                      <a:pt x="7280" y="1368"/>
                    </a:cubicBezTo>
                    <a:cubicBezTo>
                      <a:pt x="6509" y="482"/>
                      <a:pt x="5403" y="0"/>
                      <a:pt x="42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6" name="Google Shape;2456;p64"/>
              <p:cNvSpPr/>
              <p:nvPr/>
            </p:nvSpPr>
            <p:spPr>
              <a:xfrm>
                <a:off x="794539" y="-1669817"/>
                <a:ext cx="213879" cy="209233"/>
              </a:xfrm>
              <a:custGeom>
                <a:avLst/>
                <a:gdLst/>
                <a:ahLst/>
                <a:cxnLst/>
                <a:rect l="l" t="t" r="r" b="b"/>
                <a:pathLst>
                  <a:path w="6169" h="6035" extrusionOk="0">
                    <a:moveTo>
                      <a:pt x="2681" y="0"/>
                    </a:moveTo>
                    <a:cubicBezTo>
                      <a:pt x="2633" y="0"/>
                      <a:pt x="2584" y="4"/>
                      <a:pt x="2535" y="13"/>
                    </a:cubicBezTo>
                    <a:cubicBezTo>
                      <a:pt x="2085" y="98"/>
                      <a:pt x="1789" y="525"/>
                      <a:pt x="1874" y="975"/>
                    </a:cubicBezTo>
                    <a:lnTo>
                      <a:pt x="2127" y="2355"/>
                    </a:lnTo>
                    <a:lnTo>
                      <a:pt x="742" y="2609"/>
                    </a:lnTo>
                    <a:cubicBezTo>
                      <a:pt x="297" y="2689"/>
                      <a:pt x="1" y="3120"/>
                      <a:pt x="81" y="3566"/>
                    </a:cubicBezTo>
                    <a:cubicBezTo>
                      <a:pt x="156" y="3967"/>
                      <a:pt x="503" y="4246"/>
                      <a:pt x="896" y="4246"/>
                    </a:cubicBezTo>
                    <a:cubicBezTo>
                      <a:pt x="944" y="4246"/>
                      <a:pt x="993" y="4242"/>
                      <a:pt x="1043" y="4233"/>
                    </a:cubicBezTo>
                    <a:lnTo>
                      <a:pt x="2423" y="3979"/>
                    </a:lnTo>
                    <a:lnTo>
                      <a:pt x="2676" y="5359"/>
                    </a:lnTo>
                    <a:cubicBezTo>
                      <a:pt x="2747" y="5756"/>
                      <a:pt x="3097" y="6034"/>
                      <a:pt x="3488" y="6034"/>
                    </a:cubicBezTo>
                    <a:cubicBezTo>
                      <a:pt x="3536" y="6034"/>
                      <a:pt x="3585" y="6030"/>
                      <a:pt x="3634" y="6021"/>
                    </a:cubicBezTo>
                    <a:cubicBezTo>
                      <a:pt x="4084" y="5937"/>
                      <a:pt x="4380" y="5510"/>
                      <a:pt x="4296" y="5064"/>
                    </a:cubicBezTo>
                    <a:lnTo>
                      <a:pt x="4047" y="3679"/>
                    </a:lnTo>
                    <a:lnTo>
                      <a:pt x="5427" y="3430"/>
                    </a:lnTo>
                    <a:cubicBezTo>
                      <a:pt x="5873" y="3346"/>
                      <a:pt x="6168" y="2919"/>
                      <a:pt x="6089" y="2468"/>
                    </a:cubicBezTo>
                    <a:cubicBezTo>
                      <a:pt x="6014" y="2073"/>
                      <a:pt x="5670" y="1792"/>
                      <a:pt x="5279" y="1792"/>
                    </a:cubicBezTo>
                    <a:cubicBezTo>
                      <a:pt x="5229" y="1792"/>
                      <a:pt x="5178" y="1797"/>
                      <a:pt x="5126" y="1806"/>
                    </a:cubicBezTo>
                    <a:lnTo>
                      <a:pt x="3746" y="2060"/>
                    </a:lnTo>
                    <a:lnTo>
                      <a:pt x="3493" y="680"/>
                    </a:lnTo>
                    <a:cubicBezTo>
                      <a:pt x="3422" y="279"/>
                      <a:pt x="3072" y="0"/>
                      <a:pt x="268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7" name="Google Shape;2457;p64"/>
              <p:cNvSpPr/>
              <p:nvPr/>
            </p:nvSpPr>
            <p:spPr>
              <a:xfrm>
                <a:off x="869075" y="-1653731"/>
                <a:ext cx="38934" cy="46354"/>
              </a:xfrm>
              <a:custGeom>
                <a:avLst/>
                <a:gdLst/>
                <a:ahLst/>
                <a:cxnLst/>
                <a:rect l="l" t="t" r="r" b="b"/>
                <a:pathLst>
                  <a:path w="1123" h="1337" extrusionOk="0">
                    <a:moveTo>
                      <a:pt x="565" y="0"/>
                    </a:moveTo>
                    <a:cubicBezTo>
                      <a:pt x="534" y="0"/>
                      <a:pt x="502" y="3"/>
                      <a:pt x="470" y="9"/>
                    </a:cubicBezTo>
                    <a:cubicBezTo>
                      <a:pt x="188" y="61"/>
                      <a:pt x="1" y="328"/>
                      <a:pt x="52" y="610"/>
                    </a:cubicBezTo>
                    <a:cubicBezTo>
                      <a:pt x="101" y="878"/>
                      <a:pt x="397" y="1337"/>
                      <a:pt x="672" y="1337"/>
                    </a:cubicBezTo>
                    <a:cubicBezTo>
                      <a:pt x="686" y="1337"/>
                      <a:pt x="700" y="1335"/>
                      <a:pt x="714" y="1333"/>
                    </a:cubicBezTo>
                    <a:cubicBezTo>
                      <a:pt x="996" y="1281"/>
                      <a:pt x="1122" y="704"/>
                      <a:pt x="1075" y="422"/>
                    </a:cubicBezTo>
                    <a:cubicBezTo>
                      <a:pt x="1026" y="173"/>
                      <a:pt x="810" y="0"/>
                      <a:pt x="56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8" name="Google Shape;2458;p64"/>
              <p:cNvSpPr/>
              <p:nvPr/>
            </p:nvSpPr>
            <p:spPr>
              <a:xfrm>
                <a:off x="894938" y="-1522928"/>
                <a:ext cx="38934" cy="46388"/>
              </a:xfrm>
              <a:custGeom>
                <a:avLst/>
                <a:gdLst/>
                <a:ahLst/>
                <a:cxnLst/>
                <a:rect l="l" t="t" r="r" b="b"/>
                <a:pathLst>
                  <a:path w="1123" h="1338" extrusionOk="0">
                    <a:moveTo>
                      <a:pt x="459" y="1"/>
                    </a:moveTo>
                    <a:cubicBezTo>
                      <a:pt x="444" y="1"/>
                      <a:pt x="429" y="2"/>
                      <a:pt x="414" y="5"/>
                    </a:cubicBezTo>
                    <a:cubicBezTo>
                      <a:pt x="132" y="57"/>
                      <a:pt x="1" y="630"/>
                      <a:pt x="52" y="911"/>
                    </a:cubicBezTo>
                    <a:cubicBezTo>
                      <a:pt x="98" y="1161"/>
                      <a:pt x="318" y="1337"/>
                      <a:pt x="564" y="1337"/>
                    </a:cubicBezTo>
                    <a:cubicBezTo>
                      <a:pt x="595" y="1337"/>
                      <a:pt x="627" y="1335"/>
                      <a:pt x="658" y="1329"/>
                    </a:cubicBezTo>
                    <a:cubicBezTo>
                      <a:pt x="935" y="1277"/>
                      <a:pt x="1123" y="1005"/>
                      <a:pt x="1076" y="723"/>
                    </a:cubicBezTo>
                    <a:cubicBezTo>
                      <a:pt x="1022" y="457"/>
                      <a:pt x="729" y="1"/>
                      <a:pt x="45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9" name="Google Shape;2459;p64"/>
              <p:cNvSpPr/>
              <p:nvPr/>
            </p:nvSpPr>
            <p:spPr>
              <a:xfrm>
                <a:off x="942156" y="-1596113"/>
                <a:ext cx="49474" cy="36022"/>
              </a:xfrm>
              <a:custGeom>
                <a:avLst/>
                <a:gdLst/>
                <a:ahLst/>
                <a:cxnLst/>
                <a:rect l="l" t="t" r="r" b="b"/>
                <a:pathLst>
                  <a:path w="1427" h="1039" extrusionOk="0">
                    <a:moveTo>
                      <a:pt x="864" y="0"/>
                    </a:moveTo>
                    <a:cubicBezTo>
                      <a:pt x="833" y="0"/>
                      <a:pt x="801" y="3"/>
                      <a:pt x="770" y="9"/>
                    </a:cubicBezTo>
                    <a:cubicBezTo>
                      <a:pt x="488" y="60"/>
                      <a:pt x="0" y="384"/>
                      <a:pt x="52" y="666"/>
                    </a:cubicBezTo>
                    <a:cubicBezTo>
                      <a:pt x="96" y="907"/>
                      <a:pt x="523" y="1038"/>
                      <a:pt x="821" y="1038"/>
                    </a:cubicBezTo>
                    <a:cubicBezTo>
                      <a:pt x="871" y="1038"/>
                      <a:pt x="917" y="1035"/>
                      <a:pt x="958" y="1027"/>
                    </a:cubicBezTo>
                    <a:cubicBezTo>
                      <a:pt x="1239" y="976"/>
                      <a:pt x="1427" y="708"/>
                      <a:pt x="1375" y="427"/>
                    </a:cubicBezTo>
                    <a:cubicBezTo>
                      <a:pt x="1329" y="176"/>
                      <a:pt x="1109" y="0"/>
                      <a:pt x="86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0" name="Google Shape;2460;p64"/>
              <p:cNvSpPr/>
              <p:nvPr/>
            </p:nvSpPr>
            <p:spPr>
              <a:xfrm>
                <a:off x="811318" y="-1570320"/>
                <a:ext cx="49647" cy="36057"/>
              </a:xfrm>
              <a:custGeom>
                <a:avLst/>
                <a:gdLst/>
                <a:ahLst/>
                <a:cxnLst/>
                <a:rect l="l" t="t" r="r" b="b"/>
                <a:pathLst>
                  <a:path w="1432" h="1040" extrusionOk="0">
                    <a:moveTo>
                      <a:pt x="606" y="0"/>
                    </a:moveTo>
                    <a:cubicBezTo>
                      <a:pt x="556" y="0"/>
                      <a:pt x="510" y="4"/>
                      <a:pt x="470" y="11"/>
                    </a:cubicBezTo>
                    <a:cubicBezTo>
                      <a:pt x="188" y="63"/>
                      <a:pt x="0" y="330"/>
                      <a:pt x="52" y="617"/>
                    </a:cubicBezTo>
                    <a:cubicBezTo>
                      <a:pt x="97" y="864"/>
                      <a:pt x="314" y="1040"/>
                      <a:pt x="557" y="1040"/>
                    </a:cubicBezTo>
                    <a:cubicBezTo>
                      <a:pt x="590" y="1040"/>
                      <a:pt x="624" y="1036"/>
                      <a:pt x="657" y="1030"/>
                    </a:cubicBezTo>
                    <a:cubicBezTo>
                      <a:pt x="939" y="978"/>
                      <a:pt x="1432" y="654"/>
                      <a:pt x="1380" y="372"/>
                    </a:cubicBezTo>
                    <a:cubicBezTo>
                      <a:pt x="1336" y="131"/>
                      <a:pt x="905" y="0"/>
                      <a:pt x="60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2461" name="Google Shape;2461;p64"/>
          <p:cNvGrpSpPr/>
          <p:nvPr/>
        </p:nvGrpSpPr>
        <p:grpSpPr>
          <a:xfrm>
            <a:off x="-404575" y="279306"/>
            <a:ext cx="1764135" cy="4864187"/>
            <a:chOff x="-404575" y="279306"/>
            <a:chExt cx="1764135" cy="4864187"/>
          </a:xfrm>
        </p:grpSpPr>
        <p:grpSp>
          <p:nvGrpSpPr>
            <p:cNvPr id="2462" name="Google Shape;2462;p64"/>
            <p:cNvGrpSpPr/>
            <p:nvPr/>
          </p:nvGrpSpPr>
          <p:grpSpPr>
            <a:xfrm>
              <a:off x="-404575" y="3603570"/>
              <a:ext cx="1140615" cy="1365258"/>
              <a:chOff x="-7609651" y="-824001"/>
              <a:chExt cx="912930" cy="1092556"/>
            </a:xfrm>
          </p:grpSpPr>
          <p:sp>
            <p:nvSpPr>
              <p:cNvPr id="2463" name="Google Shape;2463;p64"/>
              <p:cNvSpPr/>
              <p:nvPr/>
            </p:nvSpPr>
            <p:spPr>
              <a:xfrm>
                <a:off x="-7609651" y="-824001"/>
                <a:ext cx="912930" cy="1092556"/>
              </a:xfrm>
              <a:custGeom>
                <a:avLst/>
                <a:gdLst/>
                <a:ahLst/>
                <a:cxnLst/>
                <a:rect l="l" t="t" r="r" b="b"/>
                <a:pathLst>
                  <a:path w="26332" h="31513" extrusionOk="0">
                    <a:moveTo>
                      <a:pt x="11047" y="6494"/>
                    </a:moveTo>
                    <a:cubicBezTo>
                      <a:pt x="11280" y="6613"/>
                      <a:pt x="11493" y="6772"/>
                      <a:pt x="11681" y="6960"/>
                    </a:cubicBezTo>
                    <a:cubicBezTo>
                      <a:pt x="11389" y="6990"/>
                      <a:pt x="11106" y="7030"/>
                      <a:pt x="10819" y="7074"/>
                    </a:cubicBezTo>
                    <a:cubicBezTo>
                      <a:pt x="10933" y="6901"/>
                      <a:pt x="11007" y="6702"/>
                      <a:pt x="11047" y="6494"/>
                    </a:cubicBezTo>
                    <a:close/>
                    <a:moveTo>
                      <a:pt x="6810" y="8402"/>
                    </a:moveTo>
                    <a:lnTo>
                      <a:pt x="6814" y="8407"/>
                    </a:lnTo>
                    <a:lnTo>
                      <a:pt x="6795" y="8412"/>
                    </a:lnTo>
                    <a:lnTo>
                      <a:pt x="6795" y="8412"/>
                    </a:lnTo>
                    <a:lnTo>
                      <a:pt x="6810" y="8402"/>
                    </a:lnTo>
                    <a:close/>
                    <a:moveTo>
                      <a:pt x="16644" y="0"/>
                    </a:moveTo>
                    <a:cubicBezTo>
                      <a:pt x="16249" y="0"/>
                      <a:pt x="15900" y="267"/>
                      <a:pt x="15805" y="656"/>
                    </a:cubicBezTo>
                    <a:lnTo>
                      <a:pt x="14501" y="5528"/>
                    </a:lnTo>
                    <a:lnTo>
                      <a:pt x="14358" y="5627"/>
                    </a:lnTo>
                    <a:lnTo>
                      <a:pt x="14358" y="5627"/>
                    </a:lnTo>
                    <a:lnTo>
                      <a:pt x="14566" y="3848"/>
                    </a:lnTo>
                    <a:cubicBezTo>
                      <a:pt x="14670" y="3313"/>
                      <a:pt x="14293" y="2797"/>
                      <a:pt x="13753" y="2733"/>
                    </a:cubicBezTo>
                    <a:cubicBezTo>
                      <a:pt x="13715" y="2728"/>
                      <a:pt x="13677" y="2726"/>
                      <a:pt x="13640" y="2726"/>
                    </a:cubicBezTo>
                    <a:cubicBezTo>
                      <a:pt x="13143" y="2726"/>
                      <a:pt x="12725" y="3117"/>
                      <a:pt x="12702" y="3625"/>
                    </a:cubicBezTo>
                    <a:lnTo>
                      <a:pt x="12514" y="5201"/>
                    </a:lnTo>
                    <a:cubicBezTo>
                      <a:pt x="11984" y="4804"/>
                      <a:pt x="11369" y="4532"/>
                      <a:pt x="10720" y="4418"/>
                    </a:cubicBezTo>
                    <a:cubicBezTo>
                      <a:pt x="10536" y="4384"/>
                      <a:pt x="10349" y="4366"/>
                      <a:pt x="10164" y="4366"/>
                    </a:cubicBezTo>
                    <a:cubicBezTo>
                      <a:pt x="9999" y="4366"/>
                      <a:pt x="9835" y="4380"/>
                      <a:pt x="9674" y="4408"/>
                    </a:cubicBezTo>
                    <a:cubicBezTo>
                      <a:pt x="9773" y="4041"/>
                      <a:pt x="9783" y="3645"/>
                      <a:pt x="9560" y="3288"/>
                    </a:cubicBezTo>
                    <a:cubicBezTo>
                      <a:pt x="9296" y="2862"/>
                      <a:pt x="8823" y="2651"/>
                      <a:pt x="8130" y="2651"/>
                    </a:cubicBezTo>
                    <a:cubicBezTo>
                      <a:pt x="7846" y="2651"/>
                      <a:pt x="7525" y="2687"/>
                      <a:pt x="7166" y="2757"/>
                    </a:cubicBezTo>
                    <a:cubicBezTo>
                      <a:pt x="6520" y="1781"/>
                      <a:pt x="5899" y="1305"/>
                      <a:pt x="5282" y="1305"/>
                    </a:cubicBezTo>
                    <a:cubicBezTo>
                      <a:pt x="5185" y="1305"/>
                      <a:pt x="5088" y="1316"/>
                      <a:pt x="4991" y="1340"/>
                    </a:cubicBezTo>
                    <a:cubicBezTo>
                      <a:pt x="4277" y="1514"/>
                      <a:pt x="3866" y="2257"/>
                      <a:pt x="3732" y="3605"/>
                    </a:cubicBezTo>
                    <a:cubicBezTo>
                      <a:pt x="2473" y="3967"/>
                      <a:pt x="1834" y="4497"/>
                      <a:pt x="1779" y="5216"/>
                    </a:cubicBezTo>
                    <a:cubicBezTo>
                      <a:pt x="1730" y="5934"/>
                      <a:pt x="2295" y="6559"/>
                      <a:pt x="3504" y="7094"/>
                    </a:cubicBezTo>
                    <a:cubicBezTo>
                      <a:pt x="3444" y="8442"/>
                      <a:pt x="3752" y="9240"/>
                      <a:pt x="4431" y="9513"/>
                    </a:cubicBezTo>
                    <a:cubicBezTo>
                      <a:pt x="4579" y="9577"/>
                      <a:pt x="4743" y="9607"/>
                      <a:pt x="4901" y="9607"/>
                    </a:cubicBezTo>
                    <a:cubicBezTo>
                      <a:pt x="4525" y="9894"/>
                      <a:pt x="4158" y="10201"/>
                      <a:pt x="3816" y="10529"/>
                    </a:cubicBezTo>
                    <a:cubicBezTo>
                      <a:pt x="1353" y="12848"/>
                      <a:pt x="0" y="15931"/>
                      <a:pt x="0" y="19197"/>
                    </a:cubicBezTo>
                    <a:cubicBezTo>
                      <a:pt x="0" y="22165"/>
                      <a:pt x="1145" y="25030"/>
                      <a:pt x="3216" y="27265"/>
                    </a:cubicBezTo>
                    <a:lnTo>
                      <a:pt x="3236" y="27285"/>
                    </a:lnTo>
                    <a:cubicBezTo>
                      <a:pt x="3296" y="27354"/>
                      <a:pt x="3360" y="27419"/>
                      <a:pt x="3430" y="27488"/>
                    </a:cubicBezTo>
                    <a:lnTo>
                      <a:pt x="3439" y="27503"/>
                    </a:lnTo>
                    <a:cubicBezTo>
                      <a:pt x="3489" y="27552"/>
                      <a:pt x="3544" y="27602"/>
                      <a:pt x="3598" y="27656"/>
                    </a:cubicBezTo>
                    <a:lnTo>
                      <a:pt x="3618" y="27676"/>
                    </a:lnTo>
                    <a:lnTo>
                      <a:pt x="3662" y="27726"/>
                    </a:lnTo>
                    <a:cubicBezTo>
                      <a:pt x="3702" y="27761"/>
                      <a:pt x="3737" y="27795"/>
                      <a:pt x="3776" y="27830"/>
                    </a:cubicBezTo>
                    <a:lnTo>
                      <a:pt x="3826" y="27879"/>
                    </a:lnTo>
                    <a:lnTo>
                      <a:pt x="3895" y="27939"/>
                    </a:lnTo>
                    <a:lnTo>
                      <a:pt x="3990" y="28028"/>
                    </a:lnTo>
                    <a:lnTo>
                      <a:pt x="4024" y="28058"/>
                    </a:lnTo>
                    <a:lnTo>
                      <a:pt x="4133" y="28157"/>
                    </a:lnTo>
                    <a:lnTo>
                      <a:pt x="4213" y="28226"/>
                    </a:lnTo>
                    <a:lnTo>
                      <a:pt x="4232" y="28246"/>
                    </a:lnTo>
                    <a:cubicBezTo>
                      <a:pt x="4282" y="28286"/>
                      <a:pt x="4332" y="28330"/>
                      <a:pt x="4381" y="28370"/>
                    </a:cubicBezTo>
                    <a:lnTo>
                      <a:pt x="4441" y="28420"/>
                    </a:lnTo>
                    <a:lnTo>
                      <a:pt x="4460" y="28435"/>
                    </a:lnTo>
                    <a:cubicBezTo>
                      <a:pt x="4520" y="28484"/>
                      <a:pt x="4579" y="28529"/>
                      <a:pt x="4639" y="28578"/>
                    </a:cubicBezTo>
                    <a:lnTo>
                      <a:pt x="4688" y="28618"/>
                    </a:lnTo>
                    <a:cubicBezTo>
                      <a:pt x="4763" y="28677"/>
                      <a:pt x="4837" y="28732"/>
                      <a:pt x="4911" y="28791"/>
                    </a:cubicBezTo>
                    <a:lnTo>
                      <a:pt x="4921" y="28796"/>
                    </a:lnTo>
                    <a:cubicBezTo>
                      <a:pt x="6200" y="29758"/>
                      <a:pt x="7637" y="30481"/>
                      <a:pt x="9169" y="30932"/>
                    </a:cubicBezTo>
                    <a:lnTo>
                      <a:pt x="9188" y="30942"/>
                    </a:lnTo>
                    <a:lnTo>
                      <a:pt x="9203" y="30947"/>
                    </a:lnTo>
                    <a:cubicBezTo>
                      <a:pt x="9283" y="30967"/>
                      <a:pt x="9362" y="30992"/>
                      <a:pt x="9446" y="31012"/>
                    </a:cubicBezTo>
                    <a:lnTo>
                      <a:pt x="9476" y="31022"/>
                    </a:lnTo>
                    <a:lnTo>
                      <a:pt x="9540" y="31041"/>
                    </a:lnTo>
                    <a:cubicBezTo>
                      <a:pt x="9620" y="31061"/>
                      <a:pt x="9704" y="31081"/>
                      <a:pt x="9788" y="31101"/>
                    </a:cubicBezTo>
                    <a:lnTo>
                      <a:pt x="9808" y="31111"/>
                    </a:lnTo>
                    <a:lnTo>
                      <a:pt x="9857" y="31121"/>
                    </a:lnTo>
                    <a:cubicBezTo>
                      <a:pt x="10933" y="31378"/>
                      <a:pt x="12033" y="31512"/>
                      <a:pt x="13143" y="31512"/>
                    </a:cubicBezTo>
                    <a:lnTo>
                      <a:pt x="13163" y="31512"/>
                    </a:lnTo>
                    <a:cubicBezTo>
                      <a:pt x="16667" y="31512"/>
                      <a:pt x="19968" y="30239"/>
                      <a:pt x="22451" y="27924"/>
                    </a:cubicBezTo>
                    <a:cubicBezTo>
                      <a:pt x="24948" y="25595"/>
                      <a:pt x="26326" y="22497"/>
                      <a:pt x="26326" y="19197"/>
                    </a:cubicBezTo>
                    <a:cubicBezTo>
                      <a:pt x="26331" y="15936"/>
                      <a:pt x="24978" y="12863"/>
                      <a:pt x="22530" y="10543"/>
                    </a:cubicBezTo>
                    <a:cubicBezTo>
                      <a:pt x="20736" y="8848"/>
                      <a:pt x="18506" y="7689"/>
                      <a:pt x="16087" y="7183"/>
                    </a:cubicBezTo>
                    <a:lnTo>
                      <a:pt x="16087" y="7183"/>
                    </a:lnTo>
                    <a:lnTo>
                      <a:pt x="20721" y="7461"/>
                    </a:lnTo>
                    <a:cubicBezTo>
                      <a:pt x="20742" y="7462"/>
                      <a:pt x="20763" y="7463"/>
                      <a:pt x="20784" y="7463"/>
                    </a:cubicBezTo>
                    <a:cubicBezTo>
                      <a:pt x="21175" y="7463"/>
                      <a:pt x="21519" y="7202"/>
                      <a:pt x="21618" y="6816"/>
                    </a:cubicBezTo>
                    <a:cubicBezTo>
                      <a:pt x="21727" y="6415"/>
                      <a:pt x="21529" y="5994"/>
                      <a:pt x="21152" y="5815"/>
                    </a:cubicBezTo>
                    <a:lnTo>
                      <a:pt x="19829" y="5161"/>
                    </a:lnTo>
                    <a:lnTo>
                      <a:pt x="21846" y="2495"/>
                    </a:lnTo>
                    <a:cubicBezTo>
                      <a:pt x="22302" y="1895"/>
                      <a:pt x="21836" y="1097"/>
                      <a:pt x="21166" y="1097"/>
                    </a:cubicBezTo>
                    <a:cubicBezTo>
                      <a:pt x="21073" y="1097"/>
                      <a:pt x="20975" y="1113"/>
                      <a:pt x="20875" y="1147"/>
                    </a:cubicBezTo>
                    <a:lnTo>
                      <a:pt x="17708" y="2222"/>
                    </a:lnTo>
                    <a:lnTo>
                      <a:pt x="17505" y="760"/>
                    </a:lnTo>
                    <a:cubicBezTo>
                      <a:pt x="17450" y="344"/>
                      <a:pt x="17113" y="27"/>
                      <a:pt x="16697" y="2"/>
                    </a:cubicBezTo>
                    <a:cubicBezTo>
                      <a:pt x="16679" y="1"/>
                      <a:pt x="16662" y="0"/>
                      <a:pt x="16644" y="0"/>
                    </a:cubicBezTo>
                    <a:close/>
                  </a:path>
                </a:pathLst>
              </a:custGeom>
              <a:solidFill>
                <a:schemeClr val="accent5"/>
              </a:solidFill>
              <a:ln w="28575" cap="flat" cmpd="sng">
                <a:solidFill>
                  <a:schemeClr val="accent5"/>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4" name="Google Shape;2464;p64"/>
              <p:cNvSpPr/>
              <p:nvPr/>
            </p:nvSpPr>
            <p:spPr>
              <a:xfrm>
                <a:off x="-7086161" y="-796821"/>
                <a:ext cx="214261" cy="204726"/>
              </a:xfrm>
              <a:custGeom>
                <a:avLst/>
                <a:gdLst/>
                <a:ahLst/>
                <a:cxnLst/>
                <a:rect l="l" t="t" r="r" b="b"/>
                <a:pathLst>
                  <a:path w="6180" h="5905" extrusionOk="0">
                    <a:moveTo>
                      <a:pt x="1542" y="1"/>
                    </a:moveTo>
                    <a:cubicBezTo>
                      <a:pt x="1502" y="1"/>
                      <a:pt x="1462" y="23"/>
                      <a:pt x="1448" y="70"/>
                    </a:cubicBezTo>
                    <a:lnTo>
                      <a:pt x="16" y="5453"/>
                    </a:lnTo>
                    <a:cubicBezTo>
                      <a:pt x="1" y="5512"/>
                      <a:pt x="41" y="5567"/>
                      <a:pt x="100" y="5572"/>
                    </a:cubicBezTo>
                    <a:lnTo>
                      <a:pt x="5666" y="5904"/>
                    </a:lnTo>
                    <a:cubicBezTo>
                      <a:pt x="5669" y="5904"/>
                      <a:pt x="5673" y="5904"/>
                      <a:pt x="5676" y="5904"/>
                    </a:cubicBezTo>
                    <a:cubicBezTo>
                      <a:pt x="5772" y="5904"/>
                      <a:pt x="5806" y="5773"/>
                      <a:pt x="5715" y="5725"/>
                    </a:cubicBezTo>
                    <a:lnTo>
                      <a:pt x="4273" y="5016"/>
                    </a:lnTo>
                    <a:lnTo>
                      <a:pt x="3653" y="4709"/>
                    </a:lnTo>
                    <a:cubicBezTo>
                      <a:pt x="3599" y="4679"/>
                      <a:pt x="3584" y="4610"/>
                      <a:pt x="3619" y="4565"/>
                    </a:cubicBezTo>
                    <a:lnTo>
                      <a:pt x="4204" y="3792"/>
                    </a:lnTo>
                    <a:lnTo>
                      <a:pt x="6131" y="1240"/>
                    </a:lnTo>
                    <a:cubicBezTo>
                      <a:pt x="6179" y="1175"/>
                      <a:pt x="6128" y="1091"/>
                      <a:pt x="6058" y="1091"/>
                    </a:cubicBezTo>
                    <a:cubicBezTo>
                      <a:pt x="6048" y="1091"/>
                      <a:pt x="6038" y="1093"/>
                      <a:pt x="6027" y="1096"/>
                    </a:cubicBezTo>
                    <a:lnTo>
                      <a:pt x="2994" y="2127"/>
                    </a:lnTo>
                    <a:lnTo>
                      <a:pt x="2077" y="2434"/>
                    </a:lnTo>
                    <a:cubicBezTo>
                      <a:pt x="2067" y="2438"/>
                      <a:pt x="2056" y="2440"/>
                      <a:pt x="2046" y="2440"/>
                    </a:cubicBezTo>
                    <a:cubicBezTo>
                      <a:pt x="2002" y="2440"/>
                      <a:pt x="1962" y="2408"/>
                      <a:pt x="1954" y="2360"/>
                    </a:cubicBezTo>
                    <a:lnTo>
                      <a:pt x="1854" y="1671"/>
                    </a:lnTo>
                    <a:lnTo>
                      <a:pt x="1636" y="80"/>
                    </a:lnTo>
                    <a:cubicBezTo>
                      <a:pt x="1629" y="28"/>
                      <a:pt x="1585" y="1"/>
                      <a:pt x="154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5" name="Google Shape;2465;p64"/>
              <p:cNvSpPr/>
              <p:nvPr/>
            </p:nvSpPr>
            <p:spPr>
              <a:xfrm>
                <a:off x="-7364720" y="-700409"/>
                <a:ext cx="392014" cy="151751"/>
              </a:xfrm>
              <a:custGeom>
                <a:avLst/>
                <a:gdLst/>
                <a:ahLst/>
                <a:cxnLst/>
                <a:rect l="l" t="t" r="r" b="b"/>
                <a:pathLst>
                  <a:path w="11307" h="4377" extrusionOk="0">
                    <a:moveTo>
                      <a:pt x="2480" y="2052"/>
                    </a:moveTo>
                    <a:cubicBezTo>
                      <a:pt x="2713" y="2176"/>
                      <a:pt x="2877" y="2399"/>
                      <a:pt x="2892" y="2617"/>
                    </a:cubicBezTo>
                    <a:cubicBezTo>
                      <a:pt x="2911" y="2845"/>
                      <a:pt x="2743" y="3073"/>
                      <a:pt x="2545" y="3103"/>
                    </a:cubicBezTo>
                    <a:cubicBezTo>
                      <a:pt x="2537" y="3103"/>
                      <a:pt x="2529" y="3103"/>
                      <a:pt x="2522" y="3103"/>
                    </a:cubicBezTo>
                    <a:cubicBezTo>
                      <a:pt x="2347" y="3103"/>
                      <a:pt x="2190" y="2996"/>
                      <a:pt x="2123" y="2830"/>
                    </a:cubicBezTo>
                    <a:cubicBezTo>
                      <a:pt x="2064" y="2642"/>
                      <a:pt x="2099" y="2429"/>
                      <a:pt x="2223" y="2270"/>
                    </a:cubicBezTo>
                    <a:cubicBezTo>
                      <a:pt x="2292" y="2181"/>
                      <a:pt x="2381" y="2107"/>
                      <a:pt x="2480" y="2052"/>
                    </a:cubicBezTo>
                    <a:close/>
                    <a:moveTo>
                      <a:pt x="6565" y="0"/>
                    </a:moveTo>
                    <a:cubicBezTo>
                      <a:pt x="6488" y="0"/>
                      <a:pt x="6412" y="47"/>
                      <a:pt x="6400" y="149"/>
                    </a:cubicBezTo>
                    <a:lnTo>
                      <a:pt x="6019" y="3460"/>
                    </a:lnTo>
                    <a:cubicBezTo>
                      <a:pt x="5523" y="2508"/>
                      <a:pt x="4577" y="1799"/>
                      <a:pt x="3521" y="1616"/>
                    </a:cubicBezTo>
                    <a:cubicBezTo>
                      <a:pt x="3385" y="1589"/>
                      <a:pt x="3246" y="1575"/>
                      <a:pt x="3107" y="1575"/>
                    </a:cubicBezTo>
                    <a:cubicBezTo>
                      <a:pt x="2968" y="1575"/>
                      <a:pt x="2830" y="1589"/>
                      <a:pt x="2693" y="1616"/>
                    </a:cubicBezTo>
                    <a:cubicBezTo>
                      <a:pt x="2624" y="1631"/>
                      <a:pt x="2550" y="1656"/>
                      <a:pt x="2480" y="1680"/>
                    </a:cubicBezTo>
                    <a:cubicBezTo>
                      <a:pt x="2244" y="1596"/>
                      <a:pt x="1991" y="1555"/>
                      <a:pt x="1741" y="1555"/>
                    </a:cubicBezTo>
                    <a:cubicBezTo>
                      <a:pt x="1713" y="1555"/>
                      <a:pt x="1685" y="1556"/>
                      <a:pt x="1658" y="1556"/>
                    </a:cubicBezTo>
                    <a:cubicBezTo>
                      <a:pt x="1147" y="1566"/>
                      <a:pt x="647" y="1670"/>
                      <a:pt x="176" y="1869"/>
                    </a:cubicBezTo>
                    <a:cubicBezTo>
                      <a:pt x="1" y="1943"/>
                      <a:pt x="77" y="2190"/>
                      <a:pt x="236" y="2190"/>
                    </a:cubicBezTo>
                    <a:cubicBezTo>
                      <a:pt x="257" y="2190"/>
                      <a:pt x="280" y="2186"/>
                      <a:pt x="305" y="2176"/>
                    </a:cubicBezTo>
                    <a:cubicBezTo>
                      <a:pt x="736" y="1998"/>
                      <a:pt x="1197" y="1903"/>
                      <a:pt x="1663" y="1894"/>
                    </a:cubicBezTo>
                    <a:cubicBezTo>
                      <a:pt x="1686" y="1893"/>
                      <a:pt x="1710" y="1892"/>
                      <a:pt x="1734" y="1892"/>
                    </a:cubicBezTo>
                    <a:cubicBezTo>
                      <a:pt x="1854" y="1892"/>
                      <a:pt x="1973" y="1903"/>
                      <a:pt x="2089" y="1923"/>
                    </a:cubicBezTo>
                    <a:cubicBezTo>
                      <a:pt x="2039" y="1968"/>
                      <a:pt x="1995" y="2017"/>
                      <a:pt x="1955" y="2067"/>
                    </a:cubicBezTo>
                    <a:cubicBezTo>
                      <a:pt x="1762" y="2320"/>
                      <a:pt x="1707" y="2652"/>
                      <a:pt x="1816" y="2954"/>
                    </a:cubicBezTo>
                    <a:cubicBezTo>
                      <a:pt x="1929" y="3243"/>
                      <a:pt x="2214" y="3441"/>
                      <a:pt x="2507" y="3441"/>
                    </a:cubicBezTo>
                    <a:cubicBezTo>
                      <a:pt x="2536" y="3441"/>
                      <a:pt x="2565" y="3439"/>
                      <a:pt x="2594" y="3435"/>
                    </a:cubicBezTo>
                    <a:cubicBezTo>
                      <a:pt x="2971" y="3385"/>
                      <a:pt x="3263" y="2999"/>
                      <a:pt x="3229" y="2587"/>
                    </a:cubicBezTo>
                    <a:cubicBezTo>
                      <a:pt x="3199" y="2330"/>
                      <a:pt x="3075" y="2097"/>
                      <a:pt x="2882" y="1928"/>
                    </a:cubicBezTo>
                    <a:cubicBezTo>
                      <a:pt x="2955" y="1919"/>
                      <a:pt x="3028" y="1914"/>
                      <a:pt x="3101" y="1914"/>
                    </a:cubicBezTo>
                    <a:cubicBezTo>
                      <a:pt x="3221" y="1914"/>
                      <a:pt x="3341" y="1926"/>
                      <a:pt x="3462" y="1948"/>
                    </a:cubicBezTo>
                    <a:cubicBezTo>
                      <a:pt x="4616" y="2161"/>
                      <a:pt x="5558" y="2989"/>
                      <a:pt x="5925" y="4104"/>
                    </a:cubicBezTo>
                    <a:cubicBezTo>
                      <a:pt x="5925" y="4114"/>
                      <a:pt x="5930" y="4124"/>
                      <a:pt x="5940" y="4134"/>
                    </a:cubicBezTo>
                    <a:lnTo>
                      <a:pt x="5930" y="4188"/>
                    </a:lnTo>
                    <a:cubicBezTo>
                      <a:pt x="5920" y="4282"/>
                      <a:pt x="5989" y="4362"/>
                      <a:pt x="6078" y="4376"/>
                    </a:cubicBezTo>
                    <a:lnTo>
                      <a:pt x="6098" y="4376"/>
                    </a:lnTo>
                    <a:cubicBezTo>
                      <a:pt x="6182" y="4372"/>
                      <a:pt x="6257" y="4312"/>
                      <a:pt x="6267" y="4228"/>
                    </a:cubicBezTo>
                    <a:lnTo>
                      <a:pt x="6277" y="4124"/>
                    </a:lnTo>
                    <a:lnTo>
                      <a:pt x="11213" y="689"/>
                    </a:lnTo>
                    <a:cubicBezTo>
                      <a:pt x="11287" y="635"/>
                      <a:pt x="11307" y="531"/>
                      <a:pt x="11252" y="456"/>
                    </a:cubicBezTo>
                    <a:cubicBezTo>
                      <a:pt x="11222" y="407"/>
                      <a:pt x="11168" y="381"/>
                      <a:pt x="11114" y="381"/>
                    </a:cubicBezTo>
                    <a:cubicBezTo>
                      <a:pt x="11081" y="381"/>
                      <a:pt x="11048" y="391"/>
                      <a:pt x="11019" y="412"/>
                    </a:cubicBezTo>
                    <a:lnTo>
                      <a:pt x="6331" y="3678"/>
                    </a:lnTo>
                    <a:lnTo>
                      <a:pt x="6737" y="189"/>
                    </a:lnTo>
                    <a:cubicBezTo>
                      <a:pt x="6751" y="67"/>
                      <a:pt x="6657" y="0"/>
                      <a:pt x="6565" y="0"/>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6" name="Google Shape;2466;p64"/>
              <p:cNvSpPr/>
              <p:nvPr/>
            </p:nvSpPr>
            <p:spPr>
              <a:xfrm>
                <a:off x="-7522391" y="-751856"/>
                <a:ext cx="229931" cy="233953"/>
              </a:xfrm>
              <a:custGeom>
                <a:avLst/>
                <a:gdLst/>
                <a:ahLst/>
                <a:cxnLst/>
                <a:rect l="l" t="t" r="r" b="b"/>
                <a:pathLst>
                  <a:path w="6632" h="6748" extrusionOk="0">
                    <a:moveTo>
                      <a:pt x="2754" y="1"/>
                    </a:moveTo>
                    <a:cubicBezTo>
                      <a:pt x="2721" y="1"/>
                      <a:pt x="2689" y="5"/>
                      <a:pt x="2657" y="12"/>
                    </a:cubicBezTo>
                    <a:cubicBezTo>
                      <a:pt x="2181" y="131"/>
                      <a:pt x="1983" y="1157"/>
                      <a:pt x="1948" y="2134"/>
                    </a:cubicBezTo>
                    <a:cubicBezTo>
                      <a:pt x="1012" y="2342"/>
                      <a:pt x="70" y="2703"/>
                      <a:pt x="35" y="3189"/>
                    </a:cubicBezTo>
                    <a:cubicBezTo>
                      <a:pt x="1" y="3675"/>
                      <a:pt x="898" y="4175"/>
                      <a:pt x="1805" y="4512"/>
                    </a:cubicBezTo>
                    <a:cubicBezTo>
                      <a:pt x="1701" y="5484"/>
                      <a:pt x="1745" y="6534"/>
                      <a:pt x="2206" y="6718"/>
                    </a:cubicBezTo>
                    <a:cubicBezTo>
                      <a:pt x="2255" y="6738"/>
                      <a:pt x="2308" y="6748"/>
                      <a:pt x="2364" y="6748"/>
                    </a:cubicBezTo>
                    <a:cubicBezTo>
                      <a:pt x="2829" y="6748"/>
                      <a:pt x="3510" y="6089"/>
                      <a:pt x="4050" y="5395"/>
                    </a:cubicBezTo>
                    <a:cubicBezTo>
                      <a:pt x="4623" y="5642"/>
                      <a:pt x="5236" y="5836"/>
                      <a:pt x="5677" y="5836"/>
                    </a:cubicBezTo>
                    <a:cubicBezTo>
                      <a:pt x="5907" y="5836"/>
                      <a:pt x="6090" y="5783"/>
                      <a:pt x="6196" y="5657"/>
                    </a:cubicBezTo>
                    <a:cubicBezTo>
                      <a:pt x="6513" y="5281"/>
                      <a:pt x="6067" y="4329"/>
                      <a:pt x="5522" y="3516"/>
                    </a:cubicBezTo>
                    <a:cubicBezTo>
                      <a:pt x="6126" y="2817"/>
                      <a:pt x="6632" y="2015"/>
                      <a:pt x="6384" y="1618"/>
                    </a:cubicBezTo>
                    <a:cubicBezTo>
                      <a:pt x="6264" y="1424"/>
                      <a:pt x="5977" y="1348"/>
                      <a:pt x="5612" y="1348"/>
                    </a:cubicBezTo>
                    <a:cubicBezTo>
                      <a:pt x="5223" y="1348"/>
                      <a:pt x="4745" y="1434"/>
                      <a:pt x="4283" y="1554"/>
                    </a:cubicBezTo>
                    <a:cubicBezTo>
                      <a:pt x="3824" y="766"/>
                      <a:pt x="3223" y="1"/>
                      <a:pt x="275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7" name="Google Shape;2467;p64"/>
              <p:cNvSpPr/>
              <p:nvPr/>
            </p:nvSpPr>
            <p:spPr>
              <a:xfrm>
                <a:off x="-7438875" y="-670975"/>
                <a:ext cx="74610" cy="67641"/>
              </a:xfrm>
              <a:custGeom>
                <a:avLst/>
                <a:gdLst/>
                <a:ahLst/>
                <a:cxnLst/>
                <a:rect l="l" t="t" r="r" b="b"/>
                <a:pathLst>
                  <a:path w="2152" h="1951" extrusionOk="0">
                    <a:moveTo>
                      <a:pt x="1072" y="0"/>
                    </a:moveTo>
                    <a:cubicBezTo>
                      <a:pt x="995" y="0"/>
                      <a:pt x="916" y="9"/>
                      <a:pt x="838" y="29"/>
                    </a:cubicBezTo>
                    <a:cubicBezTo>
                      <a:pt x="317" y="157"/>
                      <a:pt x="0" y="688"/>
                      <a:pt x="129" y="1213"/>
                    </a:cubicBezTo>
                    <a:cubicBezTo>
                      <a:pt x="239" y="1655"/>
                      <a:pt x="638" y="1950"/>
                      <a:pt x="1074" y="1950"/>
                    </a:cubicBezTo>
                    <a:cubicBezTo>
                      <a:pt x="1152" y="1950"/>
                      <a:pt x="1230" y="1941"/>
                      <a:pt x="1309" y="1922"/>
                    </a:cubicBezTo>
                    <a:cubicBezTo>
                      <a:pt x="1829" y="1793"/>
                      <a:pt x="2151" y="1263"/>
                      <a:pt x="2022" y="742"/>
                    </a:cubicBezTo>
                    <a:cubicBezTo>
                      <a:pt x="1913" y="299"/>
                      <a:pt x="1512" y="0"/>
                      <a:pt x="107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8" name="Google Shape;2468;p64"/>
              <p:cNvSpPr/>
              <p:nvPr/>
            </p:nvSpPr>
            <p:spPr>
              <a:xfrm>
                <a:off x="-7153313" y="-558512"/>
                <a:ext cx="429596" cy="800253"/>
              </a:xfrm>
              <a:custGeom>
                <a:avLst/>
                <a:gdLst/>
                <a:ahLst/>
                <a:cxnLst/>
                <a:rect l="l" t="t" r="r" b="b"/>
                <a:pathLst>
                  <a:path w="12391" h="23082" extrusionOk="0">
                    <a:moveTo>
                      <a:pt x="10" y="1"/>
                    </a:moveTo>
                    <a:cubicBezTo>
                      <a:pt x="7" y="1"/>
                      <a:pt x="3" y="1"/>
                      <a:pt x="0" y="1"/>
                    </a:cubicBezTo>
                    <a:lnTo>
                      <a:pt x="0" y="948"/>
                    </a:lnTo>
                    <a:cubicBezTo>
                      <a:pt x="6284" y="948"/>
                      <a:pt x="11374" y="5690"/>
                      <a:pt x="11374" y="11539"/>
                    </a:cubicBezTo>
                    <a:cubicBezTo>
                      <a:pt x="11374" y="17392"/>
                      <a:pt x="6284" y="22135"/>
                      <a:pt x="0" y="22135"/>
                    </a:cubicBezTo>
                    <a:lnTo>
                      <a:pt x="0" y="23081"/>
                    </a:lnTo>
                    <a:cubicBezTo>
                      <a:pt x="6844" y="23081"/>
                      <a:pt x="12390" y="17917"/>
                      <a:pt x="12390" y="11539"/>
                    </a:cubicBezTo>
                    <a:cubicBezTo>
                      <a:pt x="12390" y="5168"/>
                      <a:pt x="6855" y="1"/>
                      <a:pt x="1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9" name="Google Shape;2469;p64"/>
              <p:cNvSpPr/>
              <p:nvPr/>
            </p:nvSpPr>
            <p:spPr>
              <a:xfrm>
                <a:off x="-7153313" y="-525854"/>
                <a:ext cx="394371" cy="734761"/>
              </a:xfrm>
              <a:custGeom>
                <a:avLst/>
                <a:gdLst/>
                <a:ahLst/>
                <a:cxnLst/>
                <a:rect l="l" t="t" r="r" b="b"/>
                <a:pathLst>
                  <a:path w="11375" h="21193" extrusionOk="0">
                    <a:moveTo>
                      <a:pt x="0" y="1"/>
                    </a:moveTo>
                    <a:lnTo>
                      <a:pt x="0" y="789"/>
                    </a:lnTo>
                    <a:cubicBezTo>
                      <a:pt x="5814" y="789"/>
                      <a:pt x="10532" y="5180"/>
                      <a:pt x="10532" y="10597"/>
                    </a:cubicBezTo>
                    <a:cubicBezTo>
                      <a:pt x="10532" y="16013"/>
                      <a:pt x="5814" y="20405"/>
                      <a:pt x="0" y="20405"/>
                    </a:cubicBezTo>
                    <a:lnTo>
                      <a:pt x="0" y="21193"/>
                    </a:lnTo>
                    <a:cubicBezTo>
                      <a:pt x="6284" y="21193"/>
                      <a:pt x="11374" y="16450"/>
                      <a:pt x="11374" y="10597"/>
                    </a:cubicBezTo>
                    <a:cubicBezTo>
                      <a:pt x="11374" y="4744"/>
                      <a:pt x="6284" y="1"/>
                      <a:pt x="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0" name="Google Shape;2470;p64"/>
              <p:cNvSpPr/>
              <p:nvPr/>
            </p:nvSpPr>
            <p:spPr>
              <a:xfrm>
                <a:off x="-7153313" y="-498362"/>
                <a:ext cx="365144" cy="679948"/>
              </a:xfrm>
              <a:custGeom>
                <a:avLst/>
                <a:gdLst/>
                <a:ahLst/>
                <a:cxnLst/>
                <a:rect l="l" t="t" r="r" b="b"/>
                <a:pathLst>
                  <a:path w="10532" h="19612" extrusionOk="0">
                    <a:moveTo>
                      <a:pt x="0" y="1"/>
                    </a:moveTo>
                    <a:lnTo>
                      <a:pt x="0" y="19612"/>
                    </a:lnTo>
                    <a:cubicBezTo>
                      <a:pt x="5814" y="19612"/>
                      <a:pt x="10532" y="15220"/>
                      <a:pt x="10532" y="9804"/>
                    </a:cubicBezTo>
                    <a:cubicBezTo>
                      <a:pt x="10532" y="4387"/>
                      <a:pt x="5814" y="1"/>
                      <a:pt x="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1" name="Google Shape;2471;p64"/>
              <p:cNvSpPr/>
              <p:nvPr/>
            </p:nvSpPr>
            <p:spPr>
              <a:xfrm>
                <a:off x="-7119130" y="-318261"/>
                <a:ext cx="60326" cy="36785"/>
              </a:xfrm>
              <a:custGeom>
                <a:avLst/>
                <a:gdLst/>
                <a:ahLst/>
                <a:cxnLst/>
                <a:rect l="l" t="t" r="r" b="b"/>
                <a:pathLst>
                  <a:path w="1740" h="1061" extrusionOk="0">
                    <a:moveTo>
                      <a:pt x="1157" y="1"/>
                    </a:moveTo>
                    <a:cubicBezTo>
                      <a:pt x="1091" y="1"/>
                      <a:pt x="1024" y="12"/>
                      <a:pt x="957" y="34"/>
                    </a:cubicBezTo>
                    <a:cubicBezTo>
                      <a:pt x="664" y="138"/>
                      <a:pt x="0" y="604"/>
                      <a:pt x="90" y="867"/>
                    </a:cubicBezTo>
                    <a:cubicBezTo>
                      <a:pt x="139" y="1009"/>
                      <a:pt x="410" y="1061"/>
                      <a:pt x="691" y="1061"/>
                    </a:cubicBezTo>
                    <a:cubicBezTo>
                      <a:pt x="919" y="1061"/>
                      <a:pt x="1153" y="1027"/>
                      <a:pt x="1284" y="981"/>
                    </a:cubicBezTo>
                    <a:cubicBezTo>
                      <a:pt x="1576" y="882"/>
                      <a:pt x="1740" y="584"/>
                      <a:pt x="1651" y="327"/>
                    </a:cubicBezTo>
                    <a:cubicBezTo>
                      <a:pt x="1582" y="124"/>
                      <a:pt x="1380" y="1"/>
                      <a:pt x="115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2" name="Google Shape;2472;p64"/>
              <p:cNvSpPr/>
              <p:nvPr/>
            </p:nvSpPr>
            <p:spPr>
              <a:xfrm>
                <a:off x="-7119130" y="-175844"/>
                <a:ext cx="57240" cy="34913"/>
              </a:xfrm>
              <a:custGeom>
                <a:avLst/>
                <a:gdLst/>
                <a:ahLst/>
                <a:cxnLst/>
                <a:rect l="l" t="t" r="r" b="b"/>
                <a:pathLst>
                  <a:path w="1651" h="1007" extrusionOk="0">
                    <a:moveTo>
                      <a:pt x="1091" y="0"/>
                    </a:moveTo>
                    <a:cubicBezTo>
                      <a:pt x="778" y="0"/>
                      <a:pt x="0" y="228"/>
                      <a:pt x="0" y="506"/>
                    </a:cubicBezTo>
                    <a:cubicBezTo>
                      <a:pt x="0" y="778"/>
                      <a:pt x="778" y="1006"/>
                      <a:pt x="1091" y="1006"/>
                    </a:cubicBezTo>
                    <a:cubicBezTo>
                      <a:pt x="1398" y="1006"/>
                      <a:pt x="1651" y="783"/>
                      <a:pt x="1651" y="506"/>
                    </a:cubicBezTo>
                    <a:cubicBezTo>
                      <a:pt x="1651" y="228"/>
                      <a:pt x="1398" y="0"/>
                      <a:pt x="109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3" name="Google Shape;2473;p64"/>
              <p:cNvSpPr/>
              <p:nvPr/>
            </p:nvSpPr>
            <p:spPr>
              <a:xfrm>
                <a:off x="-7119130" y="-35507"/>
                <a:ext cx="60499" cy="36889"/>
              </a:xfrm>
              <a:custGeom>
                <a:avLst/>
                <a:gdLst/>
                <a:ahLst/>
                <a:cxnLst/>
                <a:rect l="l" t="t" r="r" b="b"/>
                <a:pathLst>
                  <a:path w="1745" h="1064" extrusionOk="0">
                    <a:moveTo>
                      <a:pt x="681" y="0"/>
                    </a:moveTo>
                    <a:cubicBezTo>
                      <a:pt x="405" y="0"/>
                      <a:pt x="143" y="49"/>
                      <a:pt x="95" y="189"/>
                    </a:cubicBezTo>
                    <a:cubicBezTo>
                      <a:pt x="0" y="452"/>
                      <a:pt x="660" y="923"/>
                      <a:pt x="952" y="1027"/>
                    </a:cubicBezTo>
                    <a:cubicBezTo>
                      <a:pt x="1021" y="1051"/>
                      <a:pt x="1091" y="1063"/>
                      <a:pt x="1158" y="1063"/>
                    </a:cubicBezTo>
                    <a:cubicBezTo>
                      <a:pt x="1379" y="1063"/>
                      <a:pt x="1579" y="940"/>
                      <a:pt x="1651" y="740"/>
                    </a:cubicBezTo>
                    <a:cubicBezTo>
                      <a:pt x="1745" y="482"/>
                      <a:pt x="1581" y="184"/>
                      <a:pt x="1289" y="80"/>
                    </a:cubicBezTo>
                    <a:cubicBezTo>
                      <a:pt x="1155" y="35"/>
                      <a:pt x="913" y="0"/>
                      <a:pt x="68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4" name="Google Shape;2474;p64"/>
              <p:cNvSpPr/>
              <p:nvPr/>
            </p:nvSpPr>
            <p:spPr>
              <a:xfrm>
                <a:off x="-7038388" y="-246533"/>
                <a:ext cx="60014" cy="35190"/>
              </a:xfrm>
              <a:custGeom>
                <a:avLst/>
                <a:gdLst/>
                <a:ahLst/>
                <a:cxnLst/>
                <a:rect l="l" t="t" r="r" b="b"/>
                <a:pathLst>
                  <a:path w="1731" h="1015" extrusionOk="0">
                    <a:moveTo>
                      <a:pt x="1152" y="0"/>
                    </a:moveTo>
                    <a:cubicBezTo>
                      <a:pt x="1113" y="0"/>
                      <a:pt x="1072" y="4"/>
                      <a:pt x="1032" y="12"/>
                    </a:cubicBezTo>
                    <a:cubicBezTo>
                      <a:pt x="729" y="71"/>
                      <a:pt x="1" y="438"/>
                      <a:pt x="55" y="706"/>
                    </a:cubicBezTo>
                    <a:cubicBezTo>
                      <a:pt x="95" y="924"/>
                      <a:pt x="619" y="1015"/>
                      <a:pt x="985" y="1015"/>
                    </a:cubicBezTo>
                    <a:cubicBezTo>
                      <a:pt x="1076" y="1015"/>
                      <a:pt x="1158" y="1009"/>
                      <a:pt x="1220" y="998"/>
                    </a:cubicBezTo>
                    <a:cubicBezTo>
                      <a:pt x="1522" y="939"/>
                      <a:pt x="1730" y="671"/>
                      <a:pt x="1676" y="399"/>
                    </a:cubicBezTo>
                    <a:cubicBezTo>
                      <a:pt x="1633" y="162"/>
                      <a:pt x="1411" y="0"/>
                      <a:pt x="115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5" name="Google Shape;2475;p64"/>
              <p:cNvSpPr/>
              <p:nvPr/>
            </p:nvSpPr>
            <p:spPr>
              <a:xfrm>
                <a:off x="-7038388" y="-105260"/>
                <a:ext cx="59840" cy="35155"/>
              </a:xfrm>
              <a:custGeom>
                <a:avLst/>
                <a:gdLst/>
                <a:ahLst/>
                <a:cxnLst/>
                <a:rect l="l" t="t" r="r" b="b"/>
                <a:pathLst>
                  <a:path w="1726" h="1014" extrusionOk="0">
                    <a:moveTo>
                      <a:pt x="993" y="0"/>
                    </a:moveTo>
                    <a:cubicBezTo>
                      <a:pt x="627" y="0"/>
                      <a:pt x="90" y="97"/>
                      <a:pt x="50" y="313"/>
                    </a:cubicBezTo>
                    <a:cubicBezTo>
                      <a:pt x="1" y="586"/>
                      <a:pt x="729" y="948"/>
                      <a:pt x="1036" y="1002"/>
                    </a:cubicBezTo>
                    <a:cubicBezTo>
                      <a:pt x="1076" y="1010"/>
                      <a:pt x="1115" y="1013"/>
                      <a:pt x="1153" y="1013"/>
                    </a:cubicBezTo>
                    <a:cubicBezTo>
                      <a:pt x="1410" y="1013"/>
                      <a:pt x="1633" y="848"/>
                      <a:pt x="1676" y="611"/>
                    </a:cubicBezTo>
                    <a:cubicBezTo>
                      <a:pt x="1725" y="338"/>
                      <a:pt x="1522" y="75"/>
                      <a:pt x="1215" y="16"/>
                    </a:cubicBezTo>
                    <a:cubicBezTo>
                      <a:pt x="1156" y="5"/>
                      <a:pt x="1080" y="0"/>
                      <a:pt x="99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6" name="Google Shape;2476;p64"/>
              <p:cNvSpPr/>
              <p:nvPr/>
            </p:nvSpPr>
            <p:spPr>
              <a:xfrm>
                <a:off x="-7119997" y="-246533"/>
                <a:ext cx="59840" cy="35190"/>
              </a:xfrm>
              <a:custGeom>
                <a:avLst/>
                <a:gdLst/>
                <a:ahLst/>
                <a:cxnLst/>
                <a:rect l="l" t="t" r="r" b="b"/>
                <a:pathLst>
                  <a:path w="1726" h="1015" extrusionOk="0">
                    <a:moveTo>
                      <a:pt x="1151" y="0"/>
                    </a:moveTo>
                    <a:cubicBezTo>
                      <a:pt x="1112" y="0"/>
                      <a:pt x="1072" y="4"/>
                      <a:pt x="1031" y="12"/>
                    </a:cubicBezTo>
                    <a:cubicBezTo>
                      <a:pt x="729" y="71"/>
                      <a:pt x="1" y="438"/>
                      <a:pt x="55" y="706"/>
                    </a:cubicBezTo>
                    <a:cubicBezTo>
                      <a:pt x="95" y="924"/>
                      <a:pt x="619" y="1015"/>
                      <a:pt x="984" y="1015"/>
                    </a:cubicBezTo>
                    <a:cubicBezTo>
                      <a:pt x="1076" y="1015"/>
                      <a:pt x="1158" y="1009"/>
                      <a:pt x="1220" y="998"/>
                    </a:cubicBezTo>
                    <a:cubicBezTo>
                      <a:pt x="1522" y="939"/>
                      <a:pt x="1725" y="671"/>
                      <a:pt x="1676" y="399"/>
                    </a:cubicBezTo>
                    <a:cubicBezTo>
                      <a:pt x="1633" y="162"/>
                      <a:pt x="1407" y="0"/>
                      <a:pt x="115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7" name="Google Shape;2477;p64"/>
              <p:cNvSpPr/>
              <p:nvPr/>
            </p:nvSpPr>
            <p:spPr>
              <a:xfrm>
                <a:off x="-7119997" y="-105260"/>
                <a:ext cx="59840" cy="35155"/>
              </a:xfrm>
              <a:custGeom>
                <a:avLst/>
                <a:gdLst/>
                <a:ahLst/>
                <a:cxnLst/>
                <a:rect l="l" t="t" r="r" b="b"/>
                <a:pathLst>
                  <a:path w="1726" h="1014" extrusionOk="0">
                    <a:moveTo>
                      <a:pt x="993" y="0"/>
                    </a:moveTo>
                    <a:cubicBezTo>
                      <a:pt x="627" y="0"/>
                      <a:pt x="90" y="97"/>
                      <a:pt x="50" y="313"/>
                    </a:cubicBezTo>
                    <a:cubicBezTo>
                      <a:pt x="1" y="586"/>
                      <a:pt x="729" y="948"/>
                      <a:pt x="1031" y="1002"/>
                    </a:cubicBezTo>
                    <a:cubicBezTo>
                      <a:pt x="1071" y="1010"/>
                      <a:pt x="1111" y="1013"/>
                      <a:pt x="1150" y="1013"/>
                    </a:cubicBezTo>
                    <a:cubicBezTo>
                      <a:pt x="1409" y="1013"/>
                      <a:pt x="1633" y="848"/>
                      <a:pt x="1676" y="611"/>
                    </a:cubicBezTo>
                    <a:cubicBezTo>
                      <a:pt x="1725" y="338"/>
                      <a:pt x="1517" y="75"/>
                      <a:pt x="1215" y="16"/>
                    </a:cubicBezTo>
                    <a:cubicBezTo>
                      <a:pt x="1156" y="5"/>
                      <a:pt x="1079" y="0"/>
                      <a:pt x="99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8" name="Google Shape;2478;p64"/>
              <p:cNvSpPr/>
              <p:nvPr/>
            </p:nvSpPr>
            <p:spPr>
              <a:xfrm>
                <a:off x="-7037521" y="-318261"/>
                <a:ext cx="60499" cy="36785"/>
              </a:xfrm>
              <a:custGeom>
                <a:avLst/>
                <a:gdLst/>
                <a:ahLst/>
                <a:cxnLst/>
                <a:rect l="l" t="t" r="r" b="b"/>
                <a:pathLst>
                  <a:path w="1745" h="1061" extrusionOk="0">
                    <a:moveTo>
                      <a:pt x="1157" y="1"/>
                    </a:moveTo>
                    <a:cubicBezTo>
                      <a:pt x="1091" y="1"/>
                      <a:pt x="1024" y="12"/>
                      <a:pt x="957" y="34"/>
                    </a:cubicBezTo>
                    <a:cubicBezTo>
                      <a:pt x="665" y="138"/>
                      <a:pt x="0" y="604"/>
                      <a:pt x="90" y="867"/>
                    </a:cubicBezTo>
                    <a:cubicBezTo>
                      <a:pt x="142" y="1009"/>
                      <a:pt x="412" y="1061"/>
                      <a:pt x="693" y="1061"/>
                    </a:cubicBezTo>
                    <a:cubicBezTo>
                      <a:pt x="920" y="1061"/>
                      <a:pt x="1153" y="1027"/>
                      <a:pt x="1284" y="981"/>
                    </a:cubicBezTo>
                    <a:cubicBezTo>
                      <a:pt x="1576" y="882"/>
                      <a:pt x="1745" y="584"/>
                      <a:pt x="1651" y="327"/>
                    </a:cubicBezTo>
                    <a:cubicBezTo>
                      <a:pt x="1582" y="124"/>
                      <a:pt x="1380" y="1"/>
                      <a:pt x="115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9" name="Google Shape;2479;p64"/>
              <p:cNvSpPr/>
              <p:nvPr/>
            </p:nvSpPr>
            <p:spPr>
              <a:xfrm>
                <a:off x="-7037521" y="-175844"/>
                <a:ext cx="57240" cy="34913"/>
              </a:xfrm>
              <a:custGeom>
                <a:avLst/>
                <a:gdLst/>
                <a:ahLst/>
                <a:cxnLst/>
                <a:rect l="l" t="t" r="r" b="b"/>
                <a:pathLst>
                  <a:path w="1651" h="1007" extrusionOk="0">
                    <a:moveTo>
                      <a:pt x="1091" y="0"/>
                    </a:moveTo>
                    <a:cubicBezTo>
                      <a:pt x="779" y="0"/>
                      <a:pt x="0" y="228"/>
                      <a:pt x="0" y="506"/>
                    </a:cubicBezTo>
                    <a:cubicBezTo>
                      <a:pt x="0" y="778"/>
                      <a:pt x="779" y="1006"/>
                      <a:pt x="1091" y="1006"/>
                    </a:cubicBezTo>
                    <a:cubicBezTo>
                      <a:pt x="1398" y="1006"/>
                      <a:pt x="1651" y="783"/>
                      <a:pt x="1651" y="506"/>
                    </a:cubicBezTo>
                    <a:cubicBezTo>
                      <a:pt x="1651" y="228"/>
                      <a:pt x="1398" y="0"/>
                      <a:pt x="109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0" name="Google Shape;2480;p64"/>
              <p:cNvSpPr/>
              <p:nvPr/>
            </p:nvSpPr>
            <p:spPr>
              <a:xfrm>
                <a:off x="-7037348" y="-35507"/>
                <a:ext cx="60326" cy="36889"/>
              </a:xfrm>
              <a:custGeom>
                <a:avLst/>
                <a:gdLst/>
                <a:ahLst/>
                <a:cxnLst/>
                <a:rect l="l" t="t" r="r" b="b"/>
                <a:pathLst>
                  <a:path w="1740" h="1064" extrusionOk="0">
                    <a:moveTo>
                      <a:pt x="678" y="0"/>
                    </a:moveTo>
                    <a:cubicBezTo>
                      <a:pt x="402" y="0"/>
                      <a:pt x="141" y="49"/>
                      <a:pt x="90" y="189"/>
                    </a:cubicBezTo>
                    <a:cubicBezTo>
                      <a:pt x="0" y="452"/>
                      <a:pt x="660" y="923"/>
                      <a:pt x="952" y="1027"/>
                    </a:cubicBezTo>
                    <a:cubicBezTo>
                      <a:pt x="1021" y="1051"/>
                      <a:pt x="1091" y="1063"/>
                      <a:pt x="1158" y="1063"/>
                    </a:cubicBezTo>
                    <a:cubicBezTo>
                      <a:pt x="1379" y="1063"/>
                      <a:pt x="1578" y="940"/>
                      <a:pt x="1646" y="740"/>
                    </a:cubicBezTo>
                    <a:cubicBezTo>
                      <a:pt x="1740" y="482"/>
                      <a:pt x="1576" y="184"/>
                      <a:pt x="1284" y="80"/>
                    </a:cubicBezTo>
                    <a:cubicBezTo>
                      <a:pt x="1150" y="35"/>
                      <a:pt x="909" y="0"/>
                      <a:pt x="67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1" name="Google Shape;2481;p64"/>
              <p:cNvSpPr/>
              <p:nvPr/>
            </p:nvSpPr>
            <p:spPr>
              <a:xfrm>
                <a:off x="-7582852" y="-558650"/>
                <a:ext cx="429596" cy="800392"/>
              </a:xfrm>
              <a:custGeom>
                <a:avLst/>
                <a:gdLst/>
                <a:ahLst/>
                <a:cxnLst/>
                <a:rect l="l" t="t" r="r" b="b"/>
                <a:pathLst>
                  <a:path w="12391" h="23086" extrusionOk="0">
                    <a:moveTo>
                      <a:pt x="12390" y="0"/>
                    </a:moveTo>
                    <a:cubicBezTo>
                      <a:pt x="5546" y="0"/>
                      <a:pt x="0" y="5169"/>
                      <a:pt x="0" y="11543"/>
                    </a:cubicBezTo>
                    <a:cubicBezTo>
                      <a:pt x="0" y="17916"/>
                      <a:pt x="5551" y="23085"/>
                      <a:pt x="12390" y="23085"/>
                    </a:cubicBezTo>
                    <a:lnTo>
                      <a:pt x="12390"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2" name="Google Shape;2482;p64"/>
              <p:cNvSpPr/>
              <p:nvPr/>
            </p:nvSpPr>
            <p:spPr>
              <a:xfrm>
                <a:off x="-7158999" y="-539548"/>
                <a:ext cx="11545" cy="762185"/>
              </a:xfrm>
              <a:custGeom>
                <a:avLst/>
                <a:gdLst/>
                <a:ahLst/>
                <a:cxnLst/>
                <a:rect l="l" t="t" r="r" b="b"/>
                <a:pathLst>
                  <a:path w="333" h="21984" extrusionOk="0">
                    <a:moveTo>
                      <a:pt x="167" y="0"/>
                    </a:moveTo>
                    <a:cubicBezTo>
                      <a:pt x="84" y="0"/>
                      <a:pt x="1" y="56"/>
                      <a:pt x="1" y="168"/>
                    </a:cubicBezTo>
                    <a:lnTo>
                      <a:pt x="1" y="21820"/>
                    </a:lnTo>
                    <a:cubicBezTo>
                      <a:pt x="1" y="21910"/>
                      <a:pt x="75" y="21984"/>
                      <a:pt x="164" y="21984"/>
                    </a:cubicBezTo>
                    <a:cubicBezTo>
                      <a:pt x="258" y="21984"/>
                      <a:pt x="333" y="21910"/>
                      <a:pt x="333" y="21820"/>
                    </a:cubicBezTo>
                    <a:lnTo>
                      <a:pt x="333" y="168"/>
                    </a:lnTo>
                    <a:cubicBezTo>
                      <a:pt x="333" y="56"/>
                      <a:pt x="250" y="0"/>
                      <a:pt x="167" y="0"/>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3" name="Google Shape;2483;p64"/>
              <p:cNvSpPr/>
              <p:nvPr/>
            </p:nvSpPr>
            <p:spPr>
              <a:xfrm>
                <a:off x="-7341111" y="-550607"/>
                <a:ext cx="101756" cy="784270"/>
              </a:xfrm>
              <a:custGeom>
                <a:avLst/>
                <a:gdLst/>
                <a:ahLst/>
                <a:cxnLst/>
                <a:rect l="l" t="t" r="r" b="b"/>
                <a:pathLst>
                  <a:path w="2935" h="22621" extrusionOk="0">
                    <a:moveTo>
                      <a:pt x="2929" y="1"/>
                    </a:moveTo>
                    <a:lnTo>
                      <a:pt x="2929" y="1"/>
                    </a:lnTo>
                    <a:cubicBezTo>
                      <a:pt x="2498" y="80"/>
                      <a:pt x="2077" y="184"/>
                      <a:pt x="1660" y="308"/>
                    </a:cubicBezTo>
                    <a:cubicBezTo>
                      <a:pt x="1546" y="734"/>
                      <a:pt x="1299" y="1017"/>
                      <a:pt x="996" y="1354"/>
                    </a:cubicBezTo>
                    <a:cubicBezTo>
                      <a:pt x="555" y="1845"/>
                      <a:pt x="0" y="2464"/>
                      <a:pt x="0" y="3614"/>
                    </a:cubicBezTo>
                    <a:cubicBezTo>
                      <a:pt x="0" y="4764"/>
                      <a:pt x="555" y="5383"/>
                      <a:pt x="996" y="5879"/>
                    </a:cubicBezTo>
                    <a:cubicBezTo>
                      <a:pt x="1408" y="6330"/>
                      <a:pt x="1725" y="6692"/>
                      <a:pt x="1725" y="7460"/>
                    </a:cubicBezTo>
                    <a:cubicBezTo>
                      <a:pt x="1725" y="8233"/>
                      <a:pt x="1408" y="8590"/>
                      <a:pt x="996" y="9046"/>
                    </a:cubicBezTo>
                    <a:cubicBezTo>
                      <a:pt x="555" y="9541"/>
                      <a:pt x="0" y="10156"/>
                      <a:pt x="0" y="11311"/>
                    </a:cubicBezTo>
                    <a:cubicBezTo>
                      <a:pt x="0" y="12460"/>
                      <a:pt x="555" y="13075"/>
                      <a:pt x="996" y="13571"/>
                    </a:cubicBezTo>
                    <a:cubicBezTo>
                      <a:pt x="1408" y="14026"/>
                      <a:pt x="1725" y="14383"/>
                      <a:pt x="1725" y="15156"/>
                    </a:cubicBezTo>
                    <a:cubicBezTo>
                      <a:pt x="1725" y="15925"/>
                      <a:pt x="1408" y="16286"/>
                      <a:pt x="996" y="16742"/>
                    </a:cubicBezTo>
                    <a:cubicBezTo>
                      <a:pt x="555" y="17238"/>
                      <a:pt x="5" y="17852"/>
                      <a:pt x="5" y="19007"/>
                    </a:cubicBezTo>
                    <a:cubicBezTo>
                      <a:pt x="5" y="20157"/>
                      <a:pt x="555" y="20777"/>
                      <a:pt x="1001" y="21272"/>
                    </a:cubicBezTo>
                    <a:cubicBezTo>
                      <a:pt x="1299" y="21604"/>
                      <a:pt x="1551" y="21882"/>
                      <a:pt x="1665" y="22313"/>
                    </a:cubicBezTo>
                    <a:cubicBezTo>
                      <a:pt x="2082" y="22437"/>
                      <a:pt x="2503" y="22541"/>
                      <a:pt x="2929" y="22620"/>
                    </a:cubicBezTo>
                    <a:cubicBezTo>
                      <a:pt x="2860" y="21614"/>
                      <a:pt x="2344" y="21049"/>
                      <a:pt x="1938" y="20593"/>
                    </a:cubicBezTo>
                    <a:cubicBezTo>
                      <a:pt x="1532" y="20137"/>
                      <a:pt x="1209" y="19775"/>
                      <a:pt x="1209" y="19007"/>
                    </a:cubicBezTo>
                    <a:cubicBezTo>
                      <a:pt x="1209" y="18234"/>
                      <a:pt x="1532" y="17877"/>
                      <a:pt x="1938" y="17421"/>
                    </a:cubicBezTo>
                    <a:cubicBezTo>
                      <a:pt x="2379" y="16926"/>
                      <a:pt x="2934" y="16306"/>
                      <a:pt x="2934" y="15156"/>
                    </a:cubicBezTo>
                    <a:cubicBezTo>
                      <a:pt x="2934" y="14002"/>
                      <a:pt x="2379" y="13387"/>
                      <a:pt x="1938" y="12892"/>
                    </a:cubicBezTo>
                    <a:cubicBezTo>
                      <a:pt x="1532" y="12441"/>
                      <a:pt x="1205" y="12079"/>
                      <a:pt x="1205" y="11306"/>
                    </a:cubicBezTo>
                    <a:cubicBezTo>
                      <a:pt x="1205" y="10537"/>
                      <a:pt x="1532" y="10176"/>
                      <a:pt x="1938" y="9725"/>
                    </a:cubicBezTo>
                    <a:cubicBezTo>
                      <a:pt x="2379" y="9229"/>
                      <a:pt x="2934" y="8614"/>
                      <a:pt x="2934" y="7460"/>
                    </a:cubicBezTo>
                    <a:cubicBezTo>
                      <a:pt x="2934" y="6305"/>
                      <a:pt x="2379" y="5695"/>
                      <a:pt x="1938" y="5200"/>
                    </a:cubicBezTo>
                    <a:cubicBezTo>
                      <a:pt x="1532" y="4744"/>
                      <a:pt x="1205" y="4387"/>
                      <a:pt x="1205" y="3614"/>
                    </a:cubicBezTo>
                    <a:cubicBezTo>
                      <a:pt x="1205" y="2841"/>
                      <a:pt x="1522" y="2484"/>
                      <a:pt x="1938" y="2028"/>
                    </a:cubicBezTo>
                    <a:cubicBezTo>
                      <a:pt x="2349" y="1567"/>
                      <a:pt x="2860" y="1002"/>
                      <a:pt x="292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4" name="Google Shape;2484;p64"/>
              <p:cNvSpPr/>
              <p:nvPr/>
            </p:nvSpPr>
            <p:spPr>
              <a:xfrm>
                <a:off x="-7478050" y="-475863"/>
                <a:ext cx="101756" cy="635120"/>
              </a:xfrm>
              <a:custGeom>
                <a:avLst/>
                <a:gdLst/>
                <a:ahLst/>
                <a:cxnLst/>
                <a:rect l="l" t="t" r="r" b="b"/>
                <a:pathLst>
                  <a:path w="2935" h="18319" extrusionOk="0">
                    <a:moveTo>
                      <a:pt x="1829" y="1"/>
                    </a:moveTo>
                    <a:cubicBezTo>
                      <a:pt x="1170" y="472"/>
                      <a:pt x="560" y="1007"/>
                      <a:pt x="5" y="1597"/>
                    </a:cubicBezTo>
                    <a:cubicBezTo>
                      <a:pt x="45" y="2662"/>
                      <a:pt x="570" y="3247"/>
                      <a:pt x="996" y="3723"/>
                    </a:cubicBezTo>
                    <a:cubicBezTo>
                      <a:pt x="1403" y="4179"/>
                      <a:pt x="1725" y="4541"/>
                      <a:pt x="1725" y="5309"/>
                    </a:cubicBezTo>
                    <a:cubicBezTo>
                      <a:pt x="1725" y="6082"/>
                      <a:pt x="1403" y="6439"/>
                      <a:pt x="996" y="6895"/>
                    </a:cubicBezTo>
                    <a:cubicBezTo>
                      <a:pt x="555" y="7390"/>
                      <a:pt x="0" y="8005"/>
                      <a:pt x="0" y="9155"/>
                    </a:cubicBezTo>
                    <a:cubicBezTo>
                      <a:pt x="0" y="10309"/>
                      <a:pt x="555" y="10924"/>
                      <a:pt x="996" y="11419"/>
                    </a:cubicBezTo>
                    <a:cubicBezTo>
                      <a:pt x="1403" y="11870"/>
                      <a:pt x="1725" y="12232"/>
                      <a:pt x="1725" y="13005"/>
                    </a:cubicBezTo>
                    <a:cubicBezTo>
                      <a:pt x="1725" y="13774"/>
                      <a:pt x="1403" y="14135"/>
                      <a:pt x="996" y="14586"/>
                    </a:cubicBezTo>
                    <a:cubicBezTo>
                      <a:pt x="570" y="15062"/>
                      <a:pt x="45" y="15652"/>
                      <a:pt x="5" y="16717"/>
                    </a:cubicBezTo>
                    <a:cubicBezTo>
                      <a:pt x="560" y="17312"/>
                      <a:pt x="1175" y="17847"/>
                      <a:pt x="1834" y="18318"/>
                    </a:cubicBezTo>
                    <a:cubicBezTo>
                      <a:pt x="1477" y="17917"/>
                      <a:pt x="1210" y="17555"/>
                      <a:pt x="1210" y="16851"/>
                    </a:cubicBezTo>
                    <a:cubicBezTo>
                      <a:pt x="1210" y="16078"/>
                      <a:pt x="1532" y="15721"/>
                      <a:pt x="1938" y="15265"/>
                    </a:cubicBezTo>
                    <a:cubicBezTo>
                      <a:pt x="2384" y="14770"/>
                      <a:pt x="2934" y="14155"/>
                      <a:pt x="2934" y="13000"/>
                    </a:cubicBezTo>
                    <a:cubicBezTo>
                      <a:pt x="2934" y="11851"/>
                      <a:pt x="2384" y="11236"/>
                      <a:pt x="1938" y="10740"/>
                    </a:cubicBezTo>
                    <a:cubicBezTo>
                      <a:pt x="1532" y="10285"/>
                      <a:pt x="1210" y="9928"/>
                      <a:pt x="1210" y="9155"/>
                    </a:cubicBezTo>
                    <a:cubicBezTo>
                      <a:pt x="1210" y="8386"/>
                      <a:pt x="1532" y="8025"/>
                      <a:pt x="1938" y="7574"/>
                    </a:cubicBezTo>
                    <a:cubicBezTo>
                      <a:pt x="2379" y="7078"/>
                      <a:pt x="2934" y="6463"/>
                      <a:pt x="2934" y="5309"/>
                    </a:cubicBezTo>
                    <a:cubicBezTo>
                      <a:pt x="2934" y="4154"/>
                      <a:pt x="2379" y="3544"/>
                      <a:pt x="1938" y="3049"/>
                    </a:cubicBezTo>
                    <a:cubicBezTo>
                      <a:pt x="1532" y="2593"/>
                      <a:pt x="1210" y="2236"/>
                      <a:pt x="1210" y="1463"/>
                    </a:cubicBezTo>
                    <a:cubicBezTo>
                      <a:pt x="1210" y="764"/>
                      <a:pt x="1472" y="402"/>
                      <a:pt x="182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485" name="Google Shape;2485;p64"/>
            <p:cNvGrpSpPr/>
            <p:nvPr/>
          </p:nvGrpSpPr>
          <p:grpSpPr>
            <a:xfrm>
              <a:off x="660914" y="3909589"/>
              <a:ext cx="698646" cy="1183285"/>
              <a:chOff x="-6132750" y="-3694284"/>
              <a:chExt cx="420339" cy="711879"/>
            </a:xfrm>
          </p:grpSpPr>
          <p:sp>
            <p:nvSpPr>
              <p:cNvPr id="2486" name="Google Shape;2486;p64"/>
              <p:cNvSpPr/>
              <p:nvPr/>
            </p:nvSpPr>
            <p:spPr>
              <a:xfrm>
                <a:off x="-6132750" y="-3694284"/>
                <a:ext cx="420339" cy="711879"/>
              </a:xfrm>
              <a:custGeom>
                <a:avLst/>
                <a:gdLst/>
                <a:ahLst/>
                <a:cxnLst/>
                <a:rect l="l" t="t" r="r" b="b"/>
                <a:pathLst>
                  <a:path w="12124" h="20533" extrusionOk="0">
                    <a:moveTo>
                      <a:pt x="4491" y="1"/>
                    </a:moveTo>
                    <a:cubicBezTo>
                      <a:pt x="4410" y="1"/>
                      <a:pt x="4327" y="10"/>
                      <a:pt x="4243" y="30"/>
                    </a:cubicBezTo>
                    <a:lnTo>
                      <a:pt x="3143" y="282"/>
                    </a:lnTo>
                    <a:cubicBezTo>
                      <a:pt x="2276" y="486"/>
                      <a:pt x="2023" y="1596"/>
                      <a:pt x="2717" y="2156"/>
                    </a:cubicBezTo>
                    <a:lnTo>
                      <a:pt x="3217" y="4317"/>
                    </a:lnTo>
                    <a:lnTo>
                      <a:pt x="1844" y="4317"/>
                    </a:lnTo>
                    <a:cubicBezTo>
                      <a:pt x="1091" y="4317"/>
                      <a:pt x="432" y="4807"/>
                      <a:pt x="214" y="5526"/>
                    </a:cubicBezTo>
                    <a:cubicBezTo>
                      <a:pt x="1" y="6249"/>
                      <a:pt x="283" y="7023"/>
                      <a:pt x="913" y="7434"/>
                    </a:cubicBezTo>
                    <a:lnTo>
                      <a:pt x="1492" y="19492"/>
                    </a:lnTo>
                    <a:cubicBezTo>
                      <a:pt x="1522" y="20077"/>
                      <a:pt x="2003" y="20533"/>
                      <a:pt x="2588" y="20533"/>
                    </a:cubicBezTo>
                    <a:lnTo>
                      <a:pt x="9541" y="20533"/>
                    </a:lnTo>
                    <a:cubicBezTo>
                      <a:pt x="10126" y="20533"/>
                      <a:pt x="10607" y="20077"/>
                      <a:pt x="10631" y="19492"/>
                    </a:cubicBezTo>
                    <a:lnTo>
                      <a:pt x="11211" y="7434"/>
                    </a:lnTo>
                    <a:cubicBezTo>
                      <a:pt x="11841" y="7023"/>
                      <a:pt x="12123" y="6244"/>
                      <a:pt x="11910" y="5526"/>
                    </a:cubicBezTo>
                    <a:cubicBezTo>
                      <a:pt x="11697" y="4807"/>
                      <a:pt x="11033" y="4317"/>
                      <a:pt x="10284" y="4317"/>
                    </a:cubicBezTo>
                    <a:lnTo>
                      <a:pt x="6146" y="4317"/>
                    </a:lnTo>
                    <a:lnTo>
                      <a:pt x="5829" y="2949"/>
                    </a:lnTo>
                    <a:cubicBezTo>
                      <a:pt x="5829" y="2939"/>
                      <a:pt x="5829" y="2934"/>
                      <a:pt x="5824" y="2924"/>
                    </a:cubicBezTo>
                    <a:lnTo>
                      <a:pt x="5482" y="1447"/>
                    </a:lnTo>
                    <a:cubicBezTo>
                      <a:pt x="5754" y="730"/>
                      <a:pt x="5209" y="1"/>
                      <a:pt x="4491" y="1"/>
                    </a:cubicBezTo>
                    <a:close/>
                  </a:path>
                </a:pathLst>
              </a:custGeom>
              <a:solidFill>
                <a:schemeClr val="accent5"/>
              </a:solidFill>
              <a:ln w="28575" cap="flat" cmpd="sng">
                <a:solidFill>
                  <a:schemeClr val="accent5"/>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7" name="Google Shape;2487;p64"/>
              <p:cNvSpPr/>
              <p:nvPr/>
            </p:nvSpPr>
            <p:spPr>
              <a:xfrm>
                <a:off x="-6077940" y="-3514773"/>
                <a:ext cx="310886" cy="505558"/>
              </a:xfrm>
              <a:custGeom>
                <a:avLst/>
                <a:gdLst/>
                <a:ahLst/>
                <a:cxnLst/>
                <a:rect l="l" t="t" r="r" b="b"/>
                <a:pathLst>
                  <a:path w="8967" h="14582" extrusionOk="0">
                    <a:moveTo>
                      <a:pt x="1" y="1"/>
                    </a:moveTo>
                    <a:lnTo>
                      <a:pt x="690" y="14279"/>
                    </a:lnTo>
                    <a:cubicBezTo>
                      <a:pt x="695" y="14448"/>
                      <a:pt x="838" y="14581"/>
                      <a:pt x="1007" y="14581"/>
                    </a:cubicBezTo>
                    <a:lnTo>
                      <a:pt x="7960" y="14581"/>
                    </a:lnTo>
                    <a:cubicBezTo>
                      <a:pt x="8129" y="14581"/>
                      <a:pt x="8272" y="14448"/>
                      <a:pt x="8277" y="14279"/>
                    </a:cubicBezTo>
                    <a:lnTo>
                      <a:pt x="896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8" name="Google Shape;2488;p64"/>
              <p:cNvSpPr/>
              <p:nvPr/>
            </p:nvSpPr>
            <p:spPr>
              <a:xfrm>
                <a:off x="-6036026" y="-3453757"/>
                <a:ext cx="227019" cy="417219"/>
              </a:xfrm>
              <a:custGeom>
                <a:avLst/>
                <a:gdLst/>
                <a:ahLst/>
                <a:cxnLst/>
                <a:rect l="l" t="t" r="r" b="b"/>
                <a:pathLst>
                  <a:path w="6548" h="12034" extrusionOk="0">
                    <a:moveTo>
                      <a:pt x="1" y="0"/>
                    </a:moveTo>
                    <a:lnTo>
                      <a:pt x="140" y="3212"/>
                    </a:lnTo>
                    <a:lnTo>
                      <a:pt x="497" y="11726"/>
                    </a:lnTo>
                    <a:cubicBezTo>
                      <a:pt x="506" y="11900"/>
                      <a:pt x="645" y="12033"/>
                      <a:pt x="819" y="12033"/>
                    </a:cubicBezTo>
                    <a:lnTo>
                      <a:pt x="5730" y="12033"/>
                    </a:lnTo>
                    <a:cubicBezTo>
                      <a:pt x="5904" y="12033"/>
                      <a:pt x="6042" y="11900"/>
                      <a:pt x="6052" y="11726"/>
                    </a:cubicBezTo>
                    <a:lnTo>
                      <a:pt x="6414" y="3227"/>
                    </a:lnTo>
                    <a:lnTo>
                      <a:pt x="6548"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9" name="Google Shape;2489;p64"/>
              <p:cNvSpPr/>
              <p:nvPr/>
            </p:nvSpPr>
            <p:spPr>
              <a:xfrm>
                <a:off x="-6029612" y="-3667451"/>
                <a:ext cx="129562" cy="337096"/>
              </a:xfrm>
              <a:custGeom>
                <a:avLst/>
                <a:gdLst/>
                <a:ahLst/>
                <a:cxnLst/>
                <a:rect l="l" t="t" r="r" b="b"/>
                <a:pathLst>
                  <a:path w="3737" h="9723" extrusionOk="0">
                    <a:moveTo>
                      <a:pt x="1515" y="0"/>
                    </a:moveTo>
                    <a:cubicBezTo>
                      <a:pt x="1491" y="0"/>
                      <a:pt x="1467" y="3"/>
                      <a:pt x="1442" y="9"/>
                    </a:cubicBezTo>
                    <a:lnTo>
                      <a:pt x="341" y="262"/>
                    </a:lnTo>
                    <a:cubicBezTo>
                      <a:pt x="1" y="336"/>
                      <a:pt x="53" y="842"/>
                      <a:pt x="406" y="842"/>
                    </a:cubicBezTo>
                    <a:cubicBezTo>
                      <a:pt x="407" y="842"/>
                      <a:pt x="409" y="842"/>
                      <a:pt x="411" y="841"/>
                    </a:cubicBezTo>
                    <a:lnTo>
                      <a:pt x="2462" y="9723"/>
                    </a:lnTo>
                    <a:lnTo>
                      <a:pt x="3736" y="9425"/>
                    </a:lnTo>
                    <a:lnTo>
                      <a:pt x="1679" y="534"/>
                    </a:lnTo>
                    <a:cubicBezTo>
                      <a:pt x="1916" y="361"/>
                      <a:pt x="1781" y="0"/>
                      <a:pt x="151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0" name="Google Shape;2490;p64"/>
              <p:cNvSpPr/>
              <p:nvPr/>
            </p:nvSpPr>
            <p:spPr>
              <a:xfrm>
                <a:off x="-6003022" y="-3626439"/>
                <a:ext cx="46076" cy="81648"/>
              </a:xfrm>
              <a:custGeom>
                <a:avLst/>
                <a:gdLst/>
                <a:ahLst/>
                <a:cxnLst/>
                <a:rect l="l" t="t" r="r" b="b"/>
                <a:pathLst>
                  <a:path w="1329" h="2355" extrusionOk="0">
                    <a:moveTo>
                      <a:pt x="1061" y="0"/>
                    </a:moveTo>
                    <a:lnTo>
                      <a:pt x="1" y="1210"/>
                    </a:lnTo>
                    <a:lnTo>
                      <a:pt x="263" y="2355"/>
                    </a:lnTo>
                    <a:lnTo>
                      <a:pt x="1329" y="1140"/>
                    </a:lnTo>
                    <a:lnTo>
                      <a:pt x="106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1" name="Google Shape;2491;p64"/>
              <p:cNvSpPr/>
              <p:nvPr/>
            </p:nvSpPr>
            <p:spPr>
              <a:xfrm>
                <a:off x="-5982047" y="-3536059"/>
                <a:ext cx="45903" cy="81475"/>
              </a:xfrm>
              <a:custGeom>
                <a:avLst/>
                <a:gdLst/>
                <a:ahLst/>
                <a:cxnLst/>
                <a:rect l="l" t="t" r="r" b="b"/>
                <a:pathLst>
                  <a:path w="1324" h="2350" extrusionOk="0">
                    <a:moveTo>
                      <a:pt x="1061" y="0"/>
                    </a:moveTo>
                    <a:lnTo>
                      <a:pt x="0" y="1210"/>
                    </a:lnTo>
                    <a:lnTo>
                      <a:pt x="263" y="2349"/>
                    </a:lnTo>
                    <a:lnTo>
                      <a:pt x="1323" y="1140"/>
                    </a:lnTo>
                    <a:lnTo>
                      <a:pt x="106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2" name="Google Shape;2492;p64"/>
              <p:cNvSpPr/>
              <p:nvPr/>
            </p:nvSpPr>
            <p:spPr>
              <a:xfrm>
                <a:off x="-5961281" y="-3445852"/>
                <a:ext cx="46111" cy="81648"/>
              </a:xfrm>
              <a:custGeom>
                <a:avLst/>
                <a:gdLst/>
                <a:ahLst/>
                <a:cxnLst/>
                <a:rect l="l" t="t" r="r" b="b"/>
                <a:pathLst>
                  <a:path w="1330" h="2355" extrusionOk="0">
                    <a:moveTo>
                      <a:pt x="1061" y="0"/>
                    </a:moveTo>
                    <a:lnTo>
                      <a:pt x="1" y="1214"/>
                    </a:lnTo>
                    <a:lnTo>
                      <a:pt x="263" y="2354"/>
                    </a:lnTo>
                    <a:lnTo>
                      <a:pt x="1329" y="1145"/>
                    </a:lnTo>
                    <a:lnTo>
                      <a:pt x="106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3" name="Google Shape;2493;p64"/>
              <p:cNvSpPr/>
              <p:nvPr/>
            </p:nvSpPr>
            <p:spPr>
              <a:xfrm>
                <a:off x="-6015571" y="-3652232"/>
                <a:ext cx="44204" cy="18271"/>
              </a:xfrm>
              <a:custGeom>
                <a:avLst/>
                <a:gdLst/>
                <a:ahLst/>
                <a:cxnLst/>
                <a:rect l="l" t="t" r="r" b="b"/>
                <a:pathLst>
                  <a:path w="1275" h="527" extrusionOk="0">
                    <a:moveTo>
                      <a:pt x="1036" y="1"/>
                    </a:moveTo>
                    <a:cubicBezTo>
                      <a:pt x="1022" y="1"/>
                      <a:pt x="1007" y="3"/>
                      <a:pt x="992" y="6"/>
                    </a:cubicBezTo>
                    <a:lnTo>
                      <a:pt x="194" y="194"/>
                    </a:lnTo>
                    <a:cubicBezTo>
                      <a:pt x="1" y="239"/>
                      <a:pt x="30" y="526"/>
                      <a:pt x="234" y="526"/>
                    </a:cubicBezTo>
                    <a:cubicBezTo>
                      <a:pt x="249" y="526"/>
                      <a:pt x="258" y="526"/>
                      <a:pt x="273" y="521"/>
                    </a:cubicBezTo>
                    <a:lnTo>
                      <a:pt x="1071" y="338"/>
                    </a:lnTo>
                    <a:cubicBezTo>
                      <a:pt x="1274" y="292"/>
                      <a:pt x="1224" y="1"/>
                      <a:pt x="1036" y="1"/>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4" name="Google Shape;2494;p64"/>
              <p:cNvSpPr/>
              <p:nvPr/>
            </p:nvSpPr>
            <p:spPr>
              <a:xfrm>
                <a:off x="-6031554" y="-3359598"/>
                <a:ext cx="218074" cy="323055"/>
              </a:xfrm>
              <a:custGeom>
                <a:avLst/>
                <a:gdLst/>
                <a:ahLst/>
                <a:cxnLst/>
                <a:rect l="l" t="t" r="r" b="b"/>
                <a:pathLst>
                  <a:path w="6290" h="9318" extrusionOk="0">
                    <a:moveTo>
                      <a:pt x="1" y="0"/>
                    </a:moveTo>
                    <a:lnTo>
                      <a:pt x="11" y="496"/>
                    </a:lnTo>
                    <a:lnTo>
                      <a:pt x="368" y="9010"/>
                    </a:lnTo>
                    <a:cubicBezTo>
                      <a:pt x="377" y="9179"/>
                      <a:pt x="516" y="9317"/>
                      <a:pt x="690" y="9317"/>
                    </a:cubicBezTo>
                    <a:lnTo>
                      <a:pt x="5601" y="9317"/>
                    </a:lnTo>
                    <a:cubicBezTo>
                      <a:pt x="5775" y="9317"/>
                      <a:pt x="5913" y="9179"/>
                      <a:pt x="5923" y="9010"/>
                    </a:cubicBezTo>
                    <a:lnTo>
                      <a:pt x="6285" y="511"/>
                    </a:lnTo>
                    <a:lnTo>
                      <a:pt x="6290" y="0"/>
                    </a:lnTo>
                    <a:cubicBezTo>
                      <a:pt x="5765" y="0"/>
                      <a:pt x="5765" y="679"/>
                      <a:pt x="5239" y="679"/>
                    </a:cubicBezTo>
                    <a:cubicBezTo>
                      <a:pt x="4714" y="679"/>
                      <a:pt x="4714" y="0"/>
                      <a:pt x="4194" y="0"/>
                    </a:cubicBezTo>
                    <a:cubicBezTo>
                      <a:pt x="3668" y="0"/>
                      <a:pt x="3668" y="679"/>
                      <a:pt x="3143" y="679"/>
                    </a:cubicBezTo>
                    <a:cubicBezTo>
                      <a:pt x="2623" y="679"/>
                      <a:pt x="2623" y="0"/>
                      <a:pt x="2097" y="0"/>
                    </a:cubicBezTo>
                    <a:cubicBezTo>
                      <a:pt x="1572" y="0"/>
                      <a:pt x="1572" y="679"/>
                      <a:pt x="1047" y="679"/>
                    </a:cubicBezTo>
                    <a:cubicBezTo>
                      <a:pt x="526" y="679"/>
                      <a:pt x="526" y="0"/>
                      <a:pt x="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5" name="Google Shape;2495;p64"/>
              <p:cNvSpPr/>
              <p:nvPr/>
            </p:nvSpPr>
            <p:spPr>
              <a:xfrm>
                <a:off x="-6003022" y="-3282461"/>
                <a:ext cx="33214" cy="33179"/>
              </a:xfrm>
              <a:custGeom>
                <a:avLst/>
                <a:gdLst/>
                <a:ahLst/>
                <a:cxnLst/>
                <a:rect l="l" t="t" r="r" b="b"/>
                <a:pathLst>
                  <a:path w="958" h="957" extrusionOk="0">
                    <a:moveTo>
                      <a:pt x="476" y="0"/>
                    </a:moveTo>
                    <a:cubicBezTo>
                      <a:pt x="214" y="0"/>
                      <a:pt x="1" y="214"/>
                      <a:pt x="1" y="481"/>
                    </a:cubicBezTo>
                    <a:cubicBezTo>
                      <a:pt x="1" y="744"/>
                      <a:pt x="214" y="957"/>
                      <a:pt x="476" y="957"/>
                    </a:cubicBezTo>
                    <a:cubicBezTo>
                      <a:pt x="744" y="957"/>
                      <a:pt x="957" y="744"/>
                      <a:pt x="957" y="481"/>
                    </a:cubicBezTo>
                    <a:cubicBezTo>
                      <a:pt x="957" y="214"/>
                      <a:pt x="744" y="0"/>
                      <a:pt x="47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6" name="Google Shape;2496;p64"/>
              <p:cNvSpPr/>
              <p:nvPr/>
            </p:nvSpPr>
            <p:spPr>
              <a:xfrm>
                <a:off x="-5886363" y="-3176099"/>
                <a:ext cx="40252" cy="40217"/>
              </a:xfrm>
              <a:custGeom>
                <a:avLst/>
                <a:gdLst/>
                <a:ahLst/>
                <a:cxnLst/>
                <a:rect l="l" t="t" r="r" b="b"/>
                <a:pathLst>
                  <a:path w="1161" h="1160" extrusionOk="0">
                    <a:moveTo>
                      <a:pt x="580" y="0"/>
                    </a:moveTo>
                    <a:cubicBezTo>
                      <a:pt x="263" y="0"/>
                      <a:pt x="1" y="263"/>
                      <a:pt x="1" y="580"/>
                    </a:cubicBezTo>
                    <a:cubicBezTo>
                      <a:pt x="1" y="902"/>
                      <a:pt x="263" y="1160"/>
                      <a:pt x="580" y="1160"/>
                    </a:cubicBezTo>
                    <a:cubicBezTo>
                      <a:pt x="903" y="1160"/>
                      <a:pt x="1160" y="902"/>
                      <a:pt x="1160" y="580"/>
                    </a:cubicBezTo>
                    <a:cubicBezTo>
                      <a:pt x="1160" y="263"/>
                      <a:pt x="903" y="0"/>
                      <a:pt x="58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7" name="Google Shape;2497;p64"/>
              <p:cNvSpPr/>
              <p:nvPr/>
            </p:nvSpPr>
            <p:spPr>
              <a:xfrm>
                <a:off x="-5987213" y="-3132313"/>
                <a:ext cx="60360" cy="60187"/>
              </a:xfrm>
              <a:custGeom>
                <a:avLst/>
                <a:gdLst/>
                <a:ahLst/>
                <a:cxnLst/>
                <a:rect l="l" t="t" r="r" b="b"/>
                <a:pathLst>
                  <a:path w="1741" h="1736" extrusionOk="0">
                    <a:moveTo>
                      <a:pt x="873" y="1"/>
                    </a:moveTo>
                    <a:cubicBezTo>
                      <a:pt x="392" y="1"/>
                      <a:pt x="0" y="388"/>
                      <a:pt x="0" y="868"/>
                    </a:cubicBezTo>
                    <a:cubicBezTo>
                      <a:pt x="0" y="1349"/>
                      <a:pt x="392" y="1736"/>
                      <a:pt x="873" y="1736"/>
                    </a:cubicBezTo>
                    <a:cubicBezTo>
                      <a:pt x="1353" y="1736"/>
                      <a:pt x="1740" y="1349"/>
                      <a:pt x="1740" y="868"/>
                    </a:cubicBezTo>
                    <a:cubicBezTo>
                      <a:pt x="1740" y="388"/>
                      <a:pt x="1353" y="1"/>
                      <a:pt x="87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8" name="Google Shape;2498;p64"/>
              <p:cNvSpPr/>
              <p:nvPr/>
            </p:nvSpPr>
            <p:spPr>
              <a:xfrm>
                <a:off x="-6100786" y="-3517685"/>
                <a:ext cx="356581" cy="63966"/>
              </a:xfrm>
              <a:custGeom>
                <a:avLst/>
                <a:gdLst/>
                <a:ahLst/>
                <a:cxnLst/>
                <a:rect l="l" t="t" r="r" b="b"/>
                <a:pathLst>
                  <a:path w="10285" h="1845" extrusionOk="0">
                    <a:moveTo>
                      <a:pt x="922" y="1"/>
                    </a:moveTo>
                    <a:cubicBezTo>
                      <a:pt x="412" y="1"/>
                      <a:pt x="1" y="412"/>
                      <a:pt x="1" y="922"/>
                    </a:cubicBezTo>
                    <a:cubicBezTo>
                      <a:pt x="1" y="1428"/>
                      <a:pt x="412" y="1844"/>
                      <a:pt x="922" y="1844"/>
                    </a:cubicBezTo>
                    <a:lnTo>
                      <a:pt x="9362" y="1844"/>
                    </a:lnTo>
                    <a:cubicBezTo>
                      <a:pt x="9873" y="1844"/>
                      <a:pt x="10284" y="1428"/>
                      <a:pt x="10284" y="922"/>
                    </a:cubicBezTo>
                    <a:cubicBezTo>
                      <a:pt x="10284" y="412"/>
                      <a:pt x="9873" y="1"/>
                      <a:pt x="936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9" name="Google Shape;2499;p64"/>
              <p:cNvSpPr/>
              <p:nvPr/>
            </p:nvSpPr>
            <p:spPr>
              <a:xfrm>
                <a:off x="-6065563" y="-3459789"/>
                <a:ext cx="286132" cy="11718"/>
              </a:xfrm>
              <a:custGeom>
                <a:avLst/>
                <a:gdLst/>
                <a:ahLst/>
                <a:cxnLst/>
                <a:rect l="l" t="t" r="r" b="b"/>
                <a:pathLst>
                  <a:path w="8253" h="338" extrusionOk="0">
                    <a:moveTo>
                      <a:pt x="224" y="1"/>
                    </a:moveTo>
                    <a:cubicBezTo>
                      <a:pt x="1" y="1"/>
                      <a:pt x="1" y="338"/>
                      <a:pt x="224" y="338"/>
                    </a:cubicBezTo>
                    <a:lnTo>
                      <a:pt x="8029" y="338"/>
                    </a:lnTo>
                    <a:cubicBezTo>
                      <a:pt x="8252" y="338"/>
                      <a:pt x="8252" y="1"/>
                      <a:pt x="8029" y="1"/>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500" name="Google Shape;2500;p64"/>
            <p:cNvSpPr/>
            <p:nvPr/>
          </p:nvSpPr>
          <p:spPr>
            <a:xfrm flipH="1">
              <a:off x="-24983" y="4638993"/>
              <a:ext cx="1127117" cy="504500"/>
            </a:xfrm>
            <a:custGeom>
              <a:avLst/>
              <a:gdLst/>
              <a:ahLst/>
              <a:cxnLst/>
              <a:rect l="l" t="t" r="r" b="b"/>
              <a:pathLst>
                <a:path w="18264" h="8175" extrusionOk="0">
                  <a:moveTo>
                    <a:pt x="10345" y="0"/>
                  </a:moveTo>
                  <a:cubicBezTo>
                    <a:pt x="6055" y="0"/>
                    <a:pt x="5503" y="6370"/>
                    <a:pt x="5503" y="6370"/>
                  </a:cubicBezTo>
                  <a:cubicBezTo>
                    <a:pt x="5503" y="6370"/>
                    <a:pt x="5421" y="2755"/>
                    <a:pt x="3443" y="2755"/>
                  </a:cubicBezTo>
                  <a:cubicBezTo>
                    <a:pt x="3371" y="2755"/>
                    <a:pt x="3296" y="2760"/>
                    <a:pt x="3218" y="2770"/>
                  </a:cubicBezTo>
                  <a:cubicBezTo>
                    <a:pt x="691" y="3097"/>
                    <a:pt x="0" y="8170"/>
                    <a:pt x="0" y="8170"/>
                  </a:cubicBezTo>
                  <a:lnTo>
                    <a:pt x="17964" y="8175"/>
                  </a:lnTo>
                  <a:cubicBezTo>
                    <a:pt x="17964" y="8175"/>
                    <a:pt x="18264" y="4248"/>
                    <a:pt x="15770" y="4248"/>
                  </a:cubicBezTo>
                  <a:cubicBezTo>
                    <a:pt x="15719" y="4248"/>
                    <a:pt x="15667" y="4250"/>
                    <a:pt x="15613" y="4253"/>
                  </a:cubicBezTo>
                  <a:cubicBezTo>
                    <a:pt x="13062" y="4407"/>
                    <a:pt x="12475" y="6370"/>
                    <a:pt x="12475" y="6370"/>
                  </a:cubicBezTo>
                  <a:cubicBezTo>
                    <a:pt x="12475" y="6370"/>
                    <a:pt x="14177" y="173"/>
                    <a:pt x="10549" y="5"/>
                  </a:cubicBezTo>
                  <a:cubicBezTo>
                    <a:pt x="10480" y="2"/>
                    <a:pt x="10412" y="0"/>
                    <a:pt x="1034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501" name="Google Shape;2501;p64"/>
            <p:cNvGrpSpPr/>
            <p:nvPr/>
          </p:nvGrpSpPr>
          <p:grpSpPr>
            <a:xfrm>
              <a:off x="442754" y="279306"/>
              <a:ext cx="540951" cy="520392"/>
              <a:chOff x="14145308" y="-3018172"/>
              <a:chExt cx="277169" cy="266649"/>
            </a:xfrm>
          </p:grpSpPr>
          <p:sp>
            <p:nvSpPr>
              <p:cNvPr id="2502" name="Google Shape;2502;p64"/>
              <p:cNvSpPr/>
              <p:nvPr/>
            </p:nvSpPr>
            <p:spPr>
              <a:xfrm>
                <a:off x="14145308" y="-3018172"/>
                <a:ext cx="277169" cy="266649"/>
              </a:xfrm>
              <a:custGeom>
                <a:avLst/>
                <a:gdLst/>
                <a:ahLst/>
                <a:cxnLst/>
                <a:rect l="l" t="t" r="r" b="b"/>
                <a:pathLst>
                  <a:path w="8368" h="8051" extrusionOk="0">
                    <a:moveTo>
                      <a:pt x="4025" y="1"/>
                    </a:moveTo>
                    <a:cubicBezTo>
                      <a:pt x="3507" y="1"/>
                      <a:pt x="2985" y="101"/>
                      <a:pt x="2487" y="307"/>
                    </a:cubicBezTo>
                    <a:cubicBezTo>
                      <a:pt x="983" y="930"/>
                      <a:pt x="1" y="2396"/>
                      <a:pt x="1" y="4023"/>
                    </a:cubicBezTo>
                    <a:cubicBezTo>
                      <a:pt x="6" y="6246"/>
                      <a:pt x="1805" y="8045"/>
                      <a:pt x="4028" y="8051"/>
                    </a:cubicBezTo>
                    <a:cubicBezTo>
                      <a:pt x="5655" y="8051"/>
                      <a:pt x="7121" y="7068"/>
                      <a:pt x="7744" y="5564"/>
                    </a:cubicBezTo>
                    <a:cubicBezTo>
                      <a:pt x="8367" y="4061"/>
                      <a:pt x="8024" y="2332"/>
                      <a:pt x="6869" y="1182"/>
                    </a:cubicBezTo>
                    <a:cubicBezTo>
                      <a:pt x="6100" y="410"/>
                      <a:pt x="5072" y="1"/>
                      <a:pt x="4025" y="1"/>
                    </a:cubicBezTo>
                    <a:close/>
                  </a:path>
                </a:pathLst>
              </a:custGeom>
              <a:solidFill>
                <a:schemeClr val="accent5"/>
              </a:solidFill>
              <a:ln w="28575" cap="flat" cmpd="sng">
                <a:solidFill>
                  <a:schemeClr val="accent5"/>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3" name="Google Shape;2503;p64"/>
              <p:cNvSpPr/>
              <p:nvPr/>
            </p:nvSpPr>
            <p:spPr>
              <a:xfrm>
                <a:off x="14167881" y="-2995356"/>
                <a:ext cx="220848" cy="220848"/>
              </a:xfrm>
              <a:custGeom>
                <a:avLst/>
                <a:gdLst/>
                <a:ahLst/>
                <a:cxnLst/>
                <a:rect l="l" t="t" r="r" b="b"/>
                <a:pathLst>
                  <a:path w="6370" h="6370" extrusionOk="0">
                    <a:moveTo>
                      <a:pt x="3185" y="1"/>
                    </a:moveTo>
                    <a:cubicBezTo>
                      <a:pt x="1429" y="1"/>
                      <a:pt x="0" y="1429"/>
                      <a:pt x="0" y="3185"/>
                    </a:cubicBezTo>
                    <a:cubicBezTo>
                      <a:pt x="0" y="4947"/>
                      <a:pt x="1429" y="6370"/>
                      <a:pt x="3185" y="6370"/>
                    </a:cubicBezTo>
                    <a:cubicBezTo>
                      <a:pt x="4946" y="6370"/>
                      <a:pt x="6369" y="4947"/>
                      <a:pt x="6369" y="3185"/>
                    </a:cubicBezTo>
                    <a:cubicBezTo>
                      <a:pt x="6369" y="1429"/>
                      <a:pt x="4946" y="1"/>
                      <a:pt x="318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4" name="Google Shape;2504;p64"/>
              <p:cNvSpPr/>
              <p:nvPr/>
            </p:nvSpPr>
            <p:spPr>
              <a:xfrm>
                <a:off x="14206224" y="-2975318"/>
                <a:ext cx="160730" cy="167005"/>
              </a:xfrm>
              <a:custGeom>
                <a:avLst/>
                <a:gdLst/>
                <a:ahLst/>
                <a:cxnLst/>
                <a:rect l="l" t="t" r="r" b="b"/>
                <a:pathLst>
                  <a:path w="4636" h="4817" extrusionOk="0">
                    <a:moveTo>
                      <a:pt x="580" y="1"/>
                    </a:moveTo>
                    <a:cubicBezTo>
                      <a:pt x="525" y="1"/>
                      <a:pt x="469" y="27"/>
                      <a:pt x="430" y="89"/>
                    </a:cubicBezTo>
                    <a:cubicBezTo>
                      <a:pt x="113" y="610"/>
                      <a:pt x="253" y="1361"/>
                      <a:pt x="742" y="1737"/>
                    </a:cubicBezTo>
                    <a:cubicBezTo>
                      <a:pt x="903" y="1850"/>
                      <a:pt x="1085" y="1947"/>
                      <a:pt x="1273" y="2011"/>
                    </a:cubicBezTo>
                    <a:cubicBezTo>
                      <a:pt x="1392" y="2059"/>
                      <a:pt x="1510" y="2113"/>
                      <a:pt x="1622" y="2178"/>
                    </a:cubicBezTo>
                    <a:cubicBezTo>
                      <a:pt x="2025" y="2414"/>
                      <a:pt x="2224" y="2725"/>
                      <a:pt x="2235" y="3096"/>
                    </a:cubicBezTo>
                    <a:cubicBezTo>
                      <a:pt x="2224" y="3096"/>
                      <a:pt x="2213" y="3096"/>
                      <a:pt x="2203" y="3096"/>
                    </a:cubicBezTo>
                    <a:cubicBezTo>
                      <a:pt x="1413" y="3096"/>
                      <a:pt x="823" y="3294"/>
                      <a:pt x="436" y="3681"/>
                    </a:cubicBezTo>
                    <a:cubicBezTo>
                      <a:pt x="178" y="3934"/>
                      <a:pt x="22" y="4272"/>
                      <a:pt x="1" y="4632"/>
                    </a:cubicBezTo>
                    <a:cubicBezTo>
                      <a:pt x="1" y="4755"/>
                      <a:pt x="93" y="4817"/>
                      <a:pt x="186" y="4817"/>
                    </a:cubicBezTo>
                    <a:cubicBezTo>
                      <a:pt x="279" y="4817"/>
                      <a:pt x="371" y="4755"/>
                      <a:pt x="371" y="4632"/>
                    </a:cubicBezTo>
                    <a:cubicBezTo>
                      <a:pt x="371" y="4583"/>
                      <a:pt x="414" y="3466"/>
                      <a:pt x="2229" y="3466"/>
                    </a:cubicBezTo>
                    <a:lnTo>
                      <a:pt x="2251" y="3466"/>
                    </a:lnTo>
                    <a:cubicBezTo>
                      <a:pt x="3824" y="3466"/>
                      <a:pt x="4576" y="1404"/>
                      <a:pt x="4608" y="1318"/>
                    </a:cubicBezTo>
                    <a:cubicBezTo>
                      <a:pt x="4635" y="1222"/>
                      <a:pt x="4587" y="1120"/>
                      <a:pt x="4495" y="1082"/>
                    </a:cubicBezTo>
                    <a:cubicBezTo>
                      <a:pt x="4475" y="1075"/>
                      <a:pt x="4455" y="1072"/>
                      <a:pt x="4434" y="1072"/>
                    </a:cubicBezTo>
                    <a:cubicBezTo>
                      <a:pt x="4357" y="1072"/>
                      <a:pt x="4284" y="1118"/>
                      <a:pt x="4254" y="1195"/>
                    </a:cubicBezTo>
                    <a:cubicBezTo>
                      <a:pt x="4248" y="1211"/>
                      <a:pt x="3690" y="2752"/>
                      <a:pt x="2605" y="3048"/>
                    </a:cubicBezTo>
                    <a:cubicBezTo>
                      <a:pt x="2578" y="2564"/>
                      <a:pt x="2310" y="2151"/>
                      <a:pt x="1810" y="1855"/>
                    </a:cubicBezTo>
                    <a:cubicBezTo>
                      <a:pt x="1682" y="1786"/>
                      <a:pt x="1553" y="1721"/>
                      <a:pt x="1413" y="1667"/>
                    </a:cubicBezTo>
                    <a:cubicBezTo>
                      <a:pt x="1257" y="1614"/>
                      <a:pt x="1107" y="1533"/>
                      <a:pt x="967" y="1442"/>
                    </a:cubicBezTo>
                    <a:cubicBezTo>
                      <a:pt x="629" y="1184"/>
                      <a:pt x="527" y="642"/>
                      <a:pt x="747" y="282"/>
                    </a:cubicBezTo>
                    <a:cubicBezTo>
                      <a:pt x="829" y="136"/>
                      <a:pt x="706" y="1"/>
                      <a:pt x="580" y="1"/>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5" name="Google Shape;2505;p64"/>
              <p:cNvSpPr/>
              <p:nvPr/>
            </p:nvSpPr>
            <p:spPr>
              <a:xfrm>
                <a:off x="14259648" y="-2985372"/>
                <a:ext cx="18618" cy="53184"/>
              </a:xfrm>
              <a:custGeom>
                <a:avLst/>
                <a:gdLst/>
                <a:ahLst/>
                <a:cxnLst/>
                <a:rect l="l" t="t" r="r" b="b"/>
                <a:pathLst>
                  <a:path w="537" h="1534" extrusionOk="0">
                    <a:moveTo>
                      <a:pt x="332" y="0"/>
                    </a:moveTo>
                    <a:cubicBezTo>
                      <a:pt x="246" y="0"/>
                      <a:pt x="161" y="54"/>
                      <a:pt x="151" y="169"/>
                    </a:cubicBezTo>
                    <a:lnTo>
                      <a:pt x="17" y="1329"/>
                    </a:lnTo>
                    <a:cubicBezTo>
                      <a:pt x="1" y="1431"/>
                      <a:pt x="76" y="1522"/>
                      <a:pt x="178" y="1533"/>
                    </a:cubicBezTo>
                    <a:lnTo>
                      <a:pt x="200" y="1533"/>
                    </a:lnTo>
                    <a:cubicBezTo>
                      <a:pt x="291" y="1533"/>
                      <a:pt x="371" y="1463"/>
                      <a:pt x="382" y="1372"/>
                    </a:cubicBezTo>
                    <a:lnTo>
                      <a:pt x="516" y="212"/>
                    </a:lnTo>
                    <a:cubicBezTo>
                      <a:pt x="537" y="75"/>
                      <a:pt x="434" y="0"/>
                      <a:pt x="332" y="0"/>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6" name="Google Shape;2506;p64"/>
              <p:cNvSpPr/>
              <p:nvPr/>
            </p:nvSpPr>
            <p:spPr>
              <a:xfrm>
                <a:off x="14291854" y="-2959648"/>
                <a:ext cx="46909" cy="42332"/>
              </a:xfrm>
              <a:custGeom>
                <a:avLst/>
                <a:gdLst/>
                <a:ahLst/>
                <a:cxnLst/>
                <a:rect l="l" t="t" r="r" b="b"/>
                <a:pathLst>
                  <a:path w="1353" h="1221" extrusionOk="0">
                    <a:moveTo>
                      <a:pt x="1095" y="0"/>
                    </a:moveTo>
                    <a:cubicBezTo>
                      <a:pt x="1054" y="0"/>
                      <a:pt x="1012" y="15"/>
                      <a:pt x="973" y="50"/>
                    </a:cubicBezTo>
                    <a:lnTo>
                      <a:pt x="119" y="899"/>
                    </a:lnTo>
                    <a:cubicBezTo>
                      <a:pt x="1" y="1017"/>
                      <a:pt x="87" y="1221"/>
                      <a:pt x="253" y="1221"/>
                    </a:cubicBezTo>
                    <a:cubicBezTo>
                      <a:pt x="302" y="1215"/>
                      <a:pt x="350" y="1199"/>
                      <a:pt x="382" y="1162"/>
                    </a:cubicBezTo>
                    <a:lnTo>
                      <a:pt x="1236" y="313"/>
                    </a:lnTo>
                    <a:cubicBezTo>
                      <a:pt x="1352" y="176"/>
                      <a:pt x="1234" y="0"/>
                      <a:pt x="1095" y="0"/>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7" name="Google Shape;2507;p64"/>
              <p:cNvSpPr/>
              <p:nvPr/>
            </p:nvSpPr>
            <p:spPr>
              <a:xfrm>
                <a:off x="14253026" y="-2834357"/>
                <a:ext cx="25656" cy="48850"/>
              </a:xfrm>
              <a:custGeom>
                <a:avLst/>
                <a:gdLst/>
                <a:ahLst/>
                <a:cxnLst/>
                <a:rect l="l" t="t" r="r" b="b"/>
                <a:pathLst>
                  <a:path w="740" h="1409" extrusionOk="0">
                    <a:moveTo>
                      <a:pt x="223" y="0"/>
                    </a:moveTo>
                    <a:cubicBezTo>
                      <a:pt x="112" y="0"/>
                      <a:pt x="0" y="93"/>
                      <a:pt x="36" y="233"/>
                    </a:cubicBezTo>
                    <a:lnTo>
                      <a:pt x="348" y="1275"/>
                    </a:lnTo>
                    <a:cubicBezTo>
                      <a:pt x="369" y="1355"/>
                      <a:pt x="444" y="1409"/>
                      <a:pt x="525" y="1409"/>
                    </a:cubicBezTo>
                    <a:cubicBezTo>
                      <a:pt x="648" y="1409"/>
                      <a:pt x="740" y="1291"/>
                      <a:pt x="702" y="1167"/>
                    </a:cubicBezTo>
                    <a:lnTo>
                      <a:pt x="396" y="131"/>
                    </a:lnTo>
                    <a:cubicBezTo>
                      <a:pt x="366" y="40"/>
                      <a:pt x="295" y="0"/>
                      <a:pt x="223" y="0"/>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8" name="Google Shape;2508;p64"/>
              <p:cNvSpPr/>
              <p:nvPr/>
            </p:nvSpPr>
            <p:spPr>
              <a:xfrm>
                <a:off x="14333560" y="-2858625"/>
                <a:ext cx="16052" cy="55056"/>
              </a:xfrm>
              <a:custGeom>
                <a:avLst/>
                <a:gdLst/>
                <a:ahLst/>
                <a:cxnLst/>
                <a:rect l="l" t="t" r="r" b="b"/>
                <a:pathLst>
                  <a:path w="463" h="1588" extrusionOk="0">
                    <a:moveTo>
                      <a:pt x="267" y="1"/>
                    </a:moveTo>
                    <a:cubicBezTo>
                      <a:pt x="178" y="1"/>
                      <a:pt x="89" y="57"/>
                      <a:pt x="81" y="176"/>
                    </a:cubicBezTo>
                    <a:lnTo>
                      <a:pt x="6" y="1389"/>
                    </a:lnTo>
                    <a:cubicBezTo>
                      <a:pt x="1" y="1491"/>
                      <a:pt x="76" y="1583"/>
                      <a:pt x="178" y="1588"/>
                    </a:cubicBezTo>
                    <a:lnTo>
                      <a:pt x="194" y="1588"/>
                    </a:lnTo>
                    <a:cubicBezTo>
                      <a:pt x="291" y="1588"/>
                      <a:pt x="371" y="1513"/>
                      <a:pt x="377" y="1416"/>
                    </a:cubicBezTo>
                    <a:lnTo>
                      <a:pt x="457" y="197"/>
                    </a:lnTo>
                    <a:cubicBezTo>
                      <a:pt x="463" y="68"/>
                      <a:pt x="365" y="1"/>
                      <a:pt x="267" y="1"/>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9" name="Google Shape;2509;p64"/>
              <p:cNvSpPr/>
              <p:nvPr/>
            </p:nvSpPr>
            <p:spPr>
              <a:xfrm>
                <a:off x="14178489" y="-2897003"/>
                <a:ext cx="52733" cy="25136"/>
              </a:xfrm>
              <a:custGeom>
                <a:avLst/>
                <a:gdLst/>
                <a:ahLst/>
                <a:cxnLst/>
                <a:rect l="l" t="t" r="r" b="b"/>
                <a:pathLst>
                  <a:path w="1521" h="725" extrusionOk="0">
                    <a:moveTo>
                      <a:pt x="1252" y="1"/>
                    </a:moveTo>
                    <a:cubicBezTo>
                      <a:pt x="1228" y="1"/>
                      <a:pt x="1203" y="5"/>
                      <a:pt x="1177" y="15"/>
                    </a:cubicBezTo>
                    <a:lnTo>
                      <a:pt x="199" y="364"/>
                    </a:lnTo>
                    <a:cubicBezTo>
                      <a:pt x="1" y="434"/>
                      <a:pt x="49" y="724"/>
                      <a:pt x="258" y="724"/>
                    </a:cubicBezTo>
                    <a:cubicBezTo>
                      <a:pt x="280" y="724"/>
                      <a:pt x="301" y="719"/>
                      <a:pt x="323" y="713"/>
                    </a:cubicBezTo>
                    <a:lnTo>
                      <a:pt x="1305" y="364"/>
                    </a:lnTo>
                    <a:cubicBezTo>
                      <a:pt x="1521" y="297"/>
                      <a:pt x="1442" y="1"/>
                      <a:pt x="1252" y="1"/>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510" name="Google Shape;2510;p64"/>
            <p:cNvGrpSpPr/>
            <p:nvPr/>
          </p:nvGrpSpPr>
          <p:grpSpPr>
            <a:xfrm>
              <a:off x="22212" y="664003"/>
              <a:ext cx="668842" cy="707443"/>
              <a:chOff x="15806543" y="-2789115"/>
              <a:chExt cx="417635" cy="441765"/>
            </a:xfrm>
          </p:grpSpPr>
          <p:sp>
            <p:nvSpPr>
              <p:cNvPr id="2511" name="Google Shape;2511;p64"/>
              <p:cNvSpPr/>
              <p:nvPr/>
            </p:nvSpPr>
            <p:spPr>
              <a:xfrm>
                <a:off x="15806543" y="-2789115"/>
                <a:ext cx="417635" cy="441765"/>
              </a:xfrm>
              <a:custGeom>
                <a:avLst/>
                <a:gdLst/>
                <a:ahLst/>
                <a:cxnLst/>
                <a:rect l="l" t="t" r="r" b="b"/>
                <a:pathLst>
                  <a:path w="12046" h="12742" extrusionOk="0">
                    <a:moveTo>
                      <a:pt x="6533" y="1"/>
                    </a:moveTo>
                    <a:cubicBezTo>
                      <a:pt x="6134" y="1"/>
                      <a:pt x="5829" y="179"/>
                      <a:pt x="5623" y="297"/>
                    </a:cubicBezTo>
                    <a:cubicBezTo>
                      <a:pt x="5591" y="319"/>
                      <a:pt x="5542" y="345"/>
                      <a:pt x="5516" y="362"/>
                    </a:cubicBezTo>
                    <a:cubicBezTo>
                      <a:pt x="5473" y="362"/>
                      <a:pt x="5408" y="351"/>
                      <a:pt x="5365" y="345"/>
                    </a:cubicBezTo>
                    <a:cubicBezTo>
                      <a:pt x="5261" y="332"/>
                      <a:pt x="5134" y="315"/>
                      <a:pt x="4994" y="315"/>
                    </a:cubicBezTo>
                    <a:cubicBezTo>
                      <a:pt x="4801" y="315"/>
                      <a:pt x="4584" y="346"/>
                      <a:pt x="4366" y="458"/>
                    </a:cubicBezTo>
                    <a:cubicBezTo>
                      <a:pt x="3948" y="668"/>
                      <a:pt x="3770" y="1038"/>
                      <a:pt x="3647" y="1285"/>
                    </a:cubicBezTo>
                    <a:cubicBezTo>
                      <a:pt x="3631" y="1323"/>
                      <a:pt x="3598" y="1382"/>
                      <a:pt x="3582" y="1414"/>
                    </a:cubicBezTo>
                    <a:cubicBezTo>
                      <a:pt x="3556" y="1436"/>
                      <a:pt x="3496" y="1473"/>
                      <a:pt x="3459" y="1500"/>
                    </a:cubicBezTo>
                    <a:cubicBezTo>
                      <a:pt x="3233" y="1656"/>
                      <a:pt x="2863" y="1919"/>
                      <a:pt x="2739" y="2402"/>
                    </a:cubicBezTo>
                    <a:cubicBezTo>
                      <a:pt x="2723" y="2461"/>
                      <a:pt x="2712" y="2520"/>
                      <a:pt x="2707" y="2579"/>
                    </a:cubicBezTo>
                    <a:cubicBezTo>
                      <a:pt x="2602" y="2554"/>
                      <a:pt x="2496" y="2540"/>
                      <a:pt x="2389" y="2540"/>
                    </a:cubicBezTo>
                    <a:cubicBezTo>
                      <a:pt x="2273" y="2540"/>
                      <a:pt x="2156" y="2556"/>
                      <a:pt x="2041" y="2590"/>
                    </a:cubicBezTo>
                    <a:cubicBezTo>
                      <a:pt x="1595" y="2724"/>
                      <a:pt x="1359" y="3063"/>
                      <a:pt x="1220" y="3267"/>
                    </a:cubicBezTo>
                    <a:cubicBezTo>
                      <a:pt x="1203" y="3294"/>
                      <a:pt x="1182" y="3320"/>
                      <a:pt x="1166" y="3347"/>
                    </a:cubicBezTo>
                    <a:cubicBezTo>
                      <a:pt x="1139" y="3358"/>
                      <a:pt x="1101" y="3374"/>
                      <a:pt x="1075" y="3385"/>
                    </a:cubicBezTo>
                    <a:cubicBezTo>
                      <a:pt x="828" y="3487"/>
                      <a:pt x="419" y="3653"/>
                      <a:pt x="210" y="4104"/>
                    </a:cubicBezTo>
                    <a:cubicBezTo>
                      <a:pt x="1" y="4556"/>
                      <a:pt x="135" y="4974"/>
                      <a:pt x="215" y="5227"/>
                    </a:cubicBezTo>
                    <a:cubicBezTo>
                      <a:pt x="226" y="5254"/>
                      <a:pt x="237" y="5291"/>
                      <a:pt x="248" y="5323"/>
                    </a:cubicBezTo>
                    <a:cubicBezTo>
                      <a:pt x="242" y="5350"/>
                      <a:pt x="231" y="5383"/>
                      <a:pt x="221" y="5409"/>
                    </a:cubicBezTo>
                    <a:cubicBezTo>
                      <a:pt x="156" y="5651"/>
                      <a:pt x="44" y="6054"/>
                      <a:pt x="231" y="6478"/>
                    </a:cubicBezTo>
                    <a:cubicBezTo>
                      <a:pt x="398" y="6865"/>
                      <a:pt x="720" y="7053"/>
                      <a:pt x="935" y="7171"/>
                    </a:cubicBezTo>
                    <a:lnTo>
                      <a:pt x="1005" y="7219"/>
                    </a:lnTo>
                    <a:lnTo>
                      <a:pt x="1026" y="7278"/>
                    </a:lnTo>
                    <a:cubicBezTo>
                      <a:pt x="1085" y="7482"/>
                      <a:pt x="1177" y="7681"/>
                      <a:pt x="1300" y="7858"/>
                    </a:cubicBezTo>
                    <a:lnTo>
                      <a:pt x="1789" y="10817"/>
                    </a:lnTo>
                    <a:cubicBezTo>
                      <a:pt x="1848" y="11322"/>
                      <a:pt x="2159" y="11757"/>
                      <a:pt x="2621" y="11972"/>
                    </a:cubicBezTo>
                    <a:lnTo>
                      <a:pt x="3974" y="12605"/>
                    </a:lnTo>
                    <a:cubicBezTo>
                      <a:pt x="4170" y="12696"/>
                      <a:pt x="4380" y="12741"/>
                      <a:pt x="4588" y="12741"/>
                    </a:cubicBezTo>
                    <a:cubicBezTo>
                      <a:pt x="4871" y="12741"/>
                      <a:pt x="5153" y="12659"/>
                      <a:pt x="5397" y="12498"/>
                    </a:cubicBezTo>
                    <a:lnTo>
                      <a:pt x="8152" y="10865"/>
                    </a:lnTo>
                    <a:cubicBezTo>
                      <a:pt x="8281" y="10924"/>
                      <a:pt x="8426" y="10967"/>
                      <a:pt x="8576" y="10978"/>
                    </a:cubicBezTo>
                    <a:cubicBezTo>
                      <a:pt x="8622" y="10983"/>
                      <a:pt x="8667" y="10985"/>
                      <a:pt x="8711" y="10985"/>
                    </a:cubicBezTo>
                    <a:cubicBezTo>
                      <a:pt x="9113" y="10985"/>
                      <a:pt x="9427" y="10798"/>
                      <a:pt x="9645" y="10672"/>
                    </a:cubicBezTo>
                    <a:cubicBezTo>
                      <a:pt x="9688" y="10645"/>
                      <a:pt x="9758" y="10608"/>
                      <a:pt x="9790" y="10591"/>
                    </a:cubicBezTo>
                    <a:cubicBezTo>
                      <a:pt x="9822" y="10581"/>
                      <a:pt x="9908" y="10581"/>
                      <a:pt x="9967" y="10575"/>
                    </a:cubicBezTo>
                    <a:cubicBezTo>
                      <a:pt x="10263" y="10559"/>
                      <a:pt x="10703" y="10532"/>
                      <a:pt x="11074" y="10194"/>
                    </a:cubicBezTo>
                    <a:cubicBezTo>
                      <a:pt x="11439" y="9850"/>
                      <a:pt x="11498" y="9405"/>
                      <a:pt x="11535" y="9120"/>
                    </a:cubicBezTo>
                    <a:cubicBezTo>
                      <a:pt x="11541" y="9061"/>
                      <a:pt x="11551" y="8975"/>
                      <a:pt x="11562" y="8943"/>
                    </a:cubicBezTo>
                    <a:cubicBezTo>
                      <a:pt x="11568" y="8911"/>
                      <a:pt x="11621" y="8846"/>
                      <a:pt x="11654" y="8803"/>
                    </a:cubicBezTo>
                    <a:cubicBezTo>
                      <a:pt x="11809" y="8572"/>
                      <a:pt x="12046" y="8229"/>
                      <a:pt x="12029" y="7756"/>
                    </a:cubicBezTo>
                    <a:cubicBezTo>
                      <a:pt x="12024" y="7332"/>
                      <a:pt x="11804" y="7015"/>
                      <a:pt x="11659" y="6811"/>
                    </a:cubicBezTo>
                    <a:cubicBezTo>
                      <a:pt x="11627" y="6763"/>
                      <a:pt x="11578" y="6693"/>
                      <a:pt x="11557" y="6655"/>
                    </a:cubicBezTo>
                    <a:lnTo>
                      <a:pt x="11557" y="6505"/>
                    </a:lnTo>
                    <a:cubicBezTo>
                      <a:pt x="11557" y="6252"/>
                      <a:pt x="11562" y="5871"/>
                      <a:pt x="11347" y="5506"/>
                    </a:cubicBezTo>
                    <a:cubicBezTo>
                      <a:pt x="11186" y="5259"/>
                      <a:pt x="10966" y="5060"/>
                      <a:pt x="10703" y="4931"/>
                    </a:cubicBezTo>
                    <a:cubicBezTo>
                      <a:pt x="10800" y="4803"/>
                      <a:pt x="10870" y="4658"/>
                      <a:pt x="10907" y="4496"/>
                    </a:cubicBezTo>
                    <a:cubicBezTo>
                      <a:pt x="11031" y="4013"/>
                      <a:pt x="10832" y="3605"/>
                      <a:pt x="10714" y="3363"/>
                    </a:cubicBezTo>
                    <a:cubicBezTo>
                      <a:pt x="10692" y="3320"/>
                      <a:pt x="10660" y="3256"/>
                      <a:pt x="10644" y="3224"/>
                    </a:cubicBezTo>
                    <a:cubicBezTo>
                      <a:pt x="10644" y="3192"/>
                      <a:pt x="10644" y="3127"/>
                      <a:pt x="10649" y="3079"/>
                    </a:cubicBezTo>
                    <a:cubicBezTo>
                      <a:pt x="10660" y="2810"/>
                      <a:pt x="10682" y="2397"/>
                      <a:pt x="10418" y="2010"/>
                    </a:cubicBezTo>
                    <a:cubicBezTo>
                      <a:pt x="10182" y="1661"/>
                      <a:pt x="9833" y="1521"/>
                      <a:pt x="9597" y="1430"/>
                    </a:cubicBezTo>
                    <a:cubicBezTo>
                      <a:pt x="9554" y="1414"/>
                      <a:pt x="9495" y="1393"/>
                      <a:pt x="9457" y="1371"/>
                    </a:cubicBezTo>
                    <a:cubicBezTo>
                      <a:pt x="9441" y="1344"/>
                      <a:pt x="9414" y="1301"/>
                      <a:pt x="9393" y="1269"/>
                    </a:cubicBezTo>
                    <a:cubicBezTo>
                      <a:pt x="9264" y="1054"/>
                      <a:pt x="9071" y="732"/>
                      <a:pt x="8695" y="544"/>
                    </a:cubicBezTo>
                    <a:cubicBezTo>
                      <a:pt x="8471" y="434"/>
                      <a:pt x="8250" y="405"/>
                      <a:pt x="8057" y="405"/>
                    </a:cubicBezTo>
                    <a:cubicBezTo>
                      <a:pt x="7938" y="405"/>
                      <a:pt x="7830" y="416"/>
                      <a:pt x="7739" y="426"/>
                    </a:cubicBezTo>
                    <a:cubicBezTo>
                      <a:pt x="7696" y="426"/>
                      <a:pt x="7637" y="437"/>
                      <a:pt x="7594" y="437"/>
                    </a:cubicBezTo>
                    <a:cubicBezTo>
                      <a:pt x="7562" y="415"/>
                      <a:pt x="7513" y="383"/>
                      <a:pt x="7476" y="356"/>
                    </a:cubicBezTo>
                    <a:cubicBezTo>
                      <a:pt x="7277" y="222"/>
                      <a:pt x="6982" y="23"/>
                      <a:pt x="6584" y="2"/>
                    </a:cubicBezTo>
                    <a:cubicBezTo>
                      <a:pt x="6567" y="1"/>
                      <a:pt x="6550" y="1"/>
                      <a:pt x="6533" y="1"/>
                    </a:cubicBezTo>
                    <a:close/>
                  </a:path>
                </a:pathLst>
              </a:custGeom>
              <a:solidFill>
                <a:schemeClr val="accent5"/>
              </a:solidFill>
              <a:ln w="28575" cap="flat" cmpd="sng">
                <a:solidFill>
                  <a:schemeClr val="accent5"/>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2" name="Google Shape;2512;p64"/>
              <p:cNvSpPr/>
              <p:nvPr/>
            </p:nvSpPr>
            <p:spPr>
              <a:xfrm>
                <a:off x="15874874" y="-2562697"/>
                <a:ext cx="222893" cy="186109"/>
              </a:xfrm>
              <a:custGeom>
                <a:avLst/>
                <a:gdLst/>
                <a:ahLst/>
                <a:cxnLst/>
                <a:rect l="l" t="t" r="r" b="b"/>
                <a:pathLst>
                  <a:path w="6429" h="5368" extrusionOk="0">
                    <a:moveTo>
                      <a:pt x="1311" y="1"/>
                    </a:moveTo>
                    <a:lnTo>
                      <a:pt x="0" y="216"/>
                    </a:lnTo>
                    <a:lnTo>
                      <a:pt x="650" y="4173"/>
                    </a:lnTo>
                    <a:cubicBezTo>
                      <a:pt x="672" y="4393"/>
                      <a:pt x="806" y="4587"/>
                      <a:pt x="1005" y="4678"/>
                    </a:cubicBezTo>
                    <a:lnTo>
                      <a:pt x="2363" y="5312"/>
                    </a:lnTo>
                    <a:cubicBezTo>
                      <a:pt x="2445" y="5349"/>
                      <a:pt x="2534" y="5368"/>
                      <a:pt x="2622" y="5368"/>
                    </a:cubicBezTo>
                    <a:cubicBezTo>
                      <a:pt x="2748" y="5368"/>
                      <a:pt x="2874" y="5331"/>
                      <a:pt x="2981" y="5258"/>
                    </a:cubicBezTo>
                    <a:lnTo>
                      <a:pt x="6428" y="3212"/>
                    </a:lnTo>
                    <a:lnTo>
                      <a:pt x="5746" y="2068"/>
                    </a:lnTo>
                    <a:lnTo>
                      <a:pt x="3770" y="3244"/>
                    </a:lnTo>
                    <a:cubicBezTo>
                      <a:pt x="3727" y="3268"/>
                      <a:pt x="3682" y="3279"/>
                      <a:pt x="3639" y="3279"/>
                    </a:cubicBezTo>
                    <a:cubicBezTo>
                      <a:pt x="3459" y="3279"/>
                      <a:pt x="3306" y="3092"/>
                      <a:pt x="3389" y="2906"/>
                    </a:cubicBezTo>
                    <a:lnTo>
                      <a:pt x="4130" y="1311"/>
                    </a:lnTo>
                    <a:lnTo>
                      <a:pt x="2927" y="753"/>
                    </a:lnTo>
                    <a:lnTo>
                      <a:pt x="2186" y="2342"/>
                    </a:lnTo>
                    <a:cubicBezTo>
                      <a:pt x="2136" y="2444"/>
                      <a:pt x="2042" y="2492"/>
                      <a:pt x="1949" y="2492"/>
                    </a:cubicBezTo>
                    <a:cubicBezTo>
                      <a:pt x="1830" y="2492"/>
                      <a:pt x="1711" y="2416"/>
                      <a:pt x="1681" y="2278"/>
                    </a:cubicBezTo>
                    <a:lnTo>
                      <a:pt x="1311"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3" name="Google Shape;2513;p64"/>
              <p:cNvSpPr/>
              <p:nvPr/>
            </p:nvSpPr>
            <p:spPr>
              <a:xfrm>
                <a:off x="15836323" y="-2760237"/>
                <a:ext cx="358800" cy="322951"/>
              </a:xfrm>
              <a:custGeom>
                <a:avLst/>
                <a:gdLst/>
                <a:ahLst/>
                <a:cxnLst/>
                <a:rect l="l" t="t" r="r" b="b"/>
                <a:pathLst>
                  <a:path w="10349" h="9315" extrusionOk="0">
                    <a:moveTo>
                      <a:pt x="5677" y="1"/>
                    </a:moveTo>
                    <a:cubicBezTo>
                      <a:pt x="5377" y="1"/>
                      <a:pt x="5103" y="297"/>
                      <a:pt x="4828" y="350"/>
                    </a:cubicBezTo>
                    <a:cubicBezTo>
                      <a:pt x="4781" y="359"/>
                      <a:pt x="4731" y="363"/>
                      <a:pt x="4681" y="363"/>
                    </a:cubicBezTo>
                    <a:cubicBezTo>
                      <a:pt x="4501" y="363"/>
                      <a:pt x="4309" y="317"/>
                      <a:pt x="4137" y="317"/>
                    </a:cubicBezTo>
                    <a:cubicBezTo>
                      <a:pt x="4049" y="317"/>
                      <a:pt x="3967" y="329"/>
                      <a:pt x="3894" y="366"/>
                    </a:cubicBezTo>
                    <a:cubicBezTo>
                      <a:pt x="3620" y="506"/>
                      <a:pt x="3556" y="914"/>
                      <a:pt x="3362" y="1129"/>
                    </a:cubicBezTo>
                    <a:cubicBezTo>
                      <a:pt x="3174" y="1344"/>
                      <a:pt x="2772" y="1483"/>
                      <a:pt x="2697" y="1773"/>
                    </a:cubicBezTo>
                    <a:cubicBezTo>
                      <a:pt x="2632" y="2026"/>
                      <a:pt x="2825" y="2278"/>
                      <a:pt x="2927" y="2530"/>
                    </a:cubicBezTo>
                    <a:cubicBezTo>
                      <a:pt x="2707" y="2568"/>
                      <a:pt x="2476" y="2724"/>
                      <a:pt x="2272" y="2724"/>
                    </a:cubicBezTo>
                    <a:cubicBezTo>
                      <a:pt x="2026" y="2724"/>
                      <a:pt x="1760" y="2543"/>
                      <a:pt x="1532" y="2543"/>
                    </a:cubicBezTo>
                    <a:cubicBezTo>
                      <a:pt x="1497" y="2543"/>
                      <a:pt x="1462" y="2547"/>
                      <a:pt x="1429" y="2557"/>
                    </a:cubicBezTo>
                    <a:cubicBezTo>
                      <a:pt x="1161" y="2638"/>
                      <a:pt x="1048" y="3008"/>
                      <a:pt x="844" y="3169"/>
                    </a:cubicBezTo>
                    <a:cubicBezTo>
                      <a:pt x="634" y="3331"/>
                      <a:pt x="237" y="3374"/>
                      <a:pt x="119" y="3621"/>
                    </a:cubicBezTo>
                    <a:cubicBezTo>
                      <a:pt x="1" y="3868"/>
                      <a:pt x="232" y="4190"/>
                      <a:pt x="237" y="4464"/>
                    </a:cubicBezTo>
                    <a:cubicBezTo>
                      <a:pt x="248" y="4721"/>
                      <a:pt x="38" y="5049"/>
                      <a:pt x="146" y="5307"/>
                    </a:cubicBezTo>
                    <a:cubicBezTo>
                      <a:pt x="248" y="5548"/>
                      <a:pt x="640" y="5629"/>
                      <a:pt x="817" y="5844"/>
                    </a:cubicBezTo>
                    <a:cubicBezTo>
                      <a:pt x="983" y="6048"/>
                      <a:pt x="983" y="6440"/>
                      <a:pt x="1209" y="6606"/>
                    </a:cubicBezTo>
                    <a:cubicBezTo>
                      <a:pt x="1418" y="6767"/>
                      <a:pt x="1794" y="6660"/>
                      <a:pt x="2047" y="6778"/>
                    </a:cubicBezTo>
                    <a:cubicBezTo>
                      <a:pt x="2299" y="6896"/>
                      <a:pt x="2466" y="7256"/>
                      <a:pt x="2718" y="7315"/>
                    </a:cubicBezTo>
                    <a:cubicBezTo>
                      <a:pt x="2748" y="7322"/>
                      <a:pt x="2779" y="7325"/>
                      <a:pt x="2810" y="7325"/>
                    </a:cubicBezTo>
                    <a:cubicBezTo>
                      <a:pt x="3058" y="7325"/>
                      <a:pt x="3322" y="7122"/>
                      <a:pt x="3556" y="7122"/>
                    </a:cubicBezTo>
                    <a:cubicBezTo>
                      <a:pt x="3797" y="7122"/>
                      <a:pt x="4063" y="7303"/>
                      <a:pt x="4290" y="7303"/>
                    </a:cubicBezTo>
                    <a:cubicBezTo>
                      <a:pt x="4326" y="7303"/>
                      <a:pt x="4360" y="7298"/>
                      <a:pt x="4393" y="7288"/>
                    </a:cubicBezTo>
                    <a:cubicBezTo>
                      <a:pt x="4495" y="7251"/>
                      <a:pt x="4587" y="7186"/>
                      <a:pt x="4651" y="7095"/>
                    </a:cubicBezTo>
                    <a:cubicBezTo>
                      <a:pt x="4662" y="7138"/>
                      <a:pt x="4678" y="7181"/>
                      <a:pt x="4700" y="7218"/>
                    </a:cubicBezTo>
                    <a:cubicBezTo>
                      <a:pt x="4855" y="7476"/>
                      <a:pt x="5274" y="7551"/>
                      <a:pt x="5494" y="7788"/>
                    </a:cubicBezTo>
                    <a:cubicBezTo>
                      <a:pt x="5714" y="8024"/>
                      <a:pt x="5763" y="8443"/>
                      <a:pt x="6010" y="8620"/>
                    </a:cubicBezTo>
                    <a:cubicBezTo>
                      <a:pt x="6273" y="8803"/>
                      <a:pt x="6686" y="8701"/>
                      <a:pt x="6966" y="8808"/>
                    </a:cubicBezTo>
                    <a:cubicBezTo>
                      <a:pt x="7266" y="8932"/>
                      <a:pt x="7503" y="9281"/>
                      <a:pt x="7803" y="9313"/>
                    </a:cubicBezTo>
                    <a:cubicBezTo>
                      <a:pt x="7817" y="9314"/>
                      <a:pt x="7830" y="9314"/>
                      <a:pt x="7844" y="9314"/>
                    </a:cubicBezTo>
                    <a:cubicBezTo>
                      <a:pt x="8149" y="9314"/>
                      <a:pt x="8422" y="9030"/>
                      <a:pt x="8700" y="8953"/>
                    </a:cubicBezTo>
                    <a:cubicBezTo>
                      <a:pt x="9001" y="8867"/>
                      <a:pt x="9414" y="8958"/>
                      <a:pt x="9645" y="8744"/>
                    </a:cubicBezTo>
                    <a:cubicBezTo>
                      <a:pt x="9876" y="8529"/>
                      <a:pt x="9812" y="8110"/>
                      <a:pt x="9919" y="7815"/>
                    </a:cubicBezTo>
                    <a:cubicBezTo>
                      <a:pt x="10021" y="7530"/>
                      <a:pt x="10349" y="7267"/>
                      <a:pt x="10338" y="6945"/>
                    </a:cubicBezTo>
                    <a:cubicBezTo>
                      <a:pt x="10327" y="6644"/>
                      <a:pt x="9994" y="6381"/>
                      <a:pt x="9892" y="6069"/>
                    </a:cubicBezTo>
                    <a:cubicBezTo>
                      <a:pt x="9801" y="5785"/>
                      <a:pt x="9935" y="5382"/>
                      <a:pt x="9769" y="5103"/>
                    </a:cubicBezTo>
                    <a:cubicBezTo>
                      <a:pt x="9608" y="4845"/>
                      <a:pt x="9194" y="4770"/>
                      <a:pt x="8974" y="4533"/>
                    </a:cubicBezTo>
                    <a:cubicBezTo>
                      <a:pt x="8840" y="4394"/>
                      <a:pt x="8770" y="4184"/>
                      <a:pt x="8679" y="3996"/>
                    </a:cubicBezTo>
                    <a:cubicBezTo>
                      <a:pt x="8888" y="3830"/>
                      <a:pt x="9173" y="3696"/>
                      <a:pt x="9237" y="3454"/>
                    </a:cubicBezTo>
                    <a:cubicBezTo>
                      <a:pt x="9307" y="3159"/>
                      <a:pt x="9028" y="2858"/>
                      <a:pt x="8969" y="2568"/>
                    </a:cubicBezTo>
                    <a:cubicBezTo>
                      <a:pt x="8904" y="2289"/>
                      <a:pt x="9039" y="1902"/>
                      <a:pt x="8867" y="1644"/>
                    </a:cubicBezTo>
                    <a:cubicBezTo>
                      <a:pt x="8711" y="1408"/>
                      <a:pt x="8292" y="1381"/>
                      <a:pt x="8056" y="1183"/>
                    </a:cubicBezTo>
                    <a:cubicBezTo>
                      <a:pt x="7836" y="1000"/>
                      <a:pt x="7739" y="597"/>
                      <a:pt x="7465" y="458"/>
                    </a:cubicBezTo>
                    <a:cubicBezTo>
                      <a:pt x="7388" y="419"/>
                      <a:pt x="7299" y="407"/>
                      <a:pt x="7205" y="407"/>
                    </a:cubicBezTo>
                    <a:cubicBezTo>
                      <a:pt x="7049" y="407"/>
                      <a:pt x="6877" y="440"/>
                      <a:pt x="6717" y="440"/>
                    </a:cubicBezTo>
                    <a:cubicBezTo>
                      <a:pt x="6652" y="440"/>
                      <a:pt x="6590" y="435"/>
                      <a:pt x="6531" y="420"/>
                    </a:cubicBezTo>
                    <a:cubicBezTo>
                      <a:pt x="6235" y="339"/>
                      <a:pt x="5983" y="17"/>
                      <a:pt x="5693" y="1"/>
                    </a:cubicBezTo>
                    <a:cubicBezTo>
                      <a:pt x="5688" y="1"/>
                      <a:pt x="5682" y="1"/>
                      <a:pt x="567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4" name="Google Shape;2514;p64"/>
              <p:cNvSpPr/>
              <p:nvPr/>
            </p:nvSpPr>
            <p:spPr>
              <a:xfrm>
                <a:off x="15960851" y="-2657168"/>
                <a:ext cx="51624" cy="107720"/>
              </a:xfrm>
              <a:custGeom>
                <a:avLst/>
                <a:gdLst/>
                <a:ahLst/>
                <a:cxnLst/>
                <a:rect l="l" t="t" r="r" b="b"/>
                <a:pathLst>
                  <a:path w="1489" h="3107" extrusionOk="0">
                    <a:moveTo>
                      <a:pt x="232" y="0"/>
                    </a:moveTo>
                    <a:cubicBezTo>
                      <a:pt x="117" y="0"/>
                      <a:pt x="1" y="101"/>
                      <a:pt x="50" y="250"/>
                    </a:cubicBezTo>
                    <a:cubicBezTo>
                      <a:pt x="125" y="497"/>
                      <a:pt x="318" y="583"/>
                      <a:pt x="452" y="648"/>
                    </a:cubicBezTo>
                    <a:cubicBezTo>
                      <a:pt x="576" y="701"/>
                      <a:pt x="624" y="728"/>
                      <a:pt x="646" y="814"/>
                    </a:cubicBezTo>
                    <a:cubicBezTo>
                      <a:pt x="673" y="895"/>
                      <a:pt x="656" y="932"/>
                      <a:pt x="576" y="1061"/>
                    </a:cubicBezTo>
                    <a:cubicBezTo>
                      <a:pt x="495" y="1185"/>
                      <a:pt x="388" y="1362"/>
                      <a:pt x="463" y="1609"/>
                    </a:cubicBezTo>
                    <a:cubicBezTo>
                      <a:pt x="538" y="1861"/>
                      <a:pt x="726" y="1947"/>
                      <a:pt x="861" y="2006"/>
                    </a:cubicBezTo>
                    <a:cubicBezTo>
                      <a:pt x="984" y="2065"/>
                      <a:pt x="1032" y="2092"/>
                      <a:pt x="1059" y="2173"/>
                    </a:cubicBezTo>
                    <a:cubicBezTo>
                      <a:pt x="1081" y="2259"/>
                      <a:pt x="1065" y="2296"/>
                      <a:pt x="984" y="2420"/>
                    </a:cubicBezTo>
                    <a:cubicBezTo>
                      <a:pt x="903" y="2549"/>
                      <a:pt x="796" y="2720"/>
                      <a:pt x="871" y="2973"/>
                    </a:cubicBezTo>
                    <a:cubicBezTo>
                      <a:pt x="898" y="3053"/>
                      <a:pt x="968" y="3107"/>
                      <a:pt x="1048" y="3107"/>
                    </a:cubicBezTo>
                    <a:cubicBezTo>
                      <a:pt x="1177" y="3107"/>
                      <a:pt x="1263" y="2983"/>
                      <a:pt x="1231" y="2865"/>
                    </a:cubicBezTo>
                    <a:cubicBezTo>
                      <a:pt x="1204" y="2785"/>
                      <a:pt x="1226" y="2736"/>
                      <a:pt x="1301" y="2618"/>
                    </a:cubicBezTo>
                    <a:cubicBezTo>
                      <a:pt x="1381" y="2495"/>
                      <a:pt x="1489" y="2318"/>
                      <a:pt x="1414" y="2071"/>
                    </a:cubicBezTo>
                    <a:cubicBezTo>
                      <a:pt x="1338" y="1818"/>
                      <a:pt x="1150" y="1732"/>
                      <a:pt x="1016" y="1673"/>
                    </a:cubicBezTo>
                    <a:cubicBezTo>
                      <a:pt x="887" y="1614"/>
                      <a:pt x="844" y="1587"/>
                      <a:pt x="818" y="1501"/>
                    </a:cubicBezTo>
                    <a:cubicBezTo>
                      <a:pt x="791" y="1421"/>
                      <a:pt x="823" y="1367"/>
                      <a:pt x="887" y="1254"/>
                    </a:cubicBezTo>
                    <a:cubicBezTo>
                      <a:pt x="968" y="1131"/>
                      <a:pt x="1075" y="959"/>
                      <a:pt x="1000" y="707"/>
                    </a:cubicBezTo>
                    <a:cubicBezTo>
                      <a:pt x="925" y="454"/>
                      <a:pt x="737" y="368"/>
                      <a:pt x="603" y="309"/>
                    </a:cubicBezTo>
                    <a:cubicBezTo>
                      <a:pt x="479" y="250"/>
                      <a:pt x="431" y="223"/>
                      <a:pt x="409" y="143"/>
                    </a:cubicBezTo>
                    <a:cubicBezTo>
                      <a:pt x="382" y="43"/>
                      <a:pt x="307" y="0"/>
                      <a:pt x="232" y="0"/>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5" name="Google Shape;2515;p64"/>
              <p:cNvSpPr/>
              <p:nvPr/>
            </p:nvSpPr>
            <p:spPr>
              <a:xfrm>
                <a:off x="16013929" y="-2623089"/>
                <a:ext cx="90801" cy="80365"/>
              </a:xfrm>
              <a:custGeom>
                <a:avLst/>
                <a:gdLst/>
                <a:ahLst/>
                <a:cxnLst/>
                <a:rect l="l" t="t" r="r" b="b"/>
                <a:pathLst>
                  <a:path w="2619" h="2318" extrusionOk="0">
                    <a:moveTo>
                      <a:pt x="2346" y="1"/>
                    </a:moveTo>
                    <a:cubicBezTo>
                      <a:pt x="2302" y="1"/>
                      <a:pt x="2255" y="19"/>
                      <a:pt x="2213" y="62"/>
                    </a:cubicBezTo>
                    <a:cubicBezTo>
                      <a:pt x="2174" y="101"/>
                      <a:pt x="2136" y="114"/>
                      <a:pt x="2075" y="114"/>
                    </a:cubicBezTo>
                    <a:cubicBezTo>
                      <a:pt x="2044" y="114"/>
                      <a:pt x="2007" y="110"/>
                      <a:pt x="1961" y="105"/>
                    </a:cubicBezTo>
                    <a:cubicBezTo>
                      <a:pt x="1914" y="100"/>
                      <a:pt x="1863" y="94"/>
                      <a:pt x="1809" y="94"/>
                    </a:cubicBezTo>
                    <a:cubicBezTo>
                      <a:pt x="1688" y="94"/>
                      <a:pt x="1552" y="122"/>
                      <a:pt x="1418" y="244"/>
                    </a:cubicBezTo>
                    <a:cubicBezTo>
                      <a:pt x="1225" y="422"/>
                      <a:pt x="1231" y="631"/>
                      <a:pt x="1236" y="776"/>
                    </a:cubicBezTo>
                    <a:cubicBezTo>
                      <a:pt x="1236" y="916"/>
                      <a:pt x="1236" y="969"/>
                      <a:pt x="1171" y="1029"/>
                    </a:cubicBezTo>
                    <a:cubicBezTo>
                      <a:pt x="1129" y="1067"/>
                      <a:pt x="1091" y="1081"/>
                      <a:pt x="1032" y="1081"/>
                    </a:cubicBezTo>
                    <a:cubicBezTo>
                      <a:pt x="1002" y="1081"/>
                      <a:pt x="965" y="1077"/>
                      <a:pt x="919" y="1071"/>
                    </a:cubicBezTo>
                    <a:cubicBezTo>
                      <a:pt x="873" y="1067"/>
                      <a:pt x="821" y="1061"/>
                      <a:pt x="766" y="1061"/>
                    </a:cubicBezTo>
                    <a:cubicBezTo>
                      <a:pt x="644" y="1061"/>
                      <a:pt x="505" y="1089"/>
                      <a:pt x="371" y="1211"/>
                    </a:cubicBezTo>
                    <a:cubicBezTo>
                      <a:pt x="178" y="1388"/>
                      <a:pt x="183" y="1598"/>
                      <a:pt x="189" y="1743"/>
                    </a:cubicBezTo>
                    <a:cubicBezTo>
                      <a:pt x="194" y="1882"/>
                      <a:pt x="189" y="1936"/>
                      <a:pt x="124" y="1995"/>
                    </a:cubicBezTo>
                    <a:cubicBezTo>
                      <a:pt x="1" y="2108"/>
                      <a:pt x="81" y="2317"/>
                      <a:pt x="253" y="2317"/>
                    </a:cubicBezTo>
                    <a:cubicBezTo>
                      <a:pt x="296" y="2317"/>
                      <a:pt x="344" y="2296"/>
                      <a:pt x="377" y="2269"/>
                    </a:cubicBezTo>
                    <a:cubicBezTo>
                      <a:pt x="570" y="2092"/>
                      <a:pt x="565" y="1882"/>
                      <a:pt x="559" y="1737"/>
                    </a:cubicBezTo>
                    <a:cubicBezTo>
                      <a:pt x="559" y="1608"/>
                      <a:pt x="559" y="1544"/>
                      <a:pt x="624" y="1485"/>
                    </a:cubicBezTo>
                    <a:cubicBezTo>
                      <a:pt x="666" y="1446"/>
                      <a:pt x="704" y="1433"/>
                      <a:pt x="763" y="1433"/>
                    </a:cubicBezTo>
                    <a:cubicBezTo>
                      <a:pt x="793" y="1433"/>
                      <a:pt x="830" y="1436"/>
                      <a:pt x="876" y="1442"/>
                    </a:cubicBezTo>
                    <a:cubicBezTo>
                      <a:pt x="922" y="1447"/>
                      <a:pt x="974" y="1452"/>
                      <a:pt x="1029" y="1452"/>
                    </a:cubicBezTo>
                    <a:cubicBezTo>
                      <a:pt x="1151" y="1452"/>
                      <a:pt x="1290" y="1425"/>
                      <a:pt x="1424" y="1302"/>
                    </a:cubicBezTo>
                    <a:cubicBezTo>
                      <a:pt x="1617" y="1120"/>
                      <a:pt x="1606" y="916"/>
                      <a:pt x="1606" y="765"/>
                    </a:cubicBezTo>
                    <a:cubicBezTo>
                      <a:pt x="1601" y="631"/>
                      <a:pt x="1606" y="577"/>
                      <a:pt x="1671" y="518"/>
                    </a:cubicBezTo>
                    <a:cubicBezTo>
                      <a:pt x="1710" y="480"/>
                      <a:pt x="1748" y="466"/>
                      <a:pt x="1809" y="466"/>
                    </a:cubicBezTo>
                    <a:cubicBezTo>
                      <a:pt x="1840" y="466"/>
                      <a:pt x="1877" y="470"/>
                      <a:pt x="1923" y="475"/>
                    </a:cubicBezTo>
                    <a:cubicBezTo>
                      <a:pt x="1968" y="480"/>
                      <a:pt x="2018" y="486"/>
                      <a:pt x="2072" y="486"/>
                    </a:cubicBezTo>
                    <a:cubicBezTo>
                      <a:pt x="2193" y="486"/>
                      <a:pt x="2332" y="458"/>
                      <a:pt x="2466" y="336"/>
                    </a:cubicBezTo>
                    <a:cubicBezTo>
                      <a:pt x="2619" y="203"/>
                      <a:pt x="2494" y="1"/>
                      <a:pt x="2346" y="1"/>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transition spd="slow">
    <p:push dir="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919"/>
        <p:cNvGrpSpPr/>
        <p:nvPr/>
      </p:nvGrpSpPr>
      <p:grpSpPr>
        <a:xfrm>
          <a:off x="0" y="0"/>
          <a:ext cx="0" cy="0"/>
          <a:chOff x="0" y="0"/>
          <a:chExt cx="0" cy="0"/>
        </a:xfrm>
      </p:grpSpPr>
      <p:sp>
        <p:nvSpPr>
          <p:cNvPr id="3" name="عنوان 2">
            <a:extLst>
              <a:ext uri="{FF2B5EF4-FFF2-40B4-BE49-F238E27FC236}">
                <a16:creationId xmlns:a16="http://schemas.microsoft.com/office/drawing/2014/main" id="{80F046F6-2ECF-78F2-77AA-18402D117F49}"/>
              </a:ext>
            </a:extLst>
          </p:cNvPr>
          <p:cNvSpPr>
            <a:spLocks noGrp="1"/>
          </p:cNvSpPr>
          <p:nvPr>
            <p:ph type="title"/>
          </p:nvPr>
        </p:nvSpPr>
        <p:spPr/>
        <p:txBody>
          <a:bodyPr anchor="ctr"/>
          <a:lstStyle/>
          <a:p>
            <a:pPr rtl="1"/>
            <a:r>
              <a:rPr lang="ar-SA" dirty="0">
                <a:latin typeface="Dubai" panose="020B0503030403030204" pitchFamily="34" charset="-78"/>
                <a:cs typeface="Dubai" panose="020B0503030403030204" pitchFamily="34" charset="-78"/>
              </a:rPr>
              <a:t>تطبيق </a:t>
            </a:r>
            <a:r>
              <a:rPr lang="en-US" dirty="0">
                <a:latin typeface="Dubai" panose="020B0503030403030204" pitchFamily="34" charset="-78"/>
                <a:cs typeface="Dubai" panose="020B0503030403030204" pitchFamily="34" charset="-78"/>
              </a:rPr>
              <a:t>SnapCalorie</a:t>
            </a:r>
            <a:endParaRPr lang="ar-SA" dirty="0">
              <a:latin typeface="Dubai" panose="020B0503030403030204" pitchFamily="34" charset="-78"/>
              <a:cs typeface="Dubai" panose="020B0503030403030204" pitchFamily="34" charset="-78"/>
            </a:endParaRPr>
          </a:p>
        </p:txBody>
      </p:sp>
      <p:pic>
        <p:nvPicPr>
          <p:cNvPr id="4" name="صورة 3">
            <a:extLst>
              <a:ext uri="{FF2B5EF4-FFF2-40B4-BE49-F238E27FC236}">
                <a16:creationId xmlns:a16="http://schemas.microsoft.com/office/drawing/2014/main" id="{7F11E9E2-3FC4-9CDB-A61C-B4950E74CD1E}"/>
              </a:ext>
            </a:extLst>
          </p:cNvPr>
          <p:cNvPicPr>
            <a:picLocks noChangeAspect="1"/>
          </p:cNvPicPr>
          <p:nvPr/>
        </p:nvPicPr>
        <p:blipFill>
          <a:blip r:embed="rId3"/>
          <a:stretch>
            <a:fillRect/>
          </a:stretch>
        </p:blipFill>
        <p:spPr>
          <a:xfrm>
            <a:off x="2593676" y="1017725"/>
            <a:ext cx="3956647" cy="3901778"/>
          </a:xfrm>
          <a:prstGeom prst="rect">
            <a:avLst/>
          </a:prstGeom>
          <a:effectLst>
            <a:outerShdw blurRad="50800" dist="50800" dir="5400000" algn="ctr" rotWithShape="0">
              <a:srgbClr val="000000">
                <a:alpha val="50000"/>
              </a:srgbClr>
            </a:outerShdw>
          </a:effectLst>
        </p:spPr>
      </p:pic>
    </p:spTree>
  </p:cSld>
  <p:clrMapOvr>
    <a:masterClrMapping/>
  </p:clrMapOvr>
  <p:transition spd="slow">
    <p:push dir="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919">
          <a:extLst>
            <a:ext uri="{FF2B5EF4-FFF2-40B4-BE49-F238E27FC236}">
              <a16:creationId xmlns:a16="http://schemas.microsoft.com/office/drawing/2014/main" id="{AA656975-5B0E-382F-D97F-BDF3F0386500}"/>
            </a:ext>
          </a:extLst>
        </p:cNvPr>
        <p:cNvGrpSpPr/>
        <p:nvPr/>
      </p:nvGrpSpPr>
      <p:grpSpPr>
        <a:xfrm>
          <a:off x="0" y="0"/>
          <a:ext cx="0" cy="0"/>
          <a:chOff x="0" y="0"/>
          <a:chExt cx="0" cy="0"/>
        </a:xfrm>
      </p:grpSpPr>
      <p:sp>
        <p:nvSpPr>
          <p:cNvPr id="3" name="عنوان 2">
            <a:extLst>
              <a:ext uri="{FF2B5EF4-FFF2-40B4-BE49-F238E27FC236}">
                <a16:creationId xmlns:a16="http://schemas.microsoft.com/office/drawing/2014/main" id="{A943D89B-D00E-EB54-86A0-2FF9AE6E870B}"/>
              </a:ext>
            </a:extLst>
          </p:cNvPr>
          <p:cNvSpPr>
            <a:spLocks noGrp="1"/>
          </p:cNvSpPr>
          <p:nvPr>
            <p:ph type="title"/>
          </p:nvPr>
        </p:nvSpPr>
        <p:spPr/>
        <p:txBody>
          <a:bodyPr anchor="ctr"/>
          <a:lstStyle/>
          <a:p>
            <a:pPr rtl="1"/>
            <a:r>
              <a:rPr lang="ar-SA" dirty="0">
                <a:latin typeface="Dubai" panose="020B0503030403030204" pitchFamily="34" charset="-78"/>
                <a:cs typeface="Dubai" panose="020B0503030403030204" pitchFamily="34" charset="-78"/>
              </a:rPr>
              <a:t>تطبيق </a:t>
            </a:r>
            <a:r>
              <a:rPr lang="en-US" dirty="0">
                <a:latin typeface="Dubai" panose="020B0503030403030204" pitchFamily="34" charset="-78"/>
                <a:cs typeface="Dubai" panose="020B0503030403030204" pitchFamily="34" charset="-78"/>
              </a:rPr>
              <a:t>Calorie Mama</a:t>
            </a:r>
            <a:endParaRPr lang="ar-SA" dirty="0">
              <a:latin typeface="Dubai" panose="020B0503030403030204" pitchFamily="34" charset="-78"/>
              <a:cs typeface="Dubai" panose="020B0503030403030204" pitchFamily="34" charset="-78"/>
            </a:endParaRPr>
          </a:p>
        </p:txBody>
      </p:sp>
      <p:pic>
        <p:nvPicPr>
          <p:cNvPr id="6" name="صورة 5" descr="صورة تحتوي على الهاتف النقال, أداة ذكية, جهاز اتصالات محمول, جهاز محمول&#10;&#10;قد يكون المحتوى الذي تم إنشاؤه بواسطة الذكاء الاصطناعي غير صحيح.">
            <a:extLst>
              <a:ext uri="{FF2B5EF4-FFF2-40B4-BE49-F238E27FC236}">
                <a16:creationId xmlns:a16="http://schemas.microsoft.com/office/drawing/2014/main" id="{E046D1AA-FB76-F005-4F5D-D092837CDABD}"/>
              </a:ext>
            </a:extLst>
          </p:cNvPr>
          <p:cNvPicPr>
            <a:picLocks noChangeAspect="1"/>
          </p:cNvPicPr>
          <p:nvPr/>
        </p:nvPicPr>
        <p:blipFill>
          <a:blip r:embed="rId3"/>
          <a:stretch>
            <a:fillRect/>
          </a:stretch>
        </p:blipFill>
        <p:spPr>
          <a:xfrm>
            <a:off x="2869996" y="1085848"/>
            <a:ext cx="3404007" cy="3830411"/>
          </a:xfrm>
          <a:prstGeom prst="rect">
            <a:avLst/>
          </a:prstGeom>
          <a:effectLst>
            <a:outerShdw blurRad="50800" dist="50800" dir="5400000" algn="ctr" rotWithShape="0">
              <a:srgbClr val="000000">
                <a:alpha val="50000"/>
              </a:srgbClr>
            </a:outerShdw>
          </a:effectLst>
        </p:spPr>
      </p:pic>
    </p:spTree>
    <p:extLst>
      <p:ext uri="{BB962C8B-B14F-4D97-AF65-F5344CB8AC3E}">
        <p14:creationId xmlns:p14="http://schemas.microsoft.com/office/powerpoint/2010/main" val="1289960860"/>
      </p:ext>
    </p:extLst>
  </p:cSld>
  <p:clrMapOvr>
    <a:masterClrMapping/>
  </p:clrMapOvr>
  <p:transition spd="slow">
    <p:push dir="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919">
          <a:extLst>
            <a:ext uri="{FF2B5EF4-FFF2-40B4-BE49-F238E27FC236}">
              <a16:creationId xmlns:a16="http://schemas.microsoft.com/office/drawing/2014/main" id="{2D7F355C-865E-D78A-FA79-0A3EEC731CEC}"/>
            </a:ext>
          </a:extLst>
        </p:cNvPr>
        <p:cNvGrpSpPr/>
        <p:nvPr/>
      </p:nvGrpSpPr>
      <p:grpSpPr>
        <a:xfrm>
          <a:off x="0" y="0"/>
          <a:ext cx="0" cy="0"/>
          <a:chOff x="0" y="0"/>
          <a:chExt cx="0" cy="0"/>
        </a:xfrm>
      </p:grpSpPr>
      <p:sp>
        <p:nvSpPr>
          <p:cNvPr id="3" name="عنوان 2">
            <a:extLst>
              <a:ext uri="{FF2B5EF4-FFF2-40B4-BE49-F238E27FC236}">
                <a16:creationId xmlns:a16="http://schemas.microsoft.com/office/drawing/2014/main" id="{8EAD8DE1-A647-DFFE-E467-0E607F1296AB}"/>
              </a:ext>
            </a:extLst>
          </p:cNvPr>
          <p:cNvSpPr>
            <a:spLocks noGrp="1"/>
          </p:cNvSpPr>
          <p:nvPr>
            <p:ph type="title"/>
          </p:nvPr>
        </p:nvSpPr>
        <p:spPr/>
        <p:txBody>
          <a:bodyPr anchor="ctr"/>
          <a:lstStyle/>
          <a:p>
            <a:pPr rtl="1"/>
            <a:r>
              <a:rPr lang="ar-SA" dirty="0">
                <a:latin typeface="Dubai" panose="020B0503030403030204" pitchFamily="34" charset="-78"/>
                <a:cs typeface="Dubai" panose="020B0503030403030204" pitchFamily="34" charset="-78"/>
              </a:rPr>
              <a:t>تطبيق </a:t>
            </a:r>
            <a:r>
              <a:rPr lang="en-US" dirty="0">
                <a:latin typeface="Dubai" panose="020B0503030403030204" pitchFamily="34" charset="-78"/>
                <a:cs typeface="Dubai" panose="020B0503030403030204" pitchFamily="34" charset="-78"/>
              </a:rPr>
              <a:t>Cal AI</a:t>
            </a:r>
            <a:endParaRPr lang="ar-SA" dirty="0">
              <a:latin typeface="Dubai" panose="020B0503030403030204" pitchFamily="34" charset="-78"/>
              <a:cs typeface="Dubai" panose="020B0503030403030204" pitchFamily="34" charset="-78"/>
            </a:endParaRPr>
          </a:p>
        </p:txBody>
      </p:sp>
      <p:pic>
        <p:nvPicPr>
          <p:cNvPr id="2" name="صورة 1">
            <a:extLst>
              <a:ext uri="{FF2B5EF4-FFF2-40B4-BE49-F238E27FC236}">
                <a16:creationId xmlns:a16="http://schemas.microsoft.com/office/drawing/2014/main" id="{0CA8DE2B-45FE-3C30-5188-7C223911C83A}"/>
              </a:ext>
            </a:extLst>
          </p:cNvPr>
          <p:cNvPicPr>
            <a:picLocks noChangeAspect="1"/>
          </p:cNvPicPr>
          <p:nvPr/>
        </p:nvPicPr>
        <p:blipFill>
          <a:blip r:embed="rId3"/>
          <a:stretch>
            <a:fillRect/>
          </a:stretch>
        </p:blipFill>
        <p:spPr>
          <a:xfrm>
            <a:off x="2593676" y="1132006"/>
            <a:ext cx="3956647" cy="3566469"/>
          </a:xfrm>
          <a:prstGeom prst="rect">
            <a:avLst/>
          </a:prstGeom>
          <a:effectLst>
            <a:outerShdw blurRad="50800" dist="50800" dir="5400000" algn="ctr" rotWithShape="0">
              <a:srgbClr val="000000">
                <a:alpha val="95000"/>
              </a:srgbClr>
            </a:outerShdw>
          </a:effectLst>
        </p:spPr>
      </p:pic>
    </p:spTree>
    <p:extLst>
      <p:ext uri="{BB962C8B-B14F-4D97-AF65-F5344CB8AC3E}">
        <p14:creationId xmlns:p14="http://schemas.microsoft.com/office/powerpoint/2010/main" val="911096579"/>
      </p:ext>
    </p:extLst>
  </p:cSld>
  <p:clrMapOvr>
    <a:masterClrMapping/>
  </p:clrMapOvr>
  <p:transition spd="slow">
    <p:push dir="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777"/>
        <p:cNvGrpSpPr/>
        <p:nvPr/>
      </p:nvGrpSpPr>
      <p:grpSpPr>
        <a:xfrm>
          <a:off x="0" y="0"/>
          <a:ext cx="0" cy="0"/>
          <a:chOff x="0" y="0"/>
          <a:chExt cx="0" cy="0"/>
        </a:xfrm>
      </p:grpSpPr>
      <p:sp>
        <p:nvSpPr>
          <p:cNvPr id="2778" name="Google Shape;2778;p67"/>
          <p:cNvSpPr txBox="1">
            <a:spLocks noGrp="1"/>
          </p:cNvSpPr>
          <p:nvPr>
            <p:ph type="title"/>
          </p:nvPr>
        </p:nvSpPr>
        <p:spPr>
          <a:xfrm>
            <a:off x="1629200" y="2619150"/>
            <a:ext cx="4362600" cy="932700"/>
          </a:xfrm>
          <a:prstGeom prst="rect">
            <a:avLst/>
          </a:prstGeom>
        </p:spPr>
        <p:txBody>
          <a:bodyPr spcFirstLastPara="1" wrap="square" lIns="91425" tIns="91425" rIns="91425" bIns="91425" anchor="b" anchorCtr="0">
            <a:noAutofit/>
          </a:bodyPr>
          <a:lstStyle/>
          <a:p>
            <a:pPr marL="0" lvl="0" indent="0" rtl="1">
              <a:spcBef>
                <a:spcPts val="0"/>
              </a:spcBef>
              <a:spcAft>
                <a:spcPts val="0"/>
              </a:spcAft>
              <a:buNone/>
            </a:pPr>
            <a:r>
              <a:rPr lang="ar-SA" dirty="0">
                <a:latin typeface="Dubai" panose="020B0503030403030204" pitchFamily="34" charset="-78"/>
                <a:cs typeface="Dubai" panose="020B0503030403030204" pitchFamily="34" charset="-78"/>
              </a:rPr>
              <a:t>التنفيذ العملي</a:t>
            </a:r>
            <a:endParaRPr dirty="0">
              <a:latin typeface="Dubai" panose="020B0503030403030204" pitchFamily="34" charset="-78"/>
              <a:cs typeface="Dubai" panose="020B0503030403030204" pitchFamily="34" charset="-78"/>
            </a:endParaRPr>
          </a:p>
        </p:txBody>
      </p:sp>
      <p:sp>
        <p:nvSpPr>
          <p:cNvPr id="2779" name="Google Shape;2779;p67"/>
          <p:cNvSpPr txBox="1">
            <a:spLocks noGrp="1"/>
          </p:cNvSpPr>
          <p:nvPr>
            <p:ph type="title" idx="2"/>
          </p:nvPr>
        </p:nvSpPr>
        <p:spPr>
          <a:xfrm>
            <a:off x="1705400" y="1305475"/>
            <a:ext cx="995400" cy="1036200"/>
          </a:xfrm>
          <a:prstGeom prst="rect">
            <a:avLst/>
          </a:prstGeom>
        </p:spPr>
        <p:txBody>
          <a:bodyPr spcFirstLastPara="1" wrap="square" lIns="91425" tIns="228600" rIns="91425" bIns="91425" anchor="ctr" anchorCtr="0">
            <a:noAutofit/>
          </a:bodyPr>
          <a:lstStyle/>
          <a:p>
            <a:pPr marL="0" lvl="0" indent="0" algn="ctr" rtl="0">
              <a:spcBef>
                <a:spcPts val="0"/>
              </a:spcBef>
              <a:spcAft>
                <a:spcPts val="0"/>
              </a:spcAft>
              <a:buNone/>
            </a:pPr>
            <a:r>
              <a:rPr lang="en"/>
              <a:t>03</a:t>
            </a:r>
            <a:endParaRPr/>
          </a:p>
        </p:txBody>
      </p:sp>
      <p:grpSp>
        <p:nvGrpSpPr>
          <p:cNvPr id="2781" name="Google Shape;2781;p67"/>
          <p:cNvGrpSpPr/>
          <p:nvPr/>
        </p:nvGrpSpPr>
        <p:grpSpPr>
          <a:xfrm>
            <a:off x="6283269" y="3527367"/>
            <a:ext cx="2795931" cy="1565539"/>
            <a:chOff x="6283269" y="3527367"/>
            <a:chExt cx="2795931" cy="1565539"/>
          </a:xfrm>
        </p:grpSpPr>
        <p:grpSp>
          <p:nvGrpSpPr>
            <p:cNvPr id="2782" name="Google Shape;2782;p67"/>
            <p:cNvGrpSpPr/>
            <p:nvPr/>
          </p:nvGrpSpPr>
          <p:grpSpPr>
            <a:xfrm flipH="1">
              <a:off x="6283269" y="3527370"/>
              <a:ext cx="1140615" cy="1365258"/>
              <a:chOff x="-7609651" y="-824001"/>
              <a:chExt cx="912930" cy="1092556"/>
            </a:xfrm>
          </p:grpSpPr>
          <p:sp>
            <p:nvSpPr>
              <p:cNvPr id="2783" name="Google Shape;2783;p67"/>
              <p:cNvSpPr/>
              <p:nvPr/>
            </p:nvSpPr>
            <p:spPr>
              <a:xfrm>
                <a:off x="-7609651" y="-824001"/>
                <a:ext cx="912930" cy="1092556"/>
              </a:xfrm>
              <a:custGeom>
                <a:avLst/>
                <a:gdLst/>
                <a:ahLst/>
                <a:cxnLst/>
                <a:rect l="l" t="t" r="r" b="b"/>
                <a:pathLst>
                  <a:path w="26332" h="31513" extrusionOk="0">
                    <a:moveTo>
                      <a:pt x="11047" y="6494"/>
                    </a:moveTo>
                    <a:cubicBezTo>
                      <a:pt x="11280" y="6613"/>
                      <a:pt x="11493" y="6772"/>
                      <a:pt x="11681" y="6960"/>
                    </a:cubicBezTo>
                    <a:cubicBezTo>
                      <a:pt x="11389" y="6990"/>
                      <a:pt x="11106" y="7030"/>
                      <a:pt x="10819" y="7074"/>
                    </a:cubicBezTo>
                    <a:cubicBezTo>
                      <a:pt x="10933" y="6901"/>
                      <a:pt x="11007" y="6702"/>
                      <a:pt x="11047" y="6494"/>
                    </a:cubicBezTo>
                    <a:close/>
                    <a:moveTo>
                      <a:pt x="6810" y="8402"/>
                    </a:moveTo>
                    <a:lnTo>
                      <a:pt x="6814" y="8407"/>
                    </a:lnTo>
                    <a:lnTo>
                      <a:pt x="6795" y="8412"/>
                    </a:lnTo>
                    <a:lnTo>
                      <a:pt x="6795" y="8412"/>
                    </a:lnTo>
                    <a:lnTo>
                      <a:pt x="6810" y="8402"/>
                    </a:lnTo>
                    <a:close/>
                    <a:moveTo>
                      <a:pt x="16644" y="0"/>
                    </a:moveTo>
                    <a:cubicBezTo>
                      <a:pt x="16249" y="0"/>
                      <a:pt x="15900" y="267"/>
                      <a:pt x="15805" y="656"/>
                    </a:cubicBezTo>
                    <a:lnTo>
                      <a:pt x="14501" y="5528"/>
                    </a:lnTo>
                    <a:lnTo>
                      <a:pt x="14358" y="5627"/>
                    </a:lnTo>
                    <a:lnTo>
                      <a:pt x="14358" y="5627"/>
                    </a:lnTo>
                    <a:lnTo>
                      <a:pt x="14566" y="3848"/>
                    </a:lnTo>
                    <a:cubicBezTo>
                      <a:pt x="14670" y="3313"/>
                      <a:pt x="14293" y="2797"/>
                      <a:pt x="13753" y="2733"/>
                    </a:cubicBezTo>
                    <a:cubicBezTo>
                      <a:pt x="13715" y="2728"/>
                      <a:pt x="13677" y="2726"/>
                      <a:pt x="13640" y="2726"/>
                    </a:cubicBezTo>
                    <a:cubicBezTo>
                      <a:pt x="13143" y="2726"/>
                      <a:pt x="12725" y="3117"/>
                      <a:pt x="12702" y="3625"/>
                    </a:cubicBezTo>
                    <a:lnTo>
                      <a:pt x="12514" y="5201"/>
                    </a:lnTo>
                    <a:cubicBezTo>
                      <a:pt x="11984" y="4804"/>
                      <a:pt x="11369" y="4532"/>
                      <a:pt x="10720" y="4418"/>
                    </a:cubicBezTo>
                    <a:cubicBezTo>
                      <a:pt x="10536" y="4384"/>
                      <a:pt x="10349" y="4366"/>
                      <a:pt x="10164" y="4366"/>
                    </a:cubicBezTo>
                    <a:cubicBezTo>
                      <a:pt x="9999" y="4366"/>
                      <a:pt x="9835" y="4380"/>
                      <a:pt x="9674" y="4408"/>
                    </a:cubicBezTo>
                    <a:cubicBezTo>
                      <a:pt x="9773" y="4041"/>
                      <a:pt x="9783" y="3645"/>
                      <a:pt x="9560" y="3288"/>
                    </a:cubicBezTo>
                    <a:cubicBezTo>
                      <a:pt x="9296" y="2862"/>
                      <a:pt x="8823" y="2651"/>
                      <a:pt x="8130" y="2651"/>
                    </a:cubicBezTo>
                    <a:cubicBezTo>
                      <a:pt x="7846" y="2651"/>
                      <a:pt x="7525" y="2687"/>
                      <a:pt x="7166" y="2757"/>
                    </a:cubicBezTo>
                    <a:cubicBezTo>
                      <a:pt x="6520" y="1781"/>
                      <a:pt x="5899" y="1305"/>
                      <a:pt x="5282" y="1305"/>
                    </a:cubicBezTo>
                    <a:cubicBezTo>
                      <a:pt x="5185" y="1305"/>
                      <a:pt x="5088" y="1316"/>
                      <a:pt x="4991" y="1340"/>
                    </a:cubicBezTo>
                    <a:cubicBezTo>
                      <a:pt x="4277" y="1514"/>
                      <a:pt x="3866" y="2257"/>
                      <a:pt x="3732" y="3605"/>
                    </a:cubicBezTo>
                    <a:cubicBezTo>
                      <a:pt x="2473" y="3967"/>
                      <a:pt x="1834" y="4497"/>
                      <a:pt x="1779" y="5216"/>
                    </a:cubicBezTo>
                    <a:cubicBezTo>
                      <a:pt x="1730" y="5934"/>
                      <a:pt x="2295" y="6559"/>
                      <a:pt x="3504" y="7094"/>
                    </a:cubicBezTo>
                    <a:cubicBezTo>
                      <a:pt x="3444" y="8442"/>
                      <a:pt x="3752" y="9240"/>
                      <a:pt x="4431" y="9513"/>
                    </a:cubicBezTo>
                    <a:cubicBezTo>
                      <a:pt x="4579" y="9577"/>
                      <a:pt x="4743" y="9607"/>
                      <a:pt x="4901" y="9607"/>
                    </a:cubicBezTo>
                    <a:cubicBezTo>
                      <a:pt x="4525" y="9894"/>
                      <a:pt x="4158" y="10201"/>
                      <a:pt x="3816" y="10529"/>
                    </a:cubicBezTo>
                    <a:cubicBezTo>
                      <a:pt x="1353" y="12848"/>
                      <a:pt x="0" y="15931"/>
                      <a:pt x="0" y="19197"/>
                    </a:cubicBezTo>
                    <a:cubicBezTo>
                      <a:pt x="0" y="22165"/>
                      <a:pt x="1145" y="25030"/>
                      <a:pt x="3216" y="27265"/>
                    </a:cubicBezTo>
                    <a:lnTo>
                      <a:pt x="3236" y="27285"/>
                    </a:lnTo>
                    <a:cubicBezTo>
                      <a:pt x="3296" y="27354"/>
                      <a:pt x="3360" y="27419"/>
                      <a:pt x="3430" y="27488"/>
                    </a:cubicBezTo>
                    <a:lnTo>
                      <a:pt x="3439" y="27503"/>
                    </a:lnTo>
                    <a:cubicBezTo>
                      <a:pt x="3489" y="27552"/>
                      <a:pt x="3544" y="27602"/>
                      <a:pt x="3598" y="27656"/>
                    </a:cubicBezTo>
                    <a:lnTo>
                      <a:pt x="3618" y="27676"/>
                    </a:lnTo>
                    <a:lnTo>
                      <a:pt x="3662" y="27726"/>
                    </a:lnTo>
                    <a:cubicBezTo>
                      <a:pt x="3702" y="27761"/>
                      <a:pt x="3737" y="27795"/>
                      <a:pt x="3776" y="27830"/>
                    </a:cubicBezTo>
                    <a:lnTo>
                      <a:pt x="3826" y="27879"/>
                    </a:lnTo>
                    <a:lnTo>
                      <a:pt x="3895" y="27939"/>
                    </a:lnTo>
                    <a:lnTo>
                      <a:pt x="3990" y="28028"/>
                    </a:lnTo>
                    <a:lnTo>
                      <a:pt x="4024" y="28058"/>
                    </a:lnTo>
                    <a:lnTo>
                      <a:pt x="4133" y="28157"/>
                    </a:lnTo>
                    <a:lnTo>
                      <a:pt x="4213" y="28226"/>
                    </a:lnTo>
                    <a:lnTo>
                      <a:pt x="4232" y="28246"/>
                    </a:lnTo>
                    <a:cubicBezTo>
                      <a:pt x="4282" y="28286"/>
                      <a:pt x="4332" y="28330"/>
                      <a:pt x="4381" y="28370"/>
                    </a:cubicBezTo>
                    <a:lnTo>
                      <a:pt x="4441" y="28420"/>
                    </a:lnTo>
                    <a:lnTo>
                      <a:pt x="4460" y="28435"/>
                    </a:lnTo>
                    <a:cubicBezTo>
                      <a:pt x="4520" y="28484"/>
                      <a:pt x="4579" y="28529"/>
                      <a:pt x="4639" y="28578"/>
                    </a:cubicBezTo>
                    <a:lnTo>
                      <a:pt x="4688" y="28618"/>
                    </a:lnTo>
                    <a:cubicBezTo>
                      <a:pt x="4763" y="28677"/>
                      <a:pt x="4837" y="28732"/>
                      <a:pt x="4911" y="28791"/>
                    </a:cubicBezTo>
                    <a:lnTo>
                      <a:pt x="4921" y="28796"/>
                    </a:lnTo>
                    <a:cubicBezTo>
                      <a:pt x="6200" y="29758"/>
                      <a:pt x="7637" y="30481"/>
                      <a:pt x="9169" y="30932"/>
                    </a:cubicBezTo>
                    <a:lnTo>
                      <a:pt x="9188" y="30942"/>
                    </a:lnTo>
                    <a:lnTo>
                      <a:pt x="9203" y="30947"/>
                    </a:lnTo>
                    <a:cubicBezTo>
                      <a:pt x="9283" y="30967"/>
                      <a:pt x="9362" y="30992"/>
                      <a:pt x="9446" y="31012"/>
                    </a:cubicBezTo>
                    <a:lnTo>
                      <a:pt x="9476" y="31022"/>
                    </a:lnTo>
                    <a:lnTo>
                      <a:pt x="9540" y="31041"/>
                    </a:lnTo>
                    <a:cubicBezTo>
                      <a:pt x="9620" y="31061"/>
                      <a:pt x="9704" y="31081"/>
                      <a:pt x="9788" y="31101"/>
                    </a:cubicBezTo>
                    <a:lnTo>
                      <a:pt x="9808" y="31111"/>
                    </a:lnTo>
                    <a:lnTo>
                      <a:pt x="9857" y="31121"/>
                    </a:lnTo>
                    <a:cubicBezTo>
                      <a:pt x="10933" y="31378"/>
                      <a:pt x="12033" y="31512"/>
                      <a:pt x="13143" y="31512"/>
                    </a:cubicBezTo>
                    <a:lnTo>
                      <a:pt x="13163" y="31512"/>
                    </a:lnTo>
                    <a:cubicBezTo>
                      <a:pt x="16667" y="31512"/>
                      <a:pt x="19968" y="30239"/>
                      <a:pt x="22451" y="27924"/>
                    </a:cubicBezTo>
                    <a:cubicBezTo>
                      <a:pt x="24948" y="25595"/>
                      <a:pt x="26326" y="22497"/>
                      <a:pt x="26326" y="19197"/>
                    </a:cubicBezTo>
                    <a:cubicBezTo>
                      <a:pt x="26331" y="15936"/>
                      <a:pt x="24978" y="12863"/>
                      <a:pt x="22530" y="10543"/>
                    </a:cubicBezTo>
                    <a:cubicBezTo>
                      <a:pt x="20736" y="8848"/>
                      <a:pt x="18506" y="7689"/>
                      <a:pt x="16087" y="7183"/>
                    </a:cubicBezTo>
                    <a:lnTo>
                      <a:pt x="16087" y="7183"/>
                    </a:lnTo>
                    <a:lnTo>
                      <a:pt x="20721" y="7461"/>
                    </a:lnTo>
                    <a:cubicBezTo>
                      <a:pt x="20742" y="7462"/>
                      <a:pt x="20763" y="7463"/>
                      <a:pt x="20784" y="7463"/>
                    </a:cubicBezTo>
                    <a:cubicBezTo>
                      <a:pt x="21175" y="7463"/>
                      <a:pt x="21519" y="7202"/>
                      <a:pt x="21618" y="6816"/>
                    </a:cubicBezTo>
                    <a:cubicBezTo>
                      <a:pt x="21727" y="6415"/>
                      <a:pt x="21529" y="5994"/>
                      <a:pt x="21152" y="5815"/>
                    </a:cubicBezTo>
                    <a:lnTo>
                      <a:pt x="19829" y="5161"/>
                    </a:lnTo>
                    <a:lnTo>
                      <a:pt x="21846" y="2495"/>
                    </a:lnTo>
                    <a:cubicBezTo>
                      <a:pt x="22302" y="1895"/>
                      <a:pt x="21836" y="1097"/>
                      <a:pt x="21166" y="1097"/>
                    </a:cubicBezTo>
                    <a:cubicBezTo>
                      <a:pt x="21073" y="1097"/>
                      <a:pt x="20975" y="1113"/>
                      <a:pt x="20875" y="1147"/>
                    </a:cubicBezTo>
                    <a:lnTo>
                      <a:pt x="17708" y="2222"/>
                    </a:lnTo>
                    <a:lnTo>
                      <a:pt x="17505" y="760"/>
                    </a:lnTo>
                    <a:cubicBezTo>
                      <a:pt x="17450" y="344"/>
                      <a:pt x="17113" y="27"/>
                      <a:pt x="16697" y="2"/>
                    </a:cubicBezTo>
                    <a:cubicBezTo>
                      <a:pt x="16679" y="1"/>
                      <a:pt x="16662" y="0"/>
                      <a:pt x="16644" y="0"/>
                    </a:cubicBezTo>
                    <a:close/>
                  </a:path>
                </a:pathLst>
              </a:custGeom>
              <a:solidFill>
                <a:schemeClr val="accent5"/>
              </a:solidFill>
              <a:ln w="28575" cap="flat" cmpd="sng">
                <a:solidFill>
                  <a:schemeClr val="accent5"/>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4" name="Google Shape;2784;p67"/>
              <p:cNvSpPr/>
              <p:nvPr/>
            </p:nvSpPr>
            <p:spPr>
              <a:xfrm>
                <a:off x="-7086161" y="-796821"/>
                <a:ext cx="214261" cy="204726"/>
              </a:xfrm>
              <a:custGeom>
                <a:avLst/>
                <a:gdLst/>
                <a:ahLst/>
                <a:cxnLst/>
                <a:rect l="l" t="t" r="r" b="b"/>
                <a:pathLst>
                  <a:path w="6180" h="5905" extrusionOk="0">
                    <a:moveTo>
                      <a:pt x="1542" y="1"/>
                    </a:moveTo>
                    <a:cubicBezTo>
                      <a:pt x="1502" y="1"/>
                      <a:pt x="1462" y="23"/>
                      <a:pt x="1448" y="70"/>
                    </a:cubicBezTo>
                    <a:lnTo>
                      <a:pt x="16" y="5453"/>
                    </a:lnTo>
                    <a:cubicBezTo>
                      <a:pt x="1" y="5512"/>
                      <a:pt x="41" y="5567"/>
                      <a:pt x="100" y="5572"/>
                    </a:cubicBezTo>
                    <a:lnTo>
                      <a:pt x="5666" y="5904"/>
                    </a:lnTo>
                    <a:cubicBezTo>
                      <a:pt x="5669" y="5904"/>
                      <a:pt x="5673" y="5904"/>
                      <a:pt x="5676" y="5904"/>
                    </a:cubicBezTo>
                    <a:cubicBezTo>
                      <a:pt x="5772" y="5904"/>
                      <a:pt x="5806" y="5773"/>
                      <a:pt x="5715" y="5725"/>
                    </a:cubicBezTo>
                    <a:lnTo>
                      <a:pt x="4273" y="5016"/>
                    </a:lnTo>
                    <a:lnTo>
                      <a:pt x="3653" y="4709"/>
                    </a:lnTo>
                    <a:cubicBezTo>
                      <a:pt x="3599" y="4679"/>
                      <a:pt x="3584" y="4610"/>
                      <a:pt x="3619" y="4565"/>
                    </a:cubicBezTo>
                    <a:lnTo>
                      <a:pt x="4204" y="3792"/>
                    </a:lnTo>
                    <a:lnTo>
                      <a:pt x="6131" y="1240"/>
                    </a:lnTo>
                    <a:cubicBezTo>
                      <a:pt x="6179" y="1175"/>
                      <a:pt x="6128" y="1091"/>
                      <a:pt x="6058" y="1091"/>
                    </a:cubicBezTo>
                    <a:cubicBezTo>
                      <a:pt x="6048" y="1091"/>
                      <a:pt x="6038" y="1093"/>
                      <a:pt x="6027" y="1096"/>
                    </a:cubicBezTo>
                    <a:lnTo>
                      <a:pt x="2994" y="2127"/>
                    </a:lnTo>
                    <a:lnTo>
                      <a:pt x="2077" y="2434"/>
                    </a:lnTo>
                    <a:cubicBezTo>
                      <a:pt x="2067" y="2438"/>
                      <a:pt x="2056" y="2440"/>
                      <a:pt x="2046" y="2440"/>
                    </a:cubicBezTo>
                    <a:cubicBezTo>
                      <a:pt x="2002" y="2440"/>
                      <a:pt x="1962" y="2408"/>
                      <a:pt x="1954" y="2360"/>
                    </a:cubicBezTo>
                    <a:lnTo>
                      <a:pt x="1854" y="1671"/>
                    </a:lnTo>
                    <a:lnTo>
                      <a:pt x="1636" y="80"/>
                    </a:lnTo>
                    <a:cubicBezTo>
                      <a:pt x="1629" y="28"/>
                      <a:pt x="1585" y="1"/>
                      <a:pt x="154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5" name="Google Shape;2785;p67"/>
              <p:cNvSpPr/>
              <p:nvPr/>
            </p:nvSpPr>
            <p:spPr>
              <a:xfrm>
                <a:off x="-7364720" y="-700409"/>
                <a:ext cx="392014" cy="151751"/>
              </a:xfrm>
              <a:custGeom>
                <a:avLst/>
                <a:gdLst/>
                <a:ahLst/>
                <a:cxnLst/>
                <a:rect l="l" t="t" r="r" b="b"/>
                <a:pathLst>
                  <a:path w="11307" h="4377" extrusionOk="0">
                    <a:moveTo>
                      <a:pt x="2480" y="2052"/>
                    </a:moveTo>
                    <a:cubicBezTo>
                      <a:pt x="2713" y="2176"/>
                      <a:pt x="2877" y="2399"/>
                      <a:pt x="2892" y="2617"/>
                    </a:cubicBezTo>
                    <a:cubicBezTo>
                      <a:pt x="2911" y="2845"/>
                      <a:pt x="2743" y="3073"/>
                      <a:pt x="2545" y="3103"/>
                    </a:cubicBezTo>
                    <a:cubicBezTo>
                      <a:pt x="2537" y="3103"/>
                      <a:pt x="2529" y="3103"/>
                      <a:pt x="2522" y="3103"/>
                    </a:cubicBezTo>
                    <a:cubicBezTo>
                      <a:pt x="2347" y="3103"/>
                      <a:pt x="2190" y="2996"/>
                      <a:pt x="2123" y="2830"/>
                    </a:cubicBezTo>
                    <a:cubicBezTo>
                      <a:pt x="2064" y="2642"/>
                      <a:pt x="2099" y="2429"/>
                      <a:pt x="2223" y="2270"/>
                    </a:cubicBezTo>
                    <a:cubicBezTo>
                      <a:pt x="2292" y="2181"/>
                      <a:pt x="2381" y="2107"/>
                      <a:pt x="2480" y="2052"/>
                    </a:cubicBezTo>
                    <a:close/>
                    <a:moveTo>
                      <a:pt x="6565" y="0"/>
                    </a:moveTo>
                    <a:cubicBezTo>
                      <a:pt x="6488" y="0"/>
                      <a:pt x="6412" y="47"/>
                      <a:pt x="6400" y="149"/>
                    </a:cubicBezTo>
                    <a:lnTo>
                      <a:pt x="6019" y="3460"/>
                    </a:lnTo>
                    <a:cubicBezTo>
                      <a:pt x="5523" y="2508"/>
                      <a:pt x="4577" y="1799"/>
                      <a:pt x="3521" y="1616"/>
                    </a:cubicBezTo>
                    <a:cubicBezTo>
                      <a:pt x="3385" y="1589"/>
                      <a:pt x="3246" y="1575"/>
                      <a:pt x="3107" y="1575"/>
                    </a:cubicBezTo>
                    <a:cubicBezTo>
                      <a:pt x="2968" y="1575"/>
                      <a:pt x="2830" y="1589"/>
                      <a:pt x="2693" y="1616"/>
                    </a:cubicBezTo>
                    <a:cubicBezTo>
                      <a:pt x="2624" y="1631"/>
                      <a:pt x="2550" y="1656"/>
                      <a:pt x="2480" y="1680"/>
                    </a:cubicBezTo>
                    <a:cubicBezTo>
                      <a:pt x="2244" y="1596"/>
                      <a:pt x="1991" y="1555"/>
                      <a:pt x="1741" y="1555"/>
                    </a:cubicBezTo>
                    <a:cubicBezTo>
                      <a:pt x="1713" y="1555"/>
                      <a:pt x="1685" y="1556"/>
                      <a:pt x="1658" y="1556"/>
                    </a:cubicBezTo>
                    <a:cubicBezTo>
                      <a:pt x="1147" y="1566"/>
                      <a:pt x="647" y="1670"/>
                      <a:pt x="176" y="1869"/>
                    </a:cubicBezTo>
                    <a:cubicBezTo>
                      <a:pt x="1" y="1943"/>
                      <a:pt x="77" y="2190"/>
                      <a:pt x="236" y="2190"/>
                    </a:cubicBezTo>
                    <a:cubicBezTo>
                      <a:pt x="257" y="2190"/>
                      <a:pt x="280" y="2186"/>
                      <a:pt x="305" y="2176"/>
                    </a:cubicBezTo>
                    <a:cubicBezTo>
                      <a:pt x="736" y="1998"/>
                      <a:pt x="1197" y="1903"/>
                      <a:pt x="1663" y="1894"/>
                    </a:cubicBezTo>
                    <a:cubicBezTo>
                      <a:pt x="1686" y="1893"/>
                      <a:pt x="1710" y="1892"/>
                      <a:pt x="1734" y="1892"/>
                    </a:cubicBezTo>
                    <a:cubicBezTo>
                      <a:pt x="1854" y="1892"/>
                      <a:pt x="1973" y="1903"/>
                      <a:pt x="2089" y="1923"/>
                    </a:cubicBezTo>
                    <a:cubicBezTo>
                      <a:pt x="2039" y="1968"/>
                      <a:pt x="1995" y="2017"/>
                      <a:pt x="1955" y="2067"/>
                    </a:cubicBezTo>
                    <a:cubicBezTo>
                      <a:pt x="1762" y="2320"/>
                      <a:pt x="1707" y="2652"/>
                      <a:pt x="1816" y="2954"/>
                    </a:cubicBezTo>
                    <a:cubicBezTo>
                      <a:pt x="1929" y="3243"/>
                      <a:pt x="2214" y="3441"/>
                      <a:pt x="2507" y="3441"/>
                    </a:cubicBezTo>
                    <a:cubicBezTo>
                      <a:pt x="2536" y="3441"/>
                      <a:pt x="2565" y="3439"/>
                      <a:pt x="2594" y="3435"/>
                    </a:cubicBezTo>
                    <a:cubicBezTo>
                      <a:pt x="2971" y="3385"/>
                      <a:pt x="3263" y="2999"/>
                      <a:pt x="3229" y="2587"/>
                    </a:cubicBezTo>
                    <a:cubicBezTo>
                      <a:pt x="3199" y="2330"/>
                      <a:pt x="3075" y="2097"/>
                      <a:pt x="2882" y="1928"/>
                    </a:cubicBezTo>
                    <a:cubicBezTo>
                      <a:pt x="2955" y="1919"/>
                      <a:pt x="3028" y="1914"/>
                      <a:pt x="3101" y="1914"/>
                    </a:cubicBezTo>
                    <a:cubicBezTo>
                      <a:pt x="3221" y="1914"/>
                      <a:pt x="3341" y="1926"/>
                      <a:pt x="3462" y="1948"/>
                    </a:cubicBezTo>
                    <a:cubicBezTo>
                      <a:pt x="4616" y="2161"/>
                      <a:pt x="5558" y="2989"/>
                      <a:pt x="5925" y="4104"/>
                    </a:cubicBezTo>
                    <a:cubicBezTo>
                      <a:pt x="5925" y="4114"/>
                      <a:pt x="5930" y="4124"/>
                      <a:pt x="5940" y="4134"/>
                    </a:cubicBezTo>
                    <a:lnTo>
                      <a:pt x="5930" y="4188"/>
                    </a:lnTo>
                    <a:cubicBezTo>
                      <a:pt x="5920" y="4282"/>
                      <a:pt x="5989" y="4362"/>
                      <a:pt x="6078" y="4376"/>
                    </a:cubicBezTo>
                    <a:lnTo>
                      <a:pt x="6098" y="4376"/>
                    </a:lnTo>
                    <a:cubicBezTo>
                      <a:pt x="6182" y="4372"/>
                      <a:pt x="6257" y="4312"/>
                      <a:pt x="6267" y="4228"/>
                    </a:cubicBezTo>
                    <a:lnTo>
                      <a:pt x="6277" y="4124"/>
                    </a:lnTo>
                    <a:lnTo>
                      <a:pt x="11213" y="689"/>
                    </a:lnTo>
                    <a:cubicBezTo>
                      <a:pt x="11287" y="635"/>
                      <a:pt x="11307" y="531"/>
                      <a:pt x="11252" y="456"/>
                    </a:cubicBezTo>
                    <a:cubicBezTo>
                      <a:pt x="11222" y="407"/>
                      <a:pt x="11168" y="381"/>
                      <a:pt x="11114" y="381"/>
                    </a:cubicBezTo>
                    <a:cubicBezTo>
                      <a:pt x="11081" y="381"/>
                      <a:pt x="11048" y="391"/>
                      <a:pt x="11019" y="412"/>
                    </a:cubicBezTo>
                    <a:lnTo>
                      <a:pt x="6331" y="3678"/>
                    </a:lnTo>
                    <a:lnTo>
                      <a:pt x="6737" y="189"/>
                    </a:lnTo>
                    <a:cubicBezTo>
                      <a:pt x="6751" y="67"/>
                      <a:pt x="6657" y="0"/>
                      <a:pt x="6565" y="0"/>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6" name="Google Shape;2786;p67"/>
              <p:cNvSpPr/>
              <p:nvPr/>
            </p:nvSpPr>
            <p:spPr>
              <a:xfrm>
                <a:off x="-7522391" y="-751856"/>
                <a:ext cx="229931" cy="233953"/>
              </a:xfrm>
              <a:custGeom>
                <a:avLst/>
                <a:gdLst/>
                <a:ahLst/>
                <a:cxnLst/>
                <a:rect l="l" t="t" r="r" b="b"/>
                <a:pathLst>
                  <a:path w="6632" h="6748" extrusionOk="0">
                    <a:moveTo>
                      <a:pt x="2754" y="1"/>
                    </a:moveTo>
                    <a:cubicBezTo>
                      <a:pt x="2721" y="1"/>
                      <a:pt x="2689" y="5"/>
                      <a:pt x="2657" y="12"/>
                    </a:cubicBezTo>
                    <a:cubicBezTo>
                      <a:pt x="2181" y="131"/>
                      <a:pt x="1983" y="1157"/>
                      <a:pt x="1948" y="2134"/>
                    </a:cubicBezTo>
                    <a:cubicBezTo>
                      <a:pt x="1012" y="2342"/>
                      <a:pt x="70" y="2703"/>
                      <a:pt x="35" y="3189"/>
                    </a:cubicBezTo>
                    <a:cubicBezTo>
                      <a:pt x="1" y="3675"/>
                      <a:pt x="898" y="4175"/>
                      <a:pt x="1805" y="4512"/>
                    </a:cubicBezTo>
                    <a:cubicBezTo>
                      <a:pt x="1701" y="5484"/>
                      <a:pt x="1745" y="6534"/>
                      <a:pt x="2206" y="6718"/>
                    </a:cubicBezTo>
                    <a:cubicBezTo>
                      <a:pt x="2255" y="6738"/>
                      <a:pt x="2308" y="6748"/>
                      <a:pt x="2364" y="6748"/>
                    </a:cubicBezTo>
                    <a:cubicBezTo>
                      <a:pt x="2829" y="6748"/>
                      <a:pt x="3510" y="6089"/>
                      <a:pt x="4050" y="5395"/>
                    </a:cubicBezTo>
                    <a:cubicBezTo>
                      <a:pt x="4623" y="5642"/>
                      <a:pt x="5236" y="5836"/>
                      <a:pt x="5677" y="5836"/>
                    </a:cubicBezTo>
                    <a:cubicBezTo>
                      <a:pt x="5907" y="5836"/>
                      <a:pt x="6090" y="5783"/>
                      <a:pt x="6196" y="5657"/>
                    </a:cubicBezTo>
                    <a:cubicBezTo>
                      <a:pt x="6513" y="5281"/>
                      <a:pt x="6067" y="4329"/>
                      <a:pt x="5522" y="3516"/>
                    </a:cubicBezTo>
                    <a:cubicBezTo>
                      <a:pt x="6126" y="2817"/>
                      <a:pt x="6632" y="2015"/>
                      <a:pt x="6384" y="1618"/>
                    </a:cubicBezTo>
                    <a:cubicBezTo>
                      <a:pt x="6264" y="1424"/>
                      <a:pt x="5977" y="1348"/>
                      <a:pt x="5612" y="1348"/>
                    </a:cubicBezTo>
                    <a:cubicBezTo>
                      <a:pt x="5223" y="1348"/>
                      <a:pt x="4745" y="1434"/>
                      <a:pt x="4283" y="1554"/>
                    </a:cubicBezTo>
                    <a:cubicBezTo>
                      <a:pt x="3824" y="766"/>
                      <a:pt x="3223" y="1"/>
                      <a:pt x="275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7" name="Google Shape;2787;p67"/>
              <p:cNvSpPr/>
              <p:nvPr/>
            </p:nvSpPr>
            <p:spPr>
              <a:xfrm>
                <a:off x="-7438875" y="-670975"/>
                <a:ext cx="74610" cy="67641"/>
              </a:xfrm>
              <a:custGeom>
                <a:avLst/>
                <a:gdLst/>
                <a:ahLst/>
                <a:cxnLst/>
                <a:rect l="l" t="t" r="r" b="b"/>
                <a:pathLst>
                  <a:path w="2152" h="1951" extrusionOk="0">
                    <a:moveTo>
                      <a:pt x="1072" y="0"/>
                    </a:moveTo>
                    <a:cubicBezTo>
                      <a:pt x="995" y="0"/>
                      <a:pt x="916" y="9"/>
                      <a:pt x="838" y="29"/>
                    </a:cubicBezTo>
                    <a:cubicBezTo>
                      <a:pt x="317" y="157"/>
                      <a:pt x="0" y="688"/>
                      <a:pt x="129" y="1213"/>
                    </a:cubicBezTo>
                    <a:cubicBezTo>
                      <a:pt x="239" y="1655"/>
                      <a:pt x="638" y="1950"/>
                      <a:pt x="1074" y="1950"/>
                    </a:cubicBezTo>
                    <a:cubicBezTo>
                      <a:pt x="1152" y="1950"/>
                      <a:pt x="1230" y="1941"/>
                      <a:pt x="1309" y="1922"/>
                    </a:cubicBezTo>
                    <a:cubicBezTo>
                      <a:pt x="1829" y="1793"/>
                      <a:pt x="2151" y="1263"/>
                      <a:pt x="2022" y="742"/>
                    </a:cubicBezTo>
                    <a:cubicBezTo>
                      <a:pt x="1913" y="299"/>
                      <a:pt x="1512" y="0"/>
                      <a:pt x="107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8" name="Google Shape;2788;p67"/>
              <p:cNvSpPr/>
              <p:nvPr/>
            </p:nvSpPr>
            <p:spPr>
              <a:xfrm>
                <a:off x="-7153313" y="-558512"/>
                <a:ext cx="429596" cy="800253"/>
              </a:xfrm>
              <a:custGeom>
                <a:avLst/>
                <a:gdLst/>
                <a:ahLst/>
                <a:cxnLst/>
                <a:rect l="l" t="t" r="r" b="b"/>
                <a:pathLst>
                  <a:path w="12391" h="23082" extrusionOk="0">
                    <a:moveTo>
                      <a:pt x="10" y="1"/>
                    </a:moveTo>
                    <a:cubicBezTo>
                      <a:pt x="7" y="1"/>
                      <a:pt x="3" y="1"/>
                      <a:pt x="0" y="1"/>
                    </a:cubicBezTo>
                    <a:lnTo>
                      <a:pt x="0" y="948"/>
                    </a:lnTo>
                    <a:cubicBezTo>
                      <a:pt x="6284" y="948"/>
                      <a:pt x="11374" y="5690"/>
                      <a:pt x="11374" y="11539"/>
                    </a:cubicBezTo>
                    <a:cubicBezTo>
                      <a:pt x="11374" y="17392"/>
                      <a:pt x="6284" y="22135"/>
                      <a:pt x="0" y="22135"/>
                    </a:cubicBezTo>
                    <a:lnTo>
                      <a:pt x="0" y="23081"/>
                    </a:lnTo>
                    <a:cubicBezTo>
                      <a:pt x="6844" y="23081"/>
                      <a:pt x="12390" y="17917"/>
                      <a:pt x="12390" y="11539"/>
                    </a:cubicBezTo>
                    <a:cubicBezTo>
                      <a:pt x="12390" y="5168"/>
                      <a:pt x="6855" y="1"/>
                      <a:pt x="1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9" name="Google Shape;2789;p67"/>
              <p:cNvSpPr/>
              <p:nvPr/>
            </p:nvSpPr>
            <p:spPr>
              <a:xfrm>
                <a:off x="-7153313" y="-525854"/>
                <a:ext cx="394371" cy="734761"/>
              </a:xfrm>
              <a:custGeom>
                <a:avLst/>
                <a:gdLst/>
                <a:ahLst/>
                <a:cxnLst/>
                <a:rect l="l" t="t" r="r" b="b"/>
                <a:pathLst>
                  <a:path w="11375" h="21193" extrusionOk="0">
                    <a:moveTo>
                      <a:pt x="0" y="1"/>
                    </a:moveTo>
                    <a:lnTo>
                      <a:pt x="0" y="789"/>
                    </a:lnTo>
                    <a:cubicBezTo>
                      <a:pt x="5814" y="789"/>
                      <a:pt x="10532" y="5180"/>
                      <a:pt x="10532" y="10597"/>
                    </a:cubicBezTo>
                    <a:cubicBezTo>
                      <a:pt x="10532" y="16013"/>
                      <a:pt x="5814" y="20405"/>
                      <a:pt x="0" y="20405"/>
                    </a:cubicBezTo>
                    <a:lnTo>
                      <a:pt x="0" y="21193"/>
                    </a:lnTo>
                    <a:cubicBezTo>
                      <a:pt x="6284" y="21193"/>
                      <a:pt x="11374" y="16450"/>
                      <a:pt x="11374" y="10597"/>
                    </a:cubicBezTo>
                    <a:cubicBezTo>
                      <a:pt x="11374" y="4744"/>
                      <a:pt x="6284" y="1"/>
                      <a:pt x="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0" name="Google Shape;2790;p67"/>
              <p:cNvSpPr/>
              <p:nvPr/>
            </p:nvSpPr>
            <p:spPr>
              <a:xfrm>
                <a:off x="-7153313" y="-498362"/>
                <a:ext cx="365144" cy="679948"/>
              </a:xfrm>
              <a:custGeom>
                <a:avLst/>
                <a:gdLst/>
                <a:ahLst/>
                <a:cxnLst/>
                <a:rect l="l" t="t" r="r" b="b"/>
                <a:pathLst>
                  <a:path w="10532" h="19612" extrusionOk="0">
                    <a:moveTo>
                      <a:pt x="0" y="1"/>
                    </a:moveTo>
                    <a:lnTo>
                      <a:pt x="0" y="19612"/>
                    </a:lnTo>
                    <a:cubicBezTo>
                      <a:pt x="5814" y="19612"/>
                      <a:pt x="10532" y="15220"/>
                      <a:pt x="10532" y="9804"/>
                    </a:cubicBezTo>
                    <a:cubicBezTo>
                      <a:pt x="10532" y="4387"/>
                      <a:pt x="5814" y="1"/>
                      <a:pt x="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1" name="Google Shape;2791;p67"/>
              <p:cNvSpPr/>
              <p:nvPr/>
            </p:nvSpPr>
            <p:spPr>
              <a:xfrm>
                <a:off x="-7119130" y="-318261"/>
                <a:ext cx="60326" cy="36785"/>
              </a:xfrm>
              <a:custGeom>
                <a:avLst/>
                <a:gdLst/>
                <a:ahLst/>
                <a:cxnLst/>
                <a:rect l="l" t="t" r="r" b="b"/>
                <a:pathLst>
                  <a:path w="1740" h="1061" extrusionOk="0">
                    <a:moveTo>
                      <a:pt x="1157" y="1"/>
                    </a:moveTo>
                    <a:cubicBezTo>
                      <a:pt x="1091" y="1"/>
                      <a:pt x="1024" y="12"/>
                      <a:pt x="957" y="34"/>
                    </a:cubicBezTo>
                    <a:cubicBezTo>
                      <a:pt x="664" y="138"/>
                      <a:pt x="0" y="604"/>
                      <a:pt x="90" y="867"/>
                    </a:cubicBezTo>
                    <a:cubicBezTo>
                      <a:pt x="139" y="1009"/>
                      <a:pt x="410" y="1061"/>
                      <a:pt x="691" y="1061"/>
                    </a:cubicBezTo>
                    <a:cubicBezTo>
                      <a:pt x="919" y="1061"/>
                      <a:pt x="1153" y="1027"/>
                      <a:pt x="1284" y="981"/>
                    </a:cubicBezTo>
                    <a:cubicBezTo>
                      <a:pt x="1576" y="882"/>
                      <a:pt x="1740" y="584"/>
                      <a:pt x="1651" y="327"/>
                    </a:cubicBezTo>
                    <a:cubicBezTo>
                      <a:pt x="1582" y="124"/>
                      <a:pt x="1380" y="1"/>
                      <a:pt x="115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2" name="Google Shape;2792;p67"/>
              <p:cNvSpPr/>
              <p:nvPr/>
            </p:nvSpPr>
            <p:spPr>
              <a:xfrm>
                <a:off x="-7119130" y="-175844"/>
                <a:ext cx="57240" cy="34913"/>
              </a:xfrm>
              <a:custGeom>
                <a:avLst/>
                <a:gdLst/>
                <a:ahLst/>
                <a:cxnLst/>
                <a:rect l="l" t="t" r="r" b="b"/>
                <a:pathLst>
                  <a:path w="1651" h="1007" extrusionOk="0">
                    <a:moveTo>
                      <a:pt x="1091" y="0"/>
                    </a:moveTo>
                    <a:cubicBezTo>
                      <a:pt x="778" y="0"/>
                      <a:pt x="0" y="228"/>
                      <a:pt x="0" y="506"/>
                    </a:cubicBezTo>
                    <a:cubicBezTo>
                      <a:pt x="0" y="778"/>
                      <a:pt x="778" y="1006"/>
                      <a:pt x="1091" y="1006"/>
                    </a:cubicBezTo>
                    <a:cubicBezTo>
                      <a:pt x="1398" y="1006"/>
                      <a:pt x="1651" y="783"/>
                      <a:pt x="1651" y="506"/>
                    </a:cubicBezTo>
                    <a:cubicBezTo>
                      <a:pt x="1651" y="228"/>
                      <a:pt x="1398" y="0"/>
                      <a:pt x="109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3" name="Google Shape;2793;p67"/>
              <p:cNvSpPr/>
              <p:nvPr/>
            </p:nvSpPr>
            <p:spPr>
              <a:xfrm>
                <a:off x="-7119130" y="-35507"/>
                <a:ext cx="60499" cy="36889"/>
              </a:xfrm>
              <a:custGeom>
                <a:avLst/>
                <a:gdLst/>
                <a:ahLst/>
                <a:cxnLst/>
                <a:rect l="l" t="t" r="r" b="b"/>
                <a:pathLst>
                  <a:path w="1745" h="1064" extrusionOk="0">
                    <a:moveTo>
                      <a:pt x="681" y="0"/>
                    </a:moveTo>
                    <a:cubicBezTo>
                      <a:pt x="405" y="0"/>
                      <a:pt x="143" y="49"/>
                      <a:pt x="95" y="189"/>
                    </a:cubicBezTo>
                    <a:cubicBezTo>
                      <a:pt x="0" y="452"/>
                      <a:pt x="660" y="923"/>
                      <a:pt x="952" y="1027"/>
                    </a:cubicBezTo>
                    <a:cubicBezTo>
                      <a:pt x="1021" y="1051"/>
                      <a:pt x="1091" y="1063"/>
                      <a:pt x="1158" y="1063"/>
                    </a:cubicBezTo>
                    <a:cubicBezTo>
                      <a:pt x="1379" y="1063"/>
                      <a:pt x="1579" y="940"/>
                      <a:pt x="1651" y="740"/>
                    </a:cubicBezTo>
                    <a:cubicBezTo>
                      <a:pt x="1745" y="482"/>
                      <a:pt x="1581" y="184"/>
                      <a:pt x="1289" y="80"/>
                    </a:cubicBezTo>
                    <a:cubicBezTo>
                      <a:pt x="1155" y="35"/>
                      <a:pt x="913" y="0"/>
                      <a:pt x="68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4" name="Google Shape;2794;p67"/>
              <p:cNvSpPr/>
              <p:nvPr/>
            </p:nvSpPr>
            <p:spPr>
              <a:xfrm>
                <a:off x="-7038388" y="-246533"/>
                <a:ext cx="60014" cy="35190"/>
              </a:xfrm>
              <a:custGeom>
                <a:avLst/>
                <a:gdLst/>
                <a:ahLst/>
                <a:cxnLst/>
                <a:rect l="l" t="t" r="r" b="b"/>
                <a:pathLst>
                  <a:path w="1731" h="1015" extrusionOk="0">
                    <a:moveTo>
                      <a:pt x="1152" y="0"/>
                    </a:moveTo>
                    <a:cubicBezTo>
                      <a:pt x="1113" y="0"/>
                      <a:pt x="1072" y="4"/>
                      <a:pt x="1032" y="12"/>
                    </a:cubicBezTo>
                    <a:cubicBezTo>
                      <a:pt x="729" y="71"/>
                      <a:pt x="1" y="438"/>
                      <a:pt x="55" y="706"/>
                    </a:cubicBezTo>
                    <a:cubicBezTo>
                      <a:pt x="95" y="924"/>
                      <a:pt x="619" y="1015"/>
                      <a:pt x="985" y="1015"/>
                    </a:cubicBezTo>
                    <a:cubicBezTo>
                      <a:pt x="1076" y="1015"/>
                      <a:pt x="1158" y="1009"/>
                      <a:pt x="1220" y="998"/>
                    </a:cubicBezTo>
                    <a:cubicBezTo>
                      <a:pt x="1522" y="939"/>
                      <a:pt x="1730" y="671"/>
                      <a:pt x="1676" y="399"/>
                    </a:cubicBezTo>
                    <a:cubicBezTo>
                      <a:pt x="1633" y="162"/>
                      <a:pt x="1411" y="0"/>
                      <a:pt x="115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5" name="Google Shape;2795;p67"/>
              <p:cNvSpPr/>
              <p:nvPr/>
            </p:nvSpPr>
            <p:spPr>
              <a:xfrm>
                <a:off x="-7038388" y="-105260"/>
                <a:ext cx="59840" cy="35155"/>
              </a:xfrm>
              <a:custGeom>
                <a:avLst/>
                <a:gdLst/>
                <a:ahLst/>
                <a:cxnLst/>
                <a:rect l="l" t="t" r="r" b="b"/>
                <a:pathLst>
                  <a:path w="1726" h="1014" extrusionOk="0">
                    <a:moveTo>
                      <a:pt x="993" y="0"/>
                    </a:moveTo>
                    <a:cubicBezTo>
                      <a:pt x="627" y="0"/>
                      <a:pt x="90" y="97"/>
                      <a:pt x="50" y="313"/>
                    </a:cubicBezTo>
                    <a:cubicBezTo>
                      <a:pt x="1" y="586"/>
                      <a:pt x="729" y="948"/>
                      <a:pt x="1036" y="1002"/>
                    </a:cubicBezTo>
                    <a:cubicBezTo>
                      <a:pt x="1076" y="1010"/>
                      <a:pt x="1115" y="1013"/>
                      <a:pt x="1153" y="1013"/>
                    </a:cubicBezTo>
                    <a:cubicBezTo>
                      <a:pt x="1410" y="1013"/>
                      <a:pt x="1633" y="848"/>
                      <a:pt x="1676" y="611"/>
                    </a:cubicBezTo>
                    <a:cubicBezTo>
                      <a:pt x="1725" y="338"/>
                      <a:pt x="1522" y="75"/>
                      <a:pt x="1215" y="16"/>
                    </a:cubicBezTo>
                    <a:cubicBezTo>
                      <a:pt x="1156" y="5"/>
                      <a:pt x="1080" y="0"/>
                      <a:pt x="99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6" name="Google Shape;2796;p67"/>
              <p:cNvSpPr/>
              <p:nvPr/>
            </p:nvSpPr>
            <p:spPr>
              <a:xfrm>
                <a:off x="-7119997" y="-246533"/>
                <a:ext cx="59840" cy="35190"/>
              </a:xfrm>
              <a:custGeom>
                <a:avLst/>
                <a:gdLst/>
                <a:ahLst/>
                <a:cxnLst/>
                <a:rect l="l" t="t" r="r" b="b"/>
                <a:pathLst>
                  <a:path w="1726" h="1015" extrusionOk="0">
                    <a:moveTo>
                      <a:pt x="1151" y="0"/>
                    </a:moveTo>
                    <a:cubicBezTo>
                      <a:pt x="1112" y="0"/>
                      <a:pt x="1072" y="4"/>
                      <a:pt x="1031" y="12"/>
                    </a:cubicBezTo>
                    <a:cubicBezTo>
                      <a:pt x="729" y="71"/>
                      <a:pt x="1" y="438"/>
                      <a:pt x="55" y="706"/>
                    </a:cubicBezTo>
                    <a:cubicBezTo>
                      <a:pt x="95" y="924"/>
                      <a:pt x="619" y="1015"/>
                      <a:pt x="984" y="1015"/>
                    </a:cubicBezTo>
                    <a:cubicBezTo>
                      <a:pt x="1076" y="1015"/>
                      <a:pt x="1158" y="1009"/>
                      <a:pt x="1220" y="998"/>
                    </a:cubicBezTo>
                    <a:cubicBezTo>
                      <a:pt x="1522" y="939"/>
                      <a:pt x="1725" y="671"/>
                      <a:pt x="1676" y="399"/>
                    </a:cubicBezTo>
                    <a:cubicBezTo>
                      <a:pt x="1633" y="162"/>
                      <a:pt x="1407" y="0"/>
                      <a:pt x="115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7" name="Google Shape;2797;p67"/>
              <p:cNvSpPr/>
              <p:nvPr/>
            </p:nvSpPr>
            <p:spPr>
              <a:xfrm>
                <a:off x="-7119997" y="-105260"/>
                <a:ext cx="59840" cy="35155"/>
              </a:xfrm>
              <a:custGeom>
                <a:avLst/>
                <a:gdLst/>
                <a:ahLst/>
                <a:cxnLst/>
                <a:rect l="l" t="t" r="r" b="b"/>
                <a:pathLst>
                  <a:path w="1726" h="1014" extrusionOk="0">
                    <a:moveTo>
                      <a:pt x="993" y="0"/>
                    </a:moveTo>
                    <a:cubicBezTo>
                      <a:pt x="627" y="0"/>
                      <a:pt x="90" y="97"/>
                      <a:pt x="50" y="313"/>
                    </a:cubicBezTo>
                    <a:cubicBezTo>
                      <a:pt x="1" y="586"/>
                      <a:pt x="729" y="948"/>
                      <a:pt x="1031" y="1002"/>
                    </a:cubicBezTo>
                    <a:cubicBezTo>
                      <a:pt x="1071" y="1010"/>
                      <a:pt x="1111" y="1013"/>
                      <a:pt x="1150" y="1013"/>
                    </a:cubicBezTo>
                    <a:cubicBezTo>
                      <a:pt x="1409" y="1013"/>
                      <a:pt x="1633" y="848"/>
                      <a:pt x="1676" y="611"/>
                    </a:cubicBezTo>
                    <a:cubicBezTo>
                      <a:pt x="1725" y="338"/>
                      <a:pt x="1517" y="75"/>
                      <a:pt x="1215" y="16"/>
                    </a:cubicBezTo>
                    <a:cubicBezTo>
                      <a:pt x="1156" y="5"/>
                      <a:pt x="1079" y="0"/>
                      <a:pt x="99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8" name="Google Shape;2798;p67"/>
              <p:cNvSpPr/>
              <p:nvPr/>
            </p:nvSpPr>
            <p:spPr>
              <a:xfrm>
                <a:off x="-7037521" y="-318261"/>
                <a:ext cx="60499" cy="36785"/>
              </a:xfrm>
              <a:custGeom>
                <a:avLst/>
                <a:gdLst/>
                <a:ahLst/>
                <a:cxnLst/>
                <a:rect l="l" t="t" r="r" b="b"/>
                <a:pathLst>
                  <a:path w="1745" h="1061" extrusionOk="0">
                    <a:moveTo>
                      <a:pt x="1157" y="1"/>
                    </a:moveTo>
                    <a:cubicBezTo>
                      <a:pt x="1091" y="1"/>
                      <a:pt x="1024" y="12"/>
                      <a:pt x="957" y="34"/>
                    </a:cubicBezTo>
                    <a:cubicBezTo>
                      <a:pt x="665" y="138"/>
                      <a:pt x="0" y="604"/>
                      <a:pt x="90" y="867"/>
                    </a:cubicBezTo>
                    <a:cubicBezTo>
                      <a:pt x="142" y="1009"/>
                      <a:pt x="412" y="1061"/>
                      <a:pt x="693" y="1061"/>
                    </a:cubicBezTo>
                    <a:cubicBezTo>
                      <a:pt x="920" y="1061"/>
                      <a:pt x="1153" y="1027"/>
                      <a:pt x="1284" y="981"/>
                    </a:cubicBezTo>
                    <a:cubicBezTo>
                      <a:pt x="1576" y="882"/>
                      <a:pt x="1745" y="584"/>
                      <a:pt x="1651" y="327"/>
                    </a:cubicBezTo>
                    <a:cubicBezTo>
                      <a:pt x="1582" y="124"/>
                      <a:pt x="1380" y="1"/>
                      <a:pt x="115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9" name="Google Shape;2799;p67"/>
              <p:cNvSpPr/>
              <p:nvPr/>
            </p:nvSpPr>
            <p:spPr>
              <a:xfrm>
                <a:off x="-7037521" y="-175844"/>
                <a:ext cx="57240" cy="34913"/>
              </a:xfrm>
              <a:custGeom>
                <a:avLst/>
                <a:gdLst/>
                <a:ahLst/>
                <a:cxnLst/>
                <a:rect l="l" t="t" r="r" b="b"/>
                <a:pathLst>
                  <a:path w="1651" h="1007" extrusionOk="0">
                    <a:moveTo>
                      <a:pt x="1091" y="0"/>
                    </a:moveTo>
                    <a:cubicBezTo>
                      <a:pt x="779" y="0"/>
                      <a:pt x="0" y="228"/>
                      <a:pt x="0" y="506"/>
                    </a:cubicBezTo>
                    <a:cubicBezTo>
                      <a:pt x="0" y="778"/>
                      <a:pt x="779" y="1006"/>
                      <a:pt x="1091" y="1006"/>
                    </a:cubicBezTo>
                    <a:cubicBezTo>
                      <a:pt x="1398" y="1006"/>
                      <a:pt x="1651" y="783"/>
                      <a:pt x="1651" y="506"/>
                    </a:cubicBezTo>
                    <a:cubicBezTo>
                      <a:pt x="1651" y="228"/>
                      <a:pt x="1398" y="0"/>
                      <a:pt x="109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0" name="Google Shape;2800;p67"/>
              <p:cNvSpPr/>
              <p:nvPr/>
            </p:nvSpPr>
            <p:spPr>
              <a:xfrm>
                <a:off x="-7037348" y="-35507"/>
                <a:ext cx="60326" cy="36889"/>
              </a:xfrm>
              <a:custGeom>
                <a:avLst/>
                <a:gdLst/>
                <a:ahLst/>
                <a:cxnLst/>
                <a:rect l="l" t="t" r="r" b="b"/>
                <a:pathLst>
                  <a:path w="1740" h="1064" extrusionOk="0">
                    <a:moveTo>
                      <a:pt x="678" y="0"/>
                    </a:moveTo>
                    <a:cubicBezTo>
                      <a:pt x="402" y="0"/>
                      <a:pt x="141" y="49"/>
                      <a:pt x="90" y="189"/>
                    </a:cubicBezTo>
                    <a:cubicBezTo>
                      <a:pt x="0" y="452"/>
                      <a:pt x="660" y="923"/>
                      <a:pt x="952" y="1027"/>
                    </a:cubicBezTo>
                    <a:cubicBezTo>
                      <a:pt x="1021" y="1051"/>
                      <a:pt x="1091" y="1063"/>
                      <a:pt x="1158" y="1063"/>
                    </a:cubicBezTo>
                    <a:cubicBezTo>
                      <a:pt x="1379" y="1063"/>
                      <a:pt x="1578" y="940"/>
                      <a:pt x="1646" y="740"/>
                    </a:cubicBezTo>
                    <a:cubicBezTo>
                      <a:pt x="1740" y="482"/>
                      <a:pt x="1576" y="184"/>
                      <a:pt x="1284" y="80"/>
                    </a:cubicBezTo>
                    <a:cubicBezTo>
                      <a:pt x="1150" y="35"/>
                      <a:pt x="909" y="0"/>
                      <a:pt x="67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1" name="Google Shape;2801;p67"/>
              <p:cNvSpPr/>
              <p:nvPr/>
            </p:nvSpPr>
            <p:spPr>
              <a:xfrm>
                <a:off x="-7582852" y="-558650"/>
                <a:ext cx="429596" cy="800392"/>
              </a:xfrm>
              <a:custGeom>
                <a:avLst/>
                <a:gdLst/>
                <a:ahLst/>
                <a:cxnLst/>
                <a:rect l="l" t="t" r="r" b="b"/>
                <a:pathLst>
                  <a:path w="12391" h="23086" extrusionOk="0">
                    <a:moveTo>
                      <a:pt x="12390" y="0"/>
                    </a:moveTo>
                    <a:cubicBezTo>
                      <a:pt x="5546" y="0"/>
                      <a:pt x="0" y="5169"/>
                      <a:pt x="0" y="11543"/>
                    </a:cubicBezTo>
                    <a:cubicBezTo>
                      <a:pt x="0" y="17916"/>
                      <a:pt x="5551" y="23085"/>
                      <a:pt x="12390" y="23085"/>
                    </a:cubicBezTo>
                    <a:lnTo>
                      <a:pt x="12390"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2" name="Google Shape;2802;p67"/>
              <p:cNvSpPr/>
              <p:nvPr/>
            </p:nvSpPr>
            <p:spPr>
              <a:xfrm>
                <a:off x="-7158999" y="-539548"/>
                <a:ext cx="11545" cy="762185"/>
              </a:xfrm>
              <a:custGeom>
                <a:avLst/>
                <a:gdLst/>
                <a:ahLst/>
                <a:cxnLst/>
                <a:rect l="l" t="t" r="r" b="b"/>
                <a:pathLst>
                  <a:path w="333" h="21984" extrusionOk="0">
                    <a:moveTo>
                      <a:pt x="167" y="0"/>
                    </a:moveTo>
                    <a:cubicBezTo>
                      <a:pt x="84" y="0"/>
                      <a:pt x="1" y="56"/>
                      <a:pt x="1" y="168"/>
                    </a:cubicBezTo>
                    <a:lnTo>
                      <a:pt x="1" y="21820"/>
                    </a:lnTo>
                    <a:cubicBezTo>
                      <a:pt x="1" y="21910"/>
                      <a:pt x="75" y="21984"/>
                      <a:pt x="164" y="21984"/>
                    </a:cubicBezTo>
                    <a:cubicBezTo>
                      <a:pt x="258" y="21984"/>
                      <a:pt x="333" y="21910"/>
                      <a:pt x="333" y="21820"/>
                    </a:cubicBezTo>
                    <a:lnTo>
                      <a:pt x="333" y="168"/>
                    </a:lnTo>
                    <a:cubicBezTo>
                      <a:pt x="333" y="56"/>
                      <a:pt x="250" y="0"/>
                      <a:pt x="167" y="0"/>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3" name="Google Shape;2803;p67"/>
              <p:cNvSpPr/>
              <p:nvPr/>
            </p:nvSpPr>
            <p:spPr>
              <a:xfrm>
                <a:off x="-7341111" y="-550607"/>
                <a:ext cx="101756" cy="784270"/>
              </a:xfrm>
              <a:custGeom>
                <a:avLst/>
                <a:gdLst/>
                <a:ahLst/>
                <a:cxnLst/>
                <a:rect l="l" t="t" r="r" b="b"/>
                <a:pathLst>
                  <a:path w="2935" h="22621" extrusionOk="0">
                    <a:moveTo>
                      <a:pt x="2929" y="1"/>
                    </a:moveTo>
                    <a:lnTo>
                      <a:pt x="2929" y="1"/>
                    </a:lnTo>
                    <a:cubicBezTo>
                      <a:pt x="2498" y="80"/>
                      <a:pt x="2077" y="184"/>
                      <a:pt x="1660" y="308"/>
                    </a:cubicBezTo>
                    <a:cubicBezTo>
                      <a:pt x="1546" y="734"/>
                      <a:pt x="1299" y="1017"/>
                      <a:pt x="996" y="1354"/>
                    </a:cubicBezTo>
                    <a:cubicBezTo>
                      <a:pt x="555" y="1845"/>
                      <a:pt x="0" y="2464"/>
                      <a:pt x="0" y="3614"/>
                    </a:cubicBezTo>
                    <a:cubicBezTo>
                      <a:pt x="0" y="4764"/>
                      <a:pt x="555" y="5383"/>
                      <a:pt x="996" y="5879"/>
                    </a:cubicBezTo>
                    <a:cubicBezTo>
                      <a:pt x="1408" y="6330"/>
                      <a:pt x="1725" y="6692"/>
                      <a:pt x="1725" y="7460"/>
                    </a:cubicBezTo>
                    <a:cubicBezTo>
                      <a:pt x="1725" y="8233"/>
                      <a:pt x="1408" y="8590"/>
                      <a:pt x="996" y="9046"/>
                    </a:cubicBezTo>
                    <a:cubicBezTo>
                      <a:pt x="555" y="9541"/>
                      <a:pt x="0" y="10156"/>
                      <a:pt x="0" y="11311"/>
                    </a:cubicBezTo>
                    <a:cubicBezTo>
                      <a:pt x="0" y="12460"/>
                      <a:pt x="555" y="13075"/>
                      <a:pt x="996" y="13571"/>
                    </a:cubicBezTo>
                    <a:cubicBezTo>
                      <a:pt x="1408" y="14026"/>
                      <a:pt x="1725" y="14383"/>
                      <a:pt x="1725" y="15156"/>
                    </a:cubicBezTo>
                    <a:cubicBezTo>
                      <a:pt x="1725" y="15925"/>
                      <a:pt x="1408" y="16286"/>
                      <a:pt x="996" y="16742"/>
                    </a:cubicBezTo>
                    <a:cubicBezTo>
                      <a:pt x="555" y="17238"/>
                      <a:pt x="5" y="17852"/>
                      <a:pt x="5" y="19007"/>
                    </a:cubicBezTo>
                    <a:cubicBezTo>
                      <a:pt x="5" y="20157"/>
                      <a:pt x="555" y="20777"/>
                      <a:pt x="1001" y="21272"/>
                    </a:cubicBezTo>
                    <a:cubicBezTo>
                      <a:pt x="1299" y="21604"/>
                      <a:pt x="1551" y="21882"/>
                      <a:pt x="1665" y="22313"/>
                    </a:cubicBezTo>
                    <a:cubicBezTo>
                      <a:pt x="2082" y="22437"/>
                      <a:pt x="2503" y="22541"/>
                      <a:pt x="2929" y="22620"/>
                    </a:cubicBezTo>
                    <a:cubicBezTo>
                      <a:pt x="2860" y="21614"/>
                      <a:pt x="2344" y="21049"/>
                      <a:pt x="1938" y="20593"/>
                    </a:cubicBezTo>
                    <a:cubicBezTo>
                      <a:pt x="1532" y="20137"/>
                      <a:pt x="1209" y="19775"/>
                      <a:pt x="1209" y="19007"/>
                    </a:cubicBezTo>
                    <a:cubicBezTo>
                      <a:pt x="1209" y="18234"/>
                      <a:pt x="1532" y="17877"/>
                      <a:pt x="1938" y="17421"/>
                    </a:cubicBezTo>
                    <a:cubicBezTo>
                      <a:pt x="2379" y="16926"/>
                      <a:pt x="2934" y="16306"/>
                      <a:pt x="2934" y="15156"/>
                    </a:cubicBezTo>
                    <a:cubicBezTo>
                      <a:pt x="2934" y="14002"/>
                      <a:pt x="2379" y="13387"/>
                      <a:pt x="1938" y="12892"/>
                    </a:cubicBezTo>
                    <a:cubicBezTo>
                      <a:pt x="1532" y="12441"/>
                      <a:pt x="1205" y="12079"/>
                      <a:pt x="1205" y="11306"/>
                    </a:cubicBezTo>
                    <a:cubicBezTo>
                      <a:pt x="1205" y="10537"/>
                      <a:pt x="1532" y="10176"/>
                      <a:pt x="1938" y="9725"/>
                    </a:cubicBezTo>
                    <a:cubicBezTo>
                      <a:pt x="2379" y="9229"/>
                      <a:pt x="2934" y="8614"/>
                      <a:pt x="2934" y="7460"/>
                    </a:cubicBezTo>
                    <a:cubicBezTo>
                      <a:pt x="2934" y="6305"/>
                      <a:pt x="2379" y="5695"/>
                      <a:pt x="1938" y="5200"/>
                    </a:cubicBezTo>
                    <a:cubicBezTo>
                      <a:pt x="1532" y="4744"/>
                      <a:pt x="1205" y="4387"/>
                      <a:pt x="1205" y="3614"/>
                    </a:cubicBezTo>
                    <a:cubicBezTo>
                      <a:pt x="1205" y="2841"/>
                      <a:pt x="1522" y="2484"/>
                      <a:pt x="1938" y="2028"/>
                    </a:cubicBezTo>
                    <a:cubicBezTo>
                      <a:pt x="2349" y="1567"/>
                      <a:pt x="2860" y="1002"/>
                      <a:pt x="292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4" name="Google Shape;2804;p67"/>
              <p:cNvSpPr/>
              <p:nvPr/>
            </p:nvSpPr>
            <p:spPr>
              <a:xfrm>
                <a:off x="-7478050" y="-475863"/>
                <a:ext cx="101756" cy="635120"/>
              </a:xfrm>
              <a:custGeom>
                <a:avLst/>
                <a:gdLst/>
                <a:ahLst/>
                <a:cxnLst/>
                <a:rect l="l" t="t" r="r" b="b"/>
                <a:pathLst>
                  <a:path w="2935" h="18319" extrusionOk="0">
                    <a:moveTo>
                      <a:pt x="1829" y="1"/>
                    </a:moveTo>
                    <a:cubicBezTo>
                      <a:pt x="1170" y="472"/>
                      <a:pt x="560" y="1007"/>
                      <a:pt x="5" y="1597"/>
                    </a:cubicBezTo>
                    <a:cubicBezTo>
                      <a:pt x="45" y="2662"/>
                      <a:pt x="570" y="3247"/>
                      <a:pt x="996" y="3723"/>
                    </a:cubicBezTo>
                    <a:cubicBezTo>
                      <a:pt x="1403" y="4179"/>
                      <a:pt x="1725" y="4541"/>
                      <a:pt x="1725" y="5309"/>
                    </a:cubicBezTo>
                    <a:cubicBezTo>
                      <a:pt x="1725" y="6082"/>
                      <a:pt x="1403" y="6439"/>
                      <a:pt x="996" y="6895"/>
                    </a:cubicBezTo>
                    <a:cubicBezTo>
                      <a:pt x="555" y="7390"/>
                      <a:pt x="0" y="8005"/>
                      <a:pt x="0" y="9155"/>
                    </a:cubicBezTo>
                    <a:cubicBezTo>
                      <a:pt x="0" y="10309"/>
                      <a:pt x="555" y="10924"/>
                      <a:pt x="996" y="11419"/>
                    </a:cubicBezTo>
                    <a:cubicBezTo>
                      <a:pt x="1403" y="11870"/>
                      <a:pt x="1725" y="12232"/>
                      <a:pt x="1725" y="13005"/>
                    </a:cubicBezTo>
                    <a:cubicBezTo>
                      <a:pt x="1725" y="13774"/>
                      <a:pt x="1403" y="14135"/>
                      <a:pt x="996" y="14586"/>
                    </a:cubicBezTo>
                    <a:cubicBezTo>
                      <a:pt x="570" y="15062"/>
                      <a:pt x="45" y="15652"/>
                      <a:pt x="5" y="16717"/>
                    </a:cubicBezTo>
                    <a:cubicBezTo>
                      <a:pt x="560" y="17312"/>
                      <a:pt x="1175" y="17847"/>
                      <a:pt x="1834" y="18318"/>
                    </a:cubicBezTo>
                    <a:cubicBezTo>
                      <a:pt x="1477" y="17917"/>
                      <a:pt x="1210" y="17555"/>
                      <a:pt x="1210" y="16851"/>
                    </a:cubicBezTo>
                    <a:cubicBezTo>
                      <a:pt x="1210" y="16078"/>
                      <a:pt x="1532" y="15721"/>
                      <a:pt x="1938" y="15265"/>
                    </a:cubicBezTo>
                    <a:cubicBezTo>
                      <a:pt x="2384" y="14770"/>
                      <a:pt x="2934" y="14155"/>
                      <a:pt x="2934" y="13000"/>
                    </a:cubicBezTo>
                    <a:cubicBezTo>
                      <a:pt x="2934" y="11851"/>
                      <a:pt x="2384" y="11236"/>
                      <a:pt x="1938" y="10740"/>
                    </a:cubicBezTo>
                    <a:cubicBezTo>
                      <a:pt x="1532" y="10285"/>
                      <a:pt x="1210" y="9928"/>
                      <a:pt x="1210" y="9155"/>
                    </a:cubicBezTo>
                    <a:cubicBezTo>
                      <a:pt x="1210" y="8386"/>
                      <a:pt x="1532" y="8025"/>
                      <a:pt x="1938" y="7574"/>
                    </a:cubicBezTo>
                    <a:cubicBezTo>
                      <a:pt x="2379" y="7078"/>
                      <a:pt x="2934" y="6463"/>
                      <a:pt x="2934" y="5309"/>
                    </a:cubicBezTo>
                    <a:cubicBezTo>
                      <a:pt x="2934" y="4154"/>
                      <a:pt x="2379" y="3544"/>
                      <a:pt x="1938" y="3049"/>
                    </a:cubicBezTo>
                    <a:cubicBezTo>
                      <a:pt x="1532" y="2593"/>
                      <a:pt x="1210" y="2236"/>
                      <a:pt x="1210" y="1463"/>
                    </a:cubicBezTo>
                    <a:cubicBezTo>
                      <a:pt x="1210" y="764"/>
                      <a:pt x="1472" y="402"/>
                      <a:pt x="182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05" name="Google Shape;2805;p67"/>
            <p:cNvGrpSpPr/>
            <p:nvPr/>
          </p:nvGrpSpPr>
          <p:grpSpPr>
            <a:xfrm>
              <a:off x="6815277" y="3527367"/>
              <a:ext cx="2263924" cy="1565539"/>
              <a:chOff x="6879612" y="3571807"/>
              <a:chExt cx="2199479" cy="1520975"/>
            </a:xfrm>
          </p:grpSpPr>
          <p:sp>
            <p:nvSpPr>
              <p:cNvPr id="2806" name="Google Shape;2806;p67"/>
              <p:cNvSpPr/>
              <p:nvPr/>
            </p:nvSpPr>
            <p:spPr>
              <a:xfrm flipH="1">
                <a:off x="6879612" y="4562894"/>
                <a:ext cx="1095018" cy="490132"/>
              </a:xfrm>
              <a:custGeom>
                <a:avLst/>
                <a:gdLst/>
                <a:ahLst/>
                <a:cxnLst/>
                <a:rect l="l" t="t" r="r" b="b"/>
                <a:pathLst>
                  <a:path w="18264" h="8175" extrusionOk="0">
                    <a:moveTo>
                      <a:pt x="10345" y="0"/>
                    </a:moveTo>
                    <a:cubicBezTo>
                      <a:pt x="6055" y="0"/>
                      <a:pt x="5503" y="6370"/>
                      <a:pt x="5503" y="6370"/>
                    </a:cubicBezTo>
                    <a:cubicBezTo>
                      <a:pt x="5503" y="6370"/>
                      <a:pt x="5421" y="2755"/>
                      <a:pt x="3443" y="2755"/>
                    </a:cubicBezTo>
                    <a:cubicBezTo>
                      <a:pt x="3371" y="2755"/>
                      <a:pt x="3296" y="2760"/>
                      <a:pt x="3218" y="2770"/>
                    </a:cubicBezTo>
                    <a:cubicBezTo>
                      <a:pt x="691" y="3097"/>
                      <a:pt x="0" y="8170"/>
                      <a:pt x="0" y="8170"/>
                    </a:cubicBezTo>
                    <a:lnTo>
                      <a:pt x="17964" y="8175"/>
                    </a:lnTo>
                    <a:cubicBezTo>
                      <a:pt x="17964" y="8175"/>
                      <a:pt x="18264" y="4248"/>
                      <a:pt x="15770" y="4248"/>
                    </a:cubicBezTo>
                    <a:cubicBezTo>
                      <a:pt x="15719" y="4248"/>
                      <a:pt x="15667" y="4250"/>
                      <a:pt x="15613" y="4253"/>
                    </a:cubicBezTo>
                    <a:cubicBezTo>
                      <a:pt x="13062" y="4407"/>
                      <a:pt x="12475" y="6370"/>
                      <a:pt x="12475" y="6370"/>
                    </a:cubicBezTo>
                    <a:cubicBezTo>
                      <a:pt x="12475" y="6370"/>
                      <a:pt x="14177" y="173"/>
                      <a:pt x="10549" y="5"/>
                    </a:cubicBezTo>
                    <a:cubicBezTo>
                      <a:pt x="10480" y="2"/>
                      <a:pt x="10412" y="0"/>
                      <a:pt x="1034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807" name="Google Shape;2807;p67"/>
              <p:cNvGrpSpPr/>
              <p:nvPr/>
            </p:nvGrpSpPr>
            <p:grpSpPr>
              <a:xfrm>
                <a:off x="8077477" y="3571807"/>
                <a:ext cx="1001614" cy="1444773"/>
                <a:chOff x="-7306928" y="-3982967"/>
                <a:chExt cx="732334" cy="1056430"/>
              </a:xfrm>
            </p:grpSpPr>
            <p:sp>
              <p:nvSpPr>
                <p:cNvPr id="2808" name="Google Shape;2808;p67"/>
                <p:cNvSpPr/>
                <p:nvPr/>
              </p:nvSpPr>
              <p:spPr>
                <a:xfrm>
                  <a:off x="-7306928" y="-3982967"/>
                  <a:ext cx="732334" cy="1056430"/>
                </a:xfrm>
                <a:custGeom>
                  <a:avLst/>
                  <a:gdLst/>
                  <a:ahLst/>
                  <a:cxnLst/>
                  <a:rect l="l" t="t" r="r" b="b"/>
                  <a:pathLst>
                    <a:path w="21123" h="30471" extrusionOk="0">
                      <a:moveTo>
                        <a:pt x="4223" y="1"/>
                      </a:moveTo>
                      <a:cubicBezTo>
                        <a:pt x="3658" y="1"/>
                        <a:pt x="3202" y="457"/>
                        <a:pt x="3202" y="1022"/>
                      </a:cubicBezTo>
                      <a:lnTo>
                        <a:pt x="3202" y="2315"/>
                      </a:lnTo>
                      <a:lnTo>
                        <a:pt x="2721" y="3049"/>
                      </a:lnTo>
                      <a:lnTo>
                        <a:pt x="2706" y="3073"/>
                      </a:lnTo>
                      <a:lnTo>
                        <a:pt x="2156" y="3916"/>
                      </a:lnTo>
                      <a:lnTo>
                        <a:pt x="2141" y="3936"/>
                      </a:lnTo>
                      <a:lnTo>
                        <a:pt x="124" y="7023"/>
                      </a:lnTo>
                      <a:cubicBezTo>
                        <a:pt x="40" y="7147"/>
                        <a:pt x="0" y="7296"/>
                        <a:pt x="0" y="7445"/>
                      </a:cubicBezTo>
                      <a:lnTo>
                        <a:pt x="0" y="29697"/>
                      </a:lnTo>
                      <a:cubicBezTo>
                        <a:pt x="0" y="30123"/>
                        <a:pt x="347" y="30470"/>
                        <a:pt x="774" y="30470"/>
                      </a:cubicBezTo>
                      <a:lnTo>
                        <a:pt x="20350" y="30470"/>
                      </a:lnTo>
                      <a:cubicBezTo>
                        <a:pt x="20776" y="30470"/>
                        <a:pt x="21123" y="30123"/>
                        <a:pt x="21123" y="29697"/>
                      </a:cubicBezTo>
                      <a:lnTo>
                        <a:pt x="21123" y="7445"/>
                      </a:lnTo>
                      <a:cubicBezTo>
                        <a:pt x="21123" y="7291"/>
                        <a:pt x="21078" y="7137"/>
                        <a:pt x="20994" y="7009"/>
                      </a:cubicBezTo>
                      <a:lnTo>
                        <a:pt x="20404" y="6146"/>
                      </a:lnTo>
                      <a:lnTo>
                        <a:pt x="20394" y="6126"/>
                      </a:lnTo>
                      <a:lnTo>
                        <a:pt x="19661" y="5051"/>
                      </a:lnTo>
                      <a:lnTo>
                        <a:pt x="19651" y="5031"/>
                      </a:lnTo>
                      <a:lnTo>
                        <a:pt x="17802" y="2305"/>
                      </a:lnTo>
                      <a:lnTo>
                        <a:pt x="17802" y="1022"/>
                      </a:lnTo>
                      <a:cubicBezTo>
                        <a:pt x="17802" y="457"/>
                        <a:pt x="17346" y="1"/>
                        <a:pt x="16781" y="1"/>
                      </a:cubicBezTo>
                      <a:close/>
                    </a:path>
                  </a:pathLst>
                </a:custGeom>
                <a:solidFill>
                  <a:schemeClr val="accent5"/>
                </a:solidFill>
                <a:ln w="28575" cap="flat" cmpd="sng">
                  <a:solidFill>
                    <a:schemeClr val="accent5"/>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9" name="Google Shape;2809;p67"/>
                <p:cNvSpPr/>
                <p:nvPr/>
              </p:nvSpPr>
              <p:spPr>
                <a:xfrm>
                  <a:off x="-7280129" y="-3724896"/>
                  <a:ext cx="678735" cy="211210"/>
                </a:xfrm>
                <a:custGeom>
                  <a:avLst/>
                  <a:gdLst/>
                  <a:ahLst/>
                  <a:cxnLst/>
                  <a:rect l="l" t="t" r="r" b="b"/>
                  <a:pathLst>
                    <a:path w="19577" h="6092" extrusionOk="0">
                      <a:moveTo>
                        <a:pt x="1" y="1"/>
                      </a:moveTo>
                      <a:lnTo>
                        <a:pt x="1" y="4397"/>
                      </a:lnTo>
                      <a:lnTo>
                        <a:pt x="120" y="4397"/>
                      </a:lnTo>
                      <a:cubicBezTo>
                        <a:pt x="1091" y="4397"/>
                        <a:pt x="1091" y="6092"/>
                        <a:pt x="2062" y="6092"/>
                      </a:cubicBezTo>
                      <a:cubicBezTo>
                        <a:pt x="3034" y="6092"/>
                        <a:pt x="3039" y="4397"/>
                        <a:pt x="4010" y="4397"/>
                      </a:cubicBezTo>
                      <a:cubicBezTo>
                        <a:pt x="4981" y="4397"/>
                        <a:pt x="4981" y="6092"/>
                        <a:pt x="5953" y="6092"/>
                      </a:cubicBezTo>
                      <a:cubicBezTo>
                        <a:pt x="6924" y="6092"/>
                        <a:pt x="6929" y="4397"/>
                        <a:pt x="7900" y="4397"/>
                      </a:cubicBezTo>
                      <a:cubicBezTo>
                        <a:pt x="8872" y="4397"/>
                        <a:pt x="8872" y="6092"/>
                        <a:pt x="9843" y="6092"/>
                      </a:cubicBezTo>
                      <a:cubicBezTo>
                        <a:pt x="10820" y="6092"/>
                        <a:pt x="10820" y="4397"/>
                        <a:pt x="11791" y="4397"/>
                      </a:cubicBezTo>
                      <a:cubicBezTo>
                        <a:pt x="12460" y="4397"/>
                        <a:pt x="12668" y="5200"/>
                        <a:pt x="13050" y="5700"/>
                      </a:cubicBezTo>
                      <a:cubicBezTo>
                        <a:pt x="13223" y="5928"/>
                        <a:pt x="13431" y="6092"/>
                        <a:pt x="13734" y="6092"/>
                      </a:cubicBezTo>
                      <a:cubicBezTo>
                        <a:pt x="14710" y="6092"/>
                        <a:pt x="14710" y="4402"/>
                        <a:pt x="15681" y="4402"/>
                      </a:cubicBezTo>
                      <a:cubicBezTo>
                        <a:pt x="16653" y="4402"/>
                        <a:pt x="16658" y="6092"/>
                        <a:pt x="17629" y="6092"/>
                      </a:cubicBezTo>
                      <a:cubicBezTo>
                        <a:pt x="18600" y="6092"/>
                        <a:pt x="18600" y="4397"/>
                        <a:pt x="19577" y="4397"/>
                      </a:cubicBezTo>
                      <a:lnTo>
                        <a:pt x="1957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0" name="Google Shape;2810;p67"/>
                <p:cNvSpPr/>
                <p:nvPr/>
              </p:nvSpPr>
              <p:spPr>
                <a:xfrm>
                  <a:off x="-7280129" y="-3572495"/>
                  <a:ext cx="678735" cy="618964"/>
                </a:xfrm>
                <a:custGeom>
                  <a:avLst/>
                  <a:gdLst/>
                  <a:ahLst/>
                  <a:cxnLst/>
                  <a:rect l="l" t="t" r="r" b="b"/>
                  <a:pathLst>
                    <a:path w="19577" h="17853" extrusionOk="0">
                      <a:moveTo>
                        <a:pt x="1" y="1"/>
                      </a:moveTo>
                      <a:lnTo>
                        <a:pt x="1" y="17852"/>
                      </a:lnTo>
                      <a:lnTo>
                        <a:pt x="19577" y="17852"/>
                      </a:lnTo>
                      <a:lnTo>
                        <a:pt x="19577" y="1"/>
                      </a:lnTo>
                      <a:cubicBezTo>
                        <a:pt x="18600" y="1"/>
                        <a:pt x="18600" y="1696"/>
                        <a:pt x="17629" y="1696"/>
                      </a:cubicBezTo>
                      <a:cubicBezTo>
                        <a:pt x="16658" y="1696"/>
                        <a:pt x="16658" y="1"/>
                        <a:pt x="15681" y="1"/>
                      </a:cubicBezTo>
                      <a:cubicBezTo>
                        <a:pt x="14710" y="1"/>
                        <a:pt x="14710" y="1696"/>
                        <a:pt x="13739" y="1696"/>
                      </a:cubicBezTo>
                      <a:cubicBezTo>
                        <a:pt x="13431" y="1696"/>
                        <a:pt x="13223" y="1527"/>
                        <a:pt x="13050" y="1304"/>
                      </a:cubicBezTo>
                      <a:cubicBezTo>
                        <a:pt x="12668" y="804"/>
                        <a:pt x="12460" y="1"/>
                        <a:pt x="11791" y="1"/>
                      </a:cubicBezTo>
                      <a:cubicBezTo>
                        <a:pt x="10820" y="1"/>
                        <a:pt x="10820" y="1696"/>
                        <a:pt x="9843" y="1696"/>
                      </a:cubicBezTo>
                      <a:cubicBezTo>
                        <a:pt x="8872" y="1696"/>
                        <a:pt x="8872" y="1"/>
                        <a:pt x="7905" y="1"/>
                      </a:cubicBezTo>
                      <a:cubicBezTo>
                        <a:pt x="6934" y="1"/>
                        <a:pt x="6929" y="1696"/>
                        <a:pt x="5958" y="1696"/>
                      </a:cubicBezTo>
                      <a:cubicBezTo>
                        <a:pt x="4986" y="1696"/>
                        <a:pt x="4986" y="1"/>
                        <a:pt x="4010" y="1"/>
                      </a:cubicBezTo>
                      <a:cubicBezTo>
                        <a:pt x="3039" y="1"/>
                        <a:pt x="3039" y="1696"/>
                        <a:pt x="2067" y="1696"/>
                      </a:cubicBezTo>
                      <a:cubicBezTo>
                        <a:pt x="1096" y="1696"/>
                        <a:pt x="1091" y="1"/>
                        <a:pt x="12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1" name="Google Shape;2811;p67"/>
                <p:cNvSpPr/>
                <p:nvPr/>
              </p:nvSpPr>
              <p:spPr>
                <a:xfrm>
                  <a:off x="-7280129" y="-3956341"/>
                  <a:ext cx="678735" cy="231492"/>
                </a:xfrm>
                <a:custGeom>
                  <a:avLst/>
                  <a:gdLst/>
                  <a:ahLst/>
                  <a:cxnLst/>
                  <a:rect l="l" t="t" r="r" b="b"/>
                  <a:pathLst>
                    <a:path w="19577" h="6677" extrusionOk="0">
                      <a:moveTo>
                        <a:pt x="3450" y="1"/>
                      </a:moveTo>
                      <a:cubicBezTo>
                        <a:pt x="3311" y="1"/>
                        <a:pt x="3202" y="115"/>
                        <a:pt x="3202" y="249"/>
                      </a:cubicBezTo>
                      <a:lnTo>
                        <a:pt x="3202" y="1775"/>
                      </a:lnTo>
                      <a:lnTo>
                        <a:pt x="2593" y="2707"/>
                      </a:lnTo>
                      <a:cubicBezTo>
                        <a:pt x="2449" y="3029"/>
                        <a:pt x="2251" y="3326"/>
                        <a:pt x="2018" y="3594"/>
                      </a:cubicBezTo>
                      <a:lnTo>
                        <a:pt x="1" y="6677"/>
                      </a:lnTo>
                      <a:lnTo>
                        <a:pt x="19577" y="6677"/>
                      </a:lnTo>
                      <a:lnTo>
                        <a:pt x="18977" y="5799"/>
                      </a:lnTo>
                      <a:cubicBezTo>
                        <a:pt x="18640" y="5512"/>
                        <a:pt x="18387" y="5135"/>
                        <a:pt x="18249" y="4719"/>
                      </a:cubicBezTo>
                      <a:lnTo>
                        <a:pt x="16256" y="1775"/>
                      </a:lnTo>
                      <a:lnTo>
                        <a:pt x="16256" y="249"/>
                      </a:lnTo>
                      <a:cubicBezTo>
                        <a:pt x="16256" y="115"/>
                        <a:pt x="16142" y="1"/>
                        <a:pt x="1600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2" name="Google Shape;2812;p67"/>
                <p:cNvSpPr/>
                <p:nvPr/>
              </p:nvSpPr>
              <p:spPr>
                <a:xfrm>
                  <a:off x="-7138371" y="-3877298"/>
                  <a:ext cx="45383" cy="45418"/>
                </a:xfrm>
                <a:custGeom>
                  <a:avLst/>
                  <a:gdLst/>
                  <a:ahLst/>
                  <a:cxnLst/>
                  <a:rect l="l" t="t" r="r" b="b"/>
                  <a:pathLst>
                    <a:path w="1309" h="1310" extrusionOk="0">
                      <a:moveTo>
                        <a:pt x="654" y="1"/>
                      </a:moveTo>
                      <a:cubicBezTo>
                        <a:pt x="298" y="1"/>
                        <a:pt x="0" y="293"/>
                        <a:pt x="0" y="655"/>
                      </a:cubicBezTo>
                      <a:cubicBezTo>
                        <a:pt x="0" y="1017"/>
                        <a:pt x="298" y="1309"/>
                        <a:pt x="654" y="1309"/>
                      </a:cubicBezTo>
                      <a:cubicBezTo>
                        <a:pt x="1016" y="1309"/>
                        <a:pt x="1309" y="1017"/>
                        <a:pt x="1309" y="655"/>
                      </a:cubicBezTo>
                      <a:cubicBezTo>
                        <a:pt x="1309" y="293"/>
                        <a:pt x="1016" y="1"/>
                        <a:pt x="65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3" name="Google Shape;2813;p67"/>
                <p:cNvSpPr/>
                <p:nvPr/>
              </p:nvSpPr>
              <p:spPr>
                <a:xfrm>
                  <a:off x="-7138371" y="-3795342"/>
                  <a:ext cx="45383" cy="45418"/>
                </a:xfrm>
                <a:custGeom>
                  <a:avLst/>
                  <a:gdLst/>
                  <a:ahLst/>
                  <a:cxnLst/>
                  <a:rect l="l" t="t" r="r" b="b"/>
                  <a:pathLst>
                    <a:path w="1309" h="1310" extrusionOk="0">
                      <a:moveTo>
                        <a:pt x="654" y="1"/>
                      </a:moveTo>
                      <a:cubicBezTo>
                        <a:pt x="298" y="1"/>
                        <a:pt x="0" y="293"/>
                        <a:pt x="0" y="655"/>
                      </a:cubicBezTo>
                      <a:cubicBezTo>
                        <a:pt x="0" y="1017"/>
                        <a:pt x="298" y="1309"/>
                        <a:pt x="654" y="1309"/>
                      </a:cubicBezTo>
                      <a:cubicBezTo>
                        <a:pt x="1016" y="1309"/>
                        <a:pt x="1309" y="1017"/>
                        <a:pt x="1309" y="655"/>
                      </a:cubicBezTo>
                      <a:cubicBezTo>
                        <a:pt x="1309" y="293"/>
                        <a:pt x="1016" y="1"/>
                        <a:pt x="65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4" name="Google Shape;2814;p67"/>
                <p:cNvSpPr/>
                <p:nvPr/>
              </p:nvSpPr>
              <p:spPr>
                <a:xfrm>
                  <a:off x="-7042513" y="-3877298"/>
                  <a:ext cx="45418" cy="45418"/>
                </a:xfrm>
                <a:custGeom>
                  <a:avLst/>
                  <a:gdLst/>
                  <a:ahLst/>
                  <a:cxnLst/>
                  <a:rect l="l" t="t" r="r" b="b"/>
                  <a:pathLst>
                    <a:path w="1310" h="1310" extrusionOk="0">
                      <a:moveTo>
                        <a:pt x="655" y="1"/>
                      </a:moveTo>
                      <a:cubicBezTo>
                        <a:pt x="293" y="1"/>
                        <a:pt x="1" y="293"/>
                        <a:pt x="1" y="655"/>
                      </a:cubicBezTo>
                      <a:cubicBezTo>
                        <a:pt x="1" y="1017"/>
                        <a:pt x="293" y="1309"/>
                        <a:pt x="655" y="1309"/>
                      </a:cubicBezTo>
                      <a:cubicBezTo>
                        <a:pt x="1017" y="1309"/>
                        <a:pt x="1309" y="1017"/>
                        <a:pt x="1309" y="655"/>
                      </a:cubicBezTo>
                      <a:cubicBezTo>
                        <a:pt x="1309" y="293"/>
                        <a:pt x="1017" y="1"/>
                        <a:pt x="65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5" name="Google Shape;2815;p67"/>
                <p:cNvSpPr/>
                <p:nvPr/>
              </p:nvSpPr>
              <p:spPr>
                <a:xfrm>
                  <a:off x="-7042513" y="-3795342"/>
                  <a:ext cx="45418" cy="45418"/>
                </a:xfrm>
                <a:custGeom>
                  <a:avLst/>
                  <a:gdLst/>
                  <a:ahLst/>
                  <a:cxnLst/>
                  <a:rect l="l" t="t" r="r" b="b"/>
                  <a:pathLst>
                    <a:path w="1310" h="1310" extrusionOk="0">
                      <a:moveTo>
                        <a:pt x="655" y="1"/>
                      </a:moveTo>
                      <a:cubicBezTo>
                        <a:pt x="293" y="1"/>
                        <a:pt x="1" y="293"/>
                        <a:pt x="1" y="655"/>
                      </a:cubicBezTo>
                      <a:cubicBezTo>
                        <a:pt x="1" y="1017"/>
                        <a:pt x="293" y="1309"/>
                        <a:pt x="655" y="1309"/>
                      </a:cubicBezTo>
                      <a:cubicBezTo>
                        <a:pt x="1017" y="1309"/>
                        <a:pt x="1309" y="1017"/>
                        <a:pt x="1309" y="655"/>
                      </a:cubicBezTo>
                      <a:cubicBezTo>
                        <a:pt x="1309" y="293"/>
                        <a:pt x="1017" y="1"/>
                        <a:pt x="65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6" name="Google Shape;2816;p67"/>
                <p:cNvSpPr/>
                <p:nvPr/>
              </p:nvSpPr>
              <p:spPr>
                <a:xfrm>
                  <a:off x="-6946794" y="-3877298"/>
                  <a:ext cx="45383" cy="45418"/>
                </a:xfrm>
                <a:custGeom>
                  <a:avLst/>
                  <a:gdLst/>
                  <a:ahLst/>
                  <a:cxnLst/>
                  <a:rect l="l" t="t" r="r" b="b"/>
                  <a:pathLst>
                    <a:path w="1309" h="1310" extrusionOk="0">
                      <a:moveTo>
                        <a:pt x="654" y="1"/>
                      </a:moveTo>
                      <a:cubicBezTo>
                        <a:pt x="293" y="1"/>
                        <a:pt x="0" y="293"/>
                        <a:pt x="0" y="655"/>
                      </a:cubicBezTo>
                      <a:cubicBezTo>
                        <a:pt x="0" y="1017"/>
                        <a:pt x="293" y="1309"/>
                        <a:pt x="654" y="1309"/>
                      </a:cubicBezTo>
                      <a:cubicBezTo>
                        <a:pt x="1016" y="1309"/>
                        <a:pt x="1309" y="1017"/>
                        <a:pt x="1309" y="655"/>
                      </a:cubicBezTo>
                      <a:cubicBezTo>
                        <a:pt x="1309" y="293"/>
                        <a:pt x="1016" y="1"/>
                        <a:pt x="65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7" name="Google Shape;2817;p67"/>
                <p:cNvSpPr/>
                <p:nvPr/>
              </p:nvSpPr>
              <p:spPr>
                <a:xfrm>
                  <a:off x="-6946794" y="-3795342"/>
                  <a:ext cx="45383" cy="45418"/>
                </a:xfrm>
                <a:custGeom>
                  <a:avLst/>
                  <a:gdLst/>
                  <a:ahLst/>
                  <a:cxnLst/>
                  <a:rect l="l" t="t" r="r" b="b"/>
                  <a:pathLst>
                    <a:path w="1309" h="1310" extrusionOk="0">
                      <a:moveTo>
                        <a:pt x="654" y="1"/>
                      </a:moveTo>
                      <a:cubicBezTo>
                        <a:pt x="293" y="1"/>
                        <a:pt x="0" y="293"/>
                        <a:pt x="0" y="655"/>
                      </a:cubicBezTo>
                      <a:cubicBezTo>
                        <a:pt x="0" y="1017"/>
                        <a:pt x="293" y="1309"/>
                        <a:pt x="654" y="1309"/>
                      </a:cubicBezTo>
                      <a:cubicBezTo>
                        <a:pt x="1016" y="1309"/>
                        <a:pt x="1309" y="1017"/>
                        <a:pt x="1309" y="655"/>
                      </a:cubicBezTo>
                      <a:cubicBezTo>
                        <a:pt x="1309" y="293"/>
                        <a:pt x="1016" y="1"/>
                        <a:pt x="65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8" name="Google Shape;2818;p67"/>
                <p:cNvSpPr/>
                <p:nvPr/>
              </p:nvSpPr>
              <p:spPr>
                <a:xfrm>
                  <a:off x="-6851110" y="-3877298"/>
                  <a:ext cx="45418" cy="45418"/>
                </a:xfrm>
                <a:custGeom>
                  <a:avLst/>
                  <a:gdLst/>
                  <a:ahLst/>
                  <a:cxnLst/>
                  <a:rect l="l" t="t" r="r" b="b"/>
                  <a:pathLst>
                    <a:path w="1310" h="1310" extrusionOk="0">
                      <a:moveTo>
                        <a:pt x="655" y="1"/>
                      </a:moveTo>
                      <a:cubicBezTo>
                        <a:pt x="293" y="1"/>
                        <a:pt x="1" y="293"/>
                        <a:pt x="1" y="655"/>
                      </a:cubicBezTo>
                      <a:cubicBezTo>
                        <a:pt x="1" y="1017"/>
                        <a:pt x="293" y="1309"/>
                        <a:pt x="655" y="1309"/>
                      </a:cubicBezTo>
                      <a:cubicBezTo>
                        <a:pt x="1017" y="1309"/>
                        <a:pt x="1309" y="1017"/>
                        <a:pt x="1309" y="655"/>
                      </a:cubicBezTo>
                      <a:cubicBezTo>
                        <a:pt x="1309" y="293"/>
                        <a:pt x="1017" y="1"/>
                        <a:pt x="65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9" name="Google Shape;2819;p67"/>
                <p:cNvSpPr/>
                <p:nvPr/>
              </p:nvSpPr>
              <p:spPr>
                <a:xfrm>
                  <a:off x="-6851110" y="-3795342"/>
                  <a:ext cx="45418" cy="45418"/>
                </a:xfrm>
                <a:custGeom>
                  <a:avLst/>
                  <a:gdLst/>
                  <a:ahLst/>
                  <a:cxnLst/>
                  <a:rect l="l" t="t" r="r" b="b"/>
                  <a:pathLst>
                    <a:path w="1310" h="1310" extrusionOk="0">
                      <a:moveTo>
                        <a:pt x="655" y="1"/>
                      </a:moveTo>
                      <a:cubicBezTo>
                        <a:pt x="293" y="1"/>
                        <a:pt x="1" y="293"/>
                        <a:pt x="1" y="655"/>
                      </a:cubicBezTo>
                      <a:cubicBezTo>
                        <a:pt x="1" y="1017"/>
                        <a:pt x="293" y="1309"/>
                        <a:pt x="655" y="1309"/>
                      </a:cubicBezTo>
                      <a:cubicBezTo>
                        <a:pt x="1017" y="1309"/>
                        <a:pt x="1309" y="1017"/>
                        <a:pt x="1309" y="655"/>
                      </a:cubicBezTo>
                      <a:cubicBezTo>
                        <a:pt x="1309" y="293"/>
                        <a:pt x="1017" y="1"/>
                        <a:pt x="65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0" name="Google Shape;2820;p67"/>
                <p:cNvSpPr/>
                <p:nvPr/>
              </p:nvSpPr>
              <p:spPr>
                <a:xfrm>
                  <a:off x="-6755391" y="-3877298"/>
                  <a:ext cx="45383" cy="45418"/>
                </a:xfrm>
                <a:custGeom>
                  <a:avLst/>
                  <a:gdLst/>
                  <a:ahLst/>
                  <a:cxnLst/>
                  <a:rect l="l" t="t" r="r" b="b"/>
                  <a:pathLst>
                    <a:path w="1309" h="1310" extrusionOk="0">
                      <a:moveTo>
                        <a:pt x="654" y="1"/>
                      </a:moveTo>
                      <a:cubicBezTo>
                        <a:pt x="293" y="1"/>
                        <a:pt x="0" y="293"/>
                        <a:pt x="0" y="655"/>
                      </a:cubicBezTo>
                      <a:cubicBezTo>
                        <a:pt x="0" y="1017"/>
                        <a:pt x="293" y="1309"/>
                        <a:pt x="654" y="1309"/>
                      </a:cubicBezTo>
                      <a:cubicBezTo>
                        <a:pt x="1016" y="1309"/>
                        <a:pt x="1309" y="1017"/>
                        <a:pt x="1309" y="655"/>
                      </a:cubicBezTo>
                      <a:cubicBezTo>
                        <a:pt x="1309" y="293"/>
                        <a:pt x="1016" y="1"/>
                        <a:pt x="65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1" name="Google Shape;2821;p67"/>
                <p:cNvSpPr/>
                <p:nvPr/>
              </p:nvSpPr>
              <p:spPr>
                <a:xfrm>
                  <a:off x="-6755391" y="-3795342"/>
                  <a:ext cx="45383" cy="45418"/>
                </a:xfrm>
                <a:custGeom>
                  <a:avLst/>
                  <a:gdLst/>
                  <a:ahLst/>
                  <a:cxnLst/>
                  <a:rect l="l" t="t" r="r" b="b"/>
                  <a:pathLst>
                    <a:path w="1309" h="1310" extrusionOk="0">
                      <a:moveTo>
                        <a:pt x="654" y="1"/>
                      </a:moveTo>
                      <a:cubicBezTo>
                        <a:pt x="293" y="1"/>
                        <a:pt x="0" y="293"/>
                        <a:pt x="0" y="655"/>
                      </a:cubicBezTo>
                      <a:cubicBezTo>
                        <a:pt x="0" y="1017"/>
                        <a:pt x="293" y="1309"/>
                        <a:pt x="654" y="1309"/>
                      </a:cubicBezTo>
                      <a:cubicBezTo>
                        <a:pt x="1016" y="1309"/>
                        <a:pt x="1309" y="1017"/>
                        <a:pt x="1309" y="655"/>
                      </a:cubicBezTo>
                      <a:cubicBezTo>
                        <a:pt x="1309" y="293"/>
                        <a:pt x="1016" y="1"/>
                        <a:pt x="65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2" name="Google Shape;2822;p67"/>
                <p:cNvSpPr/>
                <p:nvPr/>
              </p:nvSpPr>
              <p:spPr>
                <a:xfrm>
                  <a:off x="-6668478" y="-3792742"/>
                  <a:ext cx="46284" cy="42817"/>
                </a:xfrm>
                <a:custGeom>
                  <a:avLst/>
                  <a:gdLst/>
                  <a:ahLst/>
                  <a:cxnLst/>
                  <a:rect l="l" t="t" r="r" b="b"/>
                  <a:pathLst>
                    <a:path w="1335" h="1235" extrusionOk="0">
                      <a:moveTo>
                        <a:pt x="606" y="0"/>
                      </a:moveTo>
                      <a:cubicBezTo>
                        <a:pt x="1" y="317"/>
                        <a:pt x="224" y="1234"/>
                        <a:pt x="908" y="1234"/>
                      </a:cubicBezTo>
                      <a:cubicBezTo>
                        <a:pt x="1066" y="1234"/>
                        <a:pt x="1215" y="1180"/>
                        <a:pt x="1334" y="1075"/>
                      </a:cubicBezTo>
                      <a:lnTo>
                        <a:pt x="606"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3" name="Google Shape;2823;p67"/>
                <p:cNvSpPr/>
                <p:nvPr/>
              </p:nvSpPr>
              <p:spPr>
                <a:xfrm>
                  <a:off x="-7210203" y="-3862529"/>
                  <a:ext cx="21530" cy="30822"/>
                </a:xfrm>
                <a:custGeom>
                  <a:avLst/>
                  <a:gdLst/>
                  <a:ahLst/>
                  <a:cxnLst/>
                  <a:rect l="l" t="t" r="r" b="b"/>
                  <a:pathLst>
                    <a:path w="621" h="889" extrusionOk="0">
                      <a:moveTo>
                        <a:pt x="581" y="1"/>
                      </a:moveTo>
                      <a:lnTo>
                        <a:pt x="1" y="888"/>
                      </a:lnTo>
                      <a:cubicBezTo>
                        <a:pt x="348" y="868"/>
                        <a:pt x="620" y="581"/>
                        <a:pt x="620" y="229"/>
                      </a:cubicBezTo>
                      <a:cubicBezTo>
                        <a:pt x="620" y="150"/>
                        <a:pt x="605" y="75"/>
                        <a:pt x="58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4" name="Google Shape;2824;p67"/>
                <p:cNvSpPr/>
                <p:nvPr/>
              </p:nvSpPr>
              <p:spPr>
                <a:xfrm>
                  <a:off x="-7234090" y="-3795342"/>
                  <a:ext cx="45418" cy="45418"/>
                </a:xfrm>
                <a:custGeom>
                  <a:avLst/>
                  <a:gdLst/>
                  <a:ahLst/>
                  <a:cxnLst/>
                  <a:rect l="l" t="t" r="r" b="b"/>
                  <a:pathLst>
                    <a:path w="1310" h="1310" extrusionOk="0">
                      <a:moveTo>
                        <a:pt x="655" y="1"/>
                      </a:moveTo>
                      <a:cubicBezTo>
                        <a:pt x="293" y="1"/>
                        <a:pt x="1" y="293"/>
                        <a:pt x="1" y="655"/>
                      </a:cubicBezTo>
                      <a:cubicBezTo>
                        <a:pt x="1" y="1017"/>
                        <a:pt x="293" y="1309"/>
                        <a:pt x="655" y="1309"/>
                      </a:cubicBezTo>
                      <a:cubicBezTo>
                        <a:pt x="1017" y="1309"/>
                        <a:pt x="1309" y="1017"/>
                        <a:pt x="1309" y="655"/>
                      </a:cubicBezTo>
                      <a:cubicBezTo>
                        <a:pt x="1309" y="293"/>
                        <a:pt x="1017" y="1"/>
                        <a:pt x="65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5" name="Google Shape;2825;p67"/>
                <p:cNvSpPr/>
                <p:nvPr/>
              </p:nvSpPr>
              <p:spPr>
                <a:xfrm>
                  <a:off x="-6781011" y="-3363723"/>
                  <a:ext cx="139581" cy="11892"/>
                </a:xfrm>
                <a:custGeom>
                  <a:avLst/>
                  <a:gdLst/>
                  <a:ahLst/>
                  <a:cxnLst/>
                  <a:rect l="l" t="t" r="r" b="b"/>
                  <a:pathLst>
                    <a:path w="4026" h="343" extrusionOk="0">
                      <a:moveTo>
                        <a:pt x="224" y="0"/>
                      </a:moveTo>
                      <a:cubicBezTo>
                        <a:pt x="1" y="0"/>
                        <a:pt x="1" y="342"/>
                        <a:pt x="224" y="342"/>
                      </a:cubicBezTo>
                      <a:lnTo>
                        <a:pt x="3797" y="342"/>
                      </a:lnTo>
                      <a:cubicBezTo>
                        <a:pt x="4025" y="342"/>
                        <a:pt x="4025" y="0"/>
                        <a:pt x="379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6" name="Google Shape;2826;p67"/>
                <p:cNvSpPr/>
                <p:nvPr/>
              </p:nvSpPr>
              <p:spPr>
                <a:xfrm>
                  <a:off x="-6781011" y="-3289672"/>
                  <a:ext cx="139581" cy="11718"/>
                </a:xfrm>
                <a:custGeom>
                  <a:avLst/>
                  <a:gdLst/>
                  <a:ahLst/>
                  <a:cxnLst/>
                  <a:rect l="l" t="t" r="r" b="b"/>
                  <a:pathLst>
                    <a:path w="4026" h="338" extrusionOk="0">
                      <a:moveTo>
                        <a:pt x="224" y="0"/>
                      </a:moveTo>
                      <a:cubicBezTo>
                        <a:pt x="1" y="0"/>
                        <a:pt x="1" y="337"/>
                        <a:pt x="224" y="337"/>
                      </a:cubicBezTo>
                      <a:lnTo>
                        <a:pt x="3797" y="337"/>
                      </a:lnTo>
                      <a:cubicBezTo>
                        <a:pt x="4025" y="337"/>
                        <a:pt x="4025" y="0"/>
                        <a:pt x="379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7" name="Google Shape;2827;p67"/>
                <p:cNvSpPr/>
                <p:nvPr/>
              </p:nvSpPr>
              <p:spPr>
                <a:xfrm>
                  <a:off x="-6781011" y="-3215794"/>
                  <a:ext cx="139581" cy="11892"/>
                </a:xfrm>
                <a:custGeom>
                  <a:avLst/>
                  <a:gdLst/>
                  <a:ahLst/>
                  <a:cxnLst/>
                  <a:rect l="l" t="t" r="r" b="b"/>
                  <a:pathLst>
                    <a:path w="4026" h="343" extrusionOk="0">
                      <a:moveTo>
                        <a:pt x="224" y="0"/>
                      </a:moveTo>
                      <a:cubicBezTo>
                        <a:pt x="1" y="0"/>
                        <a:pt x="1" y="342"/>
                        <a:pt x="224" y="342"/>
                      </a:cubicBezTo>
                      <a:lnTo>
                        <a:pt x="3797" y="342"/>
                      </a:lnTo>
                      <a:cubicBezTo>
                        <a:pt x="4025" y="342"/>
                        <a:pt x="4025" y="0"/>
                        <a:pt x="379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8" name="Google Shape;2828;p67"/>
                <p:cNvSpPr/>
                <p:nvPr/>
              </p:nvSpPr>
              <p:spPr>
                <a:xfrm>
                  <a:off x="-7276004" y="-3883261"/>
                  <a:ext cx="669651" cy="915392"/>
                </a:xfrm>
                <a:custGeom>
                  <a:avLst/>
                  <a:gdLst/>
                  <a:ahLst/>
                  <a:cxnLst/>
                  <a:rect l="l" t="t" r="r" b="b"/>
                  <a:pathLst>
                    <a:path w="19315" h="26403" extrusionOk="0">
                      <a:moveTo>
                        <a:pt x="15800" y="1"/>
                      </a:moveTo>
                      <a:cubicBezTo>
                        <a:pt x="15751" y="1"/>
                        <a:pt x="15701" y="23"/>
                        <a:pt x="15666" y="79"/>
                      </a:cubicBezTo>
                      <a:lnTo>
                        <a:pt x="12842" y="4400"/>
                      </a:lnTo>
                      <a:lnTo>
                        <a:pt x="229" y="4400"/>
                      </a:lnTo>
                      <a:cubicBezTo>
                        <a:pt x="1" y="4400"/>
                        <a:pt x="1" y="4737"/>
                        <a:pt x="229" y="4737"/>
                      </a:cubicBezTo>
                      <a:lnTo>
                        <a:pt x="12762" y="4737"/>
                      </a:lnTo>
                      <a:lnTo>
                        <a:pt x="12762" y="26231"/>
                      </a:lnTo>
                      <a:cubicBezTo>
                        <a:pt x="12762" y="26345"/>
                        <a:pt x="12846" y="26402"/>
                        <a:pt x="12931" y="26402"/>
                      </a:cubicBezTo>
                      <a:cubicBezTo>
                        <a:pt x="13015" y="26402"/>
                        <a:pt x="13099" y="26345"/>
                        <a:pt x="13099" y="26231"/>
                      </a:cubicBezTo>
                      <a:lnTo>
                        <a:pt x="13099" y="4737"/>
                      </a:lnTo>
                      <a:lnTo>
                        <a:pt x="19086" y="4737"/>
                      </a:lnTo>
                      <a:cubicBezTo>
                        <a:pt x="19314" y="4737"/>
                        <a:pt x="19314" y="4400"/>
                        <a:pt x="19086" y="4400"/>
                      </a:cubicBezTo>
                      <a:lnTo>
                        <a:pt x="13243" y="4400"/>
                      </a:lnTo>
                      <a:lnTo>
                        <a:pt x="15949" y="267"/>
                      </a:lnTo>
                      <a:cubicBezTo>
                        <a:pt x="16037" y="134"/>
                        <a:pt x="15918" y="1"/>
                        <a:pt x="15800" y="1"/>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9" name="Google Shape;2829;p67"/>
                <p:cNvSpPr/>
                <p:nvPr/>
              </p:nvSpPr>
              <p:spPr>
                <a:xfrm>
                  <a:off x="-7164164" y="-3942335"/>
                  <a:ext cx="443880" cy="53565"/>
                </a:xfrm>
                <a:custGeom>
                  <a:avLst/>
                  <a:gdLst/>
                  <a:ahLst/>
                  <a:cxnLst/>
                  <a:rect l="l" t="t" r="r" b="b"/>
                  <a:pathLst>
                    <a:path w="12803" h="1545" extrusionOk="0">
                      <a:moveTo>
                        <a:pt x="3723" y="1"/>
                      </a:moveTo>
                      <a:cubicBezTo>
                        <a:pt x="3639" y="1"/>
                        <a:pt x="3554" y="58"/>
                        <a:pt x="3554" y="172"/>
                      </a:cubicBezTo>
                      <a:lnTo>
                        <a:pt x="3554" y="1208"/>
                      </a:lnTo>
                      <a:lnTo>
                        <a:pt x="229" y="1208"/>
                      </a:lnTo>
                      <a:cubicBezTo>
                        <a:pt x="1" y="1208"/>
                        <a:pt x="1" y="1545"/>
                        <a:pt x="229" y="1545"/>
                      </a:cubicBezTo>
                      <a:lnTo>
                        <a:pt x="12579" y="1545"/>
                      </a:lnTo>
                      <a:cubicBezTo>
                        <a:pt x="12802" y="1545"/>
                        <a:pt x="12802" y="1208"/>
                        <a:pt x="12579" y="1208"/>
                      </a:cubicBezTo>
                      <a:lnTo>
                        <a:pt x="9209" y="1208"/>
                      </a:lnTo>
                      <a:lnTo>
                        <a:pt x="9209" y="172"/>
                      </a:lnTo>
                      <a:cubicBezTo>
                        <a:pt x="9209" y="58"/>
                        <a:pt x="9125" y="1"/>
                        <a:pt x="9041" y="1"/>
                      </a:cubicBezTo>
                      <a:cubicBezTo>
                        <a:pt x="8956" y="1"/>
                        <a:pt x="8872" y="58"/>
                        <a:pt x="8872" y="172"/>
                      </a:cubicBezTo>
                      <a:lnTo>
                        <a:pt x="8872" y="1208"/>
                      </a:lnTo>
                      <a:lnTo>
                        <a:pt x="3891" y="1208"/>
                      </a:lnTo>
                      <a:lnTo>
                        <a:pt x="3891" y="172"/>
                      </a:lnTo>
                      <a:cubicBezTo>
                        <a:pt x="3891" y="58"/>
                        <a:pt x="3807" y="1"/>
                        <a:pt x="3723" y="1"/>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0" name="Google Shape;2830;p67"/>
                <p:cNvSpPr/>
                <p:nvPr/>
              </p:nvSpPr>
              <p:spPr>
                <a:xfrm>
                  <a:off x="-7198174" y="-3154605"/>
                  <a:ext cx="84075" cy="93470"/>
                </a:xfrm>
                <a:custGeom>
                  <a:avLst/>
                  <a:gdLst/>
                  <a:ahLst/>
                  <a:cxnLst/>
                  <a:rect l="l" t="t" r="r" b="b"/>
                  <a:pathLst>
                    <a:path w="2425" h="2696" extrusionOk="0">
                      <a:moveTo>
                        <a:pt x="340" y="0"/>
                      </a:moveTo>
                      <a:cubicBezTo>
                        <a:pt x="167" y="0"/>
                        <a:pt x="1" y="134"/>
                        <a:pt x="1" y="342"/>
                      </a:cubicBezTo>
                      <a:lnTo>
                        <a:pt x="1" y="2359"/>
                      </a:lnTo>
                      <a:cubicBezTo>
                        <a:pt x="1" y="2542"/>
                        <a:pt x="149" y="2696"/>
                        <a:pt x="338" y="2696"/>
                      </a:cubicBezTo>
                      <a:cubicBezTo>
                        <a:pt x="526" y="2696"/>
                        <a:pt x="675" y="2542"/>
                        <a:pt x="675" y="2359"/>
                      </a:cubicBezTo>
                      <a:lnTo>
                        <a:pt x="675" y="1249"/>
                      </a:lnTo>
                      <a:lnTo>
                        <a:pt x="952" y="1571"/>
                      </a:lnTo>
                      <a:cubicBezTo>
                        <a:pt x="1022" y="1645"/>
                        <a:pt x="1116" y="1682"/>
                        <a:pt x="1210" y="1682"/>
                      </a:cubicBezTo>
                      <a:cubicBezTo>
                        <a:pt x="1304" y="1682"/>
                        <a:pt x="1398" y="1645"/>
                        <a:pt x="1468" y="1571"/>
                      </a:cubicBezTo>
                      <a:lnTo>
                        <a:pt x="1745" y="1249"/>
                      </a:lnTo>
                      <a:lnTo>
                        <a:pt x="1745" y="2359"/>
                      </a:lnTo>
                      <a:cubicBezTo>
                        <a:pt x="1745" y="2542"/>
                        <a:pt x="1894" y="2696"/>
                        <a:pt x="2082" y="2696"/>
                      </a:cubicBezTo>
                      <a:cubicBezTo>
                        <a:pt x="2270" y="2696"/>
                        <a:pt x="2424" y="2542"/>
                        <a:pt x="2419" y="2359"/>
                      </a:cubicBezTo>
                      <a:lnTo>
                        <a:pt x="2419" y="342"/>
                      </a:lnTo>
                      <a:cubicBezTo>
                        <a:pt x="2422" y="134"/>
                        <a:pt x="2255" y="0"/>
                        <a:pt x="2082" y="0"/>
                      </a:cubicBezTo>
                      <a:cubicBezTo>
                        <a:pt x="1991" y="0"/>
                        <a:pt x="1899" y="37"/>
                        <a:pt x="1829" y="119"/>
                      </a:cubicBezTo>
                      <a:lnTo>
                        <a:pt x="1210" y="832"/>
                      </a:lnTo>
                      <a:lnTo>
                        <a:pt x="595" y="119"/>
                      </a:lnTo>
                      <a:cubicBezTo>
                        <a:pt x="524" y="37"/>
                        <a:pt x="431" y="0"/>
                        <a:pt x="34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1" name="Google Shape;2831;p67"/>
                <p:cNvSpPr/>
                <p:nvPr/>
              </p:nvSpPr>
              <p:spPr>
                <a:xfrm>
                  <a:off x="-7096284" y="-3154501"/>
                  <a:ext cx="23576" cy="94926"/>
                </a:xfrm>
                <a:custGeom>
                  <a:avLst/>
                  <a:gdLst/>
                  <a:ahLst/>
                  <a:cxnLst/>
                  <a:rect l="l" t="t" r="r" b="b"/>
                  <a:pathLst>
                    <a:path w="680" h="2738" extrusionOk="0">
                      <a:moveTo>
                        <a:pt x="340" y="0"/>
                      </a:moveTo>
                      <a:cubicBezTo>
                        <a:pt x="170" y="0"/>
                        <a:pt x="1" y="113"/>
                        <a:pt x="1" y="339"/>
                      </a:cubicBezTo>
                      <a:lnTo>
                        <a:pt x="1" y="2400"/>
                      </a:lnTo>
                      <a:cubicBezTo>
                        <a:pt x="1" y="2589"/>
                        <a:pt x="154" y="2737"/>
                        <a:pt x="342" y="2737"/>
                      </a:cubicBezTo>
                      <a:cubicBezTo>
                        <a:pt x="526" y="2737"/>
                        <a:pt x="679" y="2589"/>
                        <a:pt x="679" y="2400"/>
                      </a:cubicBezTo>
                      <a:lnTo>
                        <a:pt x="679" y="339"/>
                      </a:lnTo>
                      <a:cubicBezTo>
                        <a:pt x="679" y="113"/>
                        <a:pt x="510" y="0"/>
                        <a:pt x="34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2" name="Google Shape;2832;p67"/>
                <p:cNvSpPr/>
                <p:nvPr/>
              </p:nvSpPr>
              <p:spPr>
                <a:xfrm>
                  <a:off x="-7054717" y="-3154501"/>
                  <a:ext cx="64140" cy="94926"/>
                </a:xfrm>
                <a:custGeom>
                  <a:avLst/>
                  <a:gdLst/>
                  <a:ahLst/>
                  <a:cxnLst/>
                  <a:rect l="l" t="t" r="r" b="b"/>
                  <a:pathLst>
                    <a:path w="1850" h="2738" extrusionOk="0">
                      <a:moveTo>
                        <a:pt x="340" y="0"/>
                      </a:moveTo>
                      <a:cubicBezTo>
                        <a:pt x="171" y="0"/>
                        <a:pt x="1" y="113"/>
                        <a:pt x="1" y="339"/>
                      </a:cubicBezTo>
                      <a:lnTo>
                        <a:pt x="1" y="2400"/>
                      </a:lnTo>
                      <a:cubicBezTo>
                        <a:pt x="1" y="2589"/>
                        <a:pt x="150" y="2737"/>
                        <a:pt x="338" y="2737"/>
                      </a:cubicBezTo>
                      <a:lnTo>
                        <a:pt x="1512" y="2737"/>
                      </a:lnTo>
                      <a:cubicBezTo>
                        <a:pt x="1701" y="2737"/>
                        <a:pt x="1849" y="2589"/>
                        <a:pt x="1849" y="2400"/>
                      </a:cubicBezTo>
                      <a:cubicBezTo>
                        <a:pt x="1849" y="2212"/>
                        <a:pt x="1701" y="2063"/>
                        <a:pt x="1512" y="2063"/>
                      </a:cubicBezTo>
                      <a:lnTo>
                        <a:pt x="680" y="2063"/>
                      </a:lnTo>
                      <a:lnTo>
                        <a:pt x="680" y="339"/>
                      </a:lnTo>
                      <a:cubicBezTo>
                        <a:pt x="680" y="113"/>
                        <a:pt x="510" y="0"/>
                        <a:pt x="34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3" name="Google Shape;2833;p67"/>
                <p:cNvSpPr/>
                <p:nvPr/>
              </p:nvSpPr>
              <p:spPr>
                <a:xfrm>
                  <a:off x="-6977892" y="-3154501"/>
                  <a:ext cx="82549" cy="95273"/>
                </a:xfrm>
                <a:custGeom>
                  <a:avLst/>
                  <a:gdLst/>
                  <a:ahLst/>
                  <a:cxnLst/>
                  <a:rect l="l" t="t" r="r" b="b"/>
                  <a:pathLst>
                    <a:path w="2381" h="2748" extrusionOk="0">
                      <a:moveTo>
                        <a:pt x="1883" y="0"/>
                      </a:moveTo>
                      <a:cubicBezTo>
                        <a:pt x="1822" y="0"/>
                        <a:pt x="1761" y="17"/>
                        <a:pt x="1705" y="51"/>
                      </a:cubicBezTo>
                      <a:lnTo>
                        <a:pt x="679" y="681"/>
                      </a:lnTo>
                      <a:lnTo>
                        <a:pt x="679" y="339"/>
                      </a:lnTo>
                      <a:cubicBezTo>
                        <a:pt x="679" y="113"/>
                        <a:pt x="509" y="0"/>
                        <a:pt x="340" y="0"/>
                      </a:cubicBezTo>
                      <a:cubicBezTo>
                        <a:pt x="170" y="0"/>
                        <a:pt x="0" y="113"/>
                        <a:pt x="0" y="339"/>
                      </a:cubicBezTo>
                      <a:lnTo>
                        <a:pt x="0" y="2400"/>
                      </a:lnTo>
                      <a:cubicBezTo>
                        <a:pt x="0" y="2589"/>
                        <a:pt x="154" y="2737"/>
                        <a:pt x="342" y="2737"/>
                      </a:cubicBezTo>
                      <a:cubicBezTo>
                        <a:pt x="526" y="2737"/>
                        <a:pt x="679" y="2589"/>
                        <a:pt x="679" y="2400"/>
                      </a:cubicBezTo>
                      <a:lnTo>
                        <a:pt x="679" y="1949"/>
                      </a:lnTo>
                      <a:lnTo>
                        <a:pt x="1685" y="2678"/>
                      </a:lnTo>
                      <a:cubicBezTo>
                        <a:pt x="1753" y="2726"/>
                        <a:pt x="1822" y="2747"/>
                        <a:pt x="1886" y="2747"/>
                      </a:cubicBezTo>
                      <a:cubicBezTo>
                        <a:pt x="2172" y="2747"/>
                        <a:pt x="2381" y="2342"/>
                        <a:pt x="2082" y="2128"/>
                      </a:cubicBezTo>
                      <a:lnTo>
                        <a:pt x="952" y="1310"/>
                      </a:lnTo>
                      <a:lnTo>
                        <a:pt x="2062" y="626"/>
                      </a:lnTo>
                      <a:cubicBezTo>
                        <a:pt x="2220" y="527"/>
                        <a:pt x="2270" y="319"/>
                        <a:pt x="2171" y="160"/>
                      </a:cubicBezTo>
                      <a:cubicBezTo>
                        <a:pt x="2106" y="57"/>
                        <a:pt x="1996" y="0"/>
                        <a:pt x="188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4" name="Google Shape;2834;p67"/>
                <p:cNvSpPr/>
                <p:nvPr/>
              </p:nvSpPr>
              <p:spPr>
                <a:xfrm>
                  <a:off x="-7187357" y="-3424254"/>
                  <a:ext cx="266890" cy="213325"/>
                </a:xfrm>
                <a:custGeom>
                  <a:avLst/>
                  <a:gdLst/>
                  <a:ahLst/>
                  <a:cxnLst/>
                  <a:rect l="l" t="t" r="r" b="b"/>
                  <a:pathLst>
                    <a:path w="7698" h="6153" extrusionOk="0">
                      <a:moveTo>
                        <a:pt x="2242" y="0"/>
                      </a:moveTo>
                      <a:cubicBezTo>
                        <a:pt x="1110" y="0"/>
                        <a:pt x="1" y="860"/>
                        <a:pt x="1" y="2272"/>
                      </a:cubicBezTo>
                      <a:cubicBezTo>
                        <a:pt x="1" y="4244"/>
                        <a:pt x="3292" y="5875"/>
                        <a:pt x="3812" y="6122"/>
                      </a:cubicBezTo>
                      <a:lnTo>
                        <a:pt x="3812" y="6152"/>
                      </a:lnTo>
                      <a:lnTo>
                        <a:pt x="3847" y="6137"/>
                      </a:lnTo>
                      <a:lnTo>
                        <a:pt x="3886" y="6152"/>
                      </a:lnTo>
                      <a:lnTo>
                        <a:pt x="3886" y="6122"/>
                      </a:lnTo>
                      <a:cubicBezTo>
                        <a:pt x="4407" y="5875"/>
                        <a:pt x="7697" y="4244"/>
                        <a:pt x="7697" y="2272"/>
                      </a:cubicBezTo>
                      <a:cubicBezTo>
                        <a:pt x="7697" y="860"/>
                        <a:pt x="6586" y="0"/>
                        <a:pt x="5453" y="0"/>
                      </a:cubicBezTo>
                      <a:cubicBezTo>
                        <a:pt x="4875" y="0"/>
                        <a:pt x="4292" y="224"/>
                        <a:pt x="3847" y="710"/>
                      </a:cubicBezTo>
                      <a:cubicBezTo>
                        <a:pt x="3402" y="224"/>
                        <a:pt x="2819" y="0"/>
                        <a:pt x="224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5" name="Google Shape;2835;p67"/>
                <p:cNvSpPr/>
                <p:nvPr/>
              </p:nvSpPr>
              <p:spPr>
                <a:xfrm>
                  <a:off x="-7142323" y="-3378180"/>
                  <a:ext cx="180284" cy="98948"/>
                </a:xfrm>
                <a:custGeom>
                  <a:avLst/>
                  <a:gdLst/>
                  <a:ahLst/>
                  <a:cxnLst/>
                  <a:rect l="l" t="t" r="r" b="b"/>
                  <a:pathLst>
                    <a:path w="5200" h="2854" extrusionOk="0">
                      <a:moveTo>
                        <a:pt x="3965" y="0"/>
                      </a:moveTo>
                      <a:cubicBezTo>
                        <a:pt x="3703" y="0"/>
                        <a:pt x="3447" y="84"/>
                        <a:pt x="3237" y="244"/>
                      </a:cubicBezTo>
                      <a:cubicBezTo>
                        <a:pt x="2898" y="487"/>
                        <a:pt x="2498" y="614"/>
                        <a:pt x="2091" y="614"/>
                      </a:cubicBezTo>
                      <a:cubicBezTo>
                        <a:pt x="1909" y="614"/>
                        <a:pt x="1726" y="588"/>
                        <a:pt x="1547" y="536"/>
                      </a:cubicBezTo>
                      <a:cubicBezTo>
                        <a:pt x="1429" y="500"/>
                        <a:pt x="1307" y="481"/>
                        <a:pt x="1185" y="481"/>
                      </a:cubicBezTo>
                      <a:cubicBezTo>
                        <a:pt x="1009" y="481"/>
                        <a:pt x="833" y="519"/>
                        <a:pt x="669" y="596"/>
                      </a:cubicBezTo>
                      <a:cubicBezTo>
                        <a:pt x="506" y="680"/>
                        <a:pt x="362" y="804"/>
                        <a:pt x="258" y="952"/>
                      </a:cubicBezTo>
                      <a:cubicBezTo>
                        <a:pt x="80" y="1210"/>
                        <a:pt x="0" y="1483"/>
                        <a:pt x="45" y="1755"/>
                      </a:cubicBezTo>
                      <a:cubicBezTo>
                        <a:pt x="163" y="2423"/>
                        <a:pt x="1018" y="2854"/>
                        <a:pt x="2086" y="2854"/>
                      </a:cubicBezTo>
                      <a:cubicBezTo>
                        <a:pt x="2318" y="2854"/>
                        <a:pt x="2559" y="2833"/>
                        <a:pt x="2805" y="2791"/>
                      </a:cubicBezTo>
                      <a:cubicBezTo>
                        <a:pt x="4193" y="2553"/>
                        <a:pt x="5199" y="1701"/>
                        <a:pt x="5060" y="888"/>
                      </a:cubicBezTo>
                      <a:cubicBezTo>
                        <a:pt x="5011" y="615"/>
                        <a:pt x="4847" y="383"/>
                        <a:pt x="4590" y="204"/>
                      </a:cubicBezTo>
                      <a:cubicBezTo>
                        <a:pt x="4441" y="95"/>
                        <a:pt x="4267" y="31"/>
                        <a:pt x="4084" y="6"/>
                      </a:cubicBezTo>
                      <a:cubicBezTo>
                        <a:pt x="4044" y="2"/>
                        <a:pt x="4004" y="0"/>
                        <a:pt x="396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6" name="Google Shape;2836;p67"/>
                <p:cNvSpPr/>
                <p:nvPr/>
              </p:nvSpPr>
              <p:spPr>
                <a:xfrm>
                  <a:off x="-7119130" y="-3378180"/>
                  <a:ext cx="118433" cy="53739"/>
                </a:xfrm>
                <a:custGeom>
                  <a:avLst/>
                  <a:gdLst/>
                  <a:ahLst/>
                  <a:cxnLst/>
                  <a:rect l="l" t="t" r="r" b="b"/>
                  <a:pathLst>
                    <a:path w="3416" h="1550" extrusionOk="0">
                      <a:moveTo>
                        <a:pt x="3296" y="0"/>
                      </a:moveTo>
                      <a:cubicBezTo>
                        <a:pt x="3034" y="0"/>
                        <a:pt x="2778" y="84"/>
                        <a:pt x="2568" y="244"/>
                      </a:cubicBezTo>
                      <a:cubicBezTo>
                        <a:pt x="2229" y="487"/>
                        <a:pt x="1829" y="614"/>
                        <a:pt x="1422" y="614"/>
                      </a:cubicBezTo>
                      <a:cubicBezTo>
                        <a:pt x="1240" y="614"/>
                        <a:pt x="1057" y="588"/>
                        <a:pt x="878" y="536"/>
                      </a:cubicBezTo>
                      <a:cubicBezTo>
                        <a:pt x="760" y="500"/>
                        <a:pt x="637" y="481"/>
                        <a:pt x="515" y="481"/>
                      </a:cubicBezTo>
                      <a:cubicBezTo>
                        <a:pt x="338" y="481"/>
                        <a:pt x="161" y="519"/>
                        <a:pt x="0" y="596"/>
                      </a:cubicBezTo>
                      <a:cubicBezTo>
                        <a:pt x="326" y="1191"/>
                        <a:pt x="944" y="1549"/>
                        <a:pt x="1605" y="1549"/>
                      </a:cubicBezTo>
                      <a:cubicBezTo>
                        <a:pt x="1708" y="1549"/>
                        <a:pt x="1813" y="1541"/>
                        <a:pt x="1918" y="1522"/>
                      </a:cubicBezTo>
                      <a:cubicBezTo>
                        <a:pt x="2691" y="1389"/>
                        <a:pt x="3291" y="779"/>
                        <a:pt x="3415" y="6"/>
                      </a:cubicBezTo>
                      <a:cubicBezTo>
                        <a:pt x="3375" y="2"/>
                        <a:pt x="3335" y="0"/>
                        <a:pt x="329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37" name="Google Shape;2837;p67"/>
              <p:cNvGrpSpPr/>
              <p:nvPr/>
            </p:nvGrpSpPr>
            <p:grpSpPr>
              <a:xfrm>
                <a:off x="7555003" y="4057709"/>
                <a:ext cx="611131" cy="1035072"/>
                <a:chOff x="-6132750" y="-3694284"/>
                <a:chExt cx="420339" cy="711879"/>
              </a:xfrm>
            </p:grpSpPr>
            <p:sp>
              <p:nvSpPr>
                <p:cNvPr id="2838" name="Google Shape;2838;p67"/>
                <p:cNvSpPr/>
                <p:nvPr/>
              </p:nvSpPr>
              <p:spPr>
                <a:xfrm>
                  <a:off x="-6132750" y="-3694284"/>
                  <a:ext cx="420339" cy="711879"/>
                </a:xfrm>
                <a:custGeom>
                  <a:avLst/>
                  <a:gdLst/>
                  <a:ahLst/>
                  <a:cxnLst/>
                  <a:rect l="l" t="t" r="r" b="b"/>
                  <a:pathLst>
                    <a:path w="12124" h="20533" extrusionOk="0">
                      <a:moveTo>
                        <a:pt x="4491" y="1"/>
                      </a:moveTo>
                      <a:cubicBezTo>
                        <a:pt x="4410" y="1"/>
                        <a:pt x="4327" y="10"/>
                        <a:pt x="4243" y="30"/>
                      </a:cubicBezTo>
                      <a:lnTo>
                        <a:pt x="3143" y="282"/>
                      </a:lnTo>
                      <a:cubicBezTo>
                        <a:pt x="2276" y="486"/>
                        <a:pt x="2023" y="1596"/>
                        <a:pt x="2717" y="2156"/>
                      </a:cubicBezTo>
                      <a:lnTo>
                        <a:pt x="3217" y="4317"/>
                      </a:lnTo>
                      <a:lnTo>
                        <a:pt x="1844" y="4317"/>
                      </a:lnTo>
                      <a:cubicBezTo>
                        <a:pt x="1091" y="4317"/>
                        <a:pt x="432" y="4807"/>
                        <a:pt x="214" y="5526"/>
                      </a:cubicBezTo>
                      <a:cubicBezTo>
                        <a:pt x="1" y="6249"/>
                        <a:pt x="283" y="7023"/>
                        <a:pt x="913" y="7434"/>
                      </a:cubicBezTo>
                      <a:lnTo>
                        <a:pt x="1492" y="19492"/>
                      </a:lnTo>
                      <a:cubicBezTo>
                        <a:pt x="1522" y="20077"/>
                        <a:pt x="2003" y="20533"/>
                        <a:pt x="2588" y="20533"/>
                      </a:cubicBezTo>
                      <a:lnTo>
                        <a:pt x="9541" y="20533"/>
                      </a:lnTo>
                      <a:cubicBezTo>
                        <a:pt x="10126" y="20533"/>
                        <a:pt x="10607" y="20077"/>
                        <a:pt x="10631" y="19492"/>
                      </a:cubicBezTo>
                      <a:lnTo>
                        <a:pt x="11211" y="7434"/>
                      </a:lnTo>
                      <a:cubicBezTo>
                        <a:pt x="11841" y="7023"/>
                        <a:pt x="12123" y="6244"/>
                        <a:pt x="11910" y="5526"/>
                      </a:cubicBezTo>
                      <a:cubicBezTo>
                        <a:pt x="11697" y="4807"/>
                        <a:pt x="11033" y="4317"/>
                        <a:pt x="10284" y="4317"/>
                      </a:cubicBezTo>
                      <a:lnTo>
                        <a:pt x="6146" y="4317"/>
                      </a:lnTo>
                      <a:lnTo>
                        <a:pt x="5829" y="2949"/>
                      </a:lnTo>
                      <a:cubicBezTo>
                        <a:pt x="5829" y="2939"/>
                        <a:pt x="5829" y="2934"/>
                        <a:pt x="5824" y="2924"/>
                      </a:cubicBezTo>
                      <a:lnTo>
                        <a:pt x="5482" y="1447"/>
                      </a:lnTo>
                      <a:cubicBezTo>
                        <a:pt x="5754" y="730"/>
                        <a:pt x="5209" y="1"/>
                        <a:pt x="4491" y="1"/>
                      </a:cubicBezTo>
                      <a:close/>
                    </a:path>
                  </a:pathLst>
                </a:custGeom>
                <a:solidFill>
                  <a:schemeClr val="accent5"/>
                </a:solidFill>
                <a:ln w="28575" cap="flat" cmpd="sng">
                  <a:solidFill>
                    <a:schemeClr val="accent5"/>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9" name="Google Shape;2839;p67"/>
                <p:cNvSpPr/>
                <p:nvPr/>
              </p:nvSpPr>
              <p:spPr>
                <a:xfrm>
                  <a:off x="-6077940" y="-3514773"/>
                  <a:ext cx="310886" cy="505558"/>
                </a:xfrm>
                <a:custGeom>
                  <a:avLst/>
                  <a:gdLst/>
                  <a:ahLst/>
                  <a:cxnLst/>
                  <a:rect l="l" t="t" r="r" b="b"/>
                  <a:pathLst>
                    <a:path w="8967" h="14582" extrusionOk="0">
                      <a:moveTo>
                        <a:pt x="1" y="1"/>
                      </a:moveTo>
                      <a:lnTo>
                        <a:pt x="690" y="14279"/>
                      </a:lnTo>
                      <a:cubicBezTo>
                        <a:pt x="695" y="14448"/>
                        <a:pt x="838" y="14581"/>
                        <a:pt x="1007" y="14581"/>
                      </a:cubicBezTo>
                      <a:lnTo>
                        <a:pt x="7960" y="14581"/>
                      </a:lnTo>
                      <a:cubicBezTo>
                        <a:pt x="8129" y="14581"/>
                        <a:pt x="8272" y="14448"/>
                        <a:pt x="8277" y="14279"/>
                      </a:cubicBezTo>
                      <a:lnTo>
                        <a:pt x="896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0" name="Google Shape;2840;p67"/>
                <p:cNvSpPr/>
                <p:nvPr/>
              </p:nvSpPr>
              <p:spPr>
                <a:xfrm>
                  <a:off x="-6036026" y="-3453757"/>
                  <a:ext cx="227019" cy="417219"/>
                </a:xfrm>
                <a:custGeom>
                  <a:avLst/>
                  <a:gdLst/>
                  <a:ahLst/>
                  <a:cxnLst/>
                  <a:rect l="l" t="t" r="r" b="b"/>
                  <a:pathLst>
                    <a:path w="6548" h="12034" extrusionOk="0">
                      <a:moveTo>
                        <a:pt x="1" y="0"/>
                      </a:moveTo>
                      <a:lnTo>
                        <a:pt x="140" y="3212"/>
                      </a:lnTo>
                      <a:lnTo>
                        <a:pt x="497" y="11726"/>
                      </a:lnTo>
                      <a:cubicBezTo>
                        <a:pt x="506" y="11900"/>
                        <a:pt x="645" y="12033"/>
                        <a:pt x="819" y="12033"/>
                      </a:cubicBezTo>
                      <a:lnTo>
                        <a:pt x="5730" y="12033"/>
                      </a:lnTo>
                      <a:cubicBezTo>
                        <a:pt x="5904" y="12033"/>
                        <a:pt x="6042" y="11900"/>
                        <a:pt x="6052" y="11726"/>
                      </a:cubicBezTo>
                      <a:lnTo>
                        <a:pt x="6414" y="3227"/>
                      </a:lnTo>
                      <a:lnTo>
                        <a:pt x="6548"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1" name="Google Shape;2841;p67"/>
                <p:cNvSpPr/>
                <p:nvPr/>
              </p:nvSpPr>
              <p:spPr>
                <a:xfrm>
                  <a:off x="-6029612" y="-3667451"/>
                  <a:ext cx="129562" cy="337096"/>
                </a:xfrm>
                <a:custGeom>
                  <a:avLst/>
                  <a:gdLst/>
                  <a:ahLst/>
                  <a:cxnLst/>
                  <a:rect l="l" t="t" r="r" b="b"/>
                  <a:pathLst>
                    <a:path w="3737" h="9723" extrusionOk="0">
                      <a:moveTo>
                        <a:pt x="1515" y="0"/>
                      </a:moveTo>
                      <a:cubicBezTo>
                        <a:pt x="1491" y="0"/>
                        <a:pt x="1467" y="3"/>
                        <a:pt x="1442" y="9"/>
                      </a:cubicBezTo>
                      <a:lnTo>
                        <a:pt x="341" y="262"/>
                      </a:lnTo>
                      <a:cubicBezTo>
                        <a:pt x="1" y="336"/>
                        <a:pt x="53" y="842"/>
                        <a:pt x="406" y="842"/>
                      </a:cubicBezTo>
                      <a:cubicBezTo>
                        <a:pt x="407" y="842"/>
                        <a:pt x="409" y="842"/>
                        <a:pt x="411" y="841"/>
                      </a:cubicBezTo>
                      <a:lnTo>
                        <a:pt x="2462" y="9723"/>
                      </a:lnTo>
                      <a:lnTo>
                        <a:pt x="3736" y="9425"/>
                      </a:lnTo>
                      <a:lnTo>
                        <a:pt x="1679" y="534"/>
                      </a:lnTo>
                      <a:cubicBezTo>
                        <a:pt x="1916" y="361"/>
                        <a:pt x="1781" y="0"/>
                        <a:pt x="151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2" name="Google Shape;2842;p67"/>
                <p:cNvSpPr/>
                <p:nvPr/>
              </p:nvSpPr>
              <p:spPr>
                <a:xfrm>
                  <a:off x="-6003022" y="-3626439"/>
                  <a:ext cx="46076" cy="81648"/>
                </a:xfrm>
                <a:custGeom>
                  <a:avLst/>
                  <a:gdLst/>
                  <a:ahLst/>
                  <a:cxnLst/>
                  <a:rect l="l" t="t" r="r" b="b"/>
                  <a:pathLst>
                    <a:path w="1329" h="2355" extrusionOk="0">
                      <a:moveTo>
                        <a:pt x="1061" y="0"/>
                      </a:moveTo>
                      <a:lnTo>
                        <a:pt x="1" y="1210"/>
                      </a:lnTo>
                      <a:lnTo>
                        <a:pt x="263" y="2355"/>
                      </a:lnTo>
                      <a:lnTo>
                        <a:pt x="1329" y="1140"/>
                      </a:lnTo>
                      <a:lnTo>
                        <a:pt x="106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3" name="Google Shape;2843;p67"/>
                <p:cNvSpPr/>
                <p:nvPr/>
              </p:nvSpPr>
              <p:spPr>
                <a:xfrm>
                  <a:off x="-5982047" y="-3536059"/>
                  <a:ext cx="45903" cy="81475"/>
                </a:xfrm>
                <a:custGeom>
                  <a:avLst/>
                  <a:gdLst/>
                  <a:ahLst/>
                  <a:cxnLst/>
                  <a:rect l="l" t="t" r="r" b="b"/>
                  <a:pathLst>
                    <a:path w="1324" h="2350" extrusionOk="0">
                      <a:moveTo>
                        <a:pt x="1061" y="0"/>
                      </a:moveTo>
                      <a:lnTo>
                        <a:pt x="0" y="1210"/>
                      </a:lnTo>
                      <a:lnTo>
                        <a:pt x="263" y="2349"/>
                      </a:lnTo>
                      <a:lnTo>
                        <a:pt x="1323" y="1140"/>
                      </a:lnTo>
                      <a:lnTo>
                        <a:pt x="106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4" name="Google Shape;2844;p67"/>
                <p:cNvSpPr/>
                <p:nvPr/>
              </p:nvSpPr>
              <p:spPr>
                <a:xfrm>
                  <a:off x="-5961281" y="-3445852"/>
                  <a:ext cx="46111" cy="81648"/>
                </a:xfrm>
                <a:custGeom>
                  <a:avLst/>
                  <a:gdLst/>
                  <a:ahLst/>
                  <a:cxnLst/>
                  <a:rect l="l" t="t" r="r" b="b"/>
                  <a:pathLst>
                    <a:path w="1330" h="2355" extrusionOk="0">
                      <a:moveTo>
                        <a:pt x="1061" y="0"/>
                      </a:moveTo>
                      <a:lnTo>
                        <a:pt x="1" y="1214"/>
                      </a:lnTo>
                      <a:lnTo>
                        <a:pt x="263" y="2354"/>
                      </a:lnTo>
                      <a:lnTo>
                        <a:pt x="1329" y="1145"/>
                      </a:lnTo>
                      <a:lnTo>
                        <a:pt x="106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5" name="Google Shape;2845;p67"/>
                <p:cNvSpPr/>
                <p:nvPr/>
              </p:nvSpPr>
              <p:spPr>
                <a:xfrm>
                  <a:off x="-6015571" y="-3652232"/>
                  <a:ext cx="44204" cy="18271"/>
                </a:xfrm>
                <a:custGeom>
                  <a:avLst/>
                  <a:gdLst/>
                  <a:ahLst/>
                  <a:cxnLst/>
                  <a:rect l="l" t="t" r="r" b="b"/>
                  <a:pathLst>
                    <a:path w="1275" h="527" extrusionOk="0">
                      <a:moveTo>
                        <a:pt x="1036" y="1"/>
                      </a:moveTo>
                      <a:cubicBezTo>
                        <a:pt x="1022" y="1"/>
                        <a:pt x="1007" y="3"/>
                        <a:pt x="992" y="6"/>
                      </a:cubicBezTo>
                      <a:lnTo>
                        <a:pt x="194" y="194"/>
                      </a:lnTo>
                      <a:cubicBezTo>
                        <a:pt x="1" y="239"/>
                        <a:pt x="30" y="526"/>
                        <a:pt x="234" y="526"/>
                      </a:cubicBezTo>
                      <a:cubicBezTo>
                        <a:pt x="249" y="526"/>
                        <a:pt x="258" y="526"/>
                        <a:pt x="273" y="521"/>
                      </a:cubicBezTo>
                      <a:lnTo>
                        <a:pt x="1071" y="338"/>
                      </a:lnTo>
                      <a:cubicBezTo>
                        <a:pt x="1274" y="292"/>
                        <a:pt x="1224" y="1"/>
                        <a:pt x="1036" y="1"/>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6" name="Google Shape;2846;p67"/>
                <p:cNvSpPr/>
                <p:nvPr/>
              </p:nvSpPr>
              <p:spPr>
                <a:xfrm>
                  <a:off x="-6031554" y="-3359598"/>
                  <a:ext cx="218074" cy="323055"/>
                </a:xfrm>
                <a:custGeom>
                  <a:avLst/>
                  <a:gdLst/>
                  <a:ahLst/>
                  <a:cxnLst/>
                  <a:rect l="l" t="t" r="r" b="b"/>
                  <a:pathLst>
                    <a:path w="6290" h="9318" extrusionOk="0">
                      <a:moveTo>
                        <a:pt x="1" y="0"/>
                      </a:moveTo>
                      <a:lnTo>
                        <a:pt x="11" y="496"/>
                      </a:lnTo>
                      <a:lnTo>
                        <a:pt x="368" y="9010"/>
                      </a:lnTo>
                      <a:cubicBezTo>
                        <a:pt x="377" y="9179"/>
                        <a:pt x="516" y="9317"/>
                        <a:pt x="690" y="9317"/>
                      </a:cubicBezTo>
                      <a:lnTo>
                        <a:pt x="5601" y="9317"/>
                      </a:lnTo>
                      <a:cubicBezTo>
                        <a:pt x="5775" y="9317"/>
                        <a:pt x="5913" y="9179"/>
                        <a:pt x="5923" y="9010"/>
                      </a:cubicBezTo>
                      <a:lnTo>
                        <a:pt x="6285" y="511"/>
                      </a:lnTo>
                      <a:lnTo>
                        <a:pt x="6290" y="0"/>
                      </a:lnTo>
                      <a:cubicBezTo>
                        <a:pt x="5765" y="0"/>
                        <a:pt x="5765" y="679"/>
                        <a:pt x="5239" y="679"/>
                      </a:cubicBezTo>
                      <a:cubicBezTo>
                        <a:pt x="4714" y="679"/>
                        <a:pt x="4714" y="0"/>
                        <a:pt x="4194" y="0"/>
                      </a:cubicBezTo>
                      <a:cubicBezTo>
                        <a:pt x="3668" y="0"/>
                        <a:pt x="3668" y="679"/>
                        <a:pt x="3143" y="679"/>
                      </a:cubicBezTo>
                      <a:cubicBezTo>
                        <a:pt x="2623" y="679"/>
                        <a:pt x="2623" y="0"/>
                        <a:pt x="2097" y="0"/>
                      </a:cubicBezTo>
                      <a:cubicBezTo>
                        <a:pt x="1572" y="0"/>
                        <a:pt x="1572" y="679"/>
                        <a:pt x="1047" y="679"/>
                      </a:cubicBezTo>
                      <a:cubicBezTo>
                        <a:pt x="526" y="679"/>
                        <a:pt x="526" y="0"/>
                        <a:pt x="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7" name="Google Shape;2847;p67"/>
                <p:cNvSpPr/>
                <p:nvPr/>
              </p:nvSpPr>
              <p:spPr>
                <a:xfrm>
                  <a:off x="-6003022" y="-3282461"/>
                  <a:ext cx="33214" cy="33179"/>
                </a:xfrm>
                <a:custGeom>
                  <a:avLst/>
                  <a:gdLst/>
                  <a:ahLst/>
                  <a:cxnLst/>
                  <a:rect l="l" t="t" r="r" b="b"/>
                  <a:pathLst>
                    <a:path w="958" h="957" extrusionOk="0">
                      <a:moveTo>
                        <a:pt x="476" y="0"/>
                      </a:moveTo>
                      <a:cubicBezTo>
                        <a:pt x="214" y="0"/>
                        <a:pt x="1" y="214"/>
                        <a:pt x="1" y="481"/>
                      </a:cubicBezTo>
                      <a:cubicBezTo>
                        <a:pt x="1" y="744"/>
                        <a:pt x="214" y="957"/>
                        <a:pt x="476" y="957"/>
                      </a:cubicBezTo>
                      <a:cubicBezTo>
                        <a:pt x="744" y="957"/>
                        <a:pt x="957" y="744"/>
                        <a:pt x="957" y="481"/>
                      </a:cubicBezTo>
                      <a:cubicBezTo>
                        <a:pt x="957" y="214"/>
                        <a:pt x="744" y="0"/>
                        <a:pt x="47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8" name="Google Shape;2848;p67"/>
                <p:cNvSpPr/>
                <p:nvPr/>
              </p:nvSpPr>
              <p:spPr>
                <a:xfrm>
                  <a:off x="-5886363" y="-3176099"/>
                  <a:ext cx="40252" cy="40217"/>
                </a:xfrm>
                <a:custGeom>
                  <a:avLst/>
                  <a:gdLst/>
                  <a:ahLst/>
                  <a:cxnLst/>
                  <a:rect l="l" t="t" r="r" b="b"/>
                  <a:pathLst>
                    <a:path w="1161" h="1160" extrusionOk="0">
                      <a:moveTo>
                        <a:pt x="580" y="0"/>
                      </a:moveTo>
                      <a:cubicBezTo>
                        <a:pt x="263" y="0"/>
                        <a:pt x="1" y="263"/>
                        <a:pt x="1" y="580"/>
                      </a:cubicBezTo>
                      <a:cubicBezTo>
                        <a:pt x="1" y="902"/>
                        <a:pt x="263" y="1160"/>
                        <a:pt x="580" y="1160"/>
                      </a:cubicBezTo>
                      <a:cubicBezTo>
                        <a:pt x="903" y="1160"/>
                        <a:pt x="1160" y="902"/>
                        <a:pt x="1160" y="580"/>
                      </a:cubicBezTo>
                      <a:cubicBezTo>
                        <a:pt x="1160" y="263"/>
                        <a:pt x="903" y="0"/>
                        <a:pt x="58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9" name="Google Shape;2849;p67"/>
                <p:cNvSpPr/>
                <p:nvPr/>
              </p:nvSpPr>
              <p:spPr>
                <a:xfrm>
                  <a:off x="-5987213" y="-3132313"/>
                  <a:ext cx="60360" cy="60187"/>
                </a:xfrm>
                <a:custGeom>
                  <a:avLst/>
                  <a:gdLst/>
                  <a:ahLst/>
                  <a:cxnLst/>
                  <a:rect l="l" t="t" r="r" b="b"/>
                  <a:pathLst>
                    <a:path w="1741" h="1736" extrusionOk="0">
                      <a:moveTo>
                        <a:pt x="873" y="1"/>
                      </a:moveTo>
                      <a:cubicBezTo>
                        <a:pt x="392" y="1"/>
                        <a:pt x="0" y="388"/>
                        <a:pt x="0" y="868"/>
                      </a:cubicBezTo>
                      <a:cubicBezTo>
                        <a:pt x="0" y="1349"/>
                        <a:pt x="392" y="1736"/>
                        <a:pt x="873" y="1736"/>
                      </a:cubicBezTo>
                      <a:cubicBezTo>
                        <a:pt x="1353" y="1736"/>
                        <a:pt x="1740" y="1349"/>
                        <a:pt x="1740" y="868"/>
                      </a:cubicBezTo>
                      <a:cubicBezTo>
                        <a:pt x="1740" y="388"/>
                        <a:pt x="1353" y="1"/>
                        <a:pt x="87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0" name="Google Shape;2850;p67"/>
                <p:cNvSpPr/>
                <p:nvPr/>
              </p:nvSpPr>
              <p:spPr>
                <a:xfrm>
                  <a:off x="-6100786" y="-3517685"/>
                  <a:ext cx="356581" cy="63966"/>
                </a:xfrm>
                <a:custGeom>
                  <a:avLst/>
                  <a:gdLst/>
                  <a:ahLst/>
                  <a:cxnLst/>
                  <a:rect l="l" t="t" r="r" b="b"/>
                  <a:pathLst>
                    <a:path w="10285" h="1845" extrusionOk="0">
                      <a:moveTo>
                        <a:pt x="922" y="1"/>
                      </a:moveTo>
                      <a:cubicBezTo>
                        <a:pt x="412" y="1"/>
                        <a:pt x="1" y="412"/>
                        <a:pt x="1" y="922"/>
                      </a:cubicBezTo>
                      <a:cubicBezTo>
                        <a:pt x="1" y="1428"/>
                        <a:pt x="412" y="1844"/>
                        <a:pt x="922" y="1844"/>
                      </a:cubicBezTo>
                      <a:lnTo>
                        <a:pt x="9362" y="1844"/>
                      </a:lnTo>
                      <a:cubicBezTo>
                        <a:pt x="9873" y="1844"/>
                        <a:pt x="10284" y="1428"/>
                        <a:pt x="10284" y="922"/>
                      </a:cubicBezTo>
                      <a:cubicBezTo>
                        <a:pt x="10284" y="412"/>
                        <a:pt x="9873" y="1"/>
                        <a:pt x="936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1" name="Google Shape;2851;p67"/>
                <p:cNvSpPr/>
                <p:nvPr/>
              </p:nvSpPr>
              <p:spPr>
                <a:xfrm>
                  <a:off x="-6065563" y="-3459789"/>
                  <a:ext cx="286132" cy="11718"/>
                </a:xfrm>
                <a:custGeom>
                  <a:avLst/>
                  <a:gdLst/>
                  <a:ahLst/>
                  <a:cxnLst/>
                  <a:rect l="l" t="t" r="r" b="b"/>
                  <a:pathLst>
                    <a:path w="8253" h="338" extrusionOk="0">
                      <a:moveTo>
                        <a:pt x="224" y="1"/>
                      </a:moveTo>
                      <a:cubicBezTo>
                        <a:pt x="1" y="1"/>
                        <a:pt x="1" y="338"/>
                        <a:pt x="224" y="338"/>
                      </a:cubicBezTo>
                      <a:lnTo>
                        <a:pt x="8029" y="338"/>
                      </a:lnTo>
                      <a:cubicBezTo>
                        <a:pt x="8252" y="338"/>
                        <a:pt x="8252" y="1"/>
                        <a:pt x="8029" y="1"/>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grpSp>
        <p:nvGrpSpPr>
          <p:cNvPr id="2852" name="Google Shape;2852;p67"/>
          <p:cNvGrpSpPr/>
          <p:nvPr/>
        </p:nvGrpSpPr>
        <p:grpSpPr>
          <a:xfrm>
            <a:off x="-804029" y="127282"/>
            <a:ext cx="1607199" cy="4970664"/>
            <a:chOff x="-804029" y="127282"/>
            <a:chExt cx="1607199" cy="4970664"/>
          </a:xfrm>
        </p:grpSpPr>
        <p:grpSp>
          <p:nvGrpSpPr>
            <p:cNvPr id="2853" name="Google Shape;2853;p67"/>
            <p:cNvGrpSpPr/>
            <p:nvPr/>
          </p:nvGrpSpPr>
          <p:grpSpPr>
            <a:xfrm flipH="1">
              <a:off x="32165" y="3284864"/>
              <a:ext cx="563956" cy="542524"/>
              <a:chOff x="14145308" y="-3018172"/>
              <a:chExt cx="277169" cy="266649"/>
            </a:xfrm>
          </p:grpSpPr>
          <p:sp>
            <p:nvSpPr>
              <p:cNvPr id="2854" name="Google Shape;2854;p67"/>
              <p:cNvSpPr/>
              <p:nvPr/>
            </p:nvSpPr>
            <p:spPr>
              <a:xfrm>
                <a:off x="14145308" y="-3018172"/>
                <a:ext cx="277169" cy="266649"/>
              </a:xfrm>
              <a:custGeom>
                <a:avLst/>
                <a:gdLst/>
                <a:ahLst/>
                <a:cxnLst/>
                <a:rect l="l" t="t" r="r" b="b"/>
                <a:pathLst>
                  <a:path w="8368" h="8051" extrusionOk="0">
                    <a:moveTo>
                      <a:pt x="4025" y="1"/>
                    </a:moveTo>
                    <a:cubicBezTo>
                      <a:pt x="3507" y="1"/>
                      <a:pt x="2985" y="101"/>
                      <a:pt x="2487" y="307"/>
                    </a:cubicBezTo>
                    <a:cubicBezTo>
                      <a:pt x="983" y="930"/>
                      <a:pt x="1" y="2396"/>
                      <a:pt x="1" y="4023"/>
                    </a:cubicBezTo>
                    <a:cubicBezTo>
                      <a:pt x="6" y="6246"/>
                      <a:pt x="1805" y="8045"/>
                      <a:pt x="4028" y="8051"/>
                    </a:cubicBezTo>
                    <a:cubicBezTo>
                      <a:pt x="5655" y="8051"/>
                      <a:pt x="7121" y="7068"/>
                      <a:pt x="7744" y="5564"/>
                    </a:cubicBezTo>
                    <a:cubicBezTo>
                      <a:pt x="8367" y="4061"/>
                      <a:pt x="8024" y="2332"/>
                      <a:pt x="6869" y="1182"/>
                    </a:cubicBezTo>
                    <a:cubicBezTo>
                      <a:pt x="6100" y="410"/>
                      <a:pt x="5072" y="1"/>
                      <a:pt x="4025" y="1"/>
                    </a:cubicBezTo>
                    <a:close/>
                  </a:path>
                </a:pathLst>
              </a:custGeom>
              <a:solidFill>
                <a:schemeClr val="accent5"/>
              </a:solidFill>
              <a:ln w="28575" cap="flat" cmpd="sng">
                <a:solidFill>
                  <a:schemeClr val="accent5"/>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5" name="Google Shape;2855;p67"/>
              <p:cNvSpPr/>
              <p:nvPr/>
            </p:nvSpPr>
            <p:spPr>
              <a:xfrm>
                <a:off x="14167881" y="-2995356"/>
                <a:ext cx="220848" cy="220848"/>
              </a:xfrm>
              <a:custGeom>
                <a:avLst/>
                <a:gdLst/>
                <a:ahLst/>
                <a:cxnLst/>
                <a:rect l="l" t="t" r="r" b="b"/>
                <a:pathLst>
                  <a:path w="6370" h="6370" extrusionOk="0">
                    <a:moveTo>
                      <a:pt x="3185" y="1"/>
                    </a:moveTo>
                    <a:cubicBezTo>
                      <a:pt x="1429" y="1"/>
                      <a:pt x="0" y="1429"/>
                      <a:pt x="0" y="3185"/>
                    </a:cubicBezTo>
                    <a:cubicBezTo>
                      <a:pt x="0" y="4947"/>
                      <a:pt x="1429" y="6370"/>
                      <a:pt x="3185" y="6370"/>
                    </a:cubicBezTo>
                    <a:cubicBezTo>
                      <a:pt x="4946" y="6370"/>
                      <a:pt x="6369" y="4947"/>
                      <a:pt x="6369" y="3185"/>
                    </a:cubicBezTo>
                    <a:cubicBezTo>
                      <a:pt x="6369" y="1429"/>
                      <a:pt x="4946" y="1"/>
                      <a:pt x="318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6" name="Google Shape;2856;p67"/>
              <p:cNvSpPr/>
              <p:nvPr/>
            </p:nvSpPr>
            <p:spPr>
              <a:xfrm>
                <a:off x="14206224" y="-2975318"/>
                <a:ext cx="160730" cy="167005"/>
              </a:xfrm>
              <a:custGeom>
                <a:avLst/>
                <a:gdLst/>
                <a:ahLst/>
                <a:cxnLst/>
                <a:rect l="l" t="t" r="r" b="b"/>
                <a:pathLst>
                  <a:path w="4636" h="4817" extrusionOk="0">
                    <a:moveTo>
                      <a:pt x="580" y="1"/>
                    </a:moveTo>
                    <a:cubicBezTo>
                      <a:pt x="525" y="1"/>
                      <a:pt x="469" y="27"/>
                      <a:pt x="430" y="89"/>
                    </a:cubicBezTo>
                    <a:cubicBezTo>
                      <a:pt x="113" y="610"/>
                      <a:pt x="253" y="1361"/>
                      <a:pt x="742" y="1737"/>
                    </a:cubicBezTo>
                    <a:cubicBezTo>
                      <a:pt x="903" y="1850"/>
                      <a:pt x="1085" y="1947"/>
                      <a:pt x="1273" y="2011"/>
                    </a:cubicBezTo>
                    <a:cubicBezTo>
                      <a:pt x="1392" y="2059"/>
                      <a:pt x="1510" y="2113"/>
                      <a:pt x="1622" y="2178"/>
                    </a:cubicBezTo>
                    <a:cubicBezTo>
                      <a:pt x="2025" y="2414"/>
                      <a:pt x="2224" y="2725"/>
                      <a:pt x="2235" y="3096"/>
                    </a:cubicBezTo>
                    <a:cubicBezTo>
                      <a:pt x="2224" y="3096"/>
                      <a:pt x="2213" y="3096"/>
                      <a:pt x="2203" y="3096"/>
                    </a:cubicBezTo>
                    <a:cubicBezTo>
                      <a:pt x="1413" y="3096"/>
                      <a:pt x="823" y="3294"/>
                      <a:pt x="436" y="3681"/>
                    </a:cubicBezTo>
                    <a:cubicBezTo>
                      <a:pt x="178" y="3934"/>
                      <a:pt x="22" y="4272"/>
                      <a:pt x="1" y="4632"/>
                    </a:cubicBezTo>
                    <a:cubicBezTo>
                      <a:pt x="1" y="4755"/>
                      <a:pt x="93" y="4817"/>
                      <a:pt x="186" y="4817"/>
                    </a:cubicBezTo>
                    <a:cubicBezTo>
                      <a:pt x="279" y="4817"/>
                      <a:pt x="371" y="4755"/>
                      <a:pt x="371" y="4632"/>
                    </a:cubicBezTo>
                    <a:cubicBezTo>
                      <a:pt x="371" y="4583"/>
                      <a:pt x="414" y="3466"/>
                      <a:pt x="2229" y="3466"/>
                    </a:cubicBezTo>
                    <a:lnTo>
                      <a:pt x="2251" y="3466"/>
                    </a:lnTo>
                    <a:cubicBezTo>
                      <a:pt x="3824" y="3466"/>
                      <a:pt x="4576" y="1404"/>
                      <a:pt x="4608" y="1318"/>
                    </a:cubicBezTo>
                    <a:cubicBezTo>
                      <a:pt x="4635" y="1222"/>
                      <a:pt x="4587" y="1120"/>
                      <a:pt x="4495" y="1082"/>
                    </a:cubicBezTo>
                    <a:cubicBezTo>
                      <a:pt x="4475" y="1075"/>
                      <a:pt x="4455" y="1072"/>
                      <a:pt x="4434" y="1072"/>
                    </a:cubicBezTo>
                    <a:cubicBezTo>
                      <a:pt x="4357" y="1072"/>
                      <a:pt x="4284" y="1118"/>
                      <a:pt x="4254" y="1195"/>
                    </a:cubicBezTo>
                    <a:cubicBezTo>
                      <a:pt x="4248" y="1211"/>
                      <a:pt x="3690" y="2752"/>
                      <a:pt x="2605" y="3048"/>
                    </a:cubicBezTo>
                    <a:cubicBezTo>
                      <a:pt x="2578" y="2564"/>
                      <a:pt x="2310" y="2151"/>
                      <a:pt x="1810" y="1855"/>
                    </a:cubicBezTo>
                    <a:cubicBezTo>
                      <a:pt x="1682" y="1786"/>
                      <a:pt x="1553" y="1721"/>
                      <a:pt x="1413" y="1667"/>
                    </a:cubicBezTo>
                    <a:cubicBezTo>
                      <a:pt x="1257" y="1614"/>
                      <a:pt x="1107" y="1533"/>
                      <a:pt x="967" y="1442"/>
                    </a:cubicBezTo>
                    <a:cubicBezTo>
                      <a:pt x="629" y="1184"/>
                      <a:pt x="527" y="642"/>
                      <a:pt x="747" y="282"/>
                    </a:cubicBezTo>
                    <a:cubicBezTo>
                      <a:pt x="829" y="136"/>
                      <a:pt x="706" y="1"/>
                      <a:pt x="580" y="1"/>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7" name="Google Shape;2857;p67"/>
              <p:cNvSpPr/>
              <p:nvPr/>
            </p:nvSpPr>
            <p:spPr>
              <a:xfrm>
                <a:off x="14259648" y="-2985372"/>
                <a:ext cx="18618" cy="53184"/>
              </a:xfrm>
              <a:custGeom>
                <a:avLst/>
                <a:gdLst/>
                <a:ahLst/>
                <a:cxnLst/>
                <a:rect l="l" t="t" r="r" b="b"/>
                <a:pathLst>
                  <a:path w="537" h="1534" extrusionOk="0">
                    <a:moveTo>
                      <a:pt x="332" y="0"/>
                    </a:moveTo>
                    <a:cubicBezTo>
                      <a:pt x="246" y="0"/>
                      <a:pt x="161" y="54"/>
                      <a:pt x="151" y="169"/>
                    </a:cubicBezTo>
                    <a:lnTo>
                      <a:pt x="17" y="1329"/>
                    </a:lnTo>
                    <a:cubicBezTo>
                      <a:pt x="1" y="1431"/>
                      <a:pt x="76" y="1522"/>
                      <a:pt x="178" y="1533"/>
                    </a:cubicBezTo>
                    <a:lnTo>
                      <a:pt x="200" y="1533"/>
                    </a:lnTo>
                    <a:cubicBezTo>
                      <a:pt x="291" y="1533"/>
                      <a:pt x="371" y="1463"/>
                      <a:pt x="382" y="1372"/>
                    </a:cubicBezTo>
                    <a:lnTo>
                      <a:pt x="516" y="212"/>
                    </a:lnTo>
                    <a:cubicBezTo>
                      <a:pt x="537" y="75"/>
                      <a:pt x="434" y="0"/>
                      <a:pt x="332" y="0"/>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8" name="Google Shape;2858;p67"/>
              <p:cNvSpPr/>
              <p:nvPr/>
            </p:nvSpPr>
            <p:spPr>
              <a:xfrm>
                <a:off x="14291854" y="-2959648"/>
                <a:ext cx="46909" cy="42332"/>
              </a:xfrm>
              <a:custGeom>
                <a:avLst/>
                <a:gdLst/>
                <a:ahLst/>
                <a:cxnLst/>
                <a:rect l="l" t="t" r="r" b="b"/>
                <a:pathLst>
                  <a:path w="1353" h="1221" extrusionOk="0">
                    <a:moveTo>
                      <a:pt x="1095" y="0"/>
                    </a:moveTo>
                    <a:cubicBezTo>
                      <a:pt x="1054" y="0"/>
                      <a:pt x="1012" y="15"/>
                      <a:pt x="973" y="50"/>
                    </a:cubicBezTo>
                    <a:lnTo>
                      <a:pt x="119" y="899"/>
                    </a:lnTo>
                    <a:cubicBezTo>
                      <a:pt x="1" y="1017"/>
                      <a:pt x="87" y="1221"/>
                      <a:pt x="253" y="1221"/>
                    </a:cubicBezTo>
                    <a:cubicBezTo>
                      <a:pt x="302" y="1215"/>
                      <a:pt x="350" y="1199"/>
                      <a:pt x="382" y="1162"/>
                    </a:cubicBezTo>
                    <a:lnTo>
                      <a:pt x="1236" y="313"/>
                    </a:lnTo>
                    <a:cubicBezTo>
                      <a:pt x="1352" y="176"/>
                      <a:pt x="1234" y="0"/>
                      <a:pt x="1095" y="0"/>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9" name="Google Shape;2859;p67"/>
              <p:cNvSpPr/>
              <p:nvPr/>
            </p:nvSpPr>
            <p:spPr>
              <a:xfrm>
                <a:off x="14253026" y="-2834357"/>
                <a:ext cx="25656" cy="48850"/>
              </a:xfrm>
              <a:custGeom>
                <a:avLst/>
                <a:gdLst/>
                <a:ahLst/>
                <a:cxnLst/>
                <a:rect l="l" t="t" r="r" b="b"/>
                <a:pathLst>
                  <a:path w="740" h="1409" extrusionOk="0">
                    <a:moveTo>
                      <a:pt x="223" y="0"/>
                    </a:moveTo>
                    <a:cubicBezTo>
                      <a:pt x="112" y="0"/>
                      <a:pt x="0" y="93"/>
                      <a:pt x="36" y="233"/>
                    </a:cubicBezTo>
                    <a:lnTo>
                      <a:pt x="348" y="1275"/>
                    </a:lnTo>
                    <a:cubicBezTo>
                      <a:pt x="369" y="1355"/>
                      <a:pt x="444" y="1409"/>
                      <a:pt x="525" y="1409"/>
                    </a:cubicBezTo>
                    <a:cubicBezTo>
                      <a:pt x="648" y="1409"/>
                      <a:pt x="740" y="1291"/>
                      <a:pt x="702" y="1167"/>
                    </a:cubicBezTo>
                    <a:lnTo>
                      <a:pt x="396" y="131"/>
                    </a:lnTo>
                    <a:cubicBezTo>
                      <a:pt x="366" y="40"/>
                      <a:pt x="295" y="0"/>
                      <a:pt x="223" y="0"/>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0" name="Google Shape;2860;p67"/>
              <p:cNvSpPr/>
              <p:nvPr/>
            </p:nvSpPr>
            <p:spPr>
              <a:xfrm>
                <a:off x="14333560" y="-2858625"/>
                <a:ext cx="16052" cy="55056"/>
              </a:xfrm>
              <a:custGeom>
                <a:avLst/>
                <a:gdLst/>
                <a:ahLst/>
                <a:cxnLst/>
                <a:rect l="l" t="t" r="r" b="b"/>
                <a:pathLst>
                  <a:path w="463" h="1588" extrusionOk="0">
                    <a:moveTo>
                      <a:pt x="267" y="1"/>
                    </a:moveTo>
                    <a:cubicBezTo>
                      <a:pt x="178" y="1"/>
                      <a:pt x="89" y="57"/>
                      <a:pt x="81" y="176"/>
                    </a:cubicBezTo>
                    <a:lnTo>
                      <a:pt x="6" y="1389"/>
                    </a:lnTo>
                    <a:cubicBezTo>
                      <a:pt x="1" y="1491"/>
                      <a:pt x="76" y="1583"/>
                      <a:pt x="178" y="1588"/>
                    </a:cubicBezTo>
                    <a:lnTo>
                      <a:pt x="194" y="1588"/>
                    </a:lnTo>
                    <a:cubicBezTo>
                      <a:pt x="291" y="1588"/>
                      <a:pt x="371" y="1513"/>
                      <a:pt x="377" y="1416"/>
                    </a:cubicBezTo>
                    <a:lnTo>
                      <a:pt x="457" y="197"/>
                    </a:lnTo>
                    <a:cubicBezTo>
                      <a:pt x="463" y="68"/>
                      <a:pt x="365" y="1"/>
                      <a:pt x="267" y="1"/>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1" name="Google Shape;2861;p67"/>
              <p:cNvSpPr/>
              <p:nvPr/>
            </p:nvSpPr>
            <p:spPr>
              <a:xfrm>
                <a:off x="14178489" y="-2897003"/>
                <a:ext cx="52733" cy="25136"/>
              </a:xfrm>
              <a:custGeom>
                <a:avLst/>
                <a:gdLst/>
                <a:ahLst/>
                <a:cxnLst/>
                <a:rect l="l" t="t" r="r" b="b"/>
                <a:pathLst>
                  <a:path w="1521" h="725" extrusionOk="0">
                    <a:moveTo>
                      <a:pt x="1252" y="1"/>
                    </a:moveTo>
                    <a:cubicBezTo>
                      <a:pt x="1228" y="1"/>
                      <a:pt x="1203" y="5"/>
                      <a:pt x="1177" y="15"/>
                    </a:cubicBezTo>
                    <a:lnTo>
                      <a:pt x="199" y="364"/>
                    </a:lnTo>
                    <a:cubicBezTo>
                      <a:pt x="1" y="434"/>
                      <a:pt x="49" y="724"/>
                      <a:pt x="258" y="724"/>
                    </a:cubicBezTo>
                    <a:cubicBezTo>
                      <a:pt x="280" y="724"/>
                      <a:pt x="301" y="719"/>
                      <a:pt x="323" y="713"/>
                    </a:cubicBezTo>
                    <a:lnTo>
                      <a:pt x="1305" y="364"/>
                    </a:lnTo>
                    <a:cubicBezTo>
                      <a:pt x="1521" y="297"/>
                      <a:pt x="1442" y="1"/>
                      <a:pt x="1252" y="1"/>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62" name="Google Shape;2862;p67"/>
            <p:cNvGrpSpPr/>
            <p:nvPr/>
          </p:nvGrpSpPr>
          <p:grpSpPr>
            <a:xfrm>
              <a:off x="-804029" y="3909772"/>
              <a:ext cx="1607199" cy="1188174"/>
              <a:chOff x="15049771" y="-2204332"/>
              <a:chExt cx="1112248" cy="822095"/>
            </a:xfrm>
          </p:grpSpPr>
          <p:sp>
            <p:nvSpPr>
              <p:cNvPr id="2863" name="Google Shape;2863;p67"/>
              <p:cNvSpPr/>
              <p:nvPr/>
            </p:nvSpPr>
            <p:spPr>
              <a:xfrm>
                <a:off x="15049771" y="-2204332"/>
                <a:ext cx="1112248" cy="822095"/>
              </a:xfrm>
              <a:custGeom>
                <a:avLst/>
                <a:gdLst/>
                <a:ahLst/>
                <a:cxnLst/>
                <a:rect l="l" t="t" r="r" b="b"/>
                <a:pathLst>
                  <a:path w="32081" h="23712" extrusionOk="0">
                    <a:moveTo>
                      <a:pt x="13152" y="1"/>
                    </a:moveTo>
                    <a:cubicBezTo>
                      <a:pt x="12972" y="1"/>
                      <a:pt x="12789" y="21"/>
                      <a:pt x="12604" y="71"/>
                    </a:cubicBezTo>
                    <a:cubicBezTo>
                      <a:pt x="11873" y="270"/>
                      <a:pt x="11385" y="828"/>
                      <a:pt x="10993" y="1274"/>
                    </a:cubicBezTo>
                    <a:cubicBezTo>
                      <a:pt x="10778" y="1521"/>
                      <a:pt x="10574" y="1757"/>
                      <a:pt x="10391" y="1870"/>
                    </a:cubicBezTo>
                    <a:cubicBezTo>
                      <a:pt x="10187" y="1988"/>
                      <a:pt x="9876" y="2069"/>
                      <a:pt x="9543" y="2154"/>
                    </a:cubicBezTo>
                    <a:cubicBezTo>
                      <a:pt x="8941" y="2305"/>
                      <a:pt x="8254" y="2482"/>
                      <a:pt x="7765" y="3035"/>
                    </a:cubicBezTo>
                    <a:cubicBezTo>
                      <a:pt x="7255" y="3615"/>
                      <a:pt x="7180" y="4378"/>
                      <a:pt x="7121" y="4984"/>
                    </a:cubicBezTo>
                    <a:cubicBezTo>
                      <a:pt x="7089" y="5307"/>
                      <a:pt x="7057" y="5613"/>
                      <a:pt x="6976" y="5817"/>
                    </a:cubicBezTo>
                    <a:cubicBezTo>
                      <a:pt x="6933" y="5924"/>
                      <a:pt x="6874" y="6021"/>
                      <a:pt x="6810" y="6118"/>
                    </a:cubicBezTo>
                    <a:cubicBezTo>
                      <a:pt x="6718" y="6114"/>
                      <a:pt x="6625" y="6112"/>
                      <a:pt x="6531" y="6112"/>
                    </a:cubicBezTo>
                    <a:cubicBezTo>
                      <a:pt x="6052" y="6112"/>
                      <a:pt x="5549" y="6173"/>
                      <a:pt x="5091" y="6456"/>
                    </a:cubicBezTo>
                    <a:cubicBezTo>
                      <a:pt x="4436" y="6864"/>
                      <a:pt x="4141" y="7567"/>
                      <a:pt x="3910" y="8131"/>
                    </a:cubicBezTo>
                    <a:cubicBezTo>
                      <a:pt x="3786" y="8432"/>
                      <a:pt x="3668" y="8717"/>
                      <a:pt x="3528" y="8889"/>
                    </a:cubicBezTo>
                    <a:cubicBezTo>
                      <a:pt x="3394" y="9060"/>
                      <a:pt x="3158" y="9232"/>
                      <a:pt x="2906" y="9420"/>
                    </a:cubicBezTo>
                    <a:cubicBezTo>
                      <a:pt x="2395" y="9791"/>
                      <a:pt x="1767" y="10253"/>
                      <a:pt x="1536" y="11015"/>
                    </a:cubicBezTo>
                    <a:cubicBezTo>
                      <a:pt x="1450" y="11305"/>
                      <a:pt x="1429" y="11600"/>
                      <a:pt x="1461" y="11901"/>
                    </a:cubicBezTo>
                    <a:cubicBezTo>
                      <a:pt x="1343" y="11912"/>
                      <a:pt x="1241" y="11923"/>
                      <a:pt x="1155" y="11933"/>
                    </a:cubicBezTo>
                    <a:cubicBezTo>
                      <a:pt x="446" y="12025"/>
                      <a:pt x="0" y="12739"/>
                      <a:pt x="226" y="13410"/>
                    </a:cubicBezTo>
                    <a:cubicBezTo>
                      <a:pt x="666" y="14726"/>
                      <a:pt x="2401" y="19204"/>
                      <a:pt x="6326" y="21669"/>
                    </a:cubicBezTo>
                    <a:cubicBezTo>
                      <a:pt x="8965" y="23327"/>
                      <a:pt x="11978" y="23711"/>
                      <a:pt x="14196" y="23711"/>
                    </a:cubicBezTo>
                    <a:cubicBezTo>
                      <a:pt x="14371" y="23711"/>
                      <a:pt x="14540" y="23709"/>
                      <a:pt x="14704" y="23704"/>
                    </a:cubicBezTo>
                    <a:cubicBezTo>
                      <a:pt x="15039" y="23694"/>
                      <a:pt x="15539" y="23688"/>
                      <a:pt x="16039" y="23688"/>
                    </a:cubicBezTo>
                    <a:cubicBezTo>
                      <a:pt x="16539" y="23688"/>
                      <a:pt x="17039" y="23694"/>
                      <a:pt x="17378" y="23704"/>
                    </a:cubicBezTo>
                    <a:cubicBezTo>
                      <a:pt x="17539" y="23704"/>
                      <a:pt x="17711" y="23710"/>
                      <a:pt x="17888" y="23710"/>
                    </a:cubicBezTo>
                    <a:cubicBezTo>
                      <a:pt x="20106" y="23710"/>
                      <a:pt x="23118" y="23323"/>
                      <a:pt x="25755" y="21669"/>
                    </a:cubicBezTo>
                    <a:cubicBezTo>
                      <a:pt x="29681" y="19204"/>
                      <a:pt x="31415" y="14726"/>
                      <a:pt x="31855" y="13410"/>
                    </a:cubicBezTo>
                    <a:cubicBezTo>
                      <a:pt x="32081" y="12739"/>
                      <a:pt x="31630" y="12025"/>
                      <a:pt x="30926" y="11933"/>
                    </a:cubicBezTo>
                    <a:lnTo>
                      <a:pt x="30910" y="11933"/>
                    </a:lnTo>
                    <a:cubicBezTo>
                      <a:pt x="30776" y="11359"/>
                      <a:pt x="30422" y="10886"/>
                      <a:pt x="30126" y="10489"/>
                    </a:cubicBezTo>
                    <a:cubicBezTo>
                      <a:pt x="29938" y="10236"/>
                      <a:pt x="29761" y="10000"/>
                      <a:pt x="29681" y="9801"/>
                    </a:cubicBezTo>
                    <a:cubicBezTo>
                      <a:pt x="29605" y="9603"/>
                      <a:pt x="29573" y="9291"/>
                      <a:pt x="29541" y="8969"/>
                    </a:cubicBezTo>
                    <a:cubicBezTo>
                      <a:pt x="29476" y="8357"/>
                      <a:pt x="29407" y="7600"/>
                      <a:pt x="28891" y="7020"/>
                    </a:cubicBezTo>
                    <a:cubicBezTo>
                      <a:pt x="28408" y="6467"/>
                      <a:pt x="27720" y="6289"/>
                      <a:pt x="27114" y="6139"/>
                    </a:cubicBezTo>
                    <a:cubicBezTo>
                      <a:pt x="26786" y="6053"/>
                      <a:pt x="26469" y="5973"/>
                      <a:pt x="26271" y="5854"/>
                    </a:cubicBezTo>
                    <a:cubicBezTo>
                      <a:pt x="26088" y="5742"/>
                      <a:pt x="25884" y="5505"/>
                      <a:pt x="25664" y="5258"/>
                    </a:cubicBezTo>
                    <a:cubicBezTo>
                      <a:pt x="25272" y="4813"/>
                      <a:pt x="24783" y="4254"/>
                      <a:pt x="24058" y="4055"/>
                    </a:cubicBezTo>
                    <a:cubicBezTo>
                      <a:pt x="23892" y="4013"/>
                      <a:pt x="23714" y="3991"/>
                      <a:pt x="23543" y="3991"/>
                    </a:cubicBezTo>
                    <a:cubicBezTo>
                      <a:pt x="23457" y="3637"/>
                      <a:pt x="23285" y="3309"/>
                      <a:pt x="23049" y="3030"/>
                    </a:cubicBezTo>
                    <a:cubicBezTo>
                      <a:pt x="22565" y="2477"/>
                      <a:pt x="21878" y="2305"/>
                      <a:pt x="21276" y="2154"/>
                    </a:cubicBezTo>
                    <a:cubicBezTo>
                      <a:pt x="20943" y="2069"/>
                      <a:pt x="20632" y="1988"/>
                      <a:pt x="20428" y="1864"/>
                    </a:cubicBezTo>
                    <a:cubicBezTo>
                      <a:pt x="20245" y="1757"/>
                      <a:pt x="20041" y="1521"/>
                      <a:pt x="19827" y="1274"/>
                    </a:cubicBezTo>
                    <a:cubicBezTo>
                      <a:pt x="19435" y="828"/>
                      <a:pt x="18946" y="270"/>
                      <a:pt x="18216" y="71"/>
                    </a:cubicBezTo>
                    <a:cubicBezTo>
                      <a:pt x="18029" y="21"/>
                      <a:pt x="17845" y="1"/>
                      <a:pt x="17664" y="1"/>
                    </a:cubicBezTo>
                    <a:cubicBezTo>
                      <a:pt x="17180" y="1"/>
                      <a:pt x="16722" y="149"/>
                      <a:pt x="16304" y="286"/>
                    </a:cubicBezTo>
                    <a:cubicBezTo>
                      <a:pt x="15965" y="393"/>
                      <a:pt x="15654" y="495"/>
                      <a:pt x="15407" y="495"/>
                    </a:cubicBezTo>
                    <a:cubicBezTo>
                      <a:pt x="15165" y="495"/>
                      <a:pt x="14848" y="393"/>
                      <a:pt x="14510" y="286"/>
                    </a:cubicBezTo>
                    <a:cubicBezTo>
                      <a:pt x="14092" y="149"/>
                      <a:pt x="13634" y="1"/>
                      <a:pt x="13152" y="1"/>
                    </a:cubicBezTo>
                    <a:close/>
                  </a:path>
                </a:pathLst>
              </a:custGeom>
              <a:solidFill>
                <a:schemeClr val="accent5"/>
              </a:solidFill>
              <a:ln w="28575" cap="flat" cmpd="sng">
                <a:solidFill>
                  <a:schemeClr val="accent5"/>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4" name="Google Shape;2864;p67"/>
              <p:cNvSpPr/>
              <p:nvPr/>
            </p:nvSpPr>
            <p:spPr>
              <a:xfrm>
                <a:off x="15122366" y="-2175454"/>
                <a:ext cx="972077" cy="727273"/>
              </a:xfrm>
              <a:custGeom>
                <a:avLst/>
                <a:gdLst/>
                <a:ahLst/>
                <a:cxnLst/>
                <a:rect l="l" t="t" r="r" b="b"/>
                <a:pathLst>
                  <a:path w="28038" h="20977" extrusionOk="0">
                    <a:moveTo>
                      <a:pt x="11065" y="1"/>
                    </a:moveTo>
                    <a:cubicBezTo>
                      <a:pt x="10951" y="1"/>
                      <a:pt x="10839" y="14"/>
                      <a:pt x="10730" y="43"/>
                    </a:cubicBezTo>
                    <a:cubicBezTo>
                      <a:pt x="9903" y="269"/>
                      <a:pt x="9436" y="1321"/>
                      <a:pt x="8738" y="1746"/>
                    </a:cubicBezTo>
                    <a:cubicBezTo>
                      <a:pt x="8002" y="2186"/>
                      <a:pt x="6853" y="2127"/>
                      <a:pt x="6310" y="2745"/>
                    </a:cubicBezTo>
                    <a:cubicBezTo>
                      <a:pt x="5752" y="3384"/>
                      <a:pt x="5972" y="4506"/>
                      <a:pt x="5671" y="5285"/>
                    </a:cubicBezTo>
                    <a:cubicBezTo>
                      <a:pt x="5553" y="5575"/>
                      <a:pt x="5349" y="5854"/>
                      <a:pt x="5140" y="6138"/>
                    </a:cubicBezTo>
                    <a:cubicBezTo>
                      <a:pt x="4902" y="6130"/>
                      <a:pt x="4663" y="6114"/>
                      <a:pt x="4432" y="6114"/>
                    </a:cubicBezTo>
                    <a:cubicBezTo>
                      <a:pt x="4069" y="6114"/>
                      <a:pt x="3727" y="6154"/>
                      <a:pt x="3448" y="6332"/>
                    </a:cubicBezTo>
                    <a:cubicBezTo>
                      <a:pt x="2729" y="6777"/>
                      <a:pt x="2616" y="7916"/>
                      <a:pt x="2100" y="8571"/>
                    </a:cubicBezTo>
                    <a:cubicBezTo>
                      <a:pt x="1585" y="9226"/>
                      <a:pt x="500" y="9602"/>
                      <a:pt x="253" y="10424"/>
                    </a:cubicBezTo>
                    <a:cubicBezTo>
                      <a:pt x="1" y="11245"/>
                      <a:pt x="693" y="12169"/>
                      <a:pt x="758" y="12991"/>
                    </a:cubicBezTo>
                    <a:cubicBezTo>
                      <a:pt x="828" y="13812"/>
                      <a:pt x="291" y="14833"/>
                      <a:pt x="634" y="15606"/>
                    </a:cubicBezTo>
                    <a:cubicBezTo>
                      <a:pt x="978" y="16352"/>
                      <a:pt x="2095" y="16631"/>
                      <a:pt x="2670" y="17265"/>
                    </a:cubicBezTo>
                    <a:cubicBezTo>
                      <a:pt x="3217" y="17872"/>
                      <a:pt x="3357" y="19021"/>
                      <a:pt x="4082" y="19472"/>
                    </a:cubicBezTo>
                    <a:cubicBezTo>
                      <a:pt x="4395" y="19669"/>
                      <a:pt x="4790" y="19702"/>
                      <a:pt x="5205" y="19702"/>
                    </a:cubicBezTo>
                    <a:cubicBezTo>
                      <a:pt x="5414" y="19702"/>
                      <a:pt x="5629" y="19694"/>
                      <a:pt x="5840" y="19694"/>
                    </a:cubicBezTo>
                    <a:cubicBezTo>
                      <a:pt x="6136" y="19694"/>
                      <a:pt x="6427" y="19710"/>
                      <a:pt x="6692" y="19789"/>
                    </a:cubicBezTo>
                    <a:cubicBezTo>
                      <a:pt x="7519" y="20041"/>
                      <a:pt x="8222" y="20949"/>
                      <a:pt x="9033" y="20976"/>
                    </a:cubicBezTo>
                    <a:cubicBezTo>
                      <a:pt x="9046" y="20976"/>
                      <a:pt x="9059" y="20976"/>
                      <a:pt x="9072" y="20976"/>
                    </a:cubicBezTo>
                    <a:cubicBezTo>
                      <a:pt x="9915" y="20976"/>
                      <a:pt x="10656" y="20124"/>
                      <a:pt x="11439" y="19923"/>
                    </a:cubicBezTo>
                    <a:cubicBezTo>
                      <a:pt x="11642" y="19872"/>
                      <a:pt x="11861" y="19857"/>
                      <a:pt x="12086" y="19857"/>
                    </a:cubicBezTo>
                    <a:cubicBezTo>
                      <a:pt x="12407" y="19857"/>
                      <a:pt x="12739" y="19887"/>
                      <a:pt x="13056" y="19887"/>
                    </a:cubicBezTo>
                    <a:cubicBezTo>
                      <a:pt x="13422" y="19887"/>
                      <a:pt x="13767" y="19847"/>
                      <a:pt x="14049" y="19671"/>
                    </a:cubicBezTo>
                    <a:cubicBezTo>
                      <a:pt x="14618" y="19316"/>
                      <a:pt x="14806" y="18532"/>
                      <a:pt x="15117" y="17899"/>
                    </a:cubicBezTo>
                    <a:cubicBezTo>
                      <a:pt x="15563" y="18377"/>
                      <a:pt x="15971" y="18973"/>
                      <a:pt x="16573" y="19134"/>
                    </a:cubicBezTo>
                    <a:cubicBezTo>
                      <a:pt x="16679" y="19162"/>
                      <a:pt x="16789" y="19175"/>
                      <a:pt x="16900" y="19175"/>
                    </a:cubicBezTo>
                    <a:cubicBezTo>
                      <a:pt x="17611" y="19175"/>
                      <a:pt x="18413" y="18677"/>
                      <a:pt x="19156" y="18677"/>
                    </a:cubicBezTo>
                    <a:cubicBezTo>
                      <a:pt x="19903" y="18677"/>
                      <a:pt x="20706" y="19175"/>
                      <a:pt x="21416" y="19175"/>
                    </a:cubicBezTo>
                    <a:cubicBezTo>
                      <a:pt x="21528" y="19175"/>
                      <a:pt x="21637" y="19162"/>
                      <a:pt x="21744" y="19134"/>
                    </a:cubicBezTo>
                    <a:cubicBezTo>
                      <a:pt x="22576" y="18908"/>
                      <a:pt x="23038" y="17856"/>
                      <a:pt x="23742" y="17432"/>
                    </a:cubicBezTo>
                    <a:cubicBezTo>
                      <a:pt x="24472" y="16986"/>
                      <a:pt x="25626" y="17045"/>
                      <a:pt x="26163" y="16427"/>
                    </a:cubicBezTo>
                    <a:cubicBezTo>
                      <a:pt x="26722" y="15794"/>
                      <a:pt x="26502" y="14666"/>
                      <a:pt x="26808" y="13893"/>
                    </a:cubicBezTo>
                    <a:cubicBezTo>
                      <a:pt x="27109" y="13114"/>
                      <a:pt x="28038" y="12443"/>
                      <a:pt x="28038" y="11584"/>
                    </a:cubicBezTo>
                    <a:cubicBezTo>
                      <a:pt x="28038" y="10724"/>
                      <a:pt x="27109" y="10042"/>
                      <a:pt x="26808" y="9275"/>
                    </a:cubicBezTo>
                    <a:cubicBezTo>
                      <a:pt x="26502" y="8496"/>
                      <a:pt x="26727" y="7374"/>
                      <a:pt x="26169" y="6734"/>
                    </a:cubicBezTo>
                    <a:cubicBezTo>
                      <a:pt x="25626" y="6117"/>
                      <a:pt x="24472" y="6176"/>
                      <a:pt x="23742" y="5736"/>
                    </a:cubicBezTo>
                    <a:cubicBezTo>
                      <a:pt x="23038" y="5311"/>
                      <a:pt x="22571" y="4259"/>
                      <a:pt x="21744" y="4033"/>
                    </a:cubicBezTo>
                    <a:cubicBezTo>
                      <a:pt x="21635" y="4003"/>
                      <a:pt x="21523" y="3990"/>
                      <a:pt x="21409" y="3990"/>
                    </a:cubicBezTo>
                    <a:cubicBezTo>
                      <a:pt x="21198" y="3990"/>
                      <a:pt x="20979" y="4035"/>
                      <a:pt x="20756" y="4098"/>
                    </a:cubicBezTo>
                    <a:cubicBezTo>
                      <a:pt x="20702" y="3593"/>
                      <a:pt x="20632" y="3099"/>
                      <a:pt x="20326" y="2750"/>
                    </a:cubicBezTo>
                    <a:cubicBezTo>
                      <a:pt x="19784" y="2127"/>
                      <a:pt x="18629" y="2191"/>
                      <a:pt x="17899" y="1746"/>
                    </a:cubicBezTo>
                    <a:cubicBezTo>
                      <a:pt x="17201" y="1321"/>
                      <a:pt x="16734" y="269"/>
                      <a:pt x="15907" y="43"/>
                    </a:cubicBezTo>
                    <a:cubicBezTo>
                      <a:pt x="15797" y="14"/>
                      <a:pt x="15685" y="1"/>
                      <a:pt x="15570" y="1"/>
                    </a:cubicBezTo>
                    <a:cubicBezTo>
                      <a:pt x="14859" y="1"/>
                      <a:pt x="14063" y="494"/>
                      <a:pt x="13318" y="494"/>
                    </a:cubicBezTo>
                    <a:cubicBezTo>
                      <a:pt x="12574" y="494"/>
                      <a:pt x="11774" y="1"/>
                      <a:pt x="1106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5" name="Google Shape;2865;p67"/>
              <p:cNvSpPr/>
              <p:nvPr/>
            </p:nvSpPr>
            <p:spPr>
              <a:xfrm>
                <a:off x="15260415" y="-1869160"/>
                <a:ext cx="143568" cy="59182"/>
              </a:xfrm>
              <a:custGeom>
                <a:avLst/>
                <a:gdLst/>
                <a:ahLst/>
                <a:cxnLst/>
                <a:rect l="l" t="t" r="r" b="b"/>
                <a:pathLst>
                  <a:path w="4141" h="1707" extrusionOk="0">
                    <a:moveTo>
                      <a:pt x="3882" y="1"/>
                    </a:moveTo>
                    <a:cubicBezTo>
                      <a:pt x="3869" y="1"/>
                      <a:pt x="3856" y="2"/>
                      <a:pt x="3843" y="5"/>
                    </a:cubicBezTo>
                    <a:cubicBezTo>
                      <a:pt x="3515" y="69"/>
                      <a:pt x="3413" y="370"/>
                      <a:pt x="3333" y="606"/>
                    </a:cubicBezTo>
                    <a:cubicBezTo>
                      <a:pt x="3252" y="832"/>
                      <a:pt x="3204" y="944"/>
                      <a:pt x="3096" y="966"/>
                    </a:cubicBezTo>
                    <a:cubicBezTo>
                      <a:pt x="3083" y="968"/>
                      <a:pt x="3071" y="970"/>
                      <a:pt x="3059" y="970"/>
                    </a:cubicBezTo>
                    <a:cubicBezTo>
                      <a:pt x="2965" y="970"/>
                      <a:pt x="2889" y="895"/>
                      <a:pt x="2742" y="724"/>
                    </a:cubicBezTo>
                    <a:cubicBezTo>
                      <a:pt x="2590" y="558"/>
                      <a:pt x="2413" y="359"/>
                      <a:pt x="2145" y="359"/>
                    </a:cubicBezTo>
                    <a:cubicBezTo>
                      <a:pt x="2109" y="359"/>
                      <a:pt x="2072" y="362"/>
                      <a:pt x="2033" y="370"/>
                    </a:cubicBezTo>
                    <a:cubicBezTo>
                      <a:pt x="1700" y="440"/>
                      <a:pt x="1604" y="735"/>
                      <a:pt x="1523" y="977"/>
                    </a:cubicBezTo>
                    <a:cubicBezTo>
                      <a:pt x="1442" y="1197"/>
                      <a:pt x="1394" y="1309"/>
                      <a:pt x="1287" y="1331"/>
                    </a:cubicBezTo>
                    <a:cubicBezTo>
                      <a:pt x="1274" y="1333"/>
                      <a:pt x="1262" y="1335"/>
                      <a:pt x="1250" y="1335"/>
                    </a:cubicBezTo>
                    <a:cubicBezTo>
                      <a:pt x="1159" y="1335"/>
                      <a:pt x="1079" y="1261"/>
                      <a:pt x="932" y="1095"/>
                    </a:cubicBezTo>
                    <a:cubicBezTo>
                      <a:pt x="780" y="928"/>
                      <a:pt x="607" y="724"/>
                      <a:pt x="335" y="724"/>
                    </a:cubicBezTo>
                    <a:cubicBezTo>
                      <a:pt x="299" y="724"/>
                      <a:pt x="262" y="727"/>
                      <a:pt x="223" y="735"/>
                    </a:cubicBezTo>
                    <a:cubicBezTo>
                      <a:pt x="1" y="786"/>
                      <a:pt x="55" y="1104"/>
                      <a:pt x="260" y="1104"/>
                    </a:cubicBezTo>
                    <a:cubicBezTo>
                      <a:pt x="272" y="1104"/>
                      <a:pt x="285" y="1102"/>
                      <a:pt x="299" y="1100"/>
                    </a:cubicBezTo>
                    <a:cubicBezTo>
                      <a:pt x="310" y="1098"/>
                      <a:pt x="321" y="1097"/>
                      <a:pt x="332" y="1097"/>
                    </a:cubicBezTo>
                    <a:cubicBezTo>
                      <a:pt x="425" y="1097"/>
                      <a:pt x="509" y="1178"/>
                      <a:pt x="653" y="1342"/>
                    </a:cubicBezTo>
                    <a:cubicBezTo>
                      <a:pt x="798" y="1508"/>
                      <a:pt x="975" y="1707"/>
                      <a:pt x="1244" y="1707"/>
                    </a:cubicBezTo>
                    <a:cubicBezTo>
                      <a:pt x="1281" y="1707"/>
                      <a:pt x="1319" y="1701"/>
                      <a:pt x="1356" y="1696"/>
                    </a:cubicBezTo>
                    <a:cubicBezTo>
                      <a:pt x="1689" y="1632"/>
                      <a:pt x="1791" y="1331"/>
                      <a:pt x="1872" y="1095"/>
                    </a:cubicBezTo>
                    <a:cubicBezTo>
                      <a:pt x="1947" y="869"/>
                      <a:pt x="2001" y="756"/>
                      <a:pt x="2108" y="735"/>
                    </a:cubicBezTo>
                    <a:cubicBezTo>
                      <a:pt x="2121" y="732"/>
                      <a:pt x="2133" y="731"/>
                      <a:pt x="2144" y="731"/>
                    </a:cubicBezTo>
                    <a:cubicBezTo>
                      <a:pt x="2234" y="731"/>
                      <a:pt x="2311" y="805"/>
                      <a:pt x="2463" y="977"/>
                    </a:cubicBezTo>
                    <a:cubicBezTo>
                      <a:pt x="2610" y="1142"/>
                      <a:pt x="2790" y="1342"/>
                      <a:pt x="3056" y="1342"/>
                    </a:cubicBezTo>
                    <a:cubicBezTo>
                      <a:pt x="3091" y="1342"/>
                      <a:pt x="3128" y="1338"/>
                      <a:pt x="3166" y="1331"/>
                    </a:cubicBezTo>
                    <a:cubicBezTo>
                      <a:pt x="3499" y="1261"/>
                      <a:pt x="3601" y="966"/>
                      <a:pt x="3682" y="724"/>
                    </a:cubicBezTo>
                    <a:cubicBezTo>
                      <a:pt x="3757" y="504"/>
                      <a:pt x="3805" y="391"/>
                      <a:pt x="3918" y="370"/>
                    </a:cubicBezTo>
                    <a:cubicBezTo>
                      <a:pt x="4141" y="319"/>
                      <a:pt x="4087" y="1"/>
                      <a:pt x="3882" y="1"/>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6" name="Google Shape;2866;p67"/>
              <p:cNvSpPr/>
              <p:nvPr/>
            </p:nvSpPr>
            <p:spPr>
              <a:xfrm>
                <a:off x="15540534" y="-1893324"/>
                <a:ext cx="145614" cy="51346"/>
              </a:xfrm>
              <a:custGeom>
                <a:avLst/>
                <a:gdLst/>
                <a:ahLst/>
                <a:cxnLst/>
                <a:rect l="l" t="t" r="r" b="b"/>
                <a:pathLst>
                  <a:path w="4200" h="1481" extrusionOk="0">
                    <a:moveTo>
                      <a:pt x="256" y="1"/>
                    </a:moveTo>
                    <a:cubicBezTo>
                      <a:pt x="34" y="1"/>
                      <a:pt x="1" y="353"/>
                      <a:pt x="247" y="374"/>
                    </a:cubicBezTo>
                    <a:cubicBezTo>
                      <a:pt x="354" y="385"/>
                      <a:pt x="413" y="487"/>
                      <a:pt x="510" y="707"/>
                    </a:cubicBezTo>
                    <a:cubicBezTo>
                      <a:pt x="607" y="938"/>
                      <a:pt x="730" y="1228"/>
                      <a:pt x="1068" y="1265"/>
                    </a:cubicBezTo>
                    <a:cubicBezTo>
                      <a:pt x="1092" y="1268"/>
                      <a:pt x="1114" y="1269"/>
                      <a:pt x="1136" y="1269"/>
                    </a:cubicBezTo>
                    <a:cubicBezTo>
                      <a:pt x="1432" y="1269"/>
                      <a:pt x="1605" y="1042"/>
                      <a:pt x="1745" y="852"/>
                    </a:cubicBezTo>
                    <a:cubicBezTo>
                      <a:pt x="1882" y="669"/>
                      <a:pt x="1957" y="583"/>
                      <a:pt x="2060" y="583"/>
                    </a:cubicBezTo>
                    <a:cubicBezTo>
                      <a:pt x="2066" y="583"/>
                      <a:pt x="2072" y="583"/>
                      <a:pt x="2078" y="583"/>
                    </a:cubicBezTo>
                    <a:cubicBezTo>
                      <a:pt x="2191" y="594"/>
                      <a:pt x="2250" y="702"/>
                      <a:pt x="2341" y="922"/>
                    </a:cubicBezTo>
                    <a:cubicBezTo>
                      <a:pt x="2443" y="1153"/>
                      <a:pt x="2567" y="1437"/>
                      <a:pt x="2905" y="1480"/>
                    </a:cubicBezTo>
                    <a:lnTo>
                      <a:pt x="2969" y="1480"/>
                    </a:lnTo>
                    <a:cubicBezTo>
                      <a:pt x="3259" y="1480"/>
                      <a:pt x="3431" y="1260"/>
                      <a:pt x="3576" y="1067"/>
                    </a:cubicBezTo>
                    <a:cubicBezTo>
                      <a:pt x="3710" y="888"/>
                      <a:pt x="3789" y="796"/>
                      <a:pt x="3890" y="796"/>
                    </a:cubicBezTo>
                    <a:cubicBezTo>
                      <a:pt x="3898" y="796"/>
                      <a:pt x="3906" y="797"/>
                      <a:pt x="3915" y="798"/>
                    </a:cubicBezTo>
                    <a:cubicBezTo>
                      <a:pt x="3925" y="800"/>
                      <a:pt x="3935" y="800"/>
                      <a:pt x="3944" y="800"/>
                    </a:cubicBezTo>
                    <a:cubicBezTo>
                      <a:pt x="4170" y="800"/>
                      <a:pt x="4200" y="448"/>
                      <a:pt x="3957" y="428"/>
                    </a:cubicBezTo>
                    <a:cubicBezTo>
                      <a:pt x="3935" y="425"/>
                      <a:pt x="3912" y="424"/>
                      <a:pt x="3891" y="424"/>
                    </a:cubicBezTo>
                    <a:cubicBezTo>
                      <a:pt x="3594" y="424"/>
                      <a:pt x="3421" y="656"/>
                      <a:pt x="3281" y="841"/>
                    </a:cubicBezTo>
                    <a:cubicBezTo>
                      <a:pt x="3144" y="1024"/>
                      <a:pt x="3069" y="1111"/>
                      <a:pt x="2966" y="1111"/>
                    </a:cubicBezTo>
                    <a:cubicBezTo>
                      <a:pt x="2960" y="1111"/>
                      <a:pt x="2954" y="1110"/>
                      <a:pt x="2948" y="1110"/>
                    </a:cubicBezTo>
                    <a:cubicBezTo>
                      <a:pt x="2835" y="1099"/>
                      <a:pt x="2776" y="992"/>
                      <a:pt x="2685" y="777"/>
                    </a:cubicBezTo>
                    <a:cubicBezTo>
                      <a:pt x="2583" y="540"/>
                      <a:pt x="2454" y="256"/>
                      <a:pt x="2121" y="218"/>
                    </a:cubicBezTo>
                    <a:cubicBezTo>
                      <a:pt x="2098" y="216"/>
                      <a:pt x="2076" y="214"/>
                      <a:pt x="2054" y="214"/>
                    </a:cubicBezTo>
                    <a:cubicBezTo>
                      <a:pt x="1762" y="214"/>
                      <a:pt x="1590" y="441"/>
                      <a:pt x="1450" y="626"/>
                    </a:cubicBezTo>
                    <a:cubicBezTo>
                      <a:pt x="1316" y="805"/>
                      <a:pt x="1237" y="897"/>
                      <a:pt x="1136" y="897"/>
                    </a:cubicBezTo>
                    <a:cubicBezTo>
                      <a:pt x="1128" y="897"/>
                      <a:pt x="1120" y="896"/>
                      <a:pt x="1111" y="895"/>
                    </a:cubicBezTo>
                    <a:cubicBezTo>
                      <a:pt x="1004" y="884"/>
                      <a:pt x="945" y="782"/>
                      <a:pt x="848" y="562"/>
                    </a:cubicBezTo>
                    <a:cubicBezTo>
                      <a:pt x="746" y="331"/>
                      <a:pt x="623" y="41"/>
                      <a:pt x="290" y="3"/>
                    </a:cubicBezTo>
                    <a:cubicBezTo>
                      <a:pt x="278" y="2"/>
                      <a:pt x="267" y="1"/>
                      <a:pt x="256" y="1"/>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7" name="Google Shape;2867;p67"/>
              <p:cNvSpPr/>
              <p:nvPr/>
            </p:nvSpPr>
            <p:spPr>
              <a:xfrm>
                <a:off x="15707392" y="-2043298"/>
                <a:ext cx="130775" cy="84213"/>
              </a:xfrm>
              <a:custGeom>
                <a:avLst/>
                <a:gdLst/>
                <a:ahLst/>
                <a:cxnLst/>
                <a:rect l="l" t="t" r="r" b="b"/>
                <a:pathLst>
                  <a:path w="3772" h="2429" extrusionOk="0">
                    <a:moveTo>
                      <a:pt x="261" y="0"/>
                    </a:moveTo>
                    <a:cubicBezTo>
                      <a:pt x="98" y="0"/>
                      <a:pt x="1" y="244"/>
                      <a:pt x="176" y="350"/>
                    </a:cubicBezTo>
                    <a:cubicBezTo>
                      <a:pt x="272" y="399"/>
                      <a:pt x="283" y="522"/>
                      <a:pt x="294" y="758"/>
                    </a:cubicBezTo>
                    <a:cubicBezTo>
                      <a:pt x="299" y="1011"/>
                      <a:pt x="310" y="1322"/>
                      <a:pt x="605" y="1483"/>
                    </a:cubicBezTo>
                    <a:cubicBezTo>
                      <a:pt x="695" y="1531"/>
                      <a:pt x="782" y="1551"/>
                      <a:pt x="865" y="1551"/>
                    </a:cubicBezTo>
                    <a:cubicBezTo>
                      <a:pt x="1061" y="1551"/>
                      <a:pt x="1238" y="1443"/>
                      <a:pt x="1389" y="1349"/>
                    </a:cubicBezTo>
                    <a:cubicBezTo>
                      <a:pt x="1540" y="1258"/>
                      <a:pt x="1638" y="1205"/>
                      <a:pt x="1718" y="1205"/>
                    </a:cubicBezTo>
                    <a:cubicBezTo>
                      <a:pt x="1746" y="1205"/>
                      <a:pt x="1772" y="1211"/>
                      <a:pt x="1797" y="1226"/>
                    </a:cubicBezTo>
                    <a:cubicBezTo>
                      <a:pt x="1894" y="1279"/>
                      <a:pt x="1910" y="1397"/>
                      <a:pt x="1915" y="1634"/>
                    </a:cubicBezTo>
                    <a:cubicBezTo>
                      <a:pt x="1926" y="1886"/>
                      <a:pt x="1937" y="2203"/>
                      <a:pt x="2232" y="2364"/>
                    </a:cubicBezTo>
                    <a:cubicBezTo>
                      <a:pt x="2307" y="2407"/>
                      <a:pt x="2399" y="2428"/>
                      <a:pt x="2485" y="2428"/>
                    </a:cubicBezTo>
                    <a:cubicBezTo>
                      <a:pt x="2683" y="2428"/>
                      <a:pt x="2861" y="2321"/>
                      <a:pt x="3011" y="2230"/>
                    </a:cubicBezTo>
                    <a:cubicBezTo>
                      <a:pt x="3162" y="2134"/>
                      <a:pt x="3260" y="2080"/>
                      <a:pt x="3340" y="2080"/>
                    </a:cubicBezTo>
                    <a:cubicBezTo>
                      <a:pt x="3368" y="2080"/>
                      <a:pt x="3394" y="2087"/>
                      <a:pt x="3419" y="2101"/>
                    </a:cubicBezTo>
                    <a:cubicBezTo>
                      <a:pt x="3450" y="2116"/>
                      <a:pt x="3479" y="2123"/>
                      <a:pt x="3507" y="2123"/>
                    </a:cubicBezTo>
                    <a:cubicBezTo>
                      <a:pt x="3674" y="2123"/>
                      <a:pt x="3771" y="1879"/>
                      <a:pt x="3596" y="1773"/>
                    </a:cubicBezTo>
                    <a:cubicBezTo>
                      <a:pt x="3508" y="1725"/>
                      <a:pt x="3423" y="1706"/>
                      <a:pt x="3340" y="1706"/>
                    </a:cubicBezTo>
                    <a:cubicBezTo>
                      <a:pt x="3146" y="1706"/>
                      <a:pt x="2968" y="1813"/>
                      <a:pt x="2818" y="1908"/>
                    </a:cubicBezTo>
                    <a:cubicBezTo>
                      <a:pt x="2667" y="2003"/>
                      <a:pt x="2569" y="2057"/>
                      <a:pt x="2489" y="2057"/>
                    </a:cubicBezTo>
                    <a:cubicBezTo>
                      <a:pt x="2460" y="2057"/>
                      <a:pt x="2435" y="2050"/>
                      <a:pt x="2409" y="2036"/>
                    </a:cubicBezTo>
                    <a:cubicBezTo>
                      <a:pt x="2313" y="1983"/>
                      <a:pt x="2297" y="1865"/>
                      <a:pt x="2286" y="1623"/>
                    </a:cubicBezTo>
                    <a:cubicBezTo>
                      <a:pt x="2281" y="1371"/>
                      <a:pt x="2270" y="1059"/>
                      <a:pt x="1974" y="898"/>
                    </a:cubicBezTo>
                    <a:cubicBezTo>
                      <a:pt x="1885" y="850"/>
                      <a:pt x="1799" y="831"/>
                      <a:pt x="1716" y="831"/>
                    </a:cubicBezTo>
                    <a:cubicBezTo>
                      <a:pt x="1521" y="831"/>
                      <a:pt x="1347" y="938"/>
                      <a:pt x="1196" y="1032"/>
                    </a:cubicBezTo>
                    <a:cubicBezTo>
                      <a:pt x="1041" y="1123"/>
                      <a:pt x="942" y="1176"/>
                      <a:pt x="862" y="1176"/>
                    </a:cubicBezTo>
                    <a:cubicBezTo>
                      <a:pt x="834" y="1176"/>
                      <a:pt x="808" y="1170"/>
                      <a:pt x="782" y="1156"/>
                    </a:cubicBezTo>
                    <a:cubicBezTo>
                      <a:pt x="686" y="1107"/>
                      <a:pt x="670" y="984"/>
                      <a:pt x="664" y="748"/>
                    </a:cubicBezTo>
                    <a:cubicBezTo>
                      <a:pt x="659" y="495"/>
                      <a:pt x="648" y="184"/>
                      <a:pt x="347" y="23"/>
                    </a:cubicBezTo>
                    <a:cubicBezTo>
                      <a:pt x="317" y="7"/>
                      <a:pt x="288" y="0"/>
                      <a:pt x="261" y="0"/>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8" name="Google Shape;2868;p67"/>
              <p:cNvSpPr/>
              <p:nvPr/>
            </p:nvSpPr>
            <p:spPr>
              <a:xfrm>
                <a:off x="15392501" y="-2106325"/>
                <a:ext cx="143222" cy="63654"/>
              </a:xfrm>
              <a:custGeom>
                <a:avLst/>
                <a:gdLst/>
                <a:ahLst/>
                <a:cxnLst/>
                <a:rect l="l" t="t" r="r" b="b"/>
                <a:pathLst>
                  <a:path w="4131" h="1836" extrusionOk="0">
                    <a:moveTo>
                      <a:pt x="3867" y="1"/>
                    </a:moveTo>
                    <a:cubicBezTo>
                      <a:pt x="3849" y="1"/>
                      <a:pt x="3829" y="4"/>
                      <a:pt x="3808" y="9"/>
                    </a:cubicBezTo>
                    <a:cubicBezTo>
                      <a:pt x="3480" y="95"/>
                      <a:pt x="3394" y="396"/>
                      <a:pt x="3325" y="638"/>
                    </a:cubicBezTo>
                    <a:cubicBezTo>
                      <a:pt x="3260" y="869"/>
                      <a:pt x="3217" y="981"/>
                      <a:pt x="3110" y="1008"/>
                    </a:cubicBezTo>
                    <a:cubicBezTo>
                      <a:pt x="3094" y="1012"/>
                      <a:pt x="3079" y="1014"/>
                      <a:pt x="3065" y="1014"/>
                    </a:cubicBezTo>
                    <a:cubicBezTo>
                      <a:pt x="2973" y="1014"/>
                      <a:pt x="2892" y="940"/>
                      <a:pt x="2739" y="783"/>
                    </a:cubicBezTo>
                    <a:cubicBezTo>
                      <a:pt x="2592" y="631"/>
                      <a:pt x="2409" y="444"/>
                      <a:pt x="2154" y="444"/>
                    </a:cubicBezTo>
                    <a:cubicBezTo>
                      <a:pt x="2112" y="444"/>
                      <a:pt x="2067" y="449"/>
                      <a:pt x="2020" y="461"/>
                    </a:cubicBezTo>
                    <a:cubicBezTo>
                      <a:pt x="1692" y="546"/>
                      <a:pt x="1601" y="847"/>
                      <a:pt x="1536" y="1089"/>
                    </a:cubicBezTo>
                    <a:cubicBezTo>
                      <a:pt x="1467" y="1320"/>
                      <a:pt x="1424" y="1433"/>
                      <a:pt x="1316" y="1459"/>
                    </a:cubicBezTo>
                    <a:cubicBezTo>
                      <a:pt x="1301" y="1463"/>
                      <a:pt x="1287" y="1465"/>
                      <a:pt x="1273" y="1465"/>
                    </a:cubicBezTo>
                    <a:cubicBezTo>
                      <a:pt x="1185" y="1465"/>
                      <a:pt x="1104" y="1391"/>
                      <a:pt x="951" y="1234"/>
                    </a:cubicBezTo>
                    <a:cubicBezTo>
                      <a:pt x="799" y="1082"/>
                      <a:pt x="620" y="895"/>
                      <a:pt x="366" y="895"/>
                    </a:cubicBezTo>
                    <a:cubicBezTo>
                      <a:pt x="323" y="895"/>
                      <a:pt x="279" y="900"/>
                      <a:pt x="231" y="912"/>
                    </a:cubicBezTo>
                    <a:cubicBezTo>
                      <a:pt x="0" y="961"/>
                      <a:pt x="62" y="1285"/>
                      <a:pt x="264" y="1285"/>
                    </a:cubicBezTo>
                    <a:cubicBezTo>
                      <a:pt x="283" y="1285"/>
                      <a:pt x="302" y="1283"/>
                      <a:pt x="323" y="1277"/>
                    </a:cubicBezTo>
                    <a:cubicBezTo>
                      <a:pt x="338" y="1272"/>
                      <a:pt x="354" y="1270"/>
                      <a:pt x="369" y="1270"/>
                    </a:cubicBezTo>
                    <a:cubicBezTo>
                      <a:pt x="458" y="1270"/>
                      <a:pt x="546" y="1350"/>
                      <a:pt x="688" y="1497"/>
                    </a:cubicBezTo>
                    <a:cubicBezTo>
                      <a:pt x="838" y="1647"/>
                      <a:pt x="1021" y="1835"/>
                      <a:pt x="1273" y="1835"/>
                    </a:cubicBezTo>
                    <a:cubicBezTo>
                      <a:pt x="1316" y="1835"/>
                      <a:pt x="1365" y="1830"/>
                      <a:pt x="1408" y="1819"/>
                    </a:cubicBezTo>
                    <a:cubicBezTo>
                      <a:pt x="1735" y="1733"/>
                      <a:pt x="1826" y="1433"/>
                      <a:pt x="1891" y="1191"/>
                    </a:cubicBezTo>
                    <a:cubicBezTo>
                      <a:pt x="1955" y="960"/>
                      <a:pt x="1998" y="853"/>
                      <a:pt x="2111" y="826"/>
                    </a:cubicBezTo>
                    <a:cubicBezTo>
                      <a:pt x="2126" y="822"/>
                      <a:pt x="2141" y="820"/>
                      <a:pt x="2156" y="820"/>
                    </a:cubicBezTo>
                    <a:cubicBezTo>
                      <a:pt x="2244" y="820"/>
                      <a:pt x="2324" y="890"/>
                      <a:pt x="2476" y="1046"/>
                    </a:cubicBezTo>
                    <a:cubicBezTo>
                      <a:pt x="2628" y="1198"/>
                      <a:pt x="2807" y="1385"/>
                      <a:pt x="3061" y="1385"/>
                    </a:cubicBezTo>
                    <a:cubicBezTo>
                      <a:pt x="3104" y="1385"/>
                      <a:pt x="3149" y="1380"/>
                      <a:pt x="3196" y="1368"/>
                    </a:cubicBezTo>
                    <a:cubicBezTo>
                      <a:pt x="3523" y="1282"/>
                      <a:pt x="3615" y="981"/>
                      <a:pt x="3684" y="740"/>
                    </a:cubicBezTo>
                    <a:cubicBezTo>
                      <a:pt x="3749" y="509"/>
                      <a:pt x="3792" y="401"/>
                      <a:pt x="3899" y="375"/>
                    </a:cubicBezTo>
                    <a:cubicBezTo>
                      <a:pt x="4130" y="321"/>
                      <a:pt x="4069" y="1"/>
                      <a:pt x="3867" y="1"/>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9" name="Google Shape;2869;p67"/>
              <p:cNvSpPr/>
              <p:nvPr/>
            </p:nvSpPr>
            <p:spPr>
              <a:xfrm>
                <a:off x="15879000" y="-1854773"/>
                <a:ext cx="144990" cy="51520"/>
              </a:xfrm>
              <a:custGeom>
                <a:avLst/>
                <a:gdLst/>
                <a:ahLst/>
                <a:cxnLst/>
                <a:rect l="l" t="t" r="r" b="b"/>
                <a:pathLst>
                  <a:path w="4182" h="1486" extrusionOk="0">
                    <a:moveTo>
                      <a:pt x="250" y="0"/>
                    </a:moveTo>
                    <a:cubicBezTo>
                      <a:pt x="28" y="0"/>
                      <a:pt x="1" y="348"/>
                      <a:pt x="241" y="374"/>
                    </a:cubicBezTo>
                    <a:cubicBezTo>
                      <a:pt x="354" y="384"/>
                      <a:pt x="408" y="486"/>
                      <a:pt x="504" y="707"/>
                    </a:cubicBezTo>
                    <a:cubicBezTo>
                      <a:pt x="606" y="937"/>
                      <a:pt x="724" y="1227"/>
                      <a:pt x="1063" y="1265"/>
                    </a:cubicBezTo>
                    <a:cubicBezTo>
                      <a:pt x="1089" y="1268"/>
                      <a:pt x="1113" y="1270"/>
                      <a:pt x="1137" y="1270"/>
                    </a:cubicBezTo>
                    <a:cubicBezTo>
                      <a:pt x="1429" y="1270"/>
                      <a:pt x="1600" y="1040"/>
                      <a:pt x="1739" y="851"/>
                    </a:cubicBezTo>
                    <a:cubicBezTo>
                      <a:pt x="1877" y="673"/>
                      <a:pt x="1956" y="582"/>
                      <a:pt x="2056" y="582"/>
                    </a:cubicBezTo>
                    <a:cubicBezTo>
                      <a:pt x="2061" y="582"/>
                      <a:pt x="2067" y="582"/>
                      <a:pt x="2072" y="583"/>
                    </a:cubicBezTo>
                    <a:cubicBezTo>
                      <a:pt x="2185" y="599"/>
                      <a:pt x="2244" y="701"/>
                      <a:pt x="2341" y="921"/>
                    </a:cubicBezTo>
                    <a:cubicBezTo>
                      <a:pt x="2437" y="1152"/>
                      <a:pt x="2566" y="1442"/>
                      <a:pt x="2899" y="1480"/>
                    </a:cubicBezTo>
                    <a:cubicBezTo>
                      <a:pt x="2921" y="1480"/>
                      <a:pt x="2942" y="1485"/>
                      <a:pt x="2969" y="1485"/>
                    </a:cubicBezTo>
                    <a:cubicBezTo>
                      <a:pt x="3259" y="1485"/>
                      <a:pt x="3426" y="1260"/>
                      <a:pt x="3571" y="1066"/>
                    </a:cubicBezTo>
                    <a:cubicBezTo>
                      <a:pt x="3705" y="888"/>
                      <a:pt x="3784" y="796"/>
                      <a:pt x="3884" y="796"/>
                    </a:cubicBezTo>
                    <a:cubicBezTo>
                      <a:pt x="3892" y="796"/>
                      <a:pt x="3900" y="797"/>
                      <a:pt x="3909" y="798"/>
                    </a:cubicBezTo>
                    <a:cubicBezTo>
                      <a:pt x="3916" y="798"/>
                      <a:pt x="3923" y="799"/>
                      <a:pt x="3929" y="799"/>
                    </a:cubicBezTo>
                    <a:cubicBezTo>
                      <a:pt x="4147" y="799"/>
                      <a:pt x="4181" y="464"/>
                      <a:pt x="3952" y="427"/>
                    </a:cubicBezTo>
                    <a:cubicBezTo>
                      <a:pt x="3930" y="425"/>
                      <a:pt x="3908" y="424"/>
                      <a:pt x="3887" y="424"/>
                    </a:cubicBezTo>
                    <a:cubicBezTo>
                      <a:pt x="3593" y="424"/>
                      <a:pt x="3411" y="660"/>
                      <a:pt x="3275" y="841"/>
                    </a:cubicBezTo>
                    <a:cubicBezTo>
                      <a:pt x="3138" y="1023"/>
                      <a:pt x="3059" y="1110"/>
                      <a:pt x="2955" y="1110"/>
                    </a:cubicBezTo>
                    <a:cubicBezTo>
                      <a:pt x="2949" y="1110"/>
                      <a:pt x="2943" y="1110"/>
                      <a:pt x="2937" y="1109"/>
                    </a:cubicBezTo>
                    <a:cubicBezTo>
                      <a:pt x="2830" y="1099"/>
                      <a:pt x="2770" y="991"/>
                      <a:pt x="2674" y="776"/>
                    </a:cubicBezTo>
                    <a:cubicBezTo>
                      <a:pt x="2577" y="540"/>
                      <a:pt x="2448" y="255"/>
                      <a:pt x="2115" y="218"/>
                    </a:cubicBezTo>
                    <a:cubicBezTo>
                      <a:pt x="2090" y="215"/>
                      <a:pt x="2065" y="213"/>
                      <a:pt x="2042" y="213"/>
                    </a:cubicBezTo>
                    <a:cubicBezTo>
                      <a:pt x="1754" y="213"/>
                      <a:pt x="1583" y="443"/>
                      <a:pt x="1444" y="631"/>
                    </a:cubicBezTo>
                    <a:cubicBezTo>
                      <a:pt x="1307" y="809"/>
                      <a:pt x="1227" y="901"/>
                      <a:pt x="1123" y="901"/>
                    </a:cubicBezTo>
                    <a:cubicBezTo>
                      <a:pt x="1118" y="901"/>
                      <a:pt x="1112" y="900"/>
                      <a:pt x="1106" y="900"/>
                    </a:cubicBezTo>
                    <a:cubicBezTo>
                      <a:pt x="998" y="884"/>
                      <a:pt x="939" y="782"/>
                      <a:pt x="848" y="562"/>
                    </a:cubicBezTo>
                    <a:cubicBezTo>
                      <a:pt x="746" y="331"/>
                      <a:pt x="622" y="41"/>
                      <a:pt x="284" y="3"/>
                    </a:cubicBezTo>
                    <a:cubicBezTo>
                      <a:pt x="272" y="1"/>
                      <a:pt x="261" y="0"/>
                      <a:pt x="250" y="0"/>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0" name="Google Shape;2870;p67"/>
              <p:cNvSpPr/>
              <p:nvPr/>
            </p:nvSpPr>
            <p:spPr>
              <a:xfrm>
                <a:off x="15083468" y="-1791191"/>
                <a:ext cx="1045439" cy="379498"/>
              </a:xfrm>
              <a:custGeom>
                <a:avLst/>
                <a:gdLst/>
                <a:ahLst/>
                <a:cxnLst/>
                <a:rect l="l" t="t" r="r" b="b"/>
                <a:pathLst>
                  <a:path w="30154" h="10946" extrusionOk="0">
                    <a:moveTo>
                      <a:pt x="15047" y="0"/>
                    </a:moveTo>
                    <a:cubicBezTo>
                      <a:pt x="14984" y="0"/>
                      <a:pt x="14921" y="22"/>
                      <a:pt x="14870" y="65"/>
                    </a:cubicBezTo>
                    <a:cubicBezTo>
                      <a:pt x="14274" y="543"/>
                      <a:pt x="12368" y="2207"/>
                      <a:pt x="11879" y="4296"/>
                    </a:cubicBezTo>
                    <a:cubicBezTo>
                      <a:pt x="11261" y="3663"/>
                      <a:pt x="10574" y="3104"/>
                      <a:pt x="9827" y="2632"/>
                    </a:cubicBezTo>
                    <a:cubicBezTo>
                      <a:pt x="7318" y="1054"/>
                      <a:pt x="4410" y="720"/>
                      <a:pt x="2404" y="720"/>
                    </a:cubicBezTo>
                    <a:cubicBezTo>
                      <a:pt x="1452" y="720"/>
                      <a:pt x="703" y="795"/>
                      <a:pt x="296" y="849"/>
                    </a:cubicBezTo>
                    <a:cubicBezTo>
                      <a:pt x="113" y="870"/>
                      <a:pt x="0" y="1053"/>
                      <a:pt x="59" y="1225"/>
                    </a:cubicBezTo>
                    <a:cubicBezTo>
                      <a:pt x="462" y="2438"/>
                      <a:pt x="2105" y="6713"/>
                      <a:pt x="5805" y="9038"/>
                    </a:cubicBezTo>
                    <a:cubicBezTo>
                      <a:pt x="8317" y="10613"/>
                      <a:pt x="11221" y="10946"/>
                      <a:pt x="13228" y="10946"/>
                    </a:cubicBezTo>
                    <a:cubicBezTo>
                      <a:pt x="13397" y="10946"/>
                      <a:pt x="13560" y="10943"/>
                      <a:pt x="13715" y="10939"/>
                    </a:cubicBezTo>
                    <a:cubicBezTo>
                      <a:pt x="14062" y="10931"/>
                      <a:pt x="14569" y="10927"/>
                      <a:pt x="15076" y="10927"/>
                    </a:cubicBezTo>
                    <a:cubicBezTo>
                      <a:pt x="15583" y="10927"/>
                      <a:pt x="16089" y="10931"/>
                      <a:pt x="16433" y="10939"/>
                    </a:cubicBezTo>
                    <a:cubicBezTo>
                      <a:pt x="16588" y="10943"/>
                      <a:pt x="16751" y="10946"/>
                      <a:pt x="16920" y="10946"/>
                    </a:cubicBezTo>
                    <a:cubicBezTo>
                      <a:pt x="18928" y="10946"/>
                      <a:pt x="21837" y="10613"/>
                      <a:pt x="24348" y="9038"/>
                    </a:cubicBezTo>
                    <a:cubicBezTo>
                      <a:pt x="28048" y="6713"/>
                      <a:pt x="29691" y="2438"/>
                      <a:pt x="30094" y="1225"/>
                    </a:cubicBezTo>
                    <a:cubicBezTo>
                      <a:pt x="30153" y="1047"/>
                      <a:pt x="30035" y="865"/>
                      <a:pt x="29852" y="849"/>
                    </a:cubicBezTo>
                    <a:cubicBezTo>
                      <a:pt x="29446" y="795"/>
                      <a:pt x="28701" y="721"/>
                      <a:pt x="27755" y="721"/>
                    </a:cubicBezTo>
                    <a:cubicBezTo>
                      <a:pt x="25748" y="721"/>
                      <a:pt x="22835" y="1055"/>
                      <a:pt x="20321" y="2632"/>
                    </a:cubicBezTo>
                    <a:cubicBezTo>
                      <a:pt x="19558" y="3115"/>
                      <a:pt x="18855" y="3689"/>
                      <a:pt x="18226" y="4339"/>
                    </a:cubicBezTo>
                    <a:cubicBezTo>
                      <a:pt x="17759" y="2229"/>
                      <a:pt x="15826" y="548"/>
                      <a:pt x="15224" y="65"/>
                    </a:cubicBezTo>
                    <a:cubicBezTo>
                      <a:pt x="15173" y="22"/>
                      <a:pt x="15110" y="0"/>
                      <a:pt x="1504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1" name="Google Shape;2871;p67"/>
              <p:cNvSpPr/>
              <p:nvPr/>
            </p:nvSpPr>
            <p:spPr>
              <a:xfrm>
                <a:off x="15090818" y="-1781068"/>
                <a:ext cx="1028035" cy="353322"/>
              </a:xfrm>
              <a:custGeom>
                <a:avLst/>
                <a:gdLst/>
                <a:ahLst/>
                <a:cxnLst/>
                <a:rect l="l" t="t" r="r" b="b"/>
                <a:pathLst>
                  <a:path w="29652" h="10191" extrusionOk="0">
                    <a:moveTo>
                      <a:pt x="14838" y="1"/>
                    </a:moveTo>
                    <a:cubicBezTo>
                      <a:pt x="14745" y="1"/>
                      <a:pt x="14653" y="63"/>
                      <a:pt x="14653" y="186"/>
                    </a:cubicBezTo>
                    <a:lnTo>
                      <a:pt x="14653" y="5857"/>
                    </a:lnTo>
                    <a:lnTo>
                      <a:pt x="12451" y="3301"/>
                    </a:lnTo>
                    <a:cubicBezTo>
                      <a:pt x="12409" y="3249"/>
                      <a:pt x="12359" y="3228"/>
                      <a:pt x="12310" y="3228"/>
                    </a:cubicBezTo>
                    <a:cubicBezTo>
                      <a:pt x="12171" y="3228"/>
                      <a:pt x="12044" y="3403"/>
                      <a:pt x="12172" y="3542"/>
                    </a:cubicBezTo>
                    <a:lnTo>
                      <a:pt x="14653" y="6426"/>
                    </a:lnTo>
                    <a:lnTo>
                      <a:pt x="14653" y="9750"/>
                    </a:lnTo>
                    <a:lnTo>
                      <a:pt x="12859" y="8622"/>
                    </a:lnTo>
                    <a:lnTo>
                      <a:pt x="11436" y="4010"/>
                    </a:lnTo>
                    <a:cubicBezTo>
                      <a:pt x="11405" y="3923"/>
                      <a:pt x="11335" y="3885"/>
                      <a:pt x="11264" y="3885"/>
                    </a:cubicBezTo>
                    <a:cubicBezTo>
                      <a:pt x="11151" y="3885"/>
                      <a:pt x="11037" y="3980"/>
                      <a:pt x="11076" y="4122"/>
                    </a:cubicBezTo>
                    <a:lnTo>
                      <a:pt x="12376" y="8322"/>
                    </a:lnTo>
                    <a:lnTo>
                      <a:pt x="8579" y="5937"/>
                    </a:lnTo>
                    <a:lnTo>
                      <a:pt x="7199" y="1470"/>
                    </a:lnTo>
                    <a:cubicBezTo>
                      <a:pt x="7172" y="1376"/>
                      <a:pt x="7099" y="1335"/>
                      <a:pt x="7026" y="1335"/>
                    </a:cubicBezTo>
                    <a:cubicBezTo>
                      <a:pt x="6910" y="1335"/>
                      <a:pt x="6792" y="1435"/>
                      <a:pt x="6845" y="1582"/>
                    </a:cubicBezTo>
                    <a:lnTo>
                      <a:pt x="8096" y="5637"/>
                    </a:lnTo>
                    <a:lnTo>
                      <a:pt x="4305" y="3252"/>
                    </a:lnTo>
                    <a:lnTo>
                      <a:pt x="3526" y="745"/>
                    </a:lnTo>
                    <a:cubicBezTo>
                      <a:pt x="3499" y="651"/>
                      <a:pt x="3427" y="610"/>
                      <a:pt x="3354" y="610"/>
                    </a:cubicBezTo>
                    <a:cubicBezTo>
                      <a:pt x="3239" y="610"/>
                      <a:pt x="3122" y="710"/>
                      <a:pt x="3171" y="857"/>
                    </a:cubicBezTo>
                    <a:lnTo>
                      <a:pt x="3821" y="2952"/>
                    </a:lnTo>
                    <a:lnTo>
                      <a:pt x="374" y="788"/>
                    </a:lnTo>
                    <a:cubicBezTo>
                      <a:pt x="338" y="765"/>
                      <a:pt x="303" y="755"/>
                      <a:pt x="270" y="755"/>
                    </a:cubicBezTo>
                    <a:cubicBezTo>
                      <a:pt x="109" y="755"/>
                      <a:pt x="1" y="992"/>
                      <a:pt x="175" y="1099"/>
                    </a:cubicBezTo>
                    <a:lnTo>
                      <a:pt x="3623" y="3269"/>
                    </a:lnTo>
                    <a:lnTo>
                      <a:pt x="1469" y="3591"/>
                    </a:lnTo>
                    <a:cubicBezTo>
                      <a:pt x="1244" y="3623"/>
                      <a:pt x="1265" y="3961"/>
                      <a:pt x="1496" y="3961"/>
                    </a:cubicBezTo>
                    <a:lnTo>
                      <a:pt x="1528" y="3961"/>
                    </a:lnTo>
                    <a:lnTo>
                      <a:pt x="4106" y="3575"/>
                    </a:lnTo>
                    <a:lnTo>
                      <a:pt x="7897" y="5954"/>
                    </a:lnTo>
                    <a:lnTo>
                      <a:pt x="3719" y="6582"/>
                    </a:lnTo>
                    <a:cubicBezTo>
                      <a:pt x="3494" y="6614"/>
                      <a:pt x="3515" y="6952"/>
                      <a:pt x="3746" y="6952"/>
                    </a:cubicBezTo>
                    <a:lnTo>
                      <a:pt x="3773" y="6952"/>
                    </a:lnTo>
                    <a:lnTo>
                      <a:pt x="8380" y="6260"/>
                    </a:lnTo>
                    <a:lnTo>
                      <a:pt x="12172" y="8639"/>
                    </a:lnTo>
                    <a:lnTo>
                      <a:pt x="7929" y="9278"/>
                    </a:lnTo>
                    <a:cubicBezTo>
                      <a:pt x="7698" y="9310"/>
                      <a:pt x="7725" y="9648"/>
                      <a:pt x="7956" y="9648"/>
                    </a:cubicBezTo>
                    <a:lnTo>
                      <a:pt x="7983" y="9648"/>
                    </a:lnTo>
                    <a:lnTo>
                      <a:pt x="12655" y="8945"/>
                    </a:lnTo>
                    <a:lnTo>
                      <a:pt x="14588" y="10158"/>
                    </a:lnTo>
                    <a:cubicBezTo>
                      <a:pt x="14620" y="10180"/>
                      <a:pt x="14653" y="10191"/>
                      <a:pt x="14690" y="10191"/>
                    </a:cubicBezTo>
                    <a:lnTo>
                      <a:pt x="15023" y="10191"/>
                    </a:lnTo>
                    <a:cubicBezTo>
                      <a:pt x="15055" y="10191"/>
                      <a:pt x="15093" y="10180"/>
                      <a:pt x="15120" y="10158"/>
                    </a:cubicBezTo>
                    <a:lnTo>
                      <a:pt x="17058" y="8945"/>
                    </a:lnTo>
                    <a:lnTo>
                      <a:pt x="21730" y="9648"/>
                    </a:lnTo>
                    <a:lnTo>
                      <a:pt x="21757" y="9648"/>
                    </a:lnTo>
                    <a:cubicBezTo>
                      <a:pt x="21988" y="9648"/>
                      <a:pt x="22010" y="9310"/>
                      <a:pt x="21784" y="9278"/>
                    </a:cubicBezTo>
                    <a:lnTo>
                      <a:pt x="17542" y="8639"/>
                    </a:lnTo>
                    <a:lnTo>
                      <a:pt x="21333" y="6254"/>
                    </a:lnTo>
                    <a:lnTo>
                      <a:pt x="25940" y="6947"/>
                    </a:lnTo>
                    <a:lnTo>
                      <a:pt x="25967" y="6947"/>
                    </a:lnTo>
                    <a:cubicBezTo>
                      <a:pt x="26198" y="6947"/>
                      <a:pt x="26220" y="6609"/>
                      <a:pt x="25994" y="6577"/>
                    </a:cubicBezTo>
                    <a:lnTo>
                      <a:pt x="21816" y="5948"/>
                    </a:lnTo>
                    <a:lnTo>
                      <a:pt x="25607" y="3569"/>
                    </a:lnTo>
                    <a:lnTo>
                      <a:pt x="28185" y="3956"/>
                    </a:lnTo>
                    <a:lnTo>
                      <a:pt x="28212" y="3956"/>
                    </a:lnTo>
                    <a:cubicBezTo>
                      <a:pt x="28443" y="3956"/>
                      <a:pt x="28470" y="3618"/>
                      <a:pt x="28244" y="3585"/>
                    </a:cubicBezTo>
                    <a:lnTo>
                      <a:pt x="26091" y="3263"/>
                    </a:lnTo>
                    <a:lnTo>
                      <a:pt x="29538" y="1094"/>
                    </a:lnTo>
                    <a:cubicBezTo>
                      <a:pt x="29624" y="1040"/>
                      <a:pt x="29651" y="933"/>
                      <a:pt x="29603" y="847"/>
                    </a:cubicBezTo>
                    <a:cubicBezTo>
                      <a:pt x="29565" y="788"/>
                      <a:pt x="29506" y="759"/>
                      <a:pt x="29445" y="759"/>
                    </a:cubicBezTo>
                    <a:cubicBezTo>
                      <a:pt x="29411" y="759"/>
                      <a:pt x="29376" y="768"/>
                      <a:pt x="29345" y="788"/>
                    </a:cubicBezTo>
                    <a:lnTo>
                      <a:pt x="25897" y="2952"/>
                    </a:lnTo>
                    <a:lnTo>
                      <a:pt x="26547" y="857"/>
                    </a:lnTo>
                    <a:cubicBezTo>
                      <a:pt x="26596" y="710"/>
                      <a:pt x="26479" y="610"/>
                      <a:pt x="26365" y="610"/>
                    </a:cubicBezTo>
                    <a:cubicBezTo>
                      <a:pt x="26292" y="610"/>
                      <a:pt x="26220" y="651"/>
                      <a:pt x="26193" y="745"/>
                    </a:cubicBezTo>
                    <a:lnTo>
                      <a:pt x="25414" y="3252"/>
                    </a:lnTo>
                    <a:lnTo>
                      <a:pt x="21623" y="5637"/>
                    </a:lnTo>
                    <a:lnTo>
                      <a:pt x="22879" y="1577"/>
                    </a:lnTo>
                    <a:cubicBezTo>
                      <a:pt x="22929" y="1433"/>
                      <a:pt x="22810" y="1333"/>
                      <a:pt x="22694" y="1333"/>
                    </a:cubicBezTo>
                    <a:cubicBezTo>
                      <a:pt x="22620" y="1333"/>
                      <a:pt x="22547" y="1373"/>
                      <a:pt x="22520" y="1470"/>
                    </a:cubicBezTo>
                    <a:lnTo>
                      <a:pt x="21140" y="5937"/>
                    </a:lnTo>
                    <a:lnTo>
                      <a:pt x="17348" y="8316"/>
                    </a:lnTo>
                    <a:lnTo>
                      <a:pt x="18648" y="4117"/>
                    </a:lnTo>
                    <a:cubicBezTo>
                      <a:pt x="18691" y="3976"/>
                      <a:pt x="18579" y="3881"/>
                      <a:pt x="18467" y="3881"/>
                    </a:cubicBezTo>
                    <a:cubicBezTo>
                      <a:pt x="18396" y="3881"/>
                      <a:pt x="18325" y="3920"/>
                      <a:pt x="18293" y="4010"/>
                    </a:cubicBezTo>
                    <a:lnTo>
                      <a:pt x="16865" y="8617"/>
                    </a:lnTo>
                    <a:lnTo>
                      <a:pt x="15023" y="9782"/>
                    </a:lnTo>
                    <a:lnTo>
                      <a:pt x="15023" y="6426"/>
                    </a:lnTo>
                    <a:lnTo>
                      <a:pt x="17520" y="3521"/>
                    </a:lnTo>
                    <a:cubicBezTo>
                      <a:pt x="17648" y="3382"/>
                      <a:pt x="17521" y="3207"/>
                      <a:pt x="17381" y="3207"/>
                    </a:cubicBezTo>
                    <a:cubicBezTo>
                      <a:pt x="17333" y="3207"/>
                      <a:pt x="17283" y="3228"/>
                      <a:pt x="17241" y="3279"/>
                    </a:cubicBezTo>
                    <a:lnTo>
                      <a:pt x="15023" y="5857"/>
                    </a:lnTo>
                    <a:lnTo>
                      <a:pt x="15023" y="186"/>
                    </a:lnTo>
                    <a:cubicBezTo>
                      <a:pt x="15023" y="63"/>
                      <a:pt x="14930" y="1"/>
                      <a:pt x="14838" y="1"/>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72" name="Google Shape;2872;p67"/>
            <p:cNvGrpSpPr/>
            <p:nvPr/>
          </p:nvGrpSpPr>
          <p:grpSpPr>
            <a:xfrm flipH="1">
              <a:off x="238867" y="127282"/>
              <a:ext cx="563959" cy="542609"/>
              <a:chOff x="12678708" y="-3130701"/>
              <a:chExt cx="334774" cy="322119"/>
            </a:xfrm>
          </p:grpSpPr>
          <p:sp>
            <p:nvSpPr>
              <p:cNvPr id="2873" name="Google Shape;2873;p67"/>
              <p:cNvSpPr/>
              <p:nvPr/>
            </p:nvSpPr>
            <p:spPr>
              <a:xfrm>
                <a:off x="12678708" y="-3130701"/>
                <a:ext cx="334774" cy="322119"/>
              </a:xfrm>
              <a:custGeom>
                <a:avLst/>
                <a:gdLst/>
                <a:ahLst/>
                <a:cxnLst/>
                <a:rect l="l" t="t" r="r" b="b"/>
                <a:pathLst>
                  <a:path w="9656" h="9291" extrusionOk="0">
                    <a:moveTo>
                      <a:pt x="5010" y="1"/>
                    </a:moveTo>
                    <a:cubicBezTo>
                      <a:pt x="3801" y="1"/>
                      <a:pt x="2611" y="472"/>
                      <a:pt x="1724" y="1359"/>
                    </a:cubicBezTo>
                    <a:cubicBezTo>
                      <a:pt x="398" y="2691"/>
                      <a:pt x="1" y="4689"/>
                      <a:pt x="715" y="6423"/>
                    </a:cubicBezTo>
                    <a:cubicBezTo>
                      <a:pt x="1434" y="8158"/>
                      <a:pt x="3131" y="9291"/>
                      <a:pt x="5011" y="9291"/>
                    </a:cubicBezTo>
                    <a:cubicBezTo>
                      <a:pt x="7572" y="9291"/>
                      <a:pt x="9651" y="7213"/>
                      <a:pt x="9656" y="4646"/>
                    </a:cubicBezTo>
                    <a:cubicBezTo>
                      <a:pt x="9656" y="2766"/>
                      <a:pt x="8523" y="1075"/>
                      <a:pt x="6788" y="355"/>
                    </a:cubicBezTo>
                    <a:cubicBezTo>
                      <a:pt x="6214" y="117"/>
                      <a:pt x="5609" y="1"/>
                      <a:pt x="5010" y="1"/>
                    </a:cubicBezTo>
                    <a:close/>
                  </a:path>
                </a:pathLst>
              </a:custGeom>
              <a:solidFill>
                <a:schemeClr val="accent5"/>
              </a:solidFill>
              <a:ln w="28575" cap="flat" cmpd="sng">
                <a:solidFill>
                  <a:schemeClr val="accent5"/>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4" name="Google Shape;2874;p67"/>
              <p:cNvSpPr/>
              <p:nvPr/>
            </p:nvSpPr>
            <p:spPr>
              <a:xfrm>
                <a:off x="12720414" y="-3101476"/>
                <a:ext cx="263839" cy="263873"/>
              </a:xfrm>
              <a:custGeom>
                <a:avLst/>
                <a:gdLst/>
                <a:ahLst/>
                <a:cxnLst/>
                <a:rect l="l" t="t" r="r" b="b"/>
                <a:pathLst>
                  <a:path w="7610" h="7611" extrusionOk="0">
                    <a:moveTo>
                      <a:pt x="3808" y="1"/>
                    </a:moveTo>
                    <a:cubicBezTo>
                      <a:pt x="1703" y="1"/>
                      <a:pt x="0" y="1703"/>
                      <a:pt x="0" y="3803"/>
                    </a:cubicBezTo>
                    <a:cubicBezTo>
                      <a:pt x="0" y="5908"/>
                      <a:pt x="1703" y="7610"/>
                      <a:pt x="3808" y="7610"/>
                    </a:cubicBezTo>
                    <a:cubicBezTo>
                      <a:pt x="5907" y="7610"/>
                      <a:pt x="7610" y="5908"/>
                      <a:pt x="7610" y="3803"/>
                    </a:cubicBezTo>
                    <a:cubicBezTo>
                      <a:pt x="7610" y="1703"/>
                      <a:pt x="5907" y="1"/>
                      <a:pt x="380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5" name="Google Shape;2875;p67"/>
              <p:cNvSpPr/>
              <p:nvPr/>
            </p:nvSpPr>
            <p:spPr>
              <a:xfrm>
                <a:off x="12724366" y="-3024859"/>
                <a:ext cx="68369" cy="51693"/>
              </a:xfrm>
              <a:custGeom>
                <a:avLst/>
                <a:gdLst/>
                <a:ahLst/>
                <a:cxnLst/>
                <a:rect l="l" t="t" r="r" b="b"/>
                <a:pathLst>
                  <a:path w="1972" h="1491" extrusionOk="0">
                    <a:moveTo>
                      <a:pt x="1706" y="1"/>
                    </a:moveTo>
                    <a:cubicBezTo>
                      <a:pt x="1670" y="1"/>
                      <a:pt x="1631" y="13"/>
                      <a:pt x="1594" y="41"/>
                    </a:cubicBezTo>
                    <a:lnTo>
                      <a:pt x="144" y="1158"/>
                    </a:lnTo>
                    <a:cubicBezTo>
                      <a:pt x="1" y="1264"/>
                      <a:pt x="73" y="1491"/>
                      <a:pt x="251" y="1491"/>
                    </a:cubicBezTo>
                    <a:cubicBezTo>
                      <a:pt x="253" y="1491"/>
                      <a:pt x="255" y="1491"/>
                      <a:pt x="257" y="1491"/>
                    </a:cubicBezTo>
                    <a:cubicBezTo>
                      <a:pt x="300" y="1491"/>
                      <a:pt x="338" y="1480"/>
                      <a:pt x="375" y="1453"/>
                    </a:cubicBezTo>
                    <a:lnTo>
                      <a:pt x="1820" y="336"/>
                    </a:lnTo>
                    <a:cubicBezTo>
                      <a:pt x="1971" y="211"/>
                      <a:pt x="1857" y="1"/>
                      <a:pt x="1706" y="1"/>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6" name="Google Shape;2876;p67"/>
              <p:cNvSpPr/>
              <p:nvPr/>
            </p:nvSpPr>
            <p:spPr>
              <a:xfrm>
                <a:off x="12746103" y="-2952749"/>
                <a:ext cx="70692" cy="56651"/>
              </a:xfrm>
              <a:custGeom>
                <a:avLst/>
                <a:gdLst/>
                <a:ahLst/>
                <a:cxnLst/>
                <a:rect l="l" t="t" r="r" b="b"/>
                <a:pathLst>
                  <a:path w="2039" h="1634" extrusionOk="0">
                    <a:moveTo>
                      <a:pt x="1767" y="0"/>
                    </a:moveTo>
                    <a:cubicBezTo>
                      <a:pt x="1726" y="0"/>
                      <a:pt x="1684" y="15"/>
                      <a:pt x="1644" y="50"/>
                    </a:cubicBezTo>
                    <a:lnTo>
                      <a:pt x="135" y="1301"/>
                    </a:lnTo>
                    <a:cubicBezTo>
                      <a:pt x="1" y="1414"/>
                      <a:pt x="81" y="1634"/>
                      <a:pt x="253" y="1634"/>
                    </a:cubicBezTo>
                    <a:cubicBezTo>
                      <a:pt x="296" y="1634"/>
                      <a:pt x="339" y="1618"/>
                      <a:pt x="371" y="1591"/>
                    </a:cubicBezTo>
                    <a:lnTo>
                      <a:pt x="1885" y="334"/>
                    </a:lnTo>
                    <a:cubicBezTo>
                      <a:pt x="2038" y="211"/>
                      <a:pt x="1919" y="0"/>
                      <a:pt x="1767" y="0"/>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7" name="Google Shape;2877;p67"/>
              <p:cNvSpPr/>
              <p:nvPr/>
            </p:nvSpPr>
            <p:spPr>
              <a:xfrm>
                <a:off x="12806599" y="-2893675"/>
                <a:ext cx="46215" cy="41708"/>
              </a:xfrm>
              <a:custGeom>
                <a:avLst/>
                <a:gdLst/>
                <a:ahLst/>
                <a:cxnLst/>
                <a:rect l="l" t="t" r="r" b="b"/>
                <a:pathLst>
                  <a:path w="1333" h="1203" extrusionOk="0">
                    <a:moveTo>
                      <a:pt x="1060" y="1"/>
                    </a:moveTo>
                    <a:cubicBezTo>
                      <a:pt x="1014" y="1"/>
                      <a:pt x="967" y="20"/>
                      <a:pt x="924" y="64"/>
                    </a:cubicBezTo>
                    <a:lnTo>
                      <a:pt x="114" y="886"/>
                    </a:lnTo>
                    <a:cubicBezTo>
                      <a:pt x="1" y="1004"/>
                      <a:pt x="87" y="1203"/>
                      <a:pt x="248" y="1203"/>
                    </a:cubicBezTo>
                    <a:cubicBezTo>
                      <a:pt x="296" y="1203"/>
                      <a:pt x="344" y="1181"/>
                      <a:pt x="382" y="1149"/>
                    </a:cubicBezTo>
                    <a:lnTo>
                      <a:pt x="1193" y="327"/>
                    </a:lnTo>
                    <a:cubicBezTo>
                      <a:pt x="1332" y="192"/>
                      <a:pt x="1206" y="1"/>
                      <a:pt x="1060" y="1"/>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8" name="Google Shape;2878;p67"/>
              <p:cNvSpPr/>
              <p:nvPr/>
            </p:nvSpPr>
            <p:spPr>
              <a:xfrm>
                <a:off x="12789819" y="-3084870"/>
                <a:ext cx="140552" cy="239327"/>
              </a:xfrm>
              <a:custGeom>
                <a:avLst/>
                <a:gdLst/>
                <a:ahLst/>
                <a:cxnLst/>
                <a:rect l="l" t="t" r="r" b="b"/>
                <a:pathLst>
                  <a:path w="4054" h="6903" extrusionOk="0">
                    <a:moveTo>
                      <a:pt x="262" y="1"/>
                    </a:moveTo>
                    <a:cubicBezTo>
                      <a:pt x="79" y="1"/>
                      <a:pt x="1" y="277"/>
                      <a:pt x="200" y="360"/>
                    </a:cubicBezTo>
                    <a:cubicBezTo>
                      <a:pt x="624" y="510"/>
                      <a:pt x="1129" y="843"/>
                      <a:pt x="1151" y="1579"/>
                    </a:cubicBezTo>
                    <a:cubicBezTo>
                      <a:pt x="1172" y="2314"/>
                      <a:pt x="1607" y="2588"/>
                      <a:pt x="2021" y="2846"/>
                    </a:cubicBezTo>
                    <a:cubicBezTo>
                      <a:pt x="2466" y="3120"/>
                      <a:pt x="2923" y="3404"/>
                      <a:pt x="3046" y="4307"/>
                    </a:cubicBezTo>
                    <a:cubicBezTo>
                      <a:pt x="3175" y="5128"/>
                      <a:pt x="2934" y="5966"/>
                      <a:pt x="2391" y="6600"/>
                    </a:cubicBezTo>
                    <a:cubicBezTo>
                      <a:pt x="2282" y="6740"/>
                      <a:pt x="2406" y="6902"/>
                      <a:pt x="2543" y="6902"/>
                    </a:cubicBezTo>
                    <a:cubicBezTo>
                      <a:pt x="2588" y="6902"/>
                      <a:pt x="2635" y="6884"/>
                      <a:pt x="2676" y="6841"/>
                    </a:cubicBezTo>
                    <a:cubicBezTo>
                      <a:pt x="3288" y="6132"/>
                      <a:pt x="3562" y="5193"/>
                      <a:pt x="3422" y="4264"/>
                    </a:cubicBezTo>
                    <a:cubicBezTo>
                      <a:pt x="3320" y="3506"/>
                      <a:pt x="3003" y="3104"/>
                      <a:pt x="2660" y="2830"/>
                    </a:cubicBezTo>
                    <a:cubicBezTo>
                      <a:pt x="2665" y="2438"/>
                      <a:pt x="2767" y="1589"/>
                      <a:pt x="3197" y="1525"/>
                    </a:cubicBezTo>
                    <a:cubicBezTo>
                      <a:pt x="3632" y="1455"/>
                      <a:pt x="3927" y="1101"/>
                      <a:pt x="4029" y="515"/>
                    </a:cubicBezTo>
                    <a:cubicBezTo>
                      <a:pt x="4053" y="378"/>
                      <a:pt x="3946" y="296"/>
                      <a:pt x="3840" y="296"/>
                    </a:cubicBezTo>
                    <a:cubicBezTo>
                      <a:pt x="3760" y="296"/>
                      <a:pt x="3679" y="344"/>
                      <a:pt x="3658" y="451"/>
                    </a:cubicBezTo>
                    <a:cubicBezTo>
                      <a:pt x="3610" y="741"/>
                      <a:pt x="3476" y="1101"/>
                      <a:pt x="3138" y="1149"/>
                    </a:cubicBezTo>
                    <a:cubicBezTo>
                      <a:pt x="2493" y="1251"/>
                      <a:pt x="2332" y="2083"/>
                      <a:pt x="2294" y="2572"/>
                    </a:cubicBezTo>
                    <a:lnTo>
                      <a:pt x="2225" y="2529"/>
                    </a:lnTo>
                    <a:cubicBezTo>
                      <a:pt x="1822" y="2282"/>
                      <a:pt x="1537" y="2105"/>
                      <a:pt x="1521" y="1568"/>
                    </a:cubicBezTo>
                    <a:cubicBezTo>
                      <a:pt x="1500" y="832"/>
                      <a:pt x="1075" y="279"/>
                      <a:pt x="324" y="10"/>
                    </a:cubicBezTo>
                    <a:cubicBezTo>
                      <a:pt x="302" y="4"/>
                      <a:pt x="282" y="1"/>
                      <a:pt x="262" y="1"/>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9" name="Google Shape;2879;p67"/>
              <p:cNvSpPr/>
              <p:nvPr/>
            </p:nvSpPr>
            <p:spPr>
              <a:xfrm>
                <a:off x="12918577" y="-3004335"/>
                <a:ext cx="62337" cy="42713"/>
              </a:xfrm>
              <a:custGeom>
                <a:avLst/>
                <a:gdLst/>
                <a:ahLst/>
                <a:cxnLst/>
                <a:rect l="l" t="t" r="r" b="b"/>
                <a:pathLst>
                  <a:path w="1798" h="1232" extrusionOk="0">
                    <a:moveTo>
                      <a:pt x="269" y="0"/>
                    </a:moveTo>
                    <a:cubicBezTo>
                      <a:pt x="111" y="0"/>
                      <a:pt x="1" y="225"/>
                      <a:pt x="165" y="340"/>
                    </a:cubicBezTo>
                    <a:lnTo>
                      <a:pt x="1443" y="1200"/>
                    </a:lnTo>
                    <a:cubicBezTo>
                      <a:pt x="1470" y="1221"/>
                      <a:pt x="1507" y="1232"/>
                      <a:pt x="1545" y="1232"/>
                    </a:cubicBezTo>
                    <a:cubicBezTo>
                      <a:pt x="1727" y="1232"/>
                      <a:pt x="1797" y="995"/>
                      <a:pt x="1647" y="893"/>
                    </a:cubicBezTo>
                    <a:lnTo>
                      <a:pt x="374" y="34"/>
                    </a:lnTo>
                    <a:cubicBezTo>
                      <a:pt x="338" y="11"/>
                      <a:pt x="302" y="0"/>
                      <a:pt x="269" y="0"/>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0" name="Google Shape;2880;p67"/>
              <p:cNvSpPr/>
              <p:nvPr/>
            </p:nvSpPr>
            <p:spPr>
              <a:xfrm>
                <a:off x="12921663" y="-2926193"/>
                <a:ext cx="39316" cy="31792"/>
              </a:xfrm>
              <a:custGeom>
                <a:avLst/>
                <a:gdLst/>
                <a:ahLst/>
                <a:cxnLst/>
                <a:rect l="l" t="t" r="r" b="b"/>
                <a:pathLst>
                  <a:path w="1134" h="917" extrusionOk="0">
                    <a:moveTo>
                      <a:pt x="263" y="1"/>
                    </a:moveTo>
                    <a:cubicBezTo>
                      <a:pt x="115" y="1"/>
                      <a:pt x="1" y="191"/>
                      <a:pt x="129" y="320"/>
                    </a:cubicBezTo>
                    <a:lnTo>
                      <a:pt x="763" y="868"/>
                    </a:lnTo>
                    <a:cubicBezTo>
                      <a:pt x="795" y="900"/>
                      <a:pt x="838" y="916"/>
                      <a:pt x="881" y="916"/>
                    </a:cubicBezTo>
                    <a:cubicBezTo>
                      <a:pt x="1053" y="916"/>
                      <a:pt x="1134" y="702"/>
                      <a:pt x="1005" y="589"/>
                    </a:cubicBezTo>
                    <a:lnTo>
                      <a:pt x="376" y="41"/>
                    </a:lnTo>
                    <a:cubicBezTo>
                      <a:pt x="339" y="13"/>
                      <a:pt x="300" y="1"/>
                      <a:pt x="263" y="1"/>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2881" name="Google Shape;2881;p67"/>
          <p:cNvGrpSpPr/>
          <p:nvPr/>
        </p:nvGrpSpPr>
        <p:grpSpPr>
          <a:xfrm>
            <a:off x="6946868" y="45591"/>
            <a:ext cx="2227663" cy="3522964"/>
            <a:chOff x="6946868" y="45591"/>
            <a:chExt cx="2227663" cy="3522964"/>
          </a:xfrm>
        </p:grpSpPr>
        <p:grpSp>
          <p:nvGrpSpPr>
            <p:cNvPr id="2882" name="Google Shape;2882;p67"/>
            <p:cNvGrpSpPr/>
            <p:nvPr/>
          </p:nvGrpSpPr>
          <p:grpSpPr>
            <a:xfrm flipH="1">
              <a:off x="6946868" y="1540037"/>
              <a:ext cx="715265" cy="715265"/>
              <a:chOff x="8133572" y="1009826"/>
              <a:chExt cx="594419" cy="594419"/>
            </a:xfrm>
          </p:grpSpPr>
          <p:sp>
            <p:nvSpPr>
              <p:cNvPr id="2883" name="Google Shape;2883;p67"/>
              <p:cNvSpPr/>
              <p:nvPr/>
            </p:nvSpPr>
            <p:spPr>
              <a:xfrm rot="-2700000">
                <a:off x="8216950" y="1100550"/>
                <a:ext cx="427664" cy="412972"/>
              </a:xfrm>
              <a:custGeom>
                <a:avLst/>
                <a:gdLst/>
                <a:ahLst/>
                <a:cxnLst/>
                <a:rect l="l" t="t" r="r" b="b"/>
                <a:pathLst>
                  <a:path w="14438" h="13942" extrusionOk="0">
                    <a:moveTo>
                      <a:pt x="774" y="0"/>
                    </a:moveTo>
                    <a:cubicBezTo>
                      <a:pt x="342" y="0"/>
                      <a:pt x="0" y="347"/>
                      <a:pt x="0" y="778"/>
                    </a:cubicBezTo>
                    <a:cubicBezTo>
                      <a:pt x="0" y="4297"/>
                      <a:pt x="1423" y="7608"/>
                      <a:pt x="4010" y="10096"/>
                    </a:cubicBezTo>
                    <a:cubicBezTo>
                      <a:pt x="6597" y="12584"/>
                      <a:pt x="10022" y="13942"/>
                      <a:pt x="13659" y="13942"/>
                    </a:cubicBezTo>
                    <a:cubicBezTo>
                      <a:pt x="14090" y="13942"/>
                      <a:pt x="14437" y="13595"/>
                      <a:pt x="14437" y="13168"/>
                    </a:cubicBezTo>
                    <a:lnTo>
                      <a:pt x="14437" y="778"/>
                    </a:lnTo>
                    <a:cubicBezTo>
                      <a:pt x="14437" y="347"/>
                      <a:pt x="14085" y="0"/>
                      <a:pt x="13659" y="0"/>
                    </a:cubicBezTo>
                    <a:close/>
                  </a:path>
                </a:pathLst>
              </a:custGeom>
              <a:solidFill>
                <a:schemeClr val="accent5"/>
              </a:solidFill>
              <a:ln w="28575" cap="flat" cmpd="sng">
                <a:solidFill>
                  <a:schemeClr val="accent5"/>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4" name="Google Shape;2884;p67"/>
              <p:cNvSpPr/>
              <p:nvPr/>
            </p:nvSpPr>
            <p:spPr>
              <a:xfrm rot="-2700000">
                <a:off x="8239918" y="1123625"/>
                <a:ext cx="381722" cy="367030"/>
              </a:xfrm>
              <a:custGeom>
                <a:avLst/>
                <a:gdLst/>
                <a:ahLst/>
                <a:cxnLst/>
                <a:rect l="l" t="t" r="r" b="b"/>
                <a:pathLst>
                  <a:path w="12887" h="12391" extrusionOk="0">
                    <a:moveTo>
                      <a:pt x="1" y="0"/>
                    </a:moveTo>
                    <a:cubicBezTo>
                      <a:pt x="1" y="6840"/>
                      <a:pt x="5764" y="12390"/>
                      <a:pt x="12886" y="12390"/>
                    </a:cubicBezTo>
                    <a:lnTo>
                      <a:pt x="12886" y="11374"/>
                    </a:lnTo>
                    <a:cubicBezTo>
                      <a:pt x="6349" y="11374"/>
                      <a:pt x="1056" y="6280"/>
                      <a:pt x="105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5" name="Google Shape;2885;p67"/>
              <p:cNvSpPr/>
              <p:nvPr/>
            </p:nvSpPr>
            <p:spPr>
              <a:xfrm rot="-2700000">
                <a:off x="8255848" y="1117028"/>
                <a:ext cx="350591" cy="336935"/>
              </a:xfrm>
              <a:custGeom>
                <a:avLst/>
                <a:gdLst/>
                <a:ahLst/>
                <a:cxnLst/>
                <a:rect l="l" t="t" r="r" b="b"/>
                <a:pathLst>
                  <a:path w="11836" h="11375" extrusionOk="0">
                    <a:moveTo>
                      <a:pt x="0" y="0"/>
                    </a:moveTo>
                    <a:cubicBezTo>
                      <a:pt x="0" y="6280"/>
                      <a:pt x="5298" y="11374"/>
                      <a:pt x="11835" y="11374"/>
                    </a:cubicBezTo>
                    <a:lnTo>
                      <a:pt x="11835" y="10527"/>
                    </a:lnTo>
                    <a:cubicBezTo>
                      <a:pt x="5789" y="10527"/>
                      <a:pt x="882" y="5809"/>
                      <a:pt x="88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6" name="Google Shape;2886;p67"/>
              <p:cNvSpPr/>
              <p:nvPr/>
            </p:nvSpPr>
            <p:spPr>
              <a:xfrm rot="-2700000">
                <a:off x="8269265" y="1111471"/>
                <a:ext cx="324465" cy="311817"/>
              </a:xfrm>
              <a:custGeom>
                <a:avLst/>
                <a:gdLst/>
                <a:ahLst/>
                <a:cxnLst/>
                <a:rect l="l" t="t" r="r" b="b"/>
                <a:pathLst>
                  <a:path w="10954" h="10527" extrusionOk="0">
                    <a:moveTo>
                      <a:pt x="0" y="0"/>
                    </a:moveTo>
                    <a:cubicBezTo>
                      <a:pt x="0" y="5809"/>
                      <a:pt x="4907" y="10527"/>
                      <a:pt x="10953" y="10527"/>
                    </a:cubicBezTo>
                    <a:lnTo>
                      <a:pt x="10953"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7" name="Google Shape;2887;p67"/>
              <p:cNvSpPr/>
              <p:nvPr/>
            </p:nvSpPr>
            <p:spPr>
              <a:xfrm rot="-2700000">
                <a:off x="8371733" y="1143292"/>
                <a:ext cx="35574" cy="47186"/>
              </a:xfrm>
              <a:custGeom>
                <a:avLst/>
                <a:gdLst/>
                <a:ahLst/>
                <a:cxnLst/>
                <a:rect l="l" t="t" r="r" b="b"/>
                <a:pathLst>
                  <a:path w="1201" h="1593" extrusionOk="0">
                    <a:moveTo>
                      <a:pt x="884" y="1"/>
                    </a:moveTo>
                    <a:cubicBezTo>
                      <a:pt x="619" y="1"/>
                      <a:pt x="202" y="594"/>
                      <a:pt x="105" y="867"/>
                    </a:cubicBezTo>
                    <a:cubicBezTo>
                      <a:pt x="1" y="1160"/>
                      <a:pt x="130" y="1472"/>
                      <a:pt x="387" y="1566"/>
                    </a:cubicBezTo>
                    <a:cubicBezTo>
                      <a:pt x="438" y="1584"/>
                      <a:pt x="489" y="1593"/>
                      <a:pt x="541" y="1593"/>
                    </a:cubicBezTo>
                    <a:cubicBezTo>
                      <a:pt x="757" y="1593"/>
                      <a:pt x="966" y="1441"/>
                      <a:pt x="1046" y="1204"/>
                    </a:cubicBezTo>
                    <a:cubicBezTo>
                      <a:pt x="1151" y="912"/>
                      <a:pt x="1200" y="99"/>
                      <a:pt x="937" y="10"/>
                    </a:cubicBezTo>
                    <a:cubicBezTo>
                      <a:pt x="921" y="4"/>
                      <a:pt x="903" y="1"/>
                      <a:pt x="88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8" name="Google Shape;2888;p67"/>
              <p:cNvSpPr/>
              <p:nvPr/>
            </p:nvSpPr>
            <p:spPr>
              <a:xfrm rot="-2700000">
                <a:off x="8464274" y="1148678"/>
                <a:ext cx="32612" cy="48311"/>
              </a:xfrm>
              <a:custGeom>
                <a:avLst/>
                <a:gdLst/>
                <a:ahLst/>
                <a:cxnLst/>
                <a:rect l="l" t="t" r="r" b="b"/>
                <a:pathLst>
                  <a:path w="1101" h="1631" extrusionOk="0">
                    <a:moveTo>
                      <a:pt x="721" y="0"/>
                    </a:moveTo>
                    <a:cubicBezTo>
                      <a:pt x="453" y="0"/>
                      <a:pt x="112" y="687"/>
                      <a:pt x="60" y="984"/>
                    </a:cubicBezTo>
                    <a:cubicBezTo>
                      <a:pt x="0" y="1286"/>
                      <a:pt x="179" y="1574"/>
                      <a:pt x="451" y="1623"/>
                    </a:cubicBezTo>
                    <a:cubicBezTo>
                      <a:pt x="479" y="1628"/>
                      <a:pt x="506" y="1631"/>
                      <a:pt x="533" y="1631"/>
                    </a:cubicBezTo>
                    <a:cubicBezTo>
                      <a:pt x="775" y="1631"/>
                      <a:pt x="992" y="1438"/>
                      <a:pt x="1041" y="1162"/>
                    </a:cubicBezTo>
                    <a:cubicBezTo>
                      <a:pt x="1101" y="855"/>
                      <a:pt x="1021" y="52"/>
                      <a:pt x="749" y="3"/>
                    </a:cubicBezTo>
                    <a:cubicBezTo>
                      <a:pt x="740" y="1"/>
                      <a:pt x="731" y="0"/>
                      <a:pt x="72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9" name="Google Shape;2889;p67"/>
              <p:cNvSpPr/>
              <p:nvPr/>
            </p:nvSpPr>
            <p:spPr>
              <a:xfrm rot="-2700000">
                <a:off x="8414922" y="1099251"/>
                <a:ext cx="32612" cy="48459"/>
              </a:xfrm>
              <a:custGeom>
                <a:avLst/>
                <a:gdLst/>
                <a:ahLst/>
                <a:cxnLst/>
                <a:rect l="l" t="t" r="r" b="b"/>
                <a:pathLst>
                  <a:path w="1101" h="1636" extrusionOk="0">
                    <a:moveTo>
                      <a:pt x="722" y="0"/>
                    </a:moveTo>
                    <a:cubicBezTo>
                      <a:pt x="453" y="0"/>
                      <a:pt x="112" y="691"/>
                      <a:pt x="60" y="984"/>
                    </a:cubicBezTo>
                    <a:cubicBezTo>
                      <a:pt x="0" y="1291"/>
                      <a:pt x="179" y="1578"/>
                      <a:pt x="451" y="1628"/>
                    </a:cubicBezTo>
                    <a:cubicBezTo>
                      <a:pt x="478" y="1633"/>
                      <a:pt x="505" y="1635"/>
                      <a:pt x="532" y="1635"/>
                    </a:cubicBezTo>
                    <a:cubicBezTo>
                      <a:pt x="774" y="1635"/>
                      <a:pt x="992" y="1439"/>
                      <a:pt x="1041" y="1167"/>
                    </a:cubicBezTo>
                    <a:cubicBezTo>
                      <a:pt x="1101" y="860"/>
                      <a:pt x="1021" y="52"/>
                      <a:pt x="749" y="2"/>
                    </a:cubicBezTo>
                    <a:cubicBezTo>
                      <a:pt x="740" y="1"/>
                      <a:pt x="731" y="0"/>
                      <a:pt x="72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0" name="Google Shape;2890;p67"/>
              <p:cNvSpPr/>
              <p:nvPr/>
            </p:nvSpPr>
            <p:spPr>
              <a:xfrm rot="-2700000">
                <a:off x="8421043" y="1192618"/>
                <a:ext cx="35574" cy="47156"/>
              </a:xfrm>
              <a:custGeom>
                <a:avLst/>
                <a:gdLst/>
                <a:ahLst/>
                <a:cxnLst/>
                <a:rect l="l" t="t" r="r" b="b"/>
                <a:pathLst>
                  <a:path w="1201" h="1592" extrusionOk="0">
                    <a:moveTo>
                      <a:pt x="887" y="1"/>
                    </a:moveTo>
                    <a:cubicBezTo>
                      <a:pt x="622" y="1"/>
                      <a:pt x="202" y="597"/>
                      <a:pt x="105" y="871"/>
                    </a:cubicBezTo>
                    <a:cubicBezTo>
                      <a:pt x="1" y="1164"/>
                      <a:pt x="130" y="1476"/>
                      <a:pt x="387" y="1565"/>
                    </a:cubicBezTo>
                    <a:cubicBezTo>
                      <a:pt x="438" y="1583"/>
                      <a:pt x="489" y="1592"/>
                      <a:pt x="541" y="1592"/>
                    </a:cubicBezTo>
                    <a:cubicBezTo>
                      <a:pt x="757" y="1592"/>
                      <a:pt x="966" y="1440"/>
                      <a:pt x="1046" y="1203"/>
                    </a:cubicBezTo>
                    <a:cubicBezTo>
                      <a:pt x="1151" y="911"/>
                      <a:pt x="1200" y="103"/>
                      <a:pt x="937" y="9"/>
                    </a:cubicBezTo>
                    <a:cubicBezTo>
                      <a:pt x="921" y="3"/>
                      <a:pt x="904" y="1"/>
                      <a:pt x="88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91" name="Google Shape;2891;p67"/>
            <p:cNvGrpSpPr/>
            <p:nvPr/>
          </p:nvGrpSpPr>
          <p:grpSpPr>
            <a:xfrm flipH="1">
              <a:off x="7448179" y="2853311"/>
              <a:ext cx="863978" cy="715244"/>
              <a:chOff x="8260386" y="2306480"/>
              <a:chExt cx="635278" cy="525915"/>
            </a:xfrm>
          </p:grpSpPr>
          <p:sp>
            <p:nvSpPr>
              <p:cNvPr id="2892" name="Google Shape;2892;p67"/>
              <p:cNvSpPr/>
              <p:nvPr/>
            </p:nvSpPr>
            <p:spPr>
              <a:xfrm rot="1799661">
                <a:off x="8290838" y="2431587"/>
                <a:ext cx="574375" cy="275700"/>
              </a:xfrm>
              <a:custGeom>
                <a:avLst/>
                <a:gdLst/>
                <a:ahLst/>
                <a:cxnLst/>
                <a:rect l="l" t="t" r="r" b="b"/>
                <a:pathLst>
                  <a:path w="23175" h="11124" extrusionOk="0">
                    <a:moveTo>
                      <a:pt x="22300" y="1"/>
                    </a:moveTo>
                    <a:cubicBezTo>
                      <a:pt x="22297" y="1"/>
                      <a:pt x="22294" y="1"/>
                      <a:pt x="22292" y="1"/>
                    </a:cubicBezTo>
                    <a:lnTo>
                      <a:pt x="22278" y="1"/>
                    </a:lnTo>
                    <a:cubicBezTo>
                      <a:pt x="22151" y="1"/>
                      <a:pt x="22029" y="29"/>
                      <a:pt x="21911" y="85"/>
                    </a:cubicBezTo>
                    <a:lnTo>
                      <a:pt x="21268" y="85"/>
                    </a:lnTo>
                    <a:cubicBezTo>
                      <a:pt x="21235" y="81"/>
                      <a:pt x="21203" y="76"/>
                      <a:pt x="21170" y="76"/>
                    </a:cubicBezTo>
                    <a:lnTo>
                      <a:pt x="4723" y="76"/>
                    </a:lnTo>
                    <a:cubicBezTo>
                      <a:pt x="4690" y="76"/>
                      <a:pt x="4657" y="81"/>
                      <a:pt x="4624" y="85"/>
                    </a:cubicBezTo>
                    <a:lnTo>
                      <a:pt x="954" y="85"/>
                    </a:lnTo>
                    <a:cubicBezTo>
                      <a:pt x="428" y="85"/>
                      <a:pt x="1" y="512"/>
                      <a:pt x="1" y="1038"/>
                    </a:cubicBezTo>
                    <a:lnTo>
                      <a:pt x="1" y="1648"/>
                    </a:lnTo>
                    <a:cubicBezTo>
                      <a:pt x="1" y="2089"/>
                      <a:pt x="306" y="2479"/>
                      <a:pt x="738" y="2578"/>
                    </a:cubicBezTo>
                    <a:lnTo>
                      <a:pt x="2775" y="3052"/>
                    </a:lnTo>
                    <a:cubicBezTo>
                      <a:pt x="3479" y="6206"/>
                      <a:pt x="5615" y="8844"/>
                      <a:pt x="8548" y="10186"/>
                    </a:cubicBezTo>
                    <a:cubicBezTo>
                      <a:pt x="9912" y="10813"/>
                      <a:pt x="11376" y="11123"/>
                      <a:pt x="12839" y="11123"/>
                    </a:cubicBezTo>
                    <a:cubicBezTo>
                      <a:pt x="14522" y="11123"/>
                      <a:pt x="16202" y="10712"/>
                      <a:pt x="17725" y="9895"/>
                    </a:cubicBezTo>
                    <a:cubicBezTo>
                      <a:pt x="17733" y="9895"/>
                      <a:pt x="17741" y="9896"/>
                      <a:pt x="17749" y="9896"/>
                    </a:cubicBezTo>
                    <a:cubicBezTo>
                      <a:pt x="17919" y="9896"/>
                      <a:pt x="18088" y="9849"/>
                      <a:pt x="18236" y="9754"/>
                    </a:cubicBezTo>
                    <a:cubicBezTo>
                      <a:pt x="19870" y="8722"/>
                      <a:pt x="21184" y="7248"/>
                      <a:pt x="22019" y="5502"/>
                    </a:cubicBezTo>
                    <a:cubicBezTo>
                      <a:pt x="22545" y="4479"/>
                      <a:pt x="22892" y="3371"/>
                      <a:pt x="23047" y="2230"/>
                    </a:cubicBezTo>
                    <a:cubicBezTo>
                      <a:pt x="23127" y="1780"/>
                      <a:pt x="23169" y="1324"/>
                      <a:pt x="23174" y="869"/>
                    </a:cubicBezTo>
                    <a:cubicBezTo>
                      <a:pt x="23169" y="389"/>
                      <a:pt x="22780" y="1"/>
                      <a:pt x="22300" y="1"/>
                    </a:cubicBezTo>
                    <a:close/>
                  </a:path>
                </a:pathLst>
              </a:custGeom>
              <a:solidFill>
                <a:schemeClr val="accent5"/>
              </a:solidFill>
              <a:ln w="28575" cap="flat" cmpd="sng">
                <a:solidFill>
                  <a:schemeClr val="accent5"/>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3" name="Google Shape;2893;p67"/>
              <p:cNvSpPr/>
              <p:nvPr/>
            </p:nvSpPr>
            <p:spPr>
              <a:xfrm rot="1799661">
                <a:off x="8308465" y="2451538"/>
                <a:ext cx="537471" cy="237507"/>
              </a:xfrm>
              <a:custGeom>
                <a:avLst/>
                <a:gdLst/>
                <a:ahLst/>
                <a:cxnLst/>
                <a:rect l="l" t="t" r="r" b="b"/>
                <a:pathLst>
                  <a:path w="21686" h="9583" extrusionOk="0">
                    <a:moveTo>
                      <a:pt x="221" y="0"/>
                    </a:moveTo>
                    <a:cubicBezTo>
                      <a:pt x="99" y="0"/>
                      <a:pt x="0" y="99"/>
                      <a:pt x="0" y="221"/>
                    </a:cubicBezTo>
                    <a:lnTo>
                      <a:pt x="0" y="827"/>
                    </a:lnTo>
                    <a:cubicBezTo>
                      <a:pt x="0" y="930"/>
                      <a:pt x="70" y="1019"/>
                      <a:pt x="174" y="1042"/>
                    </a:cubicBezTo>
                    <a:lnTo>
                      <a:pt x="2671" y="1629"/>
                    </a:lnTo>
                    <a:cubicBezTo>
                      <a:pt x="3464" y="6261"/>
                      <a:pt x="7480" y="9583"/>
                      <a:pt x="12099" y="9583"/>
                    </a:cubicBezTo>
                    <a:cubicBezTo>
                      <a:pt x="12371" y="9583"/>
                      <a:pt x="12646" y="9571"/>
                      <a:pt x="12922" y="9548"/>
                    </a:cubicBezTo>
                    <a:cubicBezTo>
                      <a:pt x="17879" y="9121"/>
                      <a:pt x="21685" y="4971"/>
                      <a:pt x="2168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4" name="Google Shape;2894;p67"/>
              <p:cNvSpPr/>
              <p:nvPr/>
            </p:nvSpPr>
            <p:spPr>
              <a:xfrm rot="1799661">
                <a:off x="8648811" y="2541257"/>
                <a:ext cx="44339" cy="52072"/>
              </a:xfrm>
              <a:custGeom>
                <a:avLst/>
                <a:gdLst/>
                <a:ahLst/>
                <a:cxnLst/>
                <a:rect l="l" t="t" r="r" b="b"/>
                <a:pathLst>
                  <a:path w="1789" h="2101" extrusionOk="0">
                    <a:moveTo>
                      <a:pt x="714" y="303"/>
                    </a:moveTo>
                    <a:cubicBezTo>
                      <a:pt x="812" y="308"/>
                      <a:pt x="906" y="340"/>
                      <a:pt x="981" y="402"/>
                    </a:cubicBezTo>
                    <a:cubicBezTo>
                      <a:pt x="1305" y="655"/>
                      <a:pt x="1465" y="1063"/>
                      <a:pt x="1399" y="1472"/>
                    </a:cubicBezTo>
                    <a:cubicBezTo>
                      <a:pt x="1375" y="1561"/>
                      <a:pt x="1324" y="1720"/>
                      <a:pt x="1178" y="1777"/>
                    </a:cubicBezTo>
                    <a:cubicBezTo>
                      <a:pt x="1142" y="1792"/>
                      <a:pt x="1106" y="1798"/>
                      <a:pt x="1071" y="1798"/>
                    </a:cubicBezTo>
                    <a:cubicBezTo>
                      <a:pt x="963" y="1798"/>
                      <a:pt x="864" y="1741"/>
                      <a:pt x="807" y="1702"/>
                    </a:cubicBezTo>
                    <a:cubicBezTo>
                      <a:pt x="484" y="1448"/>
                      <a:pt x="324" y="1035"/>
                      <a:pt x="390" y="632"/>
                    </a:cubicBezTo>
                    <a:cubicBezTo>
                      <a:pt x="408" y="538"/>
                      <a:pt x="465" y="383"/>
                      <a:pt x="610" y="322"/>
                    </a:cubicBezTo>
                    <a:cubicBezTo>
                      <a:pt x="643" y="308"/>
                      <a:pt x="681" y="303"/>
                      <a:pt x="714" y="303"/>
                    </a:cubicBezTo>
                    <a:close/>
                    <a:moveTo>
                      <a:pt x="715" y="0"/>
                    </a:moveTo>
                    <a:cubicBezTo>
                      <a:pt x="643" y="0"/>
                      <a:pt x="571" y="13"/>
                      <a:pt x="502" y="40"/>
                    </a:cubicBezTo>
                    <a:cubicBezTo>
                      <a:pt x="301" y="120"/>
                      <a:pt x="155" y="308"/>
                      <a:pt x="99" y="561"/>
                    </a:cubicBezTo>
                    <a:cubicBezTo>
                      <a:pt x="0" y="1087"/>
                      <a:pt x="207" y="1622"/>
                      <a:pt x="634" y="1950"/>
                    </a:cubicBezTo>
                    <a:cubicBezTo>
                      <a:pt x="761" y="2044"/>
                      <a:pt x="911" y="2096"/>
                      <a:pt x="1070" y="2101"/>
                    </a:cubicBezTo>
                    <a:cubicBezTo>
                      <a:pt x="1145" y="2101"/>
                      <a:pt x="1216" y="2087"/>
                      <a:pt x="1286" y="2058"/>
                    </a:cubicBezTo>
                    <a:cubicBezTo>
                      <a:pt x="1488" y="1979"/>
                      <a:pt x="1634" y="1796"/>
                      <a:pt x="1690" y="1537"/>
                    </a:cubicBezTo>
                    <a:cubicBezTo>
                      <a:pt x="1788" y="1012"/>
                      <a:pt x="1577" y="477"/>
                      <a:pt x="1155" y="153"/>
                    </a:cubicBezTo>
                    <a:cubicBezTo>
                      <a:pt x="1011" y="53"/>
                      <a:pt x="861" y="0"/>
                      <a:pt x="715" y="0"/>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5" name="Google Shape;2895;p67"/>
              <p:cNvSpPr/>
              <p:nvPr/>
            </p:nvSpPr>
            <p:spPr>
              <a:xfrm rot="1799661">
                <a:off x="8576440" y="2544356"/>
                <a:ext cx="55517" cy="38961"/>
              </a:xfrm>
              <a:custGeom>
                <a:avLst/>
                <a:gdLst/>
                <a:ahLst/>
                <a:cxnLst/>
                <a:rect l="l" t="t" r="r" b="b"/>
                <a:pathLst>
                  <a:path w="2240" h="1572" extrusionOk="0">
                    <a:moveTo>
                      <a:pt x="1283" y="304"/>
                    </a:moveTo>
                    <a:cubicBezTo>
                      <a:pt x="1409" y="304"/>
                      <a:pt x="1535" y="332"/>
                      <a:pt x="1653" y="384"/>
                    </a:cubicBezTo>
                    <a:cubicBezTo>
                      <a:pt x="1737" y="422"/>
                      <a:pt x="1883" y="511"/>
                      <a:pt x="1906" y="666"/>
                    </a:cubicBezTo>
                    <a:cubicBezTo>
                      <a:pt x="1930" y="821"/>
                      <a:pt x="1822" y="948"/>
                      <a:pt x="1751" y="1009"/>
                    </a:cubicBezTo>
                    <a:cubicBezTo>
                      <a:pt x="1545" y="1179"/>
                      <a:pt x="1289" y="1268"/>
                      <a:pt x="1031" y="1268"/>
                    </a:cubicBezTo>
                    <a:cubicBezTo>
                      <a:pt x="891" y="1268"/>
                      <a:pt x="750" y="1242"/>
                      <a:pt x="615" y="1187"/>
                    </a:cubicBezTo>
                    <a:cubicBezTo>
                      <a:pt x="531" y="1149"/>
                      <a:pt x="385" y="1060"/>
                      <a:pt x="362" y="905"/>
                    </a:cubicBezTo>
                    <a:cubicBezTo>
                      <a:pt x="324" y="652"/>
                      <a:pt x="644" y="384"/>
                      <a:pt x="1061" y="319"/>
                    </a:cubicBezTo>
                    <a:cubicBezTo>
                      <a:pt x="1122" y="309"/>
                      <a:pt x="1188" y="305"/>
                      <a:pt x="1249" y="305"/>
                    </a:cubicBezTo>
                    <a:lnTo>
                      <a:pt x="1254" y="305"/>
                    </a:lnTo>
                    <a:cubicBezTo>
                      <a:pt x="1264" y="304"/>
                      <a:pt x="1273" y="304"/>
                      <a:pt x="1283" y="304"/>
                    </a:cubicBezTo>
                    <a:close/>
                    <a:moveTo>
                      <a:pt x="1240" y="0"/>
                    </a:moveTo>
                    <a:cubicBezTo>
                      <a:pt x="1166" y="0"/>
                      <a:pt x="1092" y="6"/>
                      <a:pt x="1019" y="18"/>
                    </a:cubicBezTo>
                    <a:cubicBezTo>
                      <a:pt x="418" y="112"/>
                      <a:pt x="1" y="520"/>
                      <a:pt x="66" y="952"/>
                    </a:cubicBezTo>
                    <a:cubicBezTo>
                      <a:pt x="99" y="1168"/>
                      <a:pt x="249" y="1347"/>
                      <a:pt x="489" y="1459"/>
                    </a:cubicBezTo>
                    <a:cubicBezTo>
                      <a:pt x="653" y="1534"/>
                      <a:pt x="836" y="1572"/>
                      <a:pt x="1019" y="1572"/>
                    </a:cubicBezTo>
                    <a:cubicBezTo>
                      <a:pt x="1099" y="1572"/>
                      <a:pt x="1174" y="1567"/>
                      <a:pt x="1249" y="1553"/>
                    </a:cubicBezTo>
                    <a:cubicBezTo>
                      <a:pt x="1512" y="1520"/>
                      <a:pt x="1756" y="1408"/>
                      <a:pt x="1953" y="1234"/>
                    </a:cubicBezTo>
                    <a:cubicBezTo>
                      <a:pt x="2150" y="1056"/>
                      <a:pt x="2240" y="840"/>
                      <a:pt x="2207" y="624"/>
                    </a:cubicBezTo>
                    <a:cubicBezTo>
                      <a:pt x="2169" y="408"/>
                      <a:pt x="2024" y="225"/>
                      <a:pt x="1784" y="112"/>
                    </a:cubicBezTo>
                    <a:cubicBezTo>
                      <a:pt x="1609" y="38"/>
                      <a:pt x="1425" y="0"/>
                      <a:pt x="1240" y="0"/>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6" name="Google Shape;2896;p67"/>
              <p:cNvSpPr/>
              <p:nvPr/>
            </p:nvSpPr>
            <p:spPr>
              <a:xfrm rot="1799661">
                <a:off x="8585794" y="2597132"/>
                <a:ext cx="38515" cy="53782"/>
              </a:xfrm>
              <a:custGeom>
                <a:avLst/>
                <a:gdLst/>
                <a:ahLst/>
                <a:cxnLst/>
                <a:rect l="l" t="t" r="r" b="b"/>
                <a:pathLst>
                  <a:path w="1554" h="2170" extrusionOk="0">
                    <a:moveTo>
                      <a:pt x="775" y="306"/>
                    </a:moveTo>
                    <a:cubicBezTo>
                      <a:pt x="1033" y="306"/>
                      <a:pt x="1249" y="663"/>
                      <a:pt x="1249" y="1085"/>
                    </a:cubicBezTo>
                    <a:cubicBezTo>
                      <a:pt x="1249" y="1508"/>
                      <a:pt x="1033" y="1864"/>
                      <a:pt x="775" y="1864"/>
                    </a:cubicBezTo>
                    <a:cubicBezTo>
                      <a:pt x="516" y="1864"/>
                      <a:pt x="300" y="1508"/>
                      <a:pt x="300" y="1085"/>
                    </a:cubicBezTo>
                    <a:cubicBezTo>
                      <a:pt x="300" y="663"/>
                      <a:pt x="516" y="306"/>
                      <a:pt x="775" y="306"/>
                    </a:cubicBezTo>
                    <a:close/>
                    <a:moveTo>
                      <a:pt x="775" y="1"/>
                    </a:moveTo>
                    <a:cubicBezTo>
                      <a:pt x="338" y="1"/>
                      <a:pt x="0" y="480"/>
                      <a:pt x="0" y="1085"/>
                    </a:cubicBezTo>
                    <a:cubicBezTo>
                      <a:pt x="0" y="1691"/>
                      <a:pt x="338" y="2169"/>
                      <a:pt x="775" y="2169"/>
                    </a:cubicBezTo>
                    <a:cubicBezTo>
                      <a:pt x="1211" y="2169"/>
                      <a:pt x="1554" y="1691"/>
                      <a:pt x="1554" y="1085"/>
                    </a:cubicBezTo>
                    <a:cubicBezTo>
                      <a:pt x="1554" y="480"/>
                      <a:pt x="1211" y="1"/>
                      <a:pt x="775" y="1"/>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7" name="Google Shape;2897;p67"/>
              <p:cNvSpPr/>
              <p:nvPr/>
            </p:nvSpPr>
            <p:spPr>
              <a:xfrm rot="1799661">
                <a:off x="8519776" y="2568098"/>
                <a:ext cx="55269" cy="45355"/>
              </a:xfrm>
              <a:custGeom>
                <a:avLst/>
                <a:gdLst/>
                <a:ahLst/>
                <a:cxnLst/>
                <a:rect l="l" t="t" r="r" b="b"/>
                <a:pathLst>
                  <a:path w="2230" h="1830" extrusionOk="0">
                    <a:moveTo>
                      <a:pt x="809" y="301"/>
                    </a:moveTo>
                    <a:cubicBezTo>
                      <a:pt x="994" y="301"/>
                      <a:pt x="1219" y="385"/>
                      <a:pt x="1413" y="543"/>
                    </a:cubicBezTo>
                    <a:cubicBezTo>
                      <a:pt x="1742" y="806"/>
                      <a:pt x="1883" y="1200"/>
                      <a:pt x="1723" y="1402"/>
                    </a:cubicBezTo>
                    <a:cubicBezTo>
                      <a:pt x="1658" y="1484"/>
                      <a:pt x="1550" y="1524"/>
                      <a:pt x="1423" y="1524"/>
                    </a:cubicBezTo>
                    <a:cubicBezTo>
                      <a:pt x="1238" y="1524"/>
                      <a:pt x="1012" y="1441"/>
                      <a:pt x="817" y="1285"/>
                    </a:cubicBezTo>
                    <a:cubicBezTo>
                      <a:pt x="488" y="1017"/>
                      <a:pt x="343" y="628"/>
                      <a:pt x="507" y="426"/>
                    </a:cubicBezTo>
                    <a:cubicBezTo>
                      <a:pt x="573" y="341"/>
                      <a:pt x="681" y="301"/>
                      <a:pt x="809" y="301"/>
                    </a:cubicBezTo>
                    <a:close/>
                    <a:moveTo>
                      <a:pt x="808" y="0"/>
                    </a:moveTo>
                    <a:cubicBezTo>
                      <a:pt x="591" y="0"/>
                      <a:pt x="398" y="77"/>
                      <a:pt x="273" y="233"/>
                    </a:cubicBezTo>
                    <a:cubicBezTo>
                      <a:pt x="0" y="576"/>
                      <a:pt x="155" y="1139"/>
                      <a:pt x="629" y="1520"/>
                    </a:cubicBezTo>
                    <a:cubicBezTo>
                      <a:pt x="850" y="1707"/>
                      <a:pt x="1127" y="1815"/>
                      <a:pt x="1418" y="1829"/>
                    </a:cubicBezTo>
                    <a:cubicBezTo>
                      <a:pt x="1423" y="1829"/>
                      <a:pt x="1429" y="1830"/>
                      <a:pt x="1434" y="1830"/>
                    </a:cubicBezTo>
                    <a:cubicBezTo>
                      <a:pt x="1635" y="1830"/>
                      <a:pt x="1825" y="1745"/>
                      <a:pt x="1958" y="1595"/>
                    </a:cubicBezTo>
                    <a:cubicBezTo>
                      <a:pt x="2230" y="1252"/>
                      <a:pt x="2075" y="689"/>
                      <a:pt x="1601" y="309"/>
                    </a:cubicBezTo>
                    <a:cubicBezTo>
                      <a:pt x="1346" y="104"/>
                      <a:pt x="1060" y="0"/>
                      <a:pt x="808" y="0"/>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8" name="Google Shape;2898;p67"/>
              <p:cNvSpPr/>
              <p:nvPr/>
            </p:nvSpPr>
            <p:spPr>
              <a:xfrm rot="1799661">
                <a:off x="8637791" y="2615147"/>
                <a:ext cx="50634" cy="48354"/>
              </a:xfrm>
              <a:custGeom>
                <a:avLst/>
                <a:gdLst/>
                <a:ahLst/>
                <a:cxnLst/>
                <a:rect l="l" t="t" r="r" b="b"/>
                <a:pathLst>
                  <a:path w="2043" h="1951" extrusionOk="0">
                    <a:moveTo>
                      <a:pt x="1324" y="302"/>
                    </a:moveTo>
                    <a:cubicBezTo>
                      <a:pt x="1393" y="302"/>
                      <a:pt x="1460" y="325"/>
                      <a:pt x="1512" y="368"/>
                    </a:cubicBezTo>
                    <a:cubicBezTo>
                      <a:pt x="1714" y="533"/>
                      <a:pt x="1657" y="946"/>
                      <a:pt x="1390" y="1274"/>
                    </a:cubicBezTo>
                    <a:cubicBezTo>
                      <a:pt x="1201" y="1511"/>
                      <a:pt x="944" y="1650"/>
                      <a:pt x="739" y="1650"/>
                    </a:cubicBezTo>
                    <a:cubicBezTo>
                      <a:pt x="659" y="1650"/>
                      <a:pt x="588" y="1629"/>
                      <a:pt x="531" y="1584"/>
                    </a:cubicBezTo>
                    <a:cubicBezTo>
                      <a:pt x="329" y="1420"/>
                      <a:pt x="385" y="1007"/>
                      <a:pt x="653" y="678"/>
                    </a:cubicBezTo>
                    <a:cubicBezTo>
                      <a:pt x="775" y="518"/>
                      <a:pt x="944" y="396"/>
                      <a:pt x="1136" y="331"/>
                    </a:cubicBezTo>
                    <a:cubicBezTo>
                      <a:pt x="1193" y="312"/>
                      <a:pt x="1249" y="303"/>
                      <a:pt x="1305" y="303"/>
                    </a:cubicBezTo>
                    <a:cubicBezTo>
                      <a:pt x="1312" y="302"/>
                      <a:pt x="1318" y="302"/>
                      <a:pt x="1324" y="302"/>
                    </a:cubicBezTo>
                    <a:close/>
                    <a:moveTo>
                      <a:pt x="1304" y="0"/>
                    </a:moveTo>
                    <a:cubicBezTo>
                      <a:pt x="1222" y="0"/>
                      <a:pt x="1136" y="13"/>
                      <a:pt x="1047" y="40"/>
                    </a:cubicBezTo>
                    <a:cubicBezTo>
                      <a:pt x="798" y="124"/>
                      <a:pt x="578" y="279"/>
                      <a:pt x="418" y="486"/>
                    </a:cubicBezTo>
                    <a:cubicBezTo>
                      <a:pt x="38" y="960"/>
                      <a:pt x="1" y="1542"/>
                      <a:pt x="343" y="1819"/>
                    </a:cubicBezTo>
                    <a:cubicBezTo>
                      <a:pt x="451" y="1904"/>
                      <a:pt x="584" y="1950"/>
                      <a:pt x="722" y="1950"/>
                    </a:cubicBezTo>
                    <a:cubicBezTo>
                      <a:pt x="729" y="1950"/>
                      <a:pt x="735" y="1950"/>
                      <a:pt x="742" y="1950"/>
                    </a:cubicBezTo>
                    <a:cubicBezTo>
                      <a:pt x="1033" y="1950"/>
                      <a:pt x="1371" y="1776"/>
                      <a:pt x="1625" y="1462"/>
                    </a:cubicBezTo>
                    <a:cubicBezTo>
                      <a:pt x="2009" y="993"/>
                      <a:pt x="2042" y="406"/>
                      <a:pt x="1704" y="134"/>
                    </a:cubicBezTo>
                    <a:cubicBezTo>
                      <a:pt x="1592" y="45"/>
                      <a:pt x="1455" y="0"/>
                      <a:pt x="1304" y="0"/>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9" name="Google Shape;2899;p67"/>
              <p:cNvSpPr/>
              <p:nvPr/>
            </p:nvSpPr>
            <p:spPr>
              <a:xfrm rot="1799661">
                <a:off x="8616181" y="2492820"/>
                <a:ext cx="45281" cy="51378"/>
              </a:xfrm>
              <a:custGeom>
                <a:avLst/>
                <a:gdLst/>
                <a:ahLst/>
                <a:cxnLst/>
                <a:rect l="l" t="t" r="r" b="b"/>
                <a:pathLst>
                  <a:path w="1827" h="2073" extrusionOk="0">
                    <a:moveTo>
                      <a:pt x="1097" y="306"/>
                    </a:moveTo>
                    <a:cubicBezTo>
                      <a:pt x="1132" y="306"/>
                      <a:pt x="1167" y="316"/>
                      <a:pt x="1202" y="336"/>
                    </a:cubicBezTo>
                    <a:cubicBezTo>
                      <a:pt x="1432" y="444"/>
                      <a:pt x="1475" y="861"/>
                      <a:pt x="1292" y="1242"/>
                    </a:cubicBezTo>
                    <a:cubicBezTo>
                      <a:pt x="1212" y="1429"/>
                      <a:pt x="1076" y="1584"/>
                      <a:pt x="902" y="1692"/>
                    </a:cubicBezTo>
                    <a:cubicBezTo>
                      <a:pt x="846" y="1728"/>
                      <a:pt x="753" y="1772"/>
                      <a:pt x="655" y="1772"/>
                    </a:cubicBezTo>
                    <a:cubicBezTo>
                      <a:pt x="612" y="1772"/>
                      <a:pt x="569" y="1764"/>
                      <a:pt x="527" y="1744"/>
                    </a:cubicBezTo>
                    <a:cubicBezTo>
                      <a:pt x="390" y="1678"/>
                      <a:pt x="343" y="1514"/>
                      <a:pt x="329" y="1420"/>
                    </a:cubicBezTo>
                    <a:cubicBezTo>
                      <a:pt x="306" y="1218"/>
                      <a:pt x="343" y="1016"/>
                      <a:pt x="437" y="833"/>
                    </a:cubicBezTo>
                    <a:cubicBezTo>
                      <a:pt x="588" y="519"/>
                      <a:pt x="855" y="308"/>
                      <a:pt x="1076" y="308"/>
                    </a:cubicBezTo>
                    <a:cubicBezTo>
                      <a:pt x="1083" y="307"/>
                      <a:pt x="1090" y="306"/>
                      <a:pt x="1097" y="306"/>
                    </a:cubicBezTo>
                    <a:close/>
                    <a:moveTo>
                      <a:pt x="1074" y="1"/>
                    </a:moveTo>
                    <a:cubicBezTo>
                      <a:pt x="736" y="1"/>
                      <a:pt x="373" y="268"/>
                      <a:pt x="165" y="702"/>
                    </a:cubicBezTo>
                    <a:cubicBezTo>
                      <a:pt x="48" y="937"/>
                      <a:pt x="1" y="1199"/>
                      <a:pt x="34" y="1462"/>
                    </a:cubicBezTo>
                    <a:cubicBezTo>
                      <a:pt x="71" y="1725"/>
                      <a:pt x="203" y="1918"/>
                      <a:pt x="400" y="2016"/>
                    </a:cubicBezTo>
                    <a:cubicBezTo>
                      <a:pt x="480" y="2054"/>
                      <a:pt x="569" y="2072"/>
                      <a:pt x="658" y="2072"/>
                    </a:cubicBezTo>
                    <a:cubicBezTo>
                      <a:pt x="799" y="2068"/>
                      <a:pt x="940" y="2026"/>
                      <a:pt x="1057" y="1950"/>
                    </a:cubicBezTo>
                    <a:cubicBezTo>
                      <a:pt x="1282" y="1810"/>
                      <a:pt x="1456" y="1608"/>
                      <a:pt x="1569" y="1368"/>
                    </a:cubicBezTo>
                    <a:cubicBezTo>
                      <a:pt x="1827" y="819"/>
                      <a:pt x="1723" y="247"/>
                      <a:pt x="1334" y="59"/>
                    </a:cubicBezTo>
                    <a:cubicBezTo>
                      <a:pt x="1251" y="20"/>
                      <a:pt x="1164" y="1"/>
                      <a:pt x="1074" y="1"/>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0" name="Google Shape;2900;p67"/>
              <p:cNvSpPr/>
              <p:nvPr/>
            </p:nvSpPr>
            <p:spPr>
              <a:xfrm rot="1799661">
                <a:off x="8489434" y="2416729"/>
                <a:ext cx="38515" cy="53658"/>
              </a:xfrm>
              <a:custGeom>
                <a:avLst/>
                <a:gdLst/>
                <a:ahLst/>
                <a:cxnLst/>
                <a:rect l="l" t="t" r="r" b="b"/>
                <a:pathLst>
                  <a:path w="1554" h="2165" extrusionOk="0">
                    <a:moveTo>
                      <a:pt x="779" y="301"/>
                    </a:moveTo>
                    <a:cubicBezTo>
                      <a:pt x="1033" y="301"/>
                      <a:pt x="1254" y="662"/>
                      <a:pt x="1254" y="1085"/>
                    </a:cubicBezTo>
                    <a:cubicBezTo>
                      <a:pt x="1254" y="1507"/>
                      <a:pt x="1033" y="1864"/>
                      <a:pt x="779" y="1864"/>
                    </a:cubicBezTo>
                    <a:cubicBezTo>
                      <a:pt x="521" y="1864"/>
                      <a:pt x="301" y="1507"/>
                      <a:pt x="301" y="1085"/>
                    </a:cubicBezTo>
                    <a:cubicBezTo>
                      <a:pt x="301" y="662"/>
                      <a:pt x="521" y="301"/>
                      <a:pt x="779" y="301"/>
                    </a:cubicBezTo>
                    <a:close/>
                    <a:moveTo>
                      <a:pt x="779" y="0"/>
                    </a:moveTo>
                    <a:cubicBezTo>
                      <a:pt x="343" y="0"/>
                      <a:pt x="0" y="474"/>
                      <a:pt x="0" y="1085"/>
                    </a:cubicBezTo>
                    <a:cubicBezTo>
                      <a:pt x="0" y="1690"/>
                      <a:pt x="343" y="2164"/>
                      <a:pt x="779" y="2164"/>
                    </a:cubicBezTo>
                    <a:cubicBezTo>
                      <a:pt x="1211" y="2164"/>
                      <a:pt x="1554" y="1690"/>
                      <a:pt x="1554" y="1085"/>
                    </a:cubicBezTo>
                    <a:cubicBezTo>
                      <a:pt x="1554" y="474"/>
                      <a:pt x="1211" y="0"/>
                      <a:pt x="779" y="0"/>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1" name="Google Shape;2901;p67"/>
              <p:cNvSpPr/>
              <p:nvPr/>
            </p:nvSpPr>
            <p:spPr>
              <a:xfrm rot="1799661">
                <a:off x="8548507" y="2447608"/>
                <a:ext cx="45281" cy="51477"/>
              </a:xfrm>
              <a:custGeom>
                <a:avLst/>
                <a:gdLst/>
                <a:ahLst/>
                <a:cxnLst/>
                <a:rect l="l" t="t" r="r" b="b"/>
                <a:pathLst>
                  <a:path w="1827" h="2077" extrusionOk="0">
                    <a:moveTo>
                      <a:pt x="1075" y="307"/>
                    </a:moveTo>
                    <a:lnTo>
                      <a:pt x="1075" y="311"/>
                    </a:lnTo>
                    <a:cubicBezTo>
                      <a:pt x="1083" y="311"/>
                      <a:pt x="1090" y="310"/>
                      <a:pt x="1097" y="310"/>
                    </a:cubicBezTo>
                    <a:cubicBezTo>
                      <a:pt x="1132" y="310"/>
                      <a:pt x="1167" y="319"/>
                      <a:pt x="1202" y="335"/>
                    </a:cubicBezTo>
                    <a:cubicBezTo>
                      <a:pt x="1437" y="448"/>
                      <a:pt x="1479" y="861"/>
                      <a:pt x="1296" y="1245"/>
                    </a:cubicBezTo>
                    <a:cubicBezTo>
                      <a:pt x="1212" y="1429"/>
                      <a:pt x="1075" y="1588"/>
                      <a:pt x="906" y="1696"/>
                    </a:cubicBezTo>
                    <a:cubicBezTo>
                      <a:pt x="848" y="1729"/>
                      <a:pt x="755" y="1773"/>
                      <a:pt x="656" y="1773"/>
                    </a:cubicBezTo>
                    <a:cubicBezTo>
                      <a:pt x="613" y="1773"/>
                      <a:pt x="569" y="1764"/>
                      <a:pt x="526" y="1743"/>
                    </a:cubicBezTo>
                    <a:cubicBezTo>
                      <a:pt x="390" y="1677"/>
                      <a:pt x="343" y="1513"/>
                      <a:pt x="334" y="1424"/>
                    </a:cubicBezTo>
                    <a:cubicBezTo>
                      <a:pt x="310" y="1222"/>
                      <a:pt x="343" y="1015"/>
                      <a:pt x="437" y="837"/>
                    </a:cubicBezTo>
                    <a:cubicBezTo>
                      <a:pt x="587" y="518"/>
                      <a:pt x="855" y="307"/>
                      <a:pt x="1075" y="307"/>
                    </a:cubicBezTo>
                    <a:close/>
                    <a:moveTo>
                      <a:pt x="1076" y="0"/>
                    </a:moveTo>
                    <a:cubicBezTo>
                      <a:pt x="737" y="0"/>
                      <a:pt x="373" y="270"/>
                      <a:pt x="165" y="701"/>
                    </a:cubicBezTo>
                    <a:cubicBezTo>
                      <a:pt x="48" y="936"/>
                      <a:pt x="1" y="1203"/>
                      <a:pt x="33" y="1466"/>
                    </a:cubicBezTo>
                    <a:cubicBezTo>
                      <a:pt x="71" y="1724"/>
                      <a:pt x="202" y="1921"/>
                      <a:pt x="400" y="2015"/>
                    </a:cubicBezTo>
                    <a:cubicBezTo>
                      <a:pt x="479" y="2053"/>
                      <a:pt x="569" y="2076"/>
                      <a:pt x="658" y="2076"/>
                    </a:cubicBezTo>
                    <a:cubicBezTo>
                      <a:pt x="799" y="2072"/>
                      <a:pt x="939" y="2029"/>
                      <a:pt x="1057" y="1950"/>
                    </a:cubicBezTo>
                    <a:cubicBezTo>
                      <a:pt x="1282" y="1813"/>
                      <a:pt x="1456" y="1612"/>
                      <a:pt x="1568" y="1372"/>
                    </a:cubicBezTo>
                    <a:cubicBezTo>
                      <a:pt x="1826" y="823"/>
                      <a:pt x="1728" y="246"/>
                      <a:pt x="1334" y="58"/>
                    </a:cubicBezTo>
                    <a:cubicBezTo>
                      <a:pt x="1252" y="19"/>
                      <a:pt x="1165" y="0"/>
                      <a:pt x="1076" y="0"/>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2" name="Google Shape;2902;p67"/>
              <p:cNvSpPr/>
              <p:nvPr/>
            </p:nvSpPr>
            <p:spPr>
              <a:xfrm rot="1799661">
                <a:off x="8488130" y="2483070"/>
                <a:ext cx="43992" cy="53063"/>
              </a:xfrm>
              <a:custGeom>
                <a:avLst/>
                <a:gdLst/>
                <a:ahLst/>
                <a:cxnLst/>
                <a:rect l="l" t="t" r="r" b="b"/>
                <a:pathLst>
                  <a:path w="1775" h="2141" extrusionOk="0">
                    <a:moveTo>
                      <a:pt x="779" y="300"/>
                    </a:moveTo>
                    <a:cubicBezTo>
                      <a:pt x="892" y="310"/>
                      <a:pt x="995" y="357"/>
                      <a:pt x="1070" y="441"/>
                    </a:cubicBezTo>
                    <a:cubicBezTo>
                      <a:pt x="1352" y="737"/>
                      <a:pt x="1451" y="1169"/>
                      <a:pt x="1324" y="1563"/>
                    </a:cubicBezTo>
                    <a:cubicBezTo>
                      <a:pt x="1286" y="1647"/>
                      <a:pt x="1207" y="1798"/>
                      <a:pt x="1056" y="1830"/>
                    </a:cubicBezTo>
                    <a:cubicBezTo>
                      <a:pt x="1034" y="1836"/>
                      <a:pt x="1013" y="1838"/>
                      <a:pt x="991" y="1838"/>
                    </a:cubicBezTo>
                    <a:cubicBezTo>
                      <a:pt x="869" y="1838"/>
                      <a:pt x="764" y="1755"/>
                      <a:pt x="704" y="1699"/>
                    </a:cubicBezTo>
                    <a:cubicBezTo>
                      <a:pt x="423" y="1399"/>
                      <a:pt x="329" y="967"/>
                      <a:pt x="456" y="577"/>
                    </a:cubicBezTo>
                    <a:cubicBezTo>
                      <a:pt x="488" y="493"/>
                      <a:pt x="568" y="342"/>
                      <a:pt x="718" y="305"/>
                    </a:cubicBezTo>
                    <a:cubicBezTo>
                      <a:pt x="737" y="300"/>
                      <a:pt x="761" y="300"/>
                      <a:pt x="779" y="300"/>
                    </a:cubicBezTo>
                    <a:close/>
                    <a:moveTo>
                      <a:pt x="778" y="0"/>
                    </a:moveTo>
                    <a:cubicBezTo>
                      <a:pt x="736" y="0"/>
                      <a:pt x="694" y="5"/>
                      <a:pt x="653" y="14"/>
                    </a:cubicBezTo>
                    <a:cubicBezTo>
                      <a:pt x="437" y="61"/>
                      <a:pt x="268" y="220"/>
                      <a:pt x="174" y="469"/>
                    </a:cubicBezTo>
                    <a:cubicBezTo>
                      <a:pt x="0" y="971"/>
                      <a:pt x="122" y="1535"/>
                      <a:pt x="493" y="1920"/>
                    </a:cubicBezTo>
                    <a:cubicBezTo>
                      <a:pt x="625" y="2056"/>
                      <a:pt x="808" y="2131"/>
                      <a:pt x="995" y="2140"/>
                    </a:cubicBezTo>
                    <a:cubicBezTo>
                      <a:pt x="1038" y="2140"/>
                      <a:pt x="1080" y="2136"/>
                      <a:pt x="1122" y="2126"/>
                    </a:cubicBezTo>
                    <a:cubicBezTo>
                      <a:pt x="1338" y="2079"/>
                      <a:pt x="1507" y="1915"/>
                      <a:pt x="1601" y="1671"/>
                    </a:cubicBezTo>
                    <a:cubicBezTo>
                      <a:pt x="1775" y="1164"/>
                      <a:pt x="1648" y="605"/>
                      <a:pt x="1282" y="220"/>
                    </a:cubicBezTo>
                    <a:cubicBezTo>
                      <a:pt x="1127" y="77"/>
                      <a:pt x="951" y="0"/>
                      <a:pt x="778" y="0"/>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3" name="Google Shape;2903;p67"/>
              <p:cNvSpPr/>
              <p:nvPr/>
            </p:nvSpPr>
            <p:spPr>
              <a:xfrm rot="1799661">
                <a:off x="8764160" y="2571475"/>
                <a:ext cx="48057" cy="48552"/>
              </a:xfrm>
              <a:custGeom>
                <a:avLst/>
                <a:gdLst/>
                <a:ahLst/>
                <a:cxnLst/>
                <a:rect l="l" t="t" r="r" b="b"/>
                <a:pathLst>
                  <a:path w="1939" h="1959" extrusionOk="0">
                    <a:moveTo>
                      <a:pt x="1296" y="302"/>
                    </a:moveTo>
                    <a:cubicBezTo>
                      <a:pt x="1371" y="302"/>
                      <a:pt x="1441" y="321"/>
                      <a:pt x="1502" y="367"/>
                    </a:cubicBezTo>
                    <a:cubicBezTo>
                      <a:pt x="1620" y="461"/>
                      <a:pt x="1629" y="635"/>
                      <a:pt x="1620" y="724"/>
                    </a:cubicBezTo>
                    <a:cubicBezTo>
                      <a:pt x="1596" y="926"/>
                      <a:pt x="1516" y="1118"/>
                      <a:pt x="1385" y="1273"/>
                    </a:cubicBezTo>
                    <a:cubicBezTo>
                      <a:pt x="1195" y="1515"/>
                      <a:pt x="938" y="1657"/>
                      <a:pt x="734" y="1657"/>
                    </a:cubicBezTo>
                    <a:cubicBezTo>
                      <a:pt x="657" y="1657"/>
                      <a:pt x="586" y="1637"/>
                      <a:pt x="531" y="1593"/>
                    </a:cubicBezTo>
                    <a:cubicBezTo>
                      <a:pt x="329" y="1433"/>
                      <a:pt x="381" y="1015"/>
                      <a:pt x="643" y="687"/>
                    </a:cubicBezTo>
                    <a:cubicBezTo>
                      <a:pt x="831" y="443"/>
                      <a:pt x="1089" y="302"/>
                      <a:pt x="1296" y="302"/>
                    </a:cubicBezTo>
                    <a:close/>
                    <a:moveTo>
                      <a:pt x="1291" y="0"/>
                    </a:moveTo>
                    <a:cubicBezTo>
                      <a:pt x="994" y="0"/>
                      <a:pt x="659" y="178"/>
                      <a:pt x="404" y="499"/>
                    </a:cubicBezTo>
                    <a:cubicBezTo>
                      <a:pt x="28" y="973"/>
                      <a:pt x="0" y="1560"/>
                      <a:pt x="343" y="1827"/>
                    </a:cubicBezTo>
                    <a:cubicBezTo>
                      <a:pt x="450" y="1912"/>
                      <a:pt x="579" y="1959"/>
                      <a:pt x="717" y="1959"/>
                    </a:cubicBezTo>
                    <a:cubicBezTo>
                      <a:pt x="724" y="1959"/>
                      <a:pt x="731" y="1959"/>
                      <a:pt x="737" y="1959"/>
                    </a:cubicBezTo>
                    <a:cubicBezTo>
                      <a:pt x="1033" y="1959"/>
                      <a:pt x="1371" y="1780"/>
                      <a:pt x="1624" y="1461"/>
                    </a:cubicBezTo>
                    <a:cubicBezTo>
                      <a:pt x="1789" y="1259"/>
                      <a:pt x="1892" y="1011"/>
                      <a:pt x="1920" y="748"/>
                    </a:cubicBezTo>
                    <a:cubicBezTo>
                      <a:pt x="1939" y="485"/>
                      <a:pt x="1859" y="269"/>
                      <a:pt x="1685" y="133"/>
                    </a:cubicBezTo>
                    <a:cubicBezTo>
                      <a:pt x="1573" y="43"/>
                      <a:pt x="1436" y="0"/>
                      <a:pt x="1291" y="0"/>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4" name="Google Shape;2904;p67"/>
              <p:cNvSpPr/>
              <p:nvPr/>
            </p:nvSpPr>
            <p:spPr>
              <a:xfrm rot="1799661">
                <a:off x="8713184" y="2548001"/>
                <a:ext cx="54451" cy="40250"/>
              </a:xfrm>
              <a:custGeom>
                <a:avLst/>
                <a:gdLst/>
                <a:ahLst/>
                <a:cxnLst/>
                <a:rect l="l" t="t" r="r" b="b"/>
                <a:pathLst>
                  <a:path w="2197" h="1624" extrusionOk="0">
                    <a:moveTo>
                      <a:pt x="893" y="306"/>
                    </a:moveTo>
                    <a:cubicBezTo>
                      <a:pt x="1004" y="306"/>
                      <a:pt x="1124" y="323"/>
                      <a:pt x="1244" y="361"/>
                    </a:cubicBezTo>
                    <a:cubicBezTo>
                      <a:pt x="1441" y="417"/>
                      <a:pt x="1615" y="530"/>
                      <a:pt x="1746" y="685"/>
                    </a:cubicBezTo>
                    <a:cubicBezTo>
                      <a:pt x="1802" y="755"/>
                      <a:pt x="1892" y="901"/>
                      <a:pt x="1845" y="1051"/>
                    </a:cubicBezTo>
                    <a:cubicBezTo>
                      <a:pt x="1789" y="1223"/>
                      <a:pt x="1572" y="1322"/>
                      <a:pt x="1309" y="1322"/>
                    </a:cubicBezTo>
                    <a:cubicBezTo>
                      <a:pt x="1197" y="1322"/>
                      <a:pt x="1077" y="1305"/>
                      <a:pt x="958" y="1267"/>
                    </a:cubicBezTo>
                    <a:cubicBezTo>
                      <a:pt x="760" y="1211"/>
                      <a:pt x="587" y="1098"/>
                      <a:pt x="455" y="943"/>
                    </a:cubicBezTo>
                    <a:cubicBezTo>
                      <a:pt x="399" y="868"/>
                      <a:pt x="310" y="727"/>
                      <a:pt x="357" y="577"/>
                    </a:cubicBezTo>
                    <a:cubicBezTo>
                      <a:pt x="413" y="405"/>
                      <a:pt x="629" y="306"/>
                      <a:pt x="893" y="306"/>
                    </a:cubicBezTo>
                    <a:close/>
                    <a:moveTo>
                      <a:pt x="884" y="1"/>
                    </a:moveTo>
                    <a:cubicBezTo>
                      <a:pt x="490" y="1"/>
                      <a:pt x="167" y="180"/>
                      <a:pt x="70" y="483"/>
                    </a:cubicBezTo>
                    <a:cubicBezTo>
                      <a:pt x="0" y="694"/>
                      <a:pt x="56" y="924"/>
                      <a:pt x="221" y="1131"/>
                    </a:cubicBezTo>
                    <a:cubicBezTo>
                      <a:pt x="390" y="1333"/>
                      <a:pt x="615" y="1478"/>
                      <a:pt x="864" y="1553"/>
                    </a:cubicBezTo>
                    <a:cubicBezTo>
                      <a:pt x="1009" y="1600"/>
                      <a:pt x="1159" y="1624"/>
                      <a:pt x="1314" y="1624"/>
                    </a:cubicBezTo>
                    <a:cubicBezTo>
                      <a:pt x="1709" y="1624"/>
                      <a:pt x="2037" y="1445"/>
                      <a:pt x="2131" y="1145"/>
                    </a:cubicBezTo>
                    <a:cubicBezTo>
                      <a:pt x="2197" y="934"/>
                      <a:pt x="2145" y="704"/>
                      <a:pt x="1981" y="497"/>
                    </a:cubicBezTo>
                    <a:cubicBezTo>
                      <a:pt x="1812" y="295"/>
                      <a:pt x="1587" y="150"/>
                      <a:pt x="1333" y="75"/>
                    </a:cubicBezTo>
                    <a:cubicBezTo>
                      <a:pt x="1179" y="25"/>
                      <a:pt x="1027" y="1"/>
                      <a:pt x="884" y="1"/>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5" name="Google Shape;2905;p67"/>
              <p:cNvSpPr/>
              <p:nvPr/>
            </p:nvSpPr>
            <p:spPr>
              <a:xfrm rot="1799661">
                <a:off x="8718694" y="2607226"/>
                <a:ext cx="43670" cy="53286"/>
              </a:xfrm>
              <a:custGeom>
                <a:avLst/>
                <a:gdLst/>
                <a:ahLst/>
                <a:cxnLst/>
                <a:rect l="l" t="t" r="r" b="b"/>
                <a:pathLst>
                  <a:path w="1762" h="2150" extrusionOk="0">
                    <a:moveTo>
                      <a:pt x="982" y="300"/>
                    </a:moveTo>
                    <a:cubicBezTo>
                      <a:pt x="1001" y="300"/>
                      <a:pt x="1015" y="305"/>
                      <a:pt x="1034" y="305"/>
                    </a:cubicBezTo>
                    <a:cubicBezTo>
                      <a:pt x="1287" y="357"/>
                      <a:pt x="1433" y="746"/>
                      <a:pt x="1353" y="1164"/>
                    </a:cubicBezTo>
                    <a:cubicBezTo>
                      <a:pt x="1279" y="1547"/>
                      <a:pt x="1035" y="1846"/>
                      <a:pt x="798" y="1846"/>
                    </a:cubicBezTo>
                    <a:cubicBezTo>
                      <a:pt x="779" y="1846"/>
                      <a:pt x="761" y="1844"/>
                      <a:pt x="743" y="1840"/>
                    </a:cubicBezTo>
                    <a:cubicBezTo>
                      <a:pt x="588" y="1817"/>
                      <a:pt x="503" y="1666"/>
                      <a:pt x="470" y="1582"/>
                    </a:cubicBezTo>
                    <a:cubicBezTo>
                      <a:pt x="330" y="1192"/>
                      <a:pt x="409" y="760"/>
                      <a:pt x="682" y="451"/>
                    </a:cubicBezTo>
                    <a:cubicBezTo>
                      <a:pt x="761" y="366"/>
                      <a:pt x="865" y="310"/>
                      <a:pt x="982" y="300"/>
                    </a:cubicBezTo>
                    <a:close/>
                    <a:moveTo>
                      <a:pt x="985" y="0"/>
                    </a:moveTo>
                    <a:cubicBezTo>
                      <a:pt x="804" y="0"/>
                      <a:pt x="624" y="82"/>
                      <a:pt x="470" y="239"/>
                    </a:cubicBezTo>
                    <a:cubicBezTo>
                      <a:pt x="109" y="634"/>
                      <a:pt x="1" y="1197"/>
                      <a:pt x="189" y="1699"/>
                    </a:cubicBezTo>
                    <a:cubicBezTo>
                      <a:pt x="297" y="1939"/>
                      <a:pt x="470" y="2098"/>
                      <a:pt x="686" y="2136"/>
                    </a:cubicBezTo>
                    <a:cubicBezTo>
                      <a:pt x="719" y="2145"/>
                      <a:pt x="757" y="2145"/>
                      <a:pt x="794" y="2150"/>
                    </a:cubicBezTo>
                    <a:cubicBezTo>
                      <a:pt x="1184" y="2150"/>
                      <a:pt x="1545" y="1765"/>
                      <a:pt x="1649" y="1220"/>
                    </a:cubicBezTo>
                    <a:cubicBezTo>
                      <a:pt x="1761" y="624"/>
                      <a:pt x="1517" y="94"/>
                      <a:pt x="1090" y="9"/>
                    </a:cubicBezTo>
                    <a:cubicBezTo>
                      <a:pt x="1055" y="3"/>
                      <a:pt x="1020" y="0"/>
                      <a:pt x="985" y="0"/>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6" name="Google Shape;2906;p67"/>
              <p:cNvSpPr/>
              <p:nvPr/>
            </p:nvSpPr>
            <p:spPr>
              <a:xfrm rot="1799661">
                <a:off x="8399493" y="2470558"/>
                <a:ext cx="428222" cy="215003"/>
              </a:xfrm>
              <a:custGeom>
                <a:avLst/>
                <a:gdLst/>
                <a:ahLst/>
                <a:cxnLst/>
                <a:rect l="l" t="t" r="r" b="b"/>
                <a:pathLst>
                  <a:path w="17278" h="8675" extrusionOk="0">
                    <a:moveTo>
                      <a:pt x="16654" y="300"/>
                    </a:moveTo>
                    <a:cubicBezTo>
                      <a:pt x="16578" y="2539"/>
                      <a:pt x="15574" y="4647"/>
                      <a:pt x="13875" y="6107"/>
                    </a:cubicBezTo>
                    <a:lnTo>
                      <a:pt x="13875" y="6102"/>
                    </a:lnTo>
                    <a:cubicBezTo>
                      <a:pt x="13105" y="3976"/>
                      <a:pt x="11946" y="2009"/>
                      <a:pt x="10462" y="300"/>
                    </a:cubicBezTo>
                    <a:close/>
                    <a:moveTo>
                      <a:pt x="6980" y="300"/>
                    </a:moveTo>
                    <a:cubicBezTo>
                      <a:pt x="6398" y="2553"/>
                      <a:pt x="5271" y="4623"/>
                      <a:pt x="3699" y="6332"/>
                    </a:cubicBezTo>
                    <a:cubicBezTo>
                      <a:pt x="3699" y="6332"/>
                      <a:pt x="3694" y="6341"/>
                      <a:pt x="3689" y="6341"/>
                    </a:cubicBezTo>
                    <a:cubicBezTo>
                      <a:pt x="1826" y="4882"/>
                      <a:pt x="704" y="2671"/>
                      <a:pt x="629" y="305"/>
                    </a:cubicBezTo>
                    <a:lnTo>
                      <a:pt x="629" y="300"/>
                    </a:lnTo>
                    <a:close/>
                    <a:moveTo>
                      <a:pt x="10059" y="300"/>
                    </a:moveTo>
                    <a:cubicBezTo>
                      <a:pt x="11617" y="2042"/>
                      <a:pt x="12823" y="4065"/>
                      <a:pt x="13612" y="6266"/>
                    </a:cubicBezTo>
                    <a:cubicBezTo>
                      <a:pt x="13617" y="6280"/>
                      <a:pt x="13626" y="6294"/>
                      <a:pt x="13635" y="6309"/>
                    </a:cubicBezTo>
                    <a:cubicBezTo>
                      <a:pt x="12178" y="7472"/>
                      <a:pt x="10412" y="8057"/>
                      <a:pt x="8642" y="8057"/>
                    </a:cubicBezTo>
                    <a:cubicBezTo>
                      <a:pt x="6992" y="8057"/>
                      <a:pt x="5340" y="7548"/>
                      <a:pt x="3933" y="6524"/>
                    </a:cubicBezTo>
                    <a:lnTo>
                      <a:pt x="3933" y="6520"/>
                    </a:lnTo>
                    <a:cubicBezTo>
                      <a:pt x="5548" y="4760"/>
                      <a:pt x="6703" y="2619"/>
                      <a:pt x="7289" y="300"/>
                    </a:cubicBezTo>
                    <a:close/>
                    <a:moveTo>
                      <a:pt x="357" y="0"/>
                    </a:moveTo>
                    <a:cubicBezTo>
                      <a:pt x="347" y="5"/>
                      <a:pt x="338" y="5"/>
                      <a:pt x="329" y="9"/>
                    </a:cubicBezTo>
                    <a:lnTo>
                      <a:pt x="0" y="9"/>
                    </a:lnTo>
                    <a:lnTo>
                      <a:pt x="0" y="38"/>
                    </a:lnTo>
                    <a:cubicBezTo>
                      <a:pt x="0" y="4807"/>
                      <a:pt x="3868" y="8674"/>
                      <a:pt x="8637" y="8674"/>
                    </a:cubicBezTo>
                    <a:cubicBezTo>
                      <a:pt x="13410" y="8674"/>
                      <a:pt x="17278" y="4807"/>
                      <a:pt x="17278" y="38"/>
                    </a:cubicBezTo>
                    <a:lnTo>
                      <a:pt x="17278" y="9"/>
                    </a:lnTo>
                    <a:lnTo>
                      <a:pt x="16832" y="9"/>
                    </a:lnTo>
                    <a:cubicBezTo>
                      <a:pt x="16823" y="5"/>
                      <a:pt x="16813" y="5"/>
                      <a:pt x="1680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7" name="Google Shape;2907;p67"/>
              <p:cNvSpPr/>
              <p:nvPr/>
            </p:nvSpPr>
            <p:spPr>
              <a:xfrm rot="1799661">
                <a:off x="8705482" y="2556352"/>
                <a:ext cx="121938" cy="208807"/>
              </a:xfrm>
              <a:custGeom>
                <a:avLst/>
                <a:gdLst/>
                <a:ahLst/>
                <a:cxnLst/>
                <a:rect l="l" t="t" r="r" b="b"/>
                <a:pathLst>
                  <a:path w="4920" h="8425" extrusionOk="0">
                    <a:moveTo>
                      <a:pt x="4736" y="1"/>
                    </a:moveTo>
                    <a:cubicBezTo>
                      <a:pt x="4662" y="1"/>
                      <a:pt x="4589" y="49"/>
                      <a:pt x="4586" y="144"/>
                    </a:cubicBezTo>
                    <a:cubicBezTo>
                      <a:pt x="4586" y="196"/>
                      <a:pt x="4610" y="5289"/>
                      <a:pt x="127" y="8147"/>
                    </a:cubicBezTo>
                    <a:cubicBezTo>
                      <a:pt x="1" y="8227"/>
                      <a:pt x="57" y="8419"/>
                      <a:pt x="207" y="8424"/>
                    </a:cubicBezTo>
                    <a:cubicBezTo>
                      <a:pt x="235" y="8424"/>
                      <a:pt x="263" y="8415"/>
                      <a:pt x="287" y="8401"/>
                    </a:cubicBezTo>
                    <a:cubicBezTo>
                      <a:pt x="4920" y="5448"/>
                      <a:pt x="4887" y="196"/>
                      <a:pt x="4887" y="139"/>
                    </a:cubicBezTo>
                    <a:cubicBezTo>
                      <a:pt x="4880" y="47"/>
                      <a:pt x="4808" y="1"/>
                      <a:pt x="47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908" name="Google Shape;2908;p67"/>
            <p:cNvGrpSpPr/>
            <p:nvPr/>
          </p:nvGrpSpPr>
          <p:grpSpPr>
            <a:xfrm rot="10800000" flipH="1">
              <a:off x="7532866" y="720380"/>
              <a:ext cx="694605" cy="715230"/>
              <a:chOff x="-4868013" y="-7472689"/>
              <a:chExt cx="439234" cy="452305"/>
            </a:xfrm>
          </p:grpSpPr>
          <p:sp>
            <p:nvSpPr>
              <p:cNvPr id="2909" name="Google Shape;2909;p67"/>
              <p:cNvSpPr/>
              <p:nvPr/>
            </p:nvSpPr>
            <p:spPr>
              <a:xfrm>
                <a:off x="-4868013" y="-7472689"/>
                <a:ext cx="439234" cy="452305"/>
              </a:xfrm>
              <a:custGeom>
                <a:avLst/>
                <a:gdLst/>
                <a:ahLst/>
                <a:cxnLst/>
                <a:rect l="l" t="t" r="r" b="b"/>
                <a:pathLst>
                  <a:path w="12669" h="13046" extrusionOk="0">
                    <a:moveTo>
                      <a:pt x="8418" y="0"/>
                    </a:moveTo>
                    <a:cubicBezTo>
                      <a:pt x="8089" y="0"/>
                      <a:pt x="7772" y="174"/>
                      <a:pt x="7604" y="480"/>
                    </a:cubicBezTo>
                    <a:lnTo>
                      <a:pt x="7327" y="987"/>
                    </a:lnTo>
                    <a:cubicBezTo>
                      <a:pt x="6529" y="677"/>
                      <a:pt x="5506" y="611"/>
                      <a:pt x="5121" y="597"/>
                    </a:cubicBezTo>
                    <a:cubicBezTo>
                      <a:pt x="5072" y="595"/>
                      <a:pt x="5023" y="595"/>
                      <a:pt x="4974" y="595"/>
                    </a:cubicBezTo>
                    <a:cubicBezTo>
                      <a:pt x="3840" y="595"/>
                      <a:pt x="2871" y="1002"/>
                      <a:pt x="2385" y="1254"/>
                    </a:cubicBezTo>
                    <a:cubicBezTo>
                      <a:pt x="1864" y="1522"/>
                      <a:pt x="1732" y="2202"/>
                      <a:pt x="2117" y="2643"/>
                    </a:cubicBezTo>
                    <a:cubicBezTo>
                      <a:pt x="1568" y="3155"/>
                      <a:pt x="1150" y="3789"/>
                      <a:pt x="897" y="4497"/>
                    </a:cubicBezTo>
                    <a:cubicBezTo>
                      <a:pt x="0" y="7032"/>
                      <a:pt x="911" y="11754"/>
                      <a:pt x="3952" y="12829"/>
                    </a:cubicBezTo>
                    <a:cubicBezTo>
                      <a:pt x="4362" y="12970"/>
                      <a:pt x="4790" y="13045"/>
                      <a:pt x="5223" y="13045"/>
                    </a:cubicBezTo>
                    <a:cubicBezTo>
                      <a:pt x="5236" y="13045"/>
                      <a:pt x="5249" y="13045"/>
                      <a:pt x="5262" y="13045"/>
                    </a:cubicBezTo>
                    <a:cubicBezTo>
                      <a:pt x="6328" y="13045"/>
                      <a:pt x="7482" y="12646"/>
                      <a:pt x="8613" y="11867"/>
                    </a:cubicBezTo>
                    <a:cubicBezTo>
                      <a:pt x="9979" y="10919"/>
                      <a:pt x="11106" y="9539"/>
                      <a:pt x="11561" y="8257"/>
                    </a:cubicBezTo>
                    <a:cubicBezTo>
                      <a:pt x="11805" y="7548"/>
                      <a:pt x="11880" y="6788"/>
                      <a:pt x="11768" y="6046"/>
                    </a:cubicBezTo>
                    <a:cubicBezTo>
                      <a:pt x="12345" y="5943"/>
                      <a:pt x="12669" y="5328"/>
                      <a:pt x="12434" y="4798"/>
                    </a:cubicBezTo>
                    <a:cubicBezTo>
                      <a:pt x="12199" y="4272"/>
                      <a:pt x="11669" y="3291"/>
                      <a:pt x="10712" y="2568"/>
                    </a:cubicBezTo>
                    <a:cubicBezTo>
                      <a:pt x="10458" y="2376"/>
                      <a:pt x="9796" y="1906"/>
                      <a:pt x="9092" y="1615"/>
                    </a:cubicBezTo>
                    <a:lnTo>
                      <a:pt x="9228" y="1371"/>
                    </a:lnTo>
                    <a:cubicBezTo>
                      <a:pt x="9472" y="921"/>
                      <a:pt x="9308" y="358"/>
                      <a:pt x="8862" y="113"/>
                    </a:cubicBezTo>
                    <a:cubicBezTo>
                      <a:pt x="8721" y="37"/>
                      <a:pt x="8568" y="0"/>
                      <a:pt x="8418" y="0"/>
                    </a:cubicBezTo>
                    <a:close/>
                  </a:path>
                </a:pathLst>
              </a:custGeom>
              <a:solidFill>
                <a:schemeClr val="accent5"/>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0" name="Google Shape;2910;p67"/>
              <p:cNvSpPr/>
              <p:nvPr/>
            </p:nvSpPr>
            <p:spPr>
              <a:xfrm>
                <a:off x="-4840521" y="-7404427"/>
                <a:ext cx="376932" cy="358522"/>
              </a:xfrm>
              <a:custGeom>
                <a:avLst/>
                <a:gdLst/>
                <a:ahLst/>
                <a:cxnLst/>
                <a:rect l="l" t="t" r="r" b="b"/>
                <a:pathLst>
                  <a:path w="10872" h="10341" extrusionOk="0">
                    <a:moveTo>
                      <a:pt x="5052" y="1"/>
                    </a:moveTo>
                    <a:cubicBezTo>
                      <a:pt x="3130" y="1"/>
                      <a:pt x="1402" y="1051"/>
                      <a:pt x="794" y="2773"/>
                    </a:cubicBezTo>
                    <a:cubicBezTo>
                      <a:pt x="1" y="5030"/>
                      <a:pt x="841" y="9264"/>
                      <a:pt x="3404" y="10165"/>
                    </a:cubicBezTo>
                    <a:cubicBezTo>
                      <a:pt x="3744" y="10285"/>
                      <a:pt x="4098" y="10340"/>
                      <a:pt x="4458" y="10340"/>
                    </a:cubicBezTo>
                    <a:cubicBezTo>
                      <a:pt x="6803" y="10340"/>
                      <a:pt x="9386" y="8002"/>
                      <a:pt x="10073" y="6044"/>
                    </a:cubicBezTo>
                    <a:cubicBezTo>
                      <a:pt x="10871" y="3786"/>
                      <a:pt x="9440" y="1219"/>
                      <a:pt x="6877" y="318"/>
                    </a:cubicBezTo>
                    <a:cubicBezTo>
                      <a:pt x="6268" y="103"/>
                      <a:pt x="5651" y="1"/>
                      <a:pt x="505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1" name="Google Shape;2911;p67"/>
              <p:cNvSpPr/>
              <p:nvPr/>
            </p:nvSpPr>
            <p:spPr>
              <a:xfrm>
                <a:off x="-4667388" y="-7320426"/>
                <a:ext cx="61054" cy="54224"/>
              </a:xfrm>
              <a:custGeom>
                <a:avLst/>
                <a:gdLst/>
                <a:ahLst/>
                <a:cxnLst/>
                <a:rect l="l" t="t" r="r" b="b"/>
                <a:pathLst>
                  <a:path w="1761" h="1564" extrusionOk="0">
                    <a:moveTo>
                      <a:pt x="885" y="1"/>
                    </a:moveTo>
                    <a:cubicBezTo>
                      <a:pt x="564" y="1"/>
                      <a:pt x="261" y="200"/>
                      <a:pt x="146" y="523"/>
                    </a:cubicBezTo>
                    <a:cubicBezTo>
                      <a:pt x="1" y="932"/>
                      <a:pt x="217" y="1377"/>
                      <a:pt x="625" y="1518"/>
                    </a:cubicBezTo>
                    <a:cubicBezTo>
                      <a:pt x="711" y="1549"/>
                      <a:pt x="798" y="1564"/>
                      <a:pt x="884" y="1564"/>
                    </a:cubicBezTo>
                    <a:cubicBezTo>
                      <a:pt x="1204" y="1564"/>
                      <a:pt x="1505" y="1362"/>
                      <a:pt x="1620" y="1044"/>
                    </a:cubicBezTo>
                    <a:cubicBezTo>
                      <a:pt x="1761" y="636"/>
                      <a:pt x="1550" y="190"/>
                      <a:pt x="1141" y="44"/>
                    </a:cubicBezTo>
                    <a:cubicBezTo>
                      <a:pt x="1057" y="15"/>
                      <a:pt x="970" y="1"/>
                      <a:pt x="88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2" name="Google Shape;2912;p67"/>
              <p:cNvSpPr/>
              <p:nvPr/>
            </p:nvSpPr>
            <p:spPr>
              <a:xfrm>
                <a:off x="-4584219" y="-7291132"/>
                <a:ext cx="61054" cy="54155"/>
              </a:xfrm>
              <a:custGeom>
                <a:avLst/>
                <a:gdLst/>
                <a:ahLst/>
                <a:cxnLst/>
                <a:rect l="l" t="t" r="r" b="b"/>
                <a:pathLst>
                  <a:path w="1761" h="1562" extrusionOk="0">
                    <a:moveTo>
                      <a:pt x="880" y="1"/>
                    </a:moveTo>
                    <a:cubicBezTo>
                      <a:pt x="559" y="1"/>
                      <a:pt x="256" y="200"/>
                      <a:pt x="141" y="523"/>
                    </a:cubicBezTo>
                    <a:cubicBezTo>
                      <a:pt x="0" y="927"/>
                      <a:pt x="211" y="1373"/>
                      <a:pt x="620" y="1518"/>
                    </a:cubicBezTo>
                    <a:cubicBezTo>
                      <a:pt x="704" y="1548"/>
                      <a:pt x="791" y="1562"/>
                      <a:pt x="876" y="1562"/>
                    </a:cubicBezTo>
                    <a:cubicBezTo>
                      <a:pt x="1197" y="1562"/>
                      <a:pt x="1500" y="1362"/>
                      <a:pt x="1615" y="1039"/>
                    </a:cubicBezTo>
                    <a:cubicBezTo>
                      <a:pt x="1760" y="636"/>
                      <a:pt x="1545" y="190"/>
                      <a:pt x="1136" y="44"/>
                    </a:cubicBezTo>
                    <a:cubicBezTo>
                      <a:pt x="1052" y="15"/>
                      <a:pt x="965" y="1"/>
                      <a:pt x="88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3" name="Google Shape;2913;p67"/>
              <p:cNvSpPr/>
              <p:nvPr/>
            </p:nvSpPr>
            <p:spPr>
              <a:xfrm>
                <a:off x="-4750383" y="-7349721"/>
                <a:ext cx="61089" cy="54224"/>
              </a:xfrm>
              <a:custGeom>
                <a:avLst/>
                <a:gdLst/>
                <a:ahLst/>
                <a:cxnLst/>
                <a:rect l="l" t="t" r="r" b="b"/>
                <a:pathLst>
                  <a:path w="1762" h="1564" extrusionOk="0">
                    <a:moveTo>
                      <a:pt x="883" y="1"/>
                    </a:moveTo>
                    <a:cubicBezTo>
                      <a:pt x="560" y="1"/>
                      <a:pt x="258" y="201"/>
                      <a:pt x="146" y="523"/>
                    </a:cubicBezTo>
                    <a:cubicBezTo>
                      <a:pt x="1" y="927"/>
                      <a:pt x="217" y="1378"/>
                      <a:pt x="621" y="1518"/>
                    </a:cubicBezTo>
                    <a:cubicBezTo>
                      <a:pt x="707" y="1549"/>
                      <a:pt x="795" y="1564"/>
                      <a:pt x="882" y="1564"/>
                    </a:cubicBezTo>
                    <a:cubicBezTo>
                      <a:pt x="1204" y="1564"/>
                      <a:pt x="1505" y="1362"/>
                      <a:pt x="1616" y="1044"/>
                    </a:cubicBezTo>
                    <a:cubicBezTo>
                      <a:pt x="1761" y="636"/>
                      <a:pt x="1550" y="190"/>
                      <a:pt x="1142" y="45"/>
                    </a:cubicBezTo>
                    <a:cubicBezTo>
                      <a:pt x="1056" y="15"/>
                      <a:pt x="969" y="1"/>
                      <a:pt x="88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4" name="Google Shape;2914;p67"/>
              <p:cNvSpPr/>
              <p:nvPr/>
            </p:nvSpPr>
            <p:spPr>
              <a:xfrm>
                <a:off x="-4695850" y="-7239268"/>
                <a:ext cx="60881" cy="54224"/>
              </a:xfrm>
              <a:custGeom>
                <a:avLst/>
                <a:gdLst/>
                <a:ahLst/>
                <a:cxnLst/>
                <a:rect l="l" t="t" r="r" b="b"/>
                <a:pathLst>
                  <a:path w="1756" h="1564" extrusionOk="0">
                    <a:moveTo>
                      <a:pt x="877" y="0"/>
                    </a:moveTo>
                    <a:cubicBezTo>
                      <a:pt x="557" y="0"/>
                      <a:pt x="256" y="202"/>
                      <a:pt x="141" y="520"/>
                    </a:cubicBezTo>
                    <a:cubicBezTo>
                      <a:pt x="0" y="928"/>
                      <a:pt x="212" y="1374"/>
                      <a:pt x="620" y="1520"/>
                    </a:cubicBezTo>
                    <a:cubicBezTo>
                      <a:pt x="705" y="1549"/>
                      <a:pt x="791" y="1563"/>
                      <a:pt x="876" y="1563"/>
                    </a:cubicBezTo>
                    <a:cubicBezTo>
                      <a:pt x="1197" y="1563"/>
                      <a:pt x="1500" y="1363"/>
                      <a:pt x="1615" y="1041"/>
                    </a:cubicBezTo>
                    <a:cubicBezTo>
                      <a:pt x="1756" y="632"/>
                      <a:pt x="1545" y="186"/>
                      <a:pt x="1136" y="46"/>
                    </a:cubicBezTo>
                    <a:cubicBezTo>
                      <a:pt x="1051" y="15"/>
                      <a:pt x="963" y="0"/>
                      <a:pt x="87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5" name="Google Shape;2915;p67"/>
              <p:cNvSpPr/>
              <p:nvPr/>
            </p:nvSpPr>
            <p:spPr>
              <a:xfrm>
                <a:off x="-4612855" y="-7209973"/>
                <a:ext cx="61054" cy="54189"/>
              </a:xfrm>
              <a:custGeom>
                <a:avLst/>
                <a:gdLst/>
                <a:ahLst/>
                <a:cxnLst/>
                <a:rect l="l" t="t" r="r" b="b"/>
                <a:pathLst>
                  <a:path w="1761" h="1563" extrusionOk="0">
                    <a:moveTo>
                      <a:pt x="879" y="0"/>
                    </a:moveTo>
                    <a:cubicBezTo>
                      <a:pt x="557" y="0"/>
                      <a:pt x="256" y="202"/>
                      <a:pt x="141" y="520"/>
                    </a:cubicBezTo>
                    <a:cubicBezTo>
                      <a:pt x="0" y="928"/>
                      <a:pt x="211" y="1374"/>
                      <a:pt x="620" y="1519"/>
                    </a:cubicBezTo>
                    <a:cubicBezTo>
                      <a:pt x="705" y="1549"/>
                      <a:pt x="793" y="1563"/>
                      <a:pt x="878" y="1563"/>
                    </a:cubicBezTo>
                    <a:cubicBezTo>
                      <a:pt x="1202" y="1563"/>
                      <a:pt x="1504" y="1363"/>
                      <a:pt x="1615" y="1041"/>
                    </a:cubicBezTo>
                    <a:cubicBezTo>
                      <a:pt x="1760" y="632"/>
                      <a:pt x="1544" y="186"/>
                      <a:pt x="1141" y="46"/>
                    </a:cubicBezTo>
                    <a:cubicBezTo>
                      <a:pt x="1054" y="15"/>
                      <a:pt x="966" y="0"/>
                      <a:pt x="87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6" name="Google Shape;2916;p67"/>
              <p:cNvSpPr/>
              <p:nvPr/>
            </p:nvSpPr>
            <p:spPr>
              <a:xfrm>
                <a:off x="-4779019" y="-7268563"/>
                <a:ext cx="61054" cy="54224"/>
              </a:xfrm>
              <a:custGeom>
                <a:avLst/>
                <a:gdLst/>
                <a:ahLst/>
                <a:cxnLst/>
                <a:rect l="l" t="t" r="r" b="b"/>
                <a:pathLst>
                  <a:path w="1761" h="1564" extrusionOk="0">
                    <a:moveTo>
                      <a:pt x="882" y="0"/>
                    </a:moveTo>
                    <a:cubicBezTo>
                      <a:pt x="561" y="0"/>
                      <a:pt x="257" y="202"/>
                      <a:pt x="146" y="520"/>
                    </a:cubicBezTo>
                    <a:cubicBezTo>
                      <a:pt x="1" y="928"/>
                      <a:pt x="217" y="1374"/>
                      <a:pt x="620" y="1520"/>
                    </a:cubicBezTo>
                    <a:cubicBezTo>
                      <a:pt x="706" y="1549"/>
                      <a:pt x="793" y="1563"/>
                      <a:pt x="879" y="1563"/>
                    </a:cubicBezTo>
                    <a:cubicBezTo>
                      <a:pt x="1203" y="1563"/>
                      <a:pt x="1505" y="1364"/>
                      <a:pt x="1620" y="1041"/>
                    </a:cubicBezTo>
                    <a:cubicBezTo>
                      <a:pt x="1761" y="632"/>
                      <a:pt x="1550" y="187"/>
                      <a:pt x="1141" y="46"/>
                    </a:cubicBezTo>
                    <a:cubicBezTo>
                      <a:pt x="1056" y="15"/>
                      <a:pt x="968" y="0"/>
                      <a:pt x="88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7" name="Google Shape;2917;p67"/>
              <p:cNvSpPr/>
              <p:nvPr/>
            </p:nvSpPr>
            <p:spPr>
              <a:xfrm>
                <a:off x="-4682988" y="-7143514"/>
                <a:ext cx="61054" cy="54189"/>
              </a:xfrm>
              <a:custGeom>
                <a:avLst/>
                <a:gdLst/>
                <a:ahLst/>
                <a:cxnLst/>
                <a:rect l="l" t="t" r="r" b="b"/>
                <a:pathLst>
                  <a:path w="1761" h="1563" extrusionOk="0">
                    <a:moveTo>
                      <a:pt x="882" y="0"/>
                    </a:moveTo>
                    <a:cubicBezTo>
                      <a:pt x="559" y="0"/>
                      <a:pt x="256" y="200"/>
                      <a:pt x="141" y="522"/>
                    </a:cubicBezTo>
                    <a:cubicBezTo>
                      <a:pt x="0" y="931"/>
                      <a:pt x="211" y="1377"/>
                      <a:pt x="620" y="1517"/>
                    </a:cubicBezTo>
                    <a:cubicBezTo>
                      <a:pt x="706" y="1548"/>
                      <a:pt x="795" y="1563"/>
                      <a:pt x="881" y="1563"/>
                    </a:cubicBezTo>
                    <a:cubicBezTo>
                      <a:pt x="1204" y="1563"/>
                      <a:pt x="1504" y="1361"/>
                      <a:pt x="1615" y="1043"/>
                    </a:cubicBezTo>
                    <a:cubicBezTo>
                      <a:pt x="1760" y="635"/>
                      <a:pt x="1544" y="189"/>
                      <a:pt x="1141" y="44"/>
                    </a:cubicBezTo>
                    <a:cubicBezTo>
                      <a:pt x="1055" y="14"/>
                      <a:pt x="968" y="0"/>
                      <a:pt x="88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8" name="Google Shape;2918;p67"/>
              <p:cNvSpPr/>
              <p:nvPr/>
            </p:nvSpPr>
            <p:spPr>
              <a:xfrm>
                <a:off x="-4765984" y="-7172809"/>
                <a:ext cx="61054" cy="54224"/>
              </a:xfrm>
              <a:custGeom>
                <a:avLst/>
                <a:gdLst/>
                <a:ahLst/>
                <a:cxnLst/>
                <a:rect l="l" t="t" r="r" b="b"/>
                <a:pathLst>
                  <a:path w="1761" h="1564" extrusionOk="0">
                    <a:moveTo>
                      <a:pt x="880" y="0"/>
                    </a:moveTo>
                    <a:cubicBezTo>
                      <a:pt x="559" y="0"/>
                      <a:pt x="256" y="200"/>
                      <a:pt x="141" y="522"/>
                    </a:cubicBezTo>
                    <a:cubicBezTo>
                      <a:pt x="0" y="931"/>
                      <a:pt x="212" y="1377"/>
                      <a:pt x="620" y="1518"/>
                    </a:cubicBezTo>
                    <a:cubicBezTo>
                      <a:pt x="706" y="1548"/>
                      <a:pt x="793" y="1563"/>
                      <a:pt x="879" y="1563"/>
                    </a:cubicBezTo>
                    <a:cubicBezTo>
                      <a:pt x="1199" y="1563"/>
                      <a:pt x="1500" y="1362"/>
                      <a:pt x="1615" y="1044"/>
                    </a:cubicBezTo>
                    <a:cubicBezTo>
                      <a:pt x="1760" y="635"/>
                      <a:pt x="1545" y="189"/>
                      <a:pt x="1136" y="44"/>
                    </a:cubicBezTo>
                    <a:cubicBezTo>
                      <a:pt x="1052" y="14"/>
                      <a:pt x="965" y="0"/>
                      <a:pt x="88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9" name="Google Shape;2919;p67"/>
              <p:cNvSpPr/>
              <p:nvPr/>
            </p:nvSpPr>
            <p:spPr>
              <a:xfrm>
                <a:off x="-4609596" y="-7399886"/>
                <a:ext cx="151231" cy="111880"/>
              </a:xfrm>
              <a:custGeom>
                <a:avLst/>
                <a:gdLst/>
                <a:ahLst/>
                <a:cxnLst/>
                <a:rect l="l" t="t" r="r" b="b"/>
                <a:pathLst>
                  <a:path w="4362" h="3227" extrusionOk="0">
                    <a:moveTo>
                      <a:pt x="594" y="1"/>
                    </a:moveTo>
                    <a:cubicBezTo>
                      <a:pt x="441" y="1"/>
                      <a:pt x="326" y="41"/>
                      <a:pt x="263" y="126"/>
                    </a:cubicBezTo>
                    <a:cubicBezTo>
                      <a:pt x="0" y="478"/>
                      <a:pt x="714" y="1459"/>
                      <a:pt x="1859" y="2322"/>
                    </a:cubicBezTo>
                    <a:cubicBezTo>
                      <a:pt x="2694" y="2951"/>
                      <a:pt x="3671" y="3158"/>
                      <a:pt x="4135" y="3224"/>
                    </a:cubicBezTo>
                    <a:cubicBezTo>
                      <a:pt x="4146" y="3225"/>
                      <a:pt x="4156" y="3226"/>
                      <a:pt x="4166" y="3226"/>
                    </a:cubicBezTo>
                    <a:cubicBezTo>
                      <a:pt x="4281" y="3226"/>
                      <a:pt x="4361" y="3106"/>
                      <a:pt x="4314" y="2994"/>
                    </a:cubicBezTo>
                    <a:cubicBezTo>
                      <a:pt x="4121" y="2562"/>
                      <a:pt x="3652" y="1684"/>
                      <a:pt x="2821" y="1060"/>
                    </a:cubicBezTo>
                    <a:cubicBezTo>
                      <a:pt x="1948" y="400"/>
                      <a:pt x="1077" y="1"/>
                      <a:pt x="59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0" name="Google Shape;2920;p67"/>
              <p:cNvSpPr/>
              <p:nvPr/>
            </p:nvSpPr>
            <p:spPr>
              <a:xfrm>
                <a:off x="-4777875" y="-7426546"/>
                <a:ext cx="176436" cy="55264"/>
              </a:xfrm>
              <a:custGeom>
                <a:avLst/>
                <a:gdLst/>
                <a:ahLst/>
                <a:cxnLst/>
                <a:rect l="l" t="t" r="r" b="b"/>
                <a:pathLst>
                  <a:path w="5089" h="1594" extrusionOk="0">
                    <a:moveTo>
                      <a:pt x="2362" y="0"/>
                    </a:moveTo>
                    <a:cubicBezTo>
                      <a:pt x="1375" y="0"/>
                      <a:pt x="522" y="369"/>
                      <a:pt x="123" y="575"/>
                    </a:cubicBezTo>
                    <a:cubicBezTo>
                      <a:pt x="5" y="632"/>
                      <a:pt x="1" y="796"/>
                      <a:pt x="113" y="862"/>
                    </a:cubicBezTo>
                    <a:cubicBezTo>
                      <a:pt x="517" y="1106"/>
                      <a:pt x="1404" y="1556"/>
                      <a:pt x="2451" y="1589"/>
                    </a:cubicBezTo>
                    <a:cubicBezTo>
                      <a:pt x="2545" y="1592"/>
                      <a:pt x="2637" y="1594"/>
                      <a:pt x="2729" y="1594"/>
                    </a:cubicBezTo>
                    <a:cubicBezTo>
                      <a:pt x="4032" y="1594"/>
                      <a:pt x="5061" y="1288"/>
                      <a:pt x="5075" y="881"/>
                    </a:cubicBezTo>
                    <a:cubicBezTo>
                      <a:pt x="5089" y="439"/>
                      <a:pt x="3934" y="50"/>
                      <a:pt x="2502" y="3"/>
                    </a:cubicBezTo>
                    <a:cubicBezTo>
                      <a:pt x="2455" y="1"/>
                      <a:pt x="2409" y="0"/>
                      <a:pt x="236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1" name="Google Shape;2921;p67"/>
              <p:cNvSpPr/>
              <p:nvPr/>
            </p:nvSpPr>
            <p:spPr>
              <a:xfrm>
                <a:off x="-4767579" y="-7447347"/>
                <a:ext cx="300000" cy="151300"/>
              </a:xfrm>
              <a:custGeom>
                <a:avLst/>
                <a:gdLst/>
                <a:ahLst/>
                <a:cxnLst/>
                <a:rect l="l" t="t" r="r" b="b"/>
                <a:pathLst>
                  <a:path w="8653" h="4364" extrusionOk="0">
                    <a:moveTo>
                      <a:pt x="5511" y="1"/>
                    </a:moveTo>
                    <a:cubicBezTo>
                      <a:pt x="5450" y="1"/>
                      <a:pt x="5389" y="30"/>
                      <a:pt x="5350" y="101"/>
                    </a:cubicBezTo>
                    <a:lnTo>
                      <a:pt x="4703" y="1283"/>
                    </a:lnTo>
                    <a:lnTo>
                      <a:pt x="262" y="1143"/>
                    </a:lnTo>
                    <a:cubicBezTo>
                      <a:pt x="261" y="1143"/>
                      <a:pt x="259" y="1143"/>
                      <a:pt x="258" y="1143"/>
                    </a:cubicBezTo>
                    <a:cubicBezTo>
                      <a:pt x="4" y="1143"/>
                      <a:pt x="1" y="1523"/>
                      <a:pt x="253" y="1528"/>
                    </a:cubicBezTo>
                    <a:lnTo>
                      <a:pt x="4618" y="1664"/>
                    </a:lnTo>
                    <a:cubicBezTo>
                      <a:pt x="4632" y="1692"/>
                      <a:pt x="4656" y="1711"/>
                      <a:pt x="4684" y="1725"/>
                    </a:cubicBezTo>
                    <a:cubicBezTo>
                      <a:pt x="4710" y="1739"/>
                      <a:pt x="4740" y="1747"/>
                      <a:pt x="4772" y="1747"/>
                    </a:cubicBezTo>
                    <a:cubicBezTo>
                      <a:pt x="4791" y="1747"/>
                      <a:pt x="4810" y="1744"/>
                      <a:pt x="4829" y="1739"/>
                    </a:cubicBezTo>
                    <a:lnTo>
                      <a:pt x="8256" y="4320"/>
                    </a:lnTo>
                    <a:cubicBezTo>
                      <a:pt x="8295" y="4350"/>
                      <a:pt x="8335" y="4363"/>
                      <a:pt x="8373" y="4363"/>
                    </a:cubicBezTo>
                    <a:cubicBezTo>
                      <a:pt x="8532" y="4363"/>
                      <a:pt x="8652" y="4140"/>
                      <a:pt x="8486" y="4015"/>
                    </a:cubicBezTo>
                    <a:lnTo>
                      <a:pt x="5059" y="1434"/>
                    </a:lnTo>
                    <a:lnTo>
                      <a:pt x="5688" y="288"/>
                    </a:lnTo>
                    <a:cubicBezTo>
                      <a:pt x="5771" y="135"/>
                      <a:pt x="5641" y="1"/>
                      <a:pt x="55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922" name="Google Shape;2922;p67"/>
            <p:cNvGrpSpPr/>
            <p:nvPr/>
          </p:nvGrpSpPr>
          <p:grpSpPr>
            <a:xfrm flipH="1">
              <a:off x="8349786" y="45591"/>
              <a:ext cx="824745" cy="872398"/>
              <a:chOff x="15806543" y="-2789115"/>
              <a:chExt cx="417635" cy="441765"/>
            </a:xfrm>
          </p:grpSpPr>
          <p:sp>
            <p:nvSpPr>
              <p:cNvPr id="2923" name="Google Shape;2923;p67"/>
              <p:cNvSpPr/>
              <p:nvPr/>
            </p:nvSpPr>
            <p:spPr>
              <a:xfrm>
                <a:off x="15806543" y="-2789115"/>
                <a:ext cx="417635" cy="441765"/>
              </a:xfrm>
              <a:custGeom>
                <a:avLst/>
                <a:gdLst/>
                <a:ahLst/>
                <a:cxnLst/>
                <a:rect l="l" t="t" r="r" b="b"/>
                <a:pathLst>
                  <a:path w="12046" h="12742" extrusionOk="0">
                    <a:moveTo>
                      <a:pt x="6533" y="1"/>
                    </a:moveTo>
                    <a:cubicBezTo>
                      <a:pt x="6134" y="1"/>
                      <a:pt x="5829" y="179"/>
                      <a:pt x="5623" y="297"/>
                    </a:cubicBezTo>
                    <a:cubicBezTo>
                      <a:pt x="5591" y="319"/>
                      <a:pt x="5542" y="345"/>
                      <a:pt x="5516" y="362"/>
                    </a:cubicBezTo>
                    <a:cubicBezTo>
                      <a:pt x="5473" y="362"/>
                      <a:pt x="5408" y="351"/>
                      <a:pt x="5365" y="345"/>
                    </a:cubicBezTo>
                    <a:cubicBezTo>
                      <a:pt x="5261" y="332"/>
                      <a:pt x="5134" y="315"/>
                      <a:pt x="4994" y="315"/>
                    </a:cubicBezTo>
                    <a:cubicBezTo>
                      <a:pt x="4801" y="315"/>
                      <a:pt x="4584" y="346"/>
                      <a:pt x="4366" y="458"/>
                    </a:cubicBezTo>
                    <a:cubicBezTo>
                      <a:pt x="3948" y="668"/>
                      <a:pt x="3770" y="1038"/>
                      <a:pt x="3647" y="1285"/>
                    </a:cubicBezTo>
                    <a:cubicBezTo>
                      <a:pt x="3631" y="1323"/>
                      <a:pt x="3598" y="1382"/>
                      <a:pt x="3582" y="1414"/>
                    </a:cubicBezTo>
                    <a:cubicBezTo>
                      <a:pt x="3556" y="1436"/>
                      <a:pt x="3496" y="1473"/>
                      <a:pt x="3459" y="1500"/>
                    </a:cubicBezTo>
                    <a:cubicBezTo>
                      <a:pt x="3233" y="1656"/>
                      <a:pt x="2863" y="1919"/>
                      <a:pt x="2739" y="2402"/>
                    </a:cubicBezTo>
                    <a:cubicBezTo>
                      <a:pt x="2723" y="2461"/>
                      <a:pt x="2712" y="2520"/>
                      <a:pt x="2707" y="2579"/>
                    </a:cubicBezTo>
                    <a:cubicBezTo>
                      <a:pt x="2602" y="2554"/>
                      <a:pt x="2496" y="2540"/>
                      <a:pt x="2389" y="2540"/>
                    </a:cubicBezTo>
                    <a:cubicBezTo>
                      <a:pt x="2273" y="2540"/>
                      <a:pt x="2156" y="2556"/>
                      <a:pt x="2041" y="2590"/>
                    </a:cubicBezTo>
                    <a:cubicBezTo>
                      <a:pt x="1595" y="2724"/>
                      <a:pt x="1359" y="3063"/>
                      <a:pt x="1220" y="3267"/>
                    </a:cubicBezTo>
                    <a:cubicBezTo>
                      <a:pt x="1203" y="3294"/>
                      <a:pt x="1182" y="3320"/>
                      <a:pt x="1166" y="3347"/>
                    </a:cubicBezTo>
                    <a:cubicBezTo>
                      <a:pt x="1139" y="3358"/>
                      <a:pt x="1101" y="3374"/>
                      <a:pt x="1075" y="3385"/>
                    </a:cubicBezTo>
                    <a:cubicBezTo>
                      <a:pt x="828" y="3487"/>
                      <a:pt x="419" y="3653"/>
                      <a:pt x="210" y="4104"/>
                    </a:cubicBezTo>
                    <a:cubicBezTo>
                      <a:pt x="1" y="4556"/>
                      <a:pt x="135" y="4974"/>
                      <a:pt x="215" y="5227"/>
                    </a:cubicBezTo>
                    <a:cubicBezTo>
                      <a:pt x="226" y="5254"/>
                      <a:pt x="237" y="5291"/>
                      <a:pt x="248" y="5323"/>
                    </a:cubicBezTo>
                    <a:cubicBezTo>
                      <a:pt x="242" y="5350"/>
                      <a:pt x="231" y="5383"/>
                      <a:pt x="221" y="5409"/>
                    </a:cubicBezTo>
                    <a:cubicBezTo>
                      <a:pt x="156" y="5651"/>
                      <a:pt x="44" y="6054"/>
                      <a:pt x="231" y="6478"/>
                    </a:cubicBezTo>
                    <a:cubicBezTo>
                      <a:pt x="398" y="6865"/>
                      <a:pt x="720" y="7053"/>
                      <a:pt x="935" y="7171"/>
                    </a:cubicBezTo>
                    <a:lnTo>
                      <a:pt x="1005" y="7219"/>
                    </a:lnTo>
                    <a:lnTo>
                      <a:pt x="1026" y="7278"/>
                    </a:lnTo>
                    <a:cubicBezTo>
                      <a:pt x="1085" y="7482"/>
                      <a:pt x="1177" y="7681"/>
                      <a:pt x="1300" y="7858"/>
                    </a:cubicBezTo>
                    <a:lnTo>
                      <a:pt x="1789" y="10817"/>
                    </a:lnTo>
                    <a:cubicBezTo>
                      <a:pt x="1848" y="11322"/>
                      <a:pt x="2159" y="11757"/>
                      <a:pt x="2621" y="11972"/>
                    </a:cubicBezTo>
                    <a:lnTo>
                      <a:pt x="3974" y="12605"/>
                    </a:lnTo>
                    <a:cubicBezTo>
                      <a:pt x="4170" y="12696"/>
                      <a:pt x="4380" y="12741"/>
                      <a:pt x="4588" y="12741"/>
                    </a:cubicBezTo>
                    <a:cubicBezTo>
                      <a:pt x="4871" y="12741"/>
                      <a:pt x="5153" y="12659"/>
                      <a:pt x="5397" y="12498"/>
                    </a:cubicBezTo>
                    <a:lnTo>
                      <a:pt x="8152" y="10865"/>
                    </a:lnTo>
                    <a:cubicBezTo>
                      <a:pt x="8281" y="10924"/>
                      <a:pt x="8426" y="10967"/>
                      <a:pt x="8576" y="10978"/>
                    </a:cubicBezTo>
                    <a:cubicBezTo>
                      <a:pt x="8622" y="10983"/>
                      <a:pt x="8667" y="10985"/>
                      <a:pt x="8711" y="10985"/>
                    </a:cubicBezTo>
                    <a:cubicBezTo>
                      <a:pt x="9113" y="10985"/>
                      <a:pt x="9427" y="10798"/>
                      <a:pt x="9645" y="10672"/>
                    </a:cubicBezTo>
                    <a:cubicBezTo>
                      <a:pt x="9688" y="10645"/>
                      <a:pt x="9758" y="10608"/>
                      <a:pt x="9790" y="10591"/>
                    </a:cubicBezTo>
                    <a:cubicBezTo>
                      <a:pt x="9822" y="10581"/>
                      <a:pt x="9908" y="10581"/>
                      <a:pt x="9967" y="10575"/>
                    </a:cubicBezTo>
                    <a:cubicBezTo>
                      <a:pt x="10263" y="10559"/>
                      <a:pt x="10703" y="10532"/>
                      <a:pt x="11074" y="10194"/>
                    </a:cubicBezTo>
                    <a:cubicBezTo>
                      <a:pt x="11439" y="9850"/>
                      <a:pt x="11498" y="9405"/>
                      <a:pt x="11535" y="9120"/>
                    </a:cubicBezTo>
                    <a:cubicBezTo>
                      <a:pt x="11541" y="9061"/>
                      <a:pt x="11551" y="8975"/>
                      <a:pt x="11562" y="8943"/>
                    </a:cubicBezTo>
                    <a:cubicBezTo>
                      <a:pt x="11568" y="8911"/>
                      <a:pt x="11621" y="8846"/>
                      <a:pt x="11654" y="8803"/>
                    </a:cubicBezTo>
                    <a:cubicBezTo>
                      <a:pt x="11809" y="8572"/>
                      <a:pt x="12046" y="8229"/>
                      <a:pt x="12029" y="7756"/>
                    </a:cubicBezTo>
                    <a:cubicBezTo>
                      <a:pt x="12024" y="7332"/>
                      <a:pt x="11804" y="7015"/>
                      <a:pt x="11659" y="6811"/>
                    </a:cubicBezTo>
                    <a:cubicBezTo>
                      <a:pt x="11627" y="6763"/>
                      <a:pt x="11578" y="6693"/>
                      <a:pt x="11557" y="6655"/>
                    </a:cubicBezTo>
                    <a:lnTo>
                      <a:pt x="11557" y="6505"/>
                    </a:lnTo>
                    <a:cubicBezTo>
                      <a:pt x="11557" y="6252"/>
                      <a:pt x="11562" y="5871"/>
                      <a:pt x="11347" y="5506"/>
                    </a:cubicBezTo>
                    <a:cubicBezTo>
                      <a:pt x="11186" y="5259"/>
                      <a:pt x="10966" y="5060"/>
                      <a:pt x="10703" y="4931"/>
                    </a:cubicBezTo>
                    <a:cubicBezTo>
                      <a:pt x="10800" y="4803"/>
                      <a:pt x="10870" y="4658"/>
                      <a:pt x="10907" y="4496"/>
                    </a:cubicBezTo>
                    <a:cubicBezTo>
                      <a:pt x="11031" y="4013"/>
                      <a:pt x="10832" y="3605"/>
                      <a:pt x="10714" y="3363"/>
                    </a:cubicBezTo>
                    <a:cubicBezTo>
                      <a:pt x="10692" y="3320"/>
                      <a:pt x="10660" y="3256"/>
                      <a:pt x="10644" y="3224"/>
                    </a:cubicBezTo>
                    <a:cubicBezTo>
                      <a:pt x="10644" y="3192"/>
                      <a:pt x="10644" y="3127"/>
                      <a:pt x="10649" y="3079"/>
                    </a:cubicBezTo>
                    <a:cubicBezTo>
                      <a:pt x="10660" y="2810"/>
                      <a:pt x="10682" y="2397"/>
                      <a:pt x="10418" y="2010"/>
                    </a:cubicBezTo>
                    <a:cubicBezTo>
                      <a:pt x="10182" y="1661"/>
                      <a:pt x="9833" y="1521"/>
                      <a:pt x="9597" y="1430"/>
                    </a:cubicBezTo>
                    <a:cubicBezTo>
                      <a:pt x="9554" y="1414"/>
                      <a:pt x="9495" y="1393"/>
                      <a:pt x="9457" y="1371"/>
                    </a:cubicBezTo>
                    <a:cubicBezTo>
                      <a:pt x="9441" y="1344"/>
                      <a:pt x="9414" y="1301"/>
                      <a:pt x="9393" y="1269"/>
                    </a:cubicBezTo>
                    <a:cubicBezTo>
                      <a:pt x="9264" y="1054"/>
                      <a:pt x="9071" y="732"/>
                      <a:pt x="8695" y="544"/>
                    </a:cubicBezTo>
                    <a:cubicBezTo>
                      <a:pt x="8471" y="434"/>
                      <a:pt x="8250" y="405"/>
                      <a:pt x="8057" y="405"/>
                    </a:cubicBezTo>
                    <a:cubicBezTo>
                      <a:pt x="7938" y="405"/>
                      <a:pt x="7830" y="416"/>
                      <a:pt x="7739" y="426"/>
                    </a:cubicBezTo>
                    <a:cubicBezTo>
                      <a:pt x="7696" y="426"/>
                      <a:pt x="7637" y="437"/>
                      <a:pt x="7594" y="437"/>
                    </a:cubicBezTo>
                    <a:cubicBezTo>
                      <a:pt x="7562" y="415"/>
                      <a:pt x="7513" y="383"/>
                      <a:pt x="7476" y="356"/>
                    </a:cubicBezTo>
                    <a:cubicBezTo>
                      <a:pt x="7277" y="222"/>
                      <a:pt x="6982" y="23"/>
                      <a:pt x="6584" y="2"/>
                    </a:cubicBezTo>
                    <a:cubicBezTo>
                      <a:pt x="6567" y="1"/>
                      <a:pt x="6550" y="1"/>
                      <a:pt x="6533" y="1"/>
                    </a:cubicBezTo>
                    <a:close/>
                  </a:path>
                </a:pathLst>
              </a:custGeom>
              <a:solidFill>
                <a:schemeClr val="accent5"/>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4" name="Google Shape;2924;p67"/>
              <p:cNvSpPr/>
              <p:nvPr/>
            </p:nvSpPr>
            <p:spPr>
              <a:xfrm>
                <a:off x="15874874" y="-2562697"/>
                <a:ext cx="222893" cy="186109"/>
              </a:xfrm>
              <a:custGeom>
                <a:avLst/>
                <a:gdLst/>
                <a:ahLst/>
                <a:cxnLst/>
                <a:rect l="l" t="t" r="r" b="b"/>
                <a:pathLst>
                  <a:path w="6429" h="5368" extrusionOk="0">
                    <a:moveTo>
                      <a:pt x="1311" y="1"/>
                    </a:moveTo>
                    <a:lnTo>
                      <a:pt x="0" y="216"/>
                    </a:lnTo>
                    <a:lnTo>
                      <a:pt x="650" y="4173"/>
                    </a:lnTo>
                    <a:cubicBezTo>
                      <a:pt x="672" y="4393"/>
                      <a:pt x="806" y="4587"/>
                      <a:pt x="1005" y="4678"/>
                    </a:cubicBezTo>
                    <a:lnTo>
                      <a:pt x="2363" y="5312"/>
                    </a:lnTo>
                    <a:cubicBezTo>
                      <a:pt x="2445" y="5349"/>
                      <a:pt x="2534" y="5368"/>
                      <a:pt x="2622" y="5368"/>
                    </a:cubicBezTo>
                    <a:cubicBezTo>
                      <a:pt x="2748" y="5368"/>
                      <a:pt x="2874" y="5331"/>
                      <a:pt x="2981" y="5258"/>
                    </a:cubicBezTo>
                    <a:lnTo>
                      <a:pt x="6428" y="3212"/>
                    </a:lnTo>
                    <a:lnTo>
                      <a:pt x="5746" y="2068"/>
                    </a:lnTo>
                    <a:lnTo>
                      <a:pt x="3770" y="3244"/>
                    </a:lnTo>
                    <a:cubicBezTo>
                      <a:pt x="3727" y="3268"/>
                      <a:pt x="3682" y="3279"/>
                      <a:pt x="3639" y="3279"/>
                    </a:cubicBezTo>
                    <a:cubicBezTo>
                      <a:pt x="3459" y="3279"/>
                      <a:pt x="3306" y="3092"/>
                      <a:pt x="3389" y="2906"/>
                    </a:cubicBezTo>
                    <a:lnTo>
                      <a:pt x="4130" y="1311"/>
                    </a:lnTo>
                    <a:lnTo>
                      <a:pt x="2927" y="753"/>
                    </a:lnTo>
                    <a:lnTo>
                      <a:pt x="2186" y="2342"/>
                    </a:lnTo>
                    <a:cubicBezTo>
                      <a:pt x="2136" y="2444"/>
                      <a:pt x="2042" y="2492"/>
                      <a:pt x="1949" y="2492"/>
                    </a:cubicBezTo>
                    <a:cubicBezTo>
                      <a:pt x="1830" y="2492"/>
                      <a:pt x="1711" y="2416"/>
                      <a:pt x="1681" y="2278"/>
                    </a:cubicBezTo>
                    <a:lnTo>
                      <a:pt x="1311"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5" name="Google Shape;2925;p67"/>
              <p:cNvSpPr/>
              <p:nvPr/>
            </p:nvSpPr>
            <p:spPr>
              <a:xfrm>
                <a:off x="15836323" y="-2760237"/>
                <a:ext cx="358800" cy="322951"/>
              </a:xfrm>
              <a:custGeom>
                <a:avLst/>
                <a:gdLst/>
                <a:ahLst/>
                <a:cxnLst/>
                <a:rect l="l" t="t" r="r" b="b"/>
                <a:pathLst>
                  <a:path w="10349" h="9315" extrusionOk="0">
                    <a:moveTo>
                      <a:pt x="5677" y="1"/>
                    </a:moveTo>
                    <a:cubicBezTo>
                      <a:pt x="5377" y="1"/>
                      <a:pt x="5103" y="297"/>
                      <a:pt x="4828" y="350"/>
                    </a:cubicBezTo>
                    <a:cubicBezTo>
                      <a:pt x="4781" y="359"/>
                      <a:pt x="4731" y="363"/>
                      <a:pt x="4681" y="363"/>
                    </a:cubicBezTo>
                    <a:cubicBezTo>
                      <a:pt x="4501" y="363"/>
                      <a:pt x="4309" y="317"/>
                      <a:pt x="4137" y="317"/>
                    </a:cubicBezTo>
                    <a:cubicBezTo>
                      <a:pt x="4049" y="317"/>
                      <a:pt x="3967" y="329"/>
                      <a:pt x="3894" y="366"/>
                    </a:cubicBezTo>
                    <a:cubicBezTo>
                      <a:pt x="3620" y="506"/>
                      <a:pt x="3556" y="914"/>
                      <a:pt x="3362" y="1129"/>
                    </a:cubicBezTo>
                    <a:cubicBezTo>
                      <a:pt x="3174" y="1344"/>
                      <a:pt x="2772" y="1483"/>
                      <a:pt x="2697" y="1773"/>
                    </a:cubicBezTo>
                    <a:cubicBezTo>
                      <a:pt x="2632" y="2026"/>
                      <a:pt x="2825" y="2278"/>
                      <a:pt x="2927" y="2530"/>
                    </a:cubicBezTo>
                    <a:cubicBezTo>
                      <a:pt x="2707" y="2568"/>
                      <a:pt x="2476" y="2724"/>
                      <a:pt x="2272" y="2724"/>
                    </a:cubicBezTo>
                    <a:cubicBezTo>
                      <a:pt x="2026" y="2724"/>
                      <a:pt x="1760" y="2543"/>
                      <a:pt x="1532" y="2543"/>
                    </a:cubicBezTo>
                    <a:cubicBezTo>
                      <a:pt x="1497" y="2543"/>
                      <a:pt x="1462" y="2547"/>
                      <a:pt x="1429" y="2557"/>
                    </a:cubicBezTo>
                    <a:cubicBezTo>
                      <a:pt x="1161" y="2638"/>
                      <a:pt x="1048" y="3008"/>
                      <a:pt x="844" y="3169"/>
                    </a:cubicBezTo>
                    <a:cubicBezTo>
                      <a:pt x="634" y="3331"/>
                      <a:pt x="237" y="3374"/>
                      <a:pt x="119" y="3621"/>
                    </a:cubicBezTo>
                    <a:cubicBezTo>
                      <a:pt x="1" y="3868"/>
                      <a:pt x="232" y="4190"/>
                      <a:pt x="237" y="4464"/>
                    </a:cubicBezTo>
                    <a:cubicBezTo>
                      <a:pt x="248" y="4721"/>
                      <a:pt x="38" y="5049"/>
                      <a:pt x="146" y="5307"/>
                    </a:cubicBezTo>
                    <a:cubicBezTo>
                      <a:pt x="248" y="5548"/>
                      <a:pt x="640" y="5629"/>
                      <a:pt x="817" y="5844"/>
                    </a:cubicBezTo>
                    <a:cubicBezTo>
                      <a:pt x="983" y="6048"/>
                      <a:pt x="983" y="6440"/>
                      <a:pt x="1209" y="6606"/>
                    </a:cubicBezTo>
                    <a:cubicBezTo>
                      <a:pt x="1418" y="6767"/>
                      <a:pt x="1794" y="6660"/>
                      <a:pt x="2047" y="6778"/>
                    </a:cubicBezTo>
                    <a:cubicBezTo>
                      <a:pt x="2299" y="6896"/>
                      <a:pt x="2466" y="7256"/>
                      <a:pt x="2718" y="7315"/>
                    </a:cubicBezTo>
                    <a:cubicBezTo>
                      <a:pt x="2748" y="7322"/>
                      <a:pt x="2779" y="7325"/>
                      <a:pt x="2810" y="7325"/>
                    </a:cubicBezTo>
                    <a:cubicBezTo>
                      <a:pt x="3058" y="7325"/>
                      <a:pt x="3322" y="7122"/>
                      <a:pt x="3556" y="7122"/>
                    </a:cubicBezTo>
                    <a:cubicBezTo>
                      <a:pt x="3797" y="7122"/>
                      <a:pt x="4063" y="7303"/>
                      <a:pt x="4290" y="7303"/>
                    </a:cubicBezTo>
                    <a:cubicBezTo>
                      <a:pt x="4326" y="7303"/>
                      <a:pt x="4360" y="7298"/>
                      <a:pt x="4393" y="7288"/>
                    </a:cubicBezTo>
                    <a:cubicBezTo>
                      <a:pt x="4495" y="7251"/>
                      <a:pt x="4587" y="7186"/>
                      <a:pt x="4651" y="7095"/>
                    </a:cubicBezTo>
                    <a:cubicBezTo>
                      <a:pt x="4662" y="7138"/>
                      <a:pt x="4678" y="7181"/>
                      <a:pt x="4700" y="7218"/>
                    </a:cubicBezTo>
                    <a:cubicBezTo>
                      <a:pt x="4855" y="7476"/>
                      <a:pt x="5274" y="7551"/>
                      <a:pt x="5494" y="7788"/>
                    </a:cubicBezTo>
                    <a:cubicBezTo>
                      <a:pt x="5714" y="8024"/>
                      <a:pt x="5763" y="8443"/>
                      <a:pt x="6010" y="8620"/>
                    </a:cubicBezTo>
                    <a:cubicBezTo>
                      <a:pt x="6273" y="8803"/>
                      <a:pt x="6686" y="8701"/>
                      <a:pt x="6966" y="8808"/>
                    </a:cubicBezTo>
                    <a:cubicBezTo>
                      <a:pt x="7266" y="8932"/>
                      <a:pt x="7503" y="9281"/>
                      <a:pt x="7803" y="9313"/>
                    </a:cubicBezTo>
                    <a:cubicBezTo>
                      <a:pt x="7817" y="9314"/>
                      <a:pt x="7830" y="9314"/>
                      <a:pt x="7844" y="9314"/>
                    </a:cubicBezTo>
                    <a:cubicBezTo>
                      <a:pt x="8149" y="9314"/>
                      <a:pt x="8422" y="9030"/>
                      <a:pt x="8700" y="8953"/>
                    </a:cubicBezTo>
                    <a:cubicBezTo>
                      <a:pt x="9001" y="8867"/>
                      <a:pt x="9414" y="8958"/>
                      <a:pt x="9645" y="8744"/>
                    </a:cubicBezTo>
                    <a:cubicBezTo>
                      <a:pt x="9876" y="8529"/>
                      <a:pt x="9812" y="8110"/>
                      <a:pt x="9919" y="7815"/>
                    </a:cubicBezTo>
                    <a:cubicBezTo>
                      <a:pt x="10021" y="7530"/>
                      <a:pt x="10349" y="7267"/>
                      <a:pt x="10338" y="6945"/>
                    </a:cubicBezTo>
                    <a:cubicBezTo>
                      <a:pt x="10327" y="6644"/>
                      <a:pt x="9994" y="6381"/>
                      <a:pt x="9892" y="6069"/>
                    </a:cubicBezTo>
                    <a:cubicBezTo>
                      <a:pt x="9801" y="5785"/>
                      <a:pt x="9935" y="5382"/>
                      <a:pt x="9769" y="5103"/>
                    </a:cubicBezTo>
                    <a:cubicBezTo>
                      <a:pt x="9608" y="4845"/>
                      <a:pt x="9194" y="4770"/>
                      <a:pt x="8974" y="4533"/>
                    </a:cubicBezTo>
                    <a:cubicBezTo>
                      <a:pt x="8840" y="4394"/>
                      <a:pt x="8770" y="4184"/>
                      <a:pt x="8679" y="3996"/>
                    </a:cubicBezTo>
                    <a:cubicBezTo>
                      <a:pt x="8888" y="3830"/>
                      <a:pt x="9173" y="3696"/>
                      <a:pt x="9237" y="3454"/>
                    </a:cubicBezTo>
                    <a:cubicBezTo>
                      <a:pt x="9307" y="3159"/>
                      <a:pt x="9028" y="2858"/>
                      <a:pt x="8969" y="2568"/>
                    </a:cubicBezTo>
                    <a:cubicBezTo>
                      <a:pt x="8904" y="2289"/>
                      <a:pt x="9039" y="1902"/>
                      <a:pt x="8867" y="1644"/>
                    </a:cubicBezTo>
                    <a:cubicBezTo>
                      <a:pt x="8711" y="1408"/>
                      <a:pt x="8292" y="1381"/>
                      <a:pt x="8056" y="1183"/>
                    </a:cubicBezTo>
                    <a:cubicBezTo>
                      <a:pt x="7836" y="1000"/>
                      <a:pt x="7739" y="597"/>
                      <a:pt x="7465" y="458"/>
                    </a:cubicBezTo>
                    <a:cubicBezTo>
                      <a:pt x="7388" y="419"/>
                      <a:pt x="7299" y="407"/>
                      <a:pt x="7205" y="407"/>
                    </a:cubicBezTo>
                    <a:cubicBezTo>
                      <a:pt x="7049" y="407"/>
                      <a:pt x="6877" y="440"/>
                      <a:pt x="6717" y="440"/>
                    </a:cubicBezTo>
                    <a:cubicBezTo>
                      <a:pt x="6652" y="440"/>
                      <a:pt x="6590" y="435"/>
                      <a:pt x="6531" y="420"/>
                    </a:cubicBezTo>
                    <a:cubicBezTo>
                      <a:pt x="6235" y="339"/>
                      <a:pt x="5983" y="17"/>
                      <a:pt x="5693" y="1"/>
                    </a:cubicBezTo>
                    <a:cubicBezTo>
                      <a:pt x="5688" y="1"/>
                      <a:pt x="5682" y="1"/>
                      <a:pt x="567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6" name="Google Shape;2926;p67"/>
              <p:cNvSpPr/>
              <p:nvPr/>
            </p:nvSpPr>
            <p:spPr>
              <a:xfrm>
                <a:off x="15960851" y="-2657168"/>
                <a:ext cx="51624" cy="107720"/>
              </a:xfrm>
              <a:custGeom>
                <a:avLst/>
                <a:gdLst/>
                <a:ahLst/>
                <a:cxnLst/>
                <a:rect l="l" t="t" r="r" b="b"/>
                <a:pathLst>
                  <a:path w="1489" h="3107" extrusionOk="0">
                    <a:moveTo>
                      <a:pt x="232" y="0"/>
                    </a:moveTo>
                    <a:cubicBezTo>
                      <a:pt x="117" y="0"/>
                      <a:pt x="1" y="101"/>
                      <a:pt x="50" y="250"/>
                    </a:cubicBezTo>
                    <a:cubicBezTo>
                      <a:pt x="125" y="497"/>
                      <a:pt x="318" y="583"/>
                      <a:pt x="452" y="648"/>
                    </a:cubicBezTo>
                    <a:cubicBezTo>
                      <a:pt x="576" y="701"/>
                      <a:pt x="624" y="728"/>
                      <a:pt x="646" y="814"/>
                    </a:cubicBezTo>
                    <a:cubicBezTo>
                      <a:pt x="673" y="895"/>
                      <a:pt x="656" y="932"/>
                      <a:pt x="576" y="1061"/>
                    </a:cubicBezTo>
                    <a:cubicBezTo>
                      <a:pt x="495" y="1185"/>
                      <a:pt x="388" y="1362"/>
                      <a:pt x="463" y="1609"/>
                    </a:cubicBezTo>
                    <a:cubicBezTo>
                      <a:pt x="538" y="1861"/>
                      <a:pt x="726" y="1947"/>
                      <a:pt x="861" y="2006"/>
                    </a:cubicBezTo>
                    <a:cubicBezTo>
                      <a:pt x="984" y="2065"/>
                      <a:pt x="1032" y="2092"/>
                      <a:pt x="1059" y="2173"/>
                    </a:cubicBezTo>
                    <a:cubicBezTo>
                      <a:pt x="1081" y="2259"/>
                      <a:pt x="1065" y="2296"/>
                      <a:pt x="984" y="2420"/>
                    </a:cubicBezTo>
                    <a:cubicBezTo>
                      <a:pt x="903" y="2549"/>
                      <a:pt x="796" y="2720"/>
                      <a:pt x="871" y="2973"/>
                    </a:cubicBezTo>
                    <a:cubicBezTo>
                      <a:pt x="898" y="3053"/>
                      <a:pt x="968" y="3107"/>
                      <a:pt x="1048" y="3107"/>
                    </a:cubicBezTo>
                    <a:cubicBezTo>
                      <a:pt x="1177" y="3107"/>
                      <a:pt x="1263" y="2983"/>
                      <a:pt x="1231" y="2865"/>
                    </a:cubicBezTo>
                    <a:cubicBezTo>
                      <a:pt x="1204" y="2785"/>
                      <a:pt x="1226" y="2736"/>
                      <a:pt x="1301" y="2618"/>
                    </a:cubicBezTo>
                    <a:cubicBezTo>
                      <a:pt x="1381" y="2495"/>
                      <a:pt x="1489" y="2318"/>
                      <a:pt x="1414" y="2071"/>
                    </a:cubicBezTo>
                    <a:cubicBezTo>
                      <a:pt x="1338" y="1818"/>
                      <a:pt x="1150" y="1732"/>
                      <a:pt x="1016" y="1673"/>
                    </a:cubicBezTo>
                    <a:cubicBezTo>
                      <a:pt x="887" y="1614"/>
                      <a:pt x="844" y="1587"/>
                      <a:pt x="818" y="1501"/>
                    </a:cubicBezTo>
                    <a:cubicBezTo>
                      <a:pt x="791" y="1421"/>
                      <a:pt x="823" y="1367"/>
                      <a:pt x="887" y="1254"/>
                    </a:cubicBezTo>
                    <a:cubicBezTo>
                      <a:pt x="968" y="1131"/>
                      <a:pt x="1075" y="959"/>
                      <a:pt x="1000" y="707"/>
                    </a:cubicBezTo>
                    <a:cubicBezTo>
                      <a:pt x="925" y="454"/>
                      <a:pt x="737" y="368"/>
                      <a:pt x="603" y="309"/>
                    </a:cubicBezTo>
                    <a:cubicBezTo>
                      <a:pt x="479" y="250"/>
                      <a:pt x="431" y="223"/>
                      <a:pt x="409" y="143"/>
                    </a:cubicBezTo>
                    <a:cubicBezTo>
                      <a:pt x="382" y="43"/>
                      <a:pt x="307" y="0"/>
                      <a:pt x="232" y="0"/>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7" name="Google Shape;2927;p67"/>
              <p:cNvSpPr/>
              <p:nvPr/>
            </p:nvSpPr>
            <p:spPr>
              <a:xfrm>
                <a:off x="16013929" y="-2623089"/>
                <a:ext cx="90801" cy="80365"/>
              </a:xfrm>
              <a:custGeom>
                <a:avLst/>
                <a:gdLst/>
                <a:ahLst/>
                <a:cxnLst/>
                <a:rect l="l" t="t" r="r" b="b"/>
                <a:pathLst>
                  <a:path w="2619" h="2318" extrusionOk="0">
                    <a:moveTo>
                      <a:pt x="2346" y="1"/>
                    </a:moveTo>
                    <a:cubicBezTo>
                      <a:pt x="2302" y="1"/>
                      <a:pt x="2255" y="19"/>
                      <a:pt x="2213" y="62"/>
                    </a:cubicBezTo>
                    <a:cubicBezTo>
                      <a:pt x="2174" y="101"/>
                      <a:pt x="2136" y="114"/>
                      <a:pt x="2075" y="114"/>
                    </a:cubicBezTo>
                    <a:cubicBezTo>
                      <a:pt x="2044" y="114"/>
                      <a:pt x="2007" y="110"/>
                      <a:pt x="1961" y="105"/>
                    </a:cubicBezTo>
                    <a:cubicBezTo>
                      <a:pt x="1914" y="100"/>
                      <a:pt x="1863" y="94"/>
                      <a:pt x="1809" y="94"/>
                    </a:cubicBezTo>
                    <a:cubicBezTo>
                      <a:pt x="1688" y="94"/>
                      <a:pt x="1552" y="122"/>
                      <a:pt x="1418" y="244"/>
                    </a:cubicBezTo>
                    <a:cubicBezTo>
                      <a:pt x="1225" y="422"/>
                      <a:pt x="1231" y="631"/>
                      <a:pt x="1236" y="776"/>
                    </a:cubicBezTo>
                    <a:cubicBezTo>
                      <a:pt x="1236" y="916"/>
                      <a:pt x="1236" y="969"/>
                      <a:pt x="1171" y="1029"/>
                    </a:cubicBezTo>
                    <a:cubicBezTo>
                      <a:pt x="1129" y="1067"/>
                      <a:pt x="1091" y="1081"/>
                      <a:pt x="1032" y="1081"/>
                    </a:cubicBezTo>
                    <a:cubicBezTo>
                      <a:pt x="1002" y="1081"/>
                      <a:pt x="965" y="1077"/>
                      <a:pt x="919" y="1071"/>
                    </a:cubicBezTo>
                    <a:cubicBezTo>
                      <a:pt x="873" y="1067"/>
                      <a:pt x="821" y="1061"/>
                      <a:pt x="766" y="1061"/>
                    </a:cubicBezTo>
                    <a:cubicBezTo>
                      <a:pt x="644" y="1061"/>
                      <a:pt x="505" y="1089"/>
                      <a:pt x="371" y="1211"/>
                    </a:cubicBezTo>
                    <a:cubicBezTo>
                      <a:pt x="178" y="1388"/>
                      <a:pt x="183" y="1598"/>
                      <a:pt x="189" y="1743"/>
                    </a:cubicBezTo>
                    <a:cubicBezTo>
                      <a:pt x="194" y="1882"/>
                      <a:pt x="189" y="1936"/>
                      <a:pt x="124" y="1995"/>
                    </a:cubicBezTo>
                    <a:cubicBezTo>
                      <a:pt x="1" y="2108"/>
                      <a:pt x="81" y="2317"/>
                      <a:pt x="253" y="2317"/>
                    </a:cubicBezTo>
                    <a:cubicBezTo>
                      <a:pt x="296" y="2317"/>
                      <a:pt x="344" y="2296"/>
                      <a:pt x="377" y="2269"/>
                    </a:cubicBezTo>
                    <a:cubicBezTo>
                      <a:pt x="570" y="2092"/>
                      <a:pt x="565" y="1882"/>
                      <a:pt x="559" y="1737"/>
                    </a:cubicBezTo>
                    <a:cubicBezTo>
                      <a:pt x="559" y="1608"/>
                      <a:pt x="559" y="1544"/>
                      <a:pt x="624" y="1485"/>
                    </a:cubicBezTo>
                    <a:cubicBezTo>
                      <a:pt x="666" y="1446"/>
                      <a:pt x="704" y="1433"/>
                      <a:pt x="763" y="1433"/>
                    </a:cubicBezTo>
                    <a:cubicBezTo>
                      <a:pt x="793" y="1433"/>
                      <a:pt x="830" y="1436"/>
                      <a:pt x="876" y="1442"/>
                    </a:cubicBezTo>
                    <a:cubicBezTo>
                      <a:pt x="922" y="1447"/>
                      <a:pt x="974" y="1452"/>
                      <a:pt x="1029" y="1452"/>
                    </a:cubicBezTo>
                    <a:cubicBezTo>
                      <a:pt x="1151" y="1452"/>
                      <a:pt x="1290" y="1425"/>
                      <a:pt x="1424" y="1302"/>
                    </a:cubicBezTo>
                    <a:cubicBezTo>
                      <a:pt x="1617" y="1120"/>
                      <a:pt x="1606" y="916"/>
                      <a:pt x="1606" y="765"/>
                    </a:cubicBezTo>
                    <a:cubicBezTo>
                      <a:pt x="1601" y="631"/>
                      <a:pt x="1606" y="577"/>
                      <a:pt x="1671" y="518"/>
                    </a:cubicBezTo>
                    <a:cubicBezTo>
                      <a:pt x="1710" y="480"/>
                      <a:pt x="1748" y="466"/>
                      <a:pt x="1809" y="466"/>
                    </a:cubicBezTo>
                    <a:cubicBezTo>
                      <a:pt x="1840" y="466"/>
                      <a:pt x="1877" y="470"/>
                      <a:pt x="1923" y="475"/>
                    </a:cubicBezTo>
                    <a:cubicBezTo>
                      <a:pt x="1968" y="480"/>
                      <a:pt x="2018" y="486"/>
                      <a:pt x="2072" y="486"/>
                    </a:cubicBezTo>
                    <a:cubicBezTo>
                      <a:pt x="2193" y="486"/>
                      <a:pt x="2332" y="458"/>
                      <a:pt x="2466" y="336"/>
                    </a:cubicBezTo>
                    <a:cubicBezTo>
                      <a:pt x="2619" y="203"/>
                      <a:pt x="2494" y="1"/>
                      <a:pt x="2346" y="1"/>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transition spd="slow">
    <p:push dir="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349"/>
        <p:cNvGrpSpPr/>
        <p:nvPr/>
      </p:nvGrpSpPr>
      <p:grpSpPr>
        <a:xfrm>
          <a:off x="0" y="0"/>
          <a:ext cx="0" cy="0"/>
          <a:chOff x="0" y="0"/>
          <a:chExt cx="0" cy="0"/>
        </a:xfrm>
      </p:grpSpPr>
      <p:sp>
        <p:nvSpPr>
          <p:cNvPr id="1350" name="Google Shape;1350;p47"/>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ar-SA" dirty="0">
                <a:latin typeface="Dubai" panose="020B0503030403030204" pitchFamily="34" charset="-78"/>
                <a:cs typeface="Dubai" panose="020B0503030403030204" pitchFamily="34" charset="-78"/>
              </a:rPr>
              <a:t>الأدوات واللغات البرمجية المستخدمة</a:t>
            </a:r>
            <a:endParaRPr dirty="0">
              <a:latin typeface="Dubai" panose="020B0503030403030204" pitchFamily="34" charset="-78"/>
              <a:cs typeface="Dubai" panose="020B0503030403030204" pitchFamily="34" charset="-78"/>
            </a:endParaRPr>
          </a:p>
        </p:txBody>
      </p:sp>
      <p:sp>
        <p:nvSpPr>
          <p:cNvPr id="1354" name="Google Shape;1354;p47"/>
          <p:cNvSpPr txBox="1">
            <a:spLocks noGrp="1"/>
          </p:cNvSpPr>
          <p:nvPr>
            <p:ph type="subTitle" idx="4"/>
          </p:nvPr>
        </p:nvSpPr>
        <p:spPr>
          <a:xfrm>
            <a:off x="1790825" y="1538682"/>
            <a:ext cx="2419800" cy="484800"/>
          </a:xfrm>
          <a:prstGeom prst="rect">
            <a:avLst/>
          </a:prstGeom>
        </p:spPr>
        <p:txBody>
          <a:bodyPr spcFirstLastPara="1" wrap="square" lIns="91425" tIns="91425" rIns="91425" bIns="91425" anchor="ctr" anchorCtr="0">
            <a:noAutofit/>
          </a:bodyPr>
          <a:lstStyle/>
          <a:p>
            <a:pPr marL="0" lvl="0" indent="0" rtl="1">
              <a:spcBef>
                <a:spcPts val="0"/>
              </a:spcBef>
              <a:spcAft>
                <a:spcPts val="0"/>
              </a:spcAft>
              <a:buNone/>
            </a:pPr>
            <a:r>
              <a:rPr lang="en" dirty="0">
                <a:latin typeface="Dubai" panose="020B0503030403030204" pitchFamily="34" charset="-78"/>
                <a:cs typeface="Dubai" panose="020B0503030403030204" pitchFamily="34" charset="-78"/>
              </a:rPr>
              <a:t>Ultralytics Library</a:t>
            </a:r>
            <a:endParaRPr dirty="0">
              <a:latin typeface="Dubai" panose="020B0503030403030204" pitchFamily="34" charset="-78"/>
              <a:cs typeface="Dubai" panose="020B0503030403030204" pitchFamily="34" charset="-78"/>
            </a:endParaRPr>
          </a:p>
        </p:txBody>
      </p:sp>
      <p:sp>
        <p:nvSpPr>
          <p:cNvPr id="1355" name="Google Shape;1355;p47"/>
          <p:cNvSpPr txBox="1">
            <a:spLocks noGrp="1"/>
          </p:cNvSpPr>
          <p:nvPr>
            <p:ph type="subTitle" idx="5"/>
          </p:nvPr>
        </p:nvSpPr>
        <p:spPr>
          <a:xfrm>
            <a:off x="1790825" y="2714684"/>
            <a:ext cx="2419800" cy="484800"/>
          </a:xfrm>
          <a:prstGeom prst="rect">
            <a:avLst/>
          </a:prstGeom>
        </p:spPr>
        <p:txBody>
          <a:bodyPr spcFirstLastPara="1" wrap="square" lIns="91425" tIns="91425" rIns="91425" bIns="91425" anchor="ctr" anchorCtr="0">
            <a:noAutofit/>
          </a:bodyPr>
          <a:lstStyle/>
          <a:p>
            <a:pPr marL="0" lvl="0" indent="0" rtl="1">
              <a:spcBef>
                <a:spcPts val="0"/>
              </a:spcBef>
              <a:spcAft>
                <a:spcPts val="0"/>
              </a:spcAft>
              <a:buNone/>
            </a:pPr>
            <a:r>
              <a:rPr lang="en" dirty="0">
                <a:latin typeface="Dubai" panose="020B0503030403030204" pitchFamily="34" charset="-78"/>
                <a:cs typeface="Dubai" panose="020B0503030403030204" pitchFamily="34" charset="-78"/>
              </a:rPr>
              <a:t>OpenCV Library</a:t>
            </a:r>
            <a:endParaRPr dirty="0">
              <a:latin typeface="Dubai" panose="020B0503030403030204" pitchFamily="34" charset="-78"/>
              <a:cs typeface="Dubai" panose="020B0503030403030204" pitchFamily="34" charset="-78"/>
            </a:endParaRPr>
          </a:p>
        </p:txBody>
      </p:sp>
      <p:sp>
        <p:nvSpPr>
          <p:cNvPr id="1356" name="Google Shape;1356;p47"/>
          <p:cNvSpPr txBox="1">
            <a:spLocks noGrp="1"/>
          </p:cNvSpPr>
          <p:nvPr>
            <p:ph type="subTitle" idx="6"/>
          </p:nvPr>
        </p:nvSpPr>
        <p:spPr>
          <a:xfrm>
            <a:off x="1790825" y="3890687"/>
            <a:ext cx="2419800" cy="484800"/>
          </a:xfrm>
          <a:prstGeom prst="rect">
            <a:avLst/>
          </a:prstGeom>
        </p:spPr>
        <p:txBody>
          <a:bodyPr spcFirstLastPara="1" wrap="square" lIns="91425" tIns="91425" rIns="91425" bIns="91425" anchor="ctr" anchorCtr="0">
            <a:noAutofit/>
          </a:bodyPr>
          <a:lstStyle/>
          <a:p>
            <a:pPr marL="0" lvl="0" indent="0" rtl="1">
              <a:spcBef>
                <a:spcPts val="0"/>
              </a:spcBef>
              <a:spcAft>
                <a:spcPts val="0"/>
              </a:spcAft>
              <a:buNone/>
            </a:pPr>
            <a:r>
              <a:rPr lang="en" dirty="0">
                <a:latin typeface="Dubai" panose="020B0503030403030204" pitchFamily="34" charset="-78"/>
                <a:cs typeface="Dubai" panose="020B0503030403030204" pitchFamily="34" charset="-78"/>
              </a:rPr>
              <a:t>T</a:t>
            </a:r>
            <a:r>
              <a:rPr lang="en-US" dirty="0">
                <a:latin typeface="Dubai" panose="020B0503030403030204" pitchFamily="34" charset="-78"/>
                <a:cs typeface="Dubai" panose="020B0503030403030204" pitchFamily="34" charset="-78"/>
              </a:rPr>
              <a:t>k</a:t>
            </a:r>
            <a:r>
              <a:rPr lang="en" dirty="0">
                <a:latin typeface="Dubai" panose="020B0503030403030204" pitchFamily="34" charset="-78"/>
                <a:cs typeface="Dubai" panose="020B0503030403030204" pitchFamily="34" charset="-78"/>
              </a:rPr>
              <a:t>inter Library</a:t>
            </a:r>
            <a:endParaRPr dirty="0">
              <a:latin typeface="Dubai" panose="020B0503030403030204" pitchFamily="34" charset="-78"/>
              <a:cs typeface="Dubai" panose="020B0503030403030204" pitchFamily="34" charset="-78"/>
            </a:endParaRPr>
          </a:p>
        </p:txBody>
      </p:sp>
      <p:sp>
        <p:nvSpPr>
          <p:cNvPr id="1360" name="Google Shape;1360;p47"/>
          <p:cNvSpPr txBox="1">
            <a:spLocks noGrp="1"/>
          </p:cNvSpPr>
          <p:nvPr>
            <p:ph type="subTitle" idx="13"/>
          </p:nvPr>
        </p:nvSpPr>
        <p:spPr>
          <a:xfrm flipH="1">
            <a:off x="4933375" y="1560633"/>
            <a:ext cx="2419800" cy="484800"/>
          </a:xfrm>
          <a:prstGeom prst="rect">
            <a:avLst/>
          </a:prstGeom>
        </p:spPr>
        <p:txBody>
          <a:bodyPr spcFirstLastPara="1" wrap="square" lIns="91425" tIns="91425" rIns="91425" bIns="91425" anchor="ctr" anchorCtr="0">
            <a:noAutofit/>
          </a:bodyPr>
          <a:lstStyle/>
          <a:p>
            <a:pPr marL="0" lvl="0" indent="0" rtl="1">
              <a:spcBef>
                <a:spcPts val="0"/>
              </a:spcBef>
              <a:spcAft>
                <a:spcPts val="0"/>
              </a:spcAft>
              <a:buNone/>
            </a:pPr>
            <a:r>
              <a:rPr lang="en-US" dirty="0">
                <a:latin typeface="Dubai" panose="020B0503030403030204" pitchFamily="34" charset="-78"/>
                <a:cs typeface="Dubai" panose="020B0503030403030204" pitchFamily="34" charset="-78"/>
              </a:rPr>
              <a:t>Python</a:t>
            </a:r>
            <a:endParaRPr dirty="0">
              <a:latin typeface="Dubai" panose="020B0503030403030204" pitchFamily="34" charset="-78"/>
              <a:cs typeface="Dubai" panose="020B0503030403030204" pitchFamily="34" charset="-78"/>
            </a:endParaRPr>
          </a:p>
        </p:txBody>
      </p:sp>
      <p:sp>
        <p:nvSpPr>
          <p:cNvPr id="1361" name="Google Shape;1361;p47"/>
          <p:cNvSpPr txBox="1">
            <a:spLocks noGrp="1"/>
          </p:cNvSpPr>
          <p:nvPr>
            <p:ph type="subTitle" idx="14"/>
          </p:nvPr>
        </p:nvSpPr>
        <p:spPr>
          <a:xfrm flipH="1">
            <a:off x="4933375" y="2736635"/>
            <a:ext cx="2419800" cy="484800"/>
          </a:xfrm>
          <a:prstGeom prst="rect">
            <a:avLst/>
          </a:prstGeom>
        </p:spPr>
        <p:txBody>
          <a:bodyPr spcFirstLastPara="1" wrap="square" lIns="91425" tIns="91425" rIns="91425" bIns="91425" anchor="ctr" anchorCtr="0">
            <a:noAutofit/>
          </a:bodyPr>
          <a:lstStyle/>
          <a:p>
            <a:pPr marL="0" lvl="0" indent="0" rtl="1">
              <a:spcBef>
                <a:spcPts val="0"/>
              </a:spcBef>
              <a:spcAft>
                <a:spcPts val="0"/>
              </a:spcAft>
              <a:buNone/>
            </a:pPr>
            <a:r>
              <a:rPr lang="en" dirty="0">
                <a:latin typeface="Dubai" panose="020B0503030403030204" pitchFamily="34" charset="-78"/>
                <a:cs typeface="Dubai" panose="020B0503030403030204" pitchFamily="34" charset="-78"/>
              </a:rPr>
              <a:t>VS Code</a:t>
            </a:r>
            <a:endParaRPr dirty="0">
              <a:latin typeface="Dubai" panose="020B0503030403030204" pitchFamily="34" charset="-78"/>
              <a:cs typeface="Dubai" panose="020B0503030403030204" pitchFamily="34" charset="-78"/>
            </a:endParaRPr>
          </a:p>
        </p:txBody>
      </p:sp>
      <p:sp>
        <p:nvSpPr>
          <p:cNvPr id="1362" name="Google Shape;1362;p47"/>
          <p:cNvSpPr txBox="1">
            <a:spLocks noGrp="1"/>
          </p:cNvSpPr>
          <p:nvPr>
            <p:ph type="subTitle" idx="15"/>
          </p:nvPr>
        </p:nvSpPr>
        <p:spPr>
          <a:xfrm flipH="1">
            <a:off x="4933375" y="3912638"/>
            <a:ext cx="2419800" cy="484800"/>
          </a:xfrm>
          <a:prstGeom prst="rect">
            <a:avLst/>
          </a:prstGeom>
        </p:spPr>
        <p:txBody>
          <a:bodyPr spcFirstLastPara="1" wrap="square" lIns="91425" tIns="91425" rIns="91425" bIns="91425" anchor="ctr" anchorCtr="0">
            <a:noAutofit/>
          </a:bodyPr>
          <a:lstStyle/>
          <a:p>
            <a:pPr marL="0" lvl="0" indent="0" rtl="1">
              <a:spcBef>
                <a:spcPts val="0"/>
              </a:spcBef>
              <a:spcAft>
                <a:spcPts val="0"/>
              </a:spcAft>
              <a:buNone/>
            </a:pPr>
            <a:r>
              <a:rPr lang="en" dirty="0">
                <a:latin typeface="Dubai" panose="020B0503030403030204" pitchFamily="34" charset="-78"/>
                <a:cs typeface="Dubai" panose="020B0503030403030204" pitchFamily="34" charset="-78"/>
              </a:rPr>
              <a:t>Google Colab</a:t>
            </a:r>
            <a:endParaRPr dirty="0">
              <a:latin typeface="Dubai" panose="020B0503030403030204" pitchFamily="34" charset="-78"/>
              <a:cs typeface="Dubai" panose="020B0503030403030204" pitchFamily="34" charset="-78"/>
            </a:endParaRPr>
          </a:p>
        </p:txBody>
      </p:sp>
      <p:sp>
        <p:nvSpPr>
          <p:cNvPr id="1363" name="Google Shape;1363;p47"/>
          <p:cNvSpPr/>
          <p:nvPr/>
        </p:nvSpPr>
        <p:spPr>
          <a:xfrm>
            <a:off x="789425" y="1382900"/>
            <a:ext cx="790800" cy="790800"/>
          </a:xfrm>
          <a:prstGeom prst="ellipse">
            <a:avLst/>
          </a:prstGeom>
          <a:solidFill>
            <a:schemeClr val="lt2"/>
          </a:solidFill>
          <a:ln w="28575" cap="flat" cmpd="sng">
            <a:solidFill>
              <a:schemeClr val="dk1"/>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sp>
        <p:nvSpPr>
          <p:cNvPr id="1364" name="Google Shape;1364;p47"/>
          <p:cNvSpPr/>
          <p:nvPr/>
        </p:nvSpPr>
        <p:spPr>
          <a:xfrm>
            <a:off x="789425" y="2558900"/>
            <a:ext cx="790800" cy="790800"/>
          </a:xfrm>
          <a:prstGeom prst="ellipse">
            <a:avLst/>
          </a:prstGeom>
          <a:solidFill>
            <a:schemeClr val="lt2"/>
          </a:solidFill>
          <a:ln w="28575" cap="flat" cmpd="sng">
            <a:solidFill>
              <a:schemeClr val="dk1"/>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sp>
        <p:nvSpPr>
          <p:cNvPr id="1365" name="Google Shape;1365;p47"/>
          <p:cNvSpPr/>
          <p:nvPr/>
        </p:nvSpPr>
        <p:spPr>
          <a:xfrm>
            <a:off x="789425" y="3734900"/>
            <a:ext cx="790800" cy="790800"/>
          </a:xfrm>
          <a:prstGeom prst="ellipse">
            <a:avLst/>
          </a:prstGeom>
          <a:solidFill>
            <a:schemeClr val="lt2"/>
          </a:solidFill>
          <a:ln w="28575" cap="flat" cmpd="sng">
            <a:solidFill>
              <a:schemeClr val="dk1"/>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sp>
        <p:nvSpPr>
          <p:cNvPr id="1366" name="Google Shape;1366;p47"/>
          <p:cNvSpPr/>
          <p:nvPr/>
        </p:nvSpPr>
        <p:spPr>
          <a:xfrm>
            <a:off x="7563775" y="1382900"/>
            <a:ext cx="790800" cy="790800"/>
          </a:xfrm>
          <a:prstGeom prst="ellipse">
            <a:avLst/>
          </a:prstGeom>
          <a:solidFill>
            <a:schemeClr val="lt2"/>
          </a:solidFill>
          <a:ln w="28575" cap="flat" cmpd="sng">
            <a:solidFill>
              <a:schemeClr val="dk1"/>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sp>
        <p:nvSpPr>
          <p:cNvPr id="1367" name="Google Shape;1367;p47"/>
          <p:cNvSpPr/>
          <p:nvPr/>
        </p:nvSpPr>
        <p:spPr>
          <a:xfrm>
            <a:off x="7563775" y="2558900"/>
            <a:ext cx="790800" cy="790800"/>
          </a:xfrm>
          <a:prstGeom prst="ellipse">
            <a:avLst/>
          </a:prstGeom>
          <a:solidFill>
            <a:schemeClr val="lt2"/>
          </a:solidFill>
          <a:ln w="28575" cap="flat" cmpd="sng">
            <a:solidFill>
              <a:schemeClr val="dk1"/>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sp>
        <p:nvSpPr>
          <p:cNvPr id="1368" name="Google Shape;1368;p47"/>
          <p:cNvSpPr/>
          <p:nvPr/>
        </p:nvSpPr>
        <p:spPr>
          <a:xfrm>
            <a:off x="7563775" y="3734900"/>
            <a:ext cx="790800" cy="790800"/>
          </a:xfrm>
          <a:prstGeom prst="ellipse">
            <a:avLst/>
          </a:prstGeom>
          <a:solidFill>
            <a:schemeClr val="lt2"/>
          </a:solidFill>
          <a:ln w="28575" cap="flat" cmpd="sng">
            <a:solidFill>
              <a:schemeClr val="dk1"/>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pic>
        <p:nvPicPr>
          <p:cNvPr id="15" name="صورة 14">
            <a:extLst>
              <a:ext uri="{FF2B5EF4-FFF2-40B4-BE49-F238E27FC236}">
                <a16:creationId xmlns:a16="http://schemas.microsoft.com/office/drawing/2014/main" id="{4166BF6D-DFA0-9DFD-8E7F-2CC9691BAE98}"/>
              </a:ext>
            </a:extLst>
          </p:cNvPr>
          <p:cNvPicPr>
            <a:picLocks noChangeAspect="1"/>
          </p:cNvPicPr>
          <p:nvPr/>
        </p:nvPicPr>
        <p:blipFill>
          <a:blip r:embed="rId3"/>
          <a:stretch>
            <a:fillRect/>
          </a:stretch>
        </p:blipFill>
        <p:spPr>
          <a:xfrm>
            <a:off x="7734175" y="1553300"/>
            <a:ext cx="450000" cy="450000"/>
          </a:xfrm>
          <a:prstGeom prst="rect">
            <a:avLst/>
          </a:prstGeom>
        </p:spPr>
      </p:pic>
      <p:pic>
        <p:nvPicPr>
          <p:cNvPr id="17" name="صورة 16">
            <a:extLst>
              <a:ext uri="{FF2B5EF4-FFF2-40B4-BE49-F238E27FC236}">
                <a16:creationId xmlns:a16="http://schemas.microsoft.com/office/drawing/2014/main" id="{6BA3CDC8-A33D-C4C2-BAF9-F9BF14A2EFF7}"/>
              </a:ext>
            </a:extLst>
          </p:cNvPr>
          <p:cNvPicPr>
            <a:picLocks noChangeAspect="1"/>
          </p:cNvPicPr>
          <p:nvPr/>
        </p:nvPicPr>
        <p:blipFill>
          <a:blip r:embed="rId4"/>
          <a:stretch>
            <a:fillRect/>
          </a:stretch>
        </p:blipFill>
        <p:spPr>
          <a:xfrm>
            <a:off x="7734175" y="2729300"/>
            <a:ext cx="450000" cy="450000"/>
          </a:xfrm>
          <a:prstGeom prst="rect">
            <a:avLst/>
          </a:prstGeom>
        </p:spPr>
      </p:pic>
      <p:pic>
        <p:nvPicPr>
          <p:cNvPr id="19" name="صورة 18">
            <a:extLst>
              <a:ext uri="{FF2B5EF4-FFF2-40B4-BE49-F238E27FC236}">
                <a16:creationId xmlns:a16="http://schemas.microsoft.com/office/drawing/2014/main" id="{DC3FEC09-DBF4-A92F-0060-FA8DEC58AA01}"/>
              </a:ext>
            </a:extLst>
          </p:cNvPr>
          <p:cNvPicPr>
            <a:picLocks noChangeAspect="1"/>
          </p:cNvPicPr>
          <p:nvPr/>
        </p:nvPicPr>
        <p:blipFill>
          <a:blip r:embed="rId5"/>
          <a:stretch>
            <a:fillRect/>
          </a:stretch>
        </p:blipFill>
        <p:spPr>
          <a:xfrm>
            <a:off x="7734175" y="3925487"/>
            <a:ext cx="450000" cy="450000"/>
          </a:xfrm>
          <a:prstGeom prst="rect">
            <a:avLst/>
          </a:prstGeom>
        </p:spPr>
      </p:pic>
      <p:pic>
        <p:nvPicPr>
          <p:cNvPr id="22" name="صورة 21" descr="صورة تحتوي على أسود, الظلام, دائرة&#10;&#10;قد يكون المحتوى الذي تم إنشاؤه بواسطة الذكاء الاصطناعي غير صحيح.">
            <a:extLst>
              <a:ext uri="{FF2B5EF4-FFF2-40B4-BE49-F238E27FC236}">
                <a16:creationId xmlns:a16="http://schemas.microsoft.com/office/drawing/2014/main" id="{D23D60C6-7116-71F3-B431-E1DD92ABA8BC}"/>
              </a:ext>
            </a:extLst>
          </p:cNvPr>
          <p:cNvPicPr>
            <a:picLocks noChangeAspect="1"/>
          </p:cNvPicPr>
          <p:nvPr/>
        </p:nvPicPr>
        <p:blipFill>
          <a:blip r:embed="rId6"/>
          <a:stretch>
            <a:fillRect/>
          </a:stretch>
        </p:blipFill>
        <p:spPr>
          <a:xfrm>
            <a:off x="948222" y="1580300"/>
            <a:ext cx="462857" cy="396000"/>
          </a:xfrm>
          <a:prstGeom prst="rect">
            <a:avLst/>
          </a:prstGeom>
        </p:spPr>
      </p:pic>
      <p:pic>
        <p:nvPicPr>
          <p:cNvPr id="23" name="صورة 22">
            <a:extLst>
              <a:ext uri="{FF2B5EF4-FFF2-40B4-BE49-F238E27FC236}">
                <a16:creationId xmlns:a16="http://schemas.microsoft.com/office/drawing/2014/main" id="{726235DA-43FD-366E-34EA-55EB6DBCDC7F}"/>
              </a:ext>
            </a:extLst>
          </p:cNvPr>
          <p:cNvPicPr>
            <a:picLocks noChangeAspect="1"/>
          </p:cNvPicPr>
          <p:nvPr/>
        </p:nvPicPr>
        <p:blipFill>
          <a:blip r:embed="rId7"/>
          <a:stretch>
            <a:fillRect/>
          </a:stretch>
        </p:blipFill>
        <p:spPr>
          <a:xfrm>
            <a:off x="954651" y="2729300"/>
            <a:ext cx="450000" cy="450000"/>
          </a:xfrm>
          <a:prstGeom prst="rect">
            <a:avLst/>
          </a:prstGeom>
        </p:spPr>
      </p:pic>
      <p:pic>
        <p:nvPicPr>
          <p:cNvPr id="25" name="صورة 24">
            <a:extLst>
              <a:ext uri="{FF2B5EF4-FFF2-40B4-BE49-F238E27FC236}">
                <a16:creationId xmlns:a16="http://schemas.microsoft.com/office/drawing/2014/main" id="{E29A7576-9A9C-3FF7-7AEB-2F34EBE1C32E}"/>
              </a:ext>
            </a:extLst>
          </p:cNvPr>
          <p:cNvPicPr>
            <a:picLocks noChangeAspect="1"/>
          </p:cNvPicPr>
          <p:nvPr/>
        </p:nvPicPr>
        <p:blipFill>
          <a:blip r:embed="rId8"/>
          <a:stretch>
            <a:fillRect/>
          </a:stretch>
        </p:blipFill>
        <p:spPr>
          <a:xfrm>
            <a:off x="961079" y="3925487"/>
            <a:ext cx="450000" cy="450000"/>
          </a:xfrm>
          <a:prstGeom prst="rect">
            <a:avLst/>
          </a:prstGeom>
        </p:spPr>
      </p:pic>
    </p:spTree>
  </p:cSld>
  <p:clrMapOvr>
    <a:masterClrMapping/>
  </p:clrMapOvr>
  <p:transition spd="slow">
    <p:push dir="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212">
          <a:extLst>
            <a:ext uri="{FF2B5EF4-FFF2-40B4-BE49-F238E27FC236}">
              <a16:creationId xmlns:a16="http://schemas.microsoft.com/office/drawing/2014/main" id="{C5FF1443-1E22-C26E-3292-EECC7DD2C111}"/>
            </a:ext>
          </a:extLst>
        </p:cNvPr>
        <p:cNvGrpSpPr/>
        <p:nvPr/>
      </p:nvGrpSpPr>
      <p:grpSpPr>
        <a:xfrm>
          <a:off x="0" y="0"/>
          <a:ext cx="0" cy="0"/>
          <a:chOff x="0" y="0"/>
          <a:chExt cx="0" cy="0"/>
        </a:xfrm>
      </p:grpSpPr>
      <p:sp>
        <p:nvSpPr>
          <p:cNvPr id="5" name="مستطيل 4">
            <a:extLst>
              <a:ext uri="{FF2B5EF4-FFF2-40B4-BE49-F238E27FC236}">
                <a16:creationId xmlns:a16="http://schemas.microsoft.com/office/drawing/2014/main" id="{CAEF429A-251F-D8C2-0441-398E9B1C88A7}"/>
              </a:ext>
            </a:extLst>
          </p:cNvPr>
          <p:cNvSpPr/>
          <p:nvPr/>
        </p:nvSpPr>
        <p:spPr>
          <a:xfrm>
            <a:off x="0" y="0"/>
            <a:ext cx="9144000" cy="5143500"/>
          </a:xfrm>
          <a:prstGeom prst="rect">
            <a:avLst/>
          </a:prstGeom>
          <a:solidFill>
            <a:srgbClr val="FFFBE8"/>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pic>
        <p:nvPicPr>
          <p:cNvPr id="4" name="صورة 3">
            <a:extLst>
              <a:ext uri="{FF2B5EF4-FFF2-40B4-BE49-F238E27FC236}">
                <a16:creationId xmlns:a16="http://schemas.microsoft.com/office/drawing/2014/main" id="{2BEB491E-62A0-35F9-A7E3-E24F6E840E91}"/>
              </a:ext>
            </a:extLst>
          </p:cNvPr>
          <p:cNvPicPr>
            <a:picLocks noChangeAspect="1"/>
          </p:cNvPicPr>
          <p:nvPr/>
        </p:nvPicPr>
        <p:blipFill>
          <a:blip r:embed="rId3"/>
          <a:stretch>
            <a:fillRect/>
          </a:stretch>
        </p:blipFill>
        <p:spPr>
          <a:xfrm>
            <a:off x="3169715" y="-2575915"/>
            <a:ext cx="2804570" cy="9720623"/>
          </a:xfrm>
          <a:prstGeom prst="rect">
            <a:avLst/>
          </a:prstGeom>
        </p:spPr>
      </p:pic>
      <p:sp>
        <p:nvSpPr>
          <p:cNvPr id="1213" name="Google Shape;1213;p43">
            <a:extLst>
              <a:ext uri="{FF2B5EF4-FFF2-40B4-BE49-F238E27FC236}">
                <a16:creationId xmlns:a16="http://schemas.microsoft.com/office/drawing/2014/main" id="{D1AB415D-E4CA-EAA0-20B5-03AB877090DC}"/>
              </a:ext>
            </a:extLst>
          </p:cNvPr>
          <p:cNvSpPr txBox="1">
            <a:spLocks noGrp="1"/>
          </p:cNvSpPr>
          <p:nvPr>
            <p:ph type="title"/>
          </p:nvPr>
        </p:nvSpPr>
        <p:spPr>
          <a:xfrm>
            <a:off x="450000" y="0"/>
            <a:ext cx="8244000" cy="975195"/>
          </a:xfrm>
          <a:prstGeom prst="rect">
            <a:avLst/>
          </a:prstGeom>
          <a:solidFill>
            <a:srgbClr val="FFFBE8"/>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r>
              <a:rPr lang="ar-SA" dirty="0">
                <a:latin typeface="Dubai" panose="020B0503030403030204" pitchFamily="34" charset="-78"/>
                <a:cs typeface="Dubai" panose="020B0503030403030204" pitchFamily="34" charset="-78"/>
              </a:rPr>
              <a:t>مخطط خوارزمية العمل</a:t>
            </a:r>
            <a:endParaRPr dirty="0">
              <a:latin typeface="Dubai" panose="020B0503030403030204" pitchFamily="34" charset="-78"/>
              <a:cs typeface="Dubai" panose="020B0503030403030204" pitchFamily="34" charset="-78"/>
            </a:endParaRPr>
          </a:p>
        </p:txBody>
      </p:sp>
    </p:spTree>
    <p:extLst>
      <p:ext uri="{BB962C8B-B14F-4D97-AF65-F5344CB8AC3E}">
        <p14:creationId xmlns:p14="http://schemas.microsoft.com/office/powerpoint/2010/main" val="233806899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212">
          <a:extLst>
            <a:ext uri="{FF2B5EF4-FFF2-40B4-BE49-F238E27FC236}">
              <a16:creationId xmlns:a16="http://schemas.microsoft.com/office/drawing/2014/main" id="{65B741AA-D347-318B-5D84-CFAF354969D7}"/>
            </a:ext>
          </a:extLst>
        </p:cNvPr>
        <p:cNvGrpSpPr/>
        <p:nvPr/>
      </p:nvGrpSpPr>
      <p:grpSpPr>
        <a:xfrm>
          <a:off x="0" y="0"/>
          <a:ext cx="0" cy="0"/>
          <a:chOff x="0" y="0"/>
          <a:chExt cx="0" cy="0"/>
        </a:xfrm>
      </p:grpSpPr>
      <p:sp>
        <p:nvSpPr>
          <p:cNvPr id="5" name="مستطيل 4">
            <a:extLst>
              <a:ext uri="{FF2B5EF4-FFF2-40B4-BE49-F238E27FC236}">
                <a16:creationId xmlns:a16="http://schemas.microsoft.com/office/drawing/2014/main" id="{BB9B0BF1-36D3-67F2-1730-8694D633B03B}"/>
              </a:ext>
            </a:extLst>
          </p:cNvPr>
          <p:cNvSpPr/>
          <p:nvPr/>
        </p:nvSpPr>
        <p:spPr>
          <a:xfrm>
            <a:off x="0" y="0"/>
            <a:ext cx="9144000" cy="5143500"/>
          </a:xfrm>
          <a:prstGeom prst="rect">
            <a:avLst/>
          </a:prstGeom>
          <a:solidFill>
            <a:srgbClr val="FFFBE8"/>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pic>
        <p:nvPicPr>
          <p:cNvPr id="4" name="صورة 3">
            <a:extLst>
              <a:ext uri="{FF2B5EF4-FFF2-40B4-BE49-F238E27FC236}">
                <a16:creationId xmlns:a16="http://schemas.microsoft.com/office/drawing/2014/main" id="{E0B7B4C1-2626-B1BE-6D1A-5B1BDEFB83AD}"/>
              </a:ext>
            </a:extLst>
          </p:cNvPr>
          <p:cNvPicPr>
            <a:picLocks noChangeAspect="1"/>
          </p:cNvPicPr>
          <p:nvPr/>
        </p:nvPicPr>
        <p:blipFill>
          <a:blip r:embed="rId3"/>
          <a:stretch>
            <a:fillRect/>
          </a:stretch>
        </p:blipFill>
        <p:spPr>
          <a:xfrm>
            <a:off x="3169715" y="-4869940"/>
            <a:ext cx="2804570" cy="9720623"/>
          </a:xfrm>
          <a:prstGeom prst="rect">
            <a:avLst/>
          </a:prstGeom>
        </p:spPr>
      </p:pic>
      <p:sp>
        <p:nvSpPr>
          <p:cNvPr id="1213" name="Google Shape;1213;p43">
            <a:extLst>
              <a:ext uri="{FF2B5EF4-FFF2-40B4-BE49-F238E27FC236}">
                <a16:creationId xmlns:a16="http://schemas.microsoft.com/office/drawing/2014/main" id="{F8CD90B8-2495-188E-BC50-9F196EF3BE89}"/>
              </a:ext>
            </a:extLst>
          </p:cNvPr>
          <p:cNvSpPr txBox="1">
            <a:spLocks noGrp="1"/>
          </p:cNvSpPr>
          <p:nvPr>
            <p:ph type="title"/>
          </p:nvPr>
        </p:nvSpPr>
        <p:spPr>
          <a:xfrm>
            <a:off x="450000" y="0"/>
            <a:ext cx="8244000" cy="975195"/>
          </a:xfrm>
          <a:prstGeom prst="rect">
            <a:avLst/>
          </a:prstGeom>
          <a:solidFill>
            <a:srgbClr val="FFFBE8"/>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r>
              <a:rPr lang="ar-SA" dirty="0">
                <a:latin typeface="Dubai" panose="020B0503030403030204" pitchFamily="34" charset="-78"/>
                <a:cs typeface="Dubai" panose="020B0503030403030204" pitchFamily="34" charset="-78"/>
              </a:rPr>
              <a:t>مخطط خوارزمية العمل</a:t>
            </a:r>
            <a:endParaRPr dirty="0">
              <a:latin typeface="Dubai" panose="020B0503030403030204" pitchFamily="34" charset="-78"/>
              <a:cs typeface="Dubai" panose="020B0503030403030204" pitchFamily="34" charset="-78"/>
            </a:endParaRPr>
          </a:p>
        </p:txBody>
      </p:sp>
    </p:spTree>
    <p:extLst>
      <p:ext uri="{BB962C8B-B14F-4D97-AF65-F5344CB8AC3E}">
        <p14:creationId xmlns:p14="http://schemas.microsoft.com/office/powerpoint/2010/main" val="81965372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212">
          <a:extLst>
            <a:ext uri="{FF2B5EF4-FFF2-40B4-BE49-F238E27FC236}">
              <a16:creationId xmlns:a16="http://schemas.microsoft.com/office/drawing/2014/main" id="{0E10F6C7-B592-6FEE-E45A-FB3BA3BF0CBD}"/>
            </a:ext>
          </a:extLst>
        </p:cNvPr>
        <p:cNvGrpSpPr/>
        <p:nvPr/>
      </p:nvGrpSpPr>
      <p:grpSpPr>
        <a:xfrm>
          <a:off x="0" y="0"/>
          <a:ext cx="0" cy="0"/>
          <a:chOff x="0" y="0"/>
          <a:chExt cx="0" cy="0"/>
        </a:xfrm>
      </p:grpSpPr>
      <p:sp>
        <p:nvSpPr>
          <p:cNvPr id="5" name="مستطيل 4">
            <a:extLst>
              <a:ext uri="{FF2B5EF4-FFF2-40B4-BE49-F238E27FC236}">
                <a16:creationId xmlns:a16="http://schemas.microsoft.com/office/drawing/2014/main" id="{A29A4BB8-50AB-2244-3AA7-63EC70B45F4C}"/>
              </a:ext>
            </a:extLst>
          </p:cNvPr>
          <p:cNvSpPr/>
          <p:nvPr/>
        </p:nvSpPr>
        <p:spPr>
          <a:xfrm>
            <a:off x="0" y="0"/>
            <a:ext cx="9144000" cy="5143500"/>
          </a:xfrm>
          <a:prstGeom prst="rect">
            <a:avLst/>
          </a:prstGeom>
          <a:solidFill>
            <a:srgbClr val="FFFBE8"/>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pic>
        <p:nvPicPr>
          <p:cNvPr id="3" name="صورة 2">
            <a:extLst>
              <a:ext uri="{FF2B5EF4-FFF2-40B4-BE49-F238E27FC236}">
                <a16:creationId xmlns:a16="http://schemas.microsoft.com/office/drawing/2014/main" id="{C07D7C4B-5772-E9FB-6CD5-CAFE58DFB75C}"/>
              </a:ext>
            </a:extLst>
          </p:cNvPr>
          <p:cNvPicPr>
            <a:picLocks noChangeAspect="1"/>
          </p:cNvPicPr>
          <p:nvPr/>
        </p:nvPicPr>
        <p:blipFill>
          <a:blip r:embed="rId3"/>
          <a:stretch>
            <a:fillRect/>
          </a:stretch>
        </p:blipFill>
        <p:spPr>
          <a:xfrm>
            <a:off x="447722" y="1151470"/>
            <a:ext cx="8248557" cy="7909200"/>
          </a:xfrm>
          <a:prstGeom prst="rect">
            <a:avLst/>
          </a:prstGeom>
        </p:spPr>
      </p:pic>
      <p:sp>
        <p:nvSpPr>
          <p:cNvPr id="1213" name="Google Shape;1213;p43">
            <a:extLst>
              <a:ext uri="{FF2B5EF4-FFF2-40B4-BE49-F238E27FC236}">
                <a16:creationId xmlns:a16="http://schemas.microsoft.com/office/drawing/2014/main" id="{530E287F-3BC1-8C10-30BF-0F721A5C352C}"/>
              </a:ext>
            </a:extLst>
          </p:cNvPr>
          <p:cNvSpPr txBox="1">
            <a:spLocks noGrp="1"/>
          </p:cNvSpPr>
          <p:nvPr>
            <p:ph type="title"/>
          </p:nvPr>
        </p:nvSpPr>
        <p:spPr>
          <a:xfrm>
            <a:off x="0" y="0"/>
            <a:ext cx="9141166" cy="975195"/>
          </a:xfrm>
          <a:prstGeom prst="rect">
            <a:avLst/>
          </a:prstGeom>
          <a:solidFill>
            <a:srgbClr val="FFFBE8"/>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r>
              <a:rPr lang="ar-SA" dirty="0">
                <a:latin typeface="Dubai" panose="020B0503030403030204" pitchFamily="34" charset="-78"/>
                <a:cs typeface="Dubai" panose="020B0503030403030204" pitchFamily="34" charset="-78"/>
              </a:rPr>
              <a:t>مخطط سير الواجهات</a:t>
            </a:r>
            <a:endParaRPr dirty="0">
              <a:latin typeface="Dubai" panose="020B0503030403030204" pitchFamily="34" charset="-78"/>
              <a:cs typeface="Dubai" panose="020B0503030403030204" pitchFamily="34" charset="-78"/>
            </a:endParaRPr>
          </a:p>
        </p:txBody>
      </p:sp>
    </p:spTree>
    <p:extLst>
      <p:ext uri="{BB962C8B-B14F-4D97-AF65-F5344CB8AC3E}">
        <p14:creationId xmlns:p14="http://schemas.microsoft.com/office/powerpoint/2010/main" val="1495225077"/>
      </p:ext>
    </p:extLst>
  </p:cSld>
  <p:clrMapOvr>
    <a:masterClrMapping/>
  </p:clrMapOvr>
  <p:transition spd="slow">
    <p:push dir="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212">
          <a:extLst>
            <a:ext uri="{FF2B5EF4-FFF2-40B4-BE49-F238E27FC236}">
              <a16:creationId xmlns:a16="http://schemas.microsoft.com/office/drawing/2014/main" id="{FBE155E8-F6ED-8EBD-C39E-D13F7BBDDC47}"/>
            </a:ext>
          </a:extLst>
        </p:cNvPr>
        <p:cNvGrpSpPr/>
        <p:nvPr/>
      </p:nvGrpSpPr>
      <p:grpSpPr>
        <a:xfrm>
          <a:off x="0" y="0"/>
          <a:ext cx="0" cy="0"/>
          <a:chOff x="0" y="0"/>
          <a:chExt cx="0" cy="0"/>
        </a:xfrm>
      </p:grpSpPr>
      <p:sp>
        <p:nvSpPr>
          <p:cNvPr id="5" name="مستطيل 4">
            <a:extLst>
              <a:ext uri="{FF2B5EF4-FFF2-40B4-BE49-F238E27FC236}">
                <a16:creationId xmlns:a16="http://schemas.microsoft.com/office/drawing/2014/main" id="{D615DBB5-4447-23E0-3466-DB1B9504CA9D}"/>
              </a:ext>
            </a:extLst>
          </p:cNvPr>
          <p:cNvSpPr/>
          <p:nvPr/>
        </p:nvSpPr>
        <p:spPr>
          <a:xfrm>
            <a:off x="0" y="0"/>
            <a:ext cx="9144000" cy="5143500"/>
          </a:xfrm>
          <a:prstGeom prst="rect">
            <a:avLst/>
          </a:prstGeom>
          <a:solidFill>
            <a:srgbClr val="FFFBE8"/>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pic>
        <p:nvPicPr>
          <p:cNvPr id="3" name="صورة 2">
            <a:extLst>
              <a:ext uri="{FF2B5EF4-FFF2-40B4-BE49-F238E27FC236}">
                <a16:creationId xmlns:a16="http://schemas.microsoft.com/office/drawing/2014/main" id="{B89E1C41-3599-9E82-3853-FAE4A822DC2E}"/>
              </a:ext>
            </a:extLst>
          </p:cNvPr>
          <p:cNvPicPr>
            <a:picLocks noChangeAspect="1"/>
          </p:cNvPicPr>
          <p:nvPr/>
        </p:nvPicPr>
        <p:blipFill>
          <a:blip r:embed="rId3"/>
          <a:stretch>
            <a:fillRect/>
          </a:stretch>
        </p:blipFill>
        <p:spPr>
          <a:xfrm>
            <a:off x="447722" y="-3014141"/>
            <a:ext cx="8248557" cy="7909200"/>
          </a:xfrm>
          <a:prstGeom prst="rect">
            <a:avLst/>
          </a:prstGeom>
        </p:spPr>
      </p:pic>
      <p:sp>
        <p:nvSpPr>
          <p:cNvPr id="1213" name="Google Shape;1213;p43">
            <a:extLst>
              <a:ext uri="{FF2B5EF4-FFF2-40B4-BE49-F238E27FC236}">
                <a16:creationId xmlns:a16="http://schemas.microsoft.com/office/drawing/2014/main" id="{1B4656B3-7B97-666E-6A01-6732E939526C}"/>
              </a:ext>
            </a:extLst>
          </p:cNvPr>
          <p:cNvSpPr txBox="1">
            <a:spLocks noGrp="1"/>
          </p:cNvSpPr>
          <p:nvPr>
            <p:ph type="title"/>
          </p:nvPr>
        </p:nvSpPr>
        <p:spPr>
          <a:xfrm>
            <a:off x="0" y="0"/>
            <a:ext cx="9141166" cy="975195"/>
          </a:xfrm>
          <a:prstGeom prst="rect">
            <a:avLst/>
          </a:prstGeom>
          <a:solidFill>
            <a:srgbClr val="FFFBE8"/>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r>
              <a:rPr lang="ar-SA" dirty="0">
                <a:latin typeface="Dubai" panose="020B0503030403030204" pitchFamily="34" charset="-78"/>
                <a:cs typeface="Dubai" panose="020B0503030403030204" pitchFamily="34" charset="-78"/>
              </a:rPr>
              <a:t>مخطط سير الواجهات</a:t>
            </a:r>
            <a:endParaRPr dirty="0">
              <a:latin typeface="Dubai" panose="020B0503030403030204" pitchFamily="34" charset="-78"/>
              <a:cs typeface="Dubai" panose="020B0503030403030204" pitchFamily="34" charset="-78"/>
            </a:endParaRPr>
          </a:p>
        </p:txBody>
      </p:sp>
    </p:spTree>
    <p:extLst>
      <p:ext uri="{BB962C8B-B14F-4D97-AF65-F5344CB8AC3E}">
        <p14:creationId xmlns:p14="http://schemas.microsoft.com/office/powerpoint/2010/main" val="144788868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251"/>
        <p:cNvGrpSpPr/>
        <p:nvPr/>
      </p:nvGrpSpPr>
      <p:grpSpPr>
        <a:xfrm>
          <a:off x="0" y="0"/>
          <a:ext cx="0" cy="0"/>
          <a:chOff x="0" y="0"/>
          <a:chExt cx="0" cy="0"/>
        </a:xfrm>
      </p:grpSpPr>
      <p:sp>
        <p:nvSpPr>
          <p:cNvPr id="1252" name="Google Shape;1252;p44"/>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ar-SA" dirty="0">
                <a:latin typeface="Dubai" panose="020B0503030403030204" pitchFamily="34" charset="-78"/>
                <a:cs typeface="Dubai" panose="020B0503030403030204" pitchFamily="34" charset="-78"/>
              </a:rPr>
              <a:t>التنفيذ النهائي للنظام</a:t>
            </a:r>
            <a:endParaRPr dirty="0">
              <a:latin typeface="Dubai" panose="020B0503030403030204" pitchFamily="34" charset="-78"/>
              <a:cs typeface="Dubai" panose="020B0503030403030204" pitchFamily="34" charset="-78"/>
            </a:endParaRPr>
          </a:p>
        </p:txBody>
      </p:sp>
      <p:pic>
        <p:nvPicPr>
          <p:cNvPr id="11" name="صورة 10" descr="صورة تحتوي على نص, برمجيات, عرض, أيقونة الحاسوب&#10;&#10;قد يكون المحتوى الذي تم إنشاؤه بواسطة الذكاء الاصطناعي غير صحيح.">
            <a:extLst>
              <a:ext uri="{FF2B5EF4-FFF2-40B4-BE49-F238E27FC236}">
                <a16:creationId xmlns:a16="http://schemas.microsoft.com/office/drawing/2014/main" id="{562E7638-58F7-90D8-63BA-2C9870601970}"/>
              </a:ext>
            </a:extLst>
          </p:cNvPr>
          <p:cNvPicPr>
            <a:picLocks noChangeAspect="1"/>
          </p:cNvPicPr>
          <p:nvPr/>
        </p:nvPicPr>
        <p:blipFill>
          <a:blip r:embed="rId3"/>
          <a:srcRect l="27613" r="27596" b="43983"/>
          <a:stretch>
            <a:fillRect/>
          </a:stretch>
        </p:blipFill>
        <p:spPr>
          <a:xfrm>
            <a:off x="2377427" y="1429139"/>
            <a:ext cx="4389145" cy="3085110"/>
          </a:xfrm>
          <a:prstGeom prst="rect">
            <a:avLst/>
          </a:prstGeom>
          <a:ln w="38100">
            <a:solidFill>
              <a:schemeClr val="tx1"/>
            </a:solidFill>
          </a:ln>
          <a:effectLst>
            <a:outerShdw blurRad="50800" dist="50800" dir="5400000" algn="ctr" rotWithShape="0">
              <a:srgbClr val="000000">
                <a:alpha val="50000"/>
              </a:srgbClr>
            </a:outerShdw>
          </a:effectLst>
        </p:spPr>
      </p:pic>
      <p:pic>
        <p:nvPicPr>
          <p:cNvPr id="12" name="صورة 11" descr="صورة تحتوي على نص, برمجيات, برامج الوسائط المتعددة, صفحة ويب&#10;&#10;قد يكون المحتوى الذي تم إنشاؤه بواسطة الذكاء الاصطناعي غير صحيح.">
            <a:extLst>
              <a:ext uri="{FF2B5EF4-FFF2-40B4-BE49-F238E27FC236}">
                <a16:creationId xmlns:a16="http://schemas.microsoft.com/office/drawing/2014/main" id="{F9C0D1DC-4136-7B47-871A-7B07669B9D97}"/>
              </a:ext>
            </a:extLst>
          </p:cNvPr>
          <p:cNvPicPr>
            <a:picLocks noChangeAspect="1"/>
          </p:cNvPicPr>
          <p:nvPr/>
        </p:nvPicPr>
        <p:blipFill rotWithShape="1">
          <a:blip r:embed="rId4">
            <a:extLst>
              <a:ext uri="{28A0092B-C50C-407E-A947-70E740481C1C}">
                <a14:useLocalDpi xmlns:a14="http://schemas.microsoft.com/office/drawing/2010/main" val="0"/>
              </a:ext>
            </a:extLst>
          </a:blip>
          <a:srcRect b="5395"/>
          <a:stretch>
            <a:fillRect/>
          </a:stretch>
        </p:blipFill>
        <p:spPr bwMode="auto">
          <a:xfrm>
            <a:off x="10953560" y="1429139"/>
            <a:ext cx="5799913" cy="3085200"/>
          </a:xfrm>
          <a:prstGeom prst="rect">
            <a:avLst/>
          </a:prstGeom>
          <a:noFill/>
          <a:ln w="38100">
            <a:solidFill>
              <a:schemeClr val="tx1"/>
            </a:solidFill>
          </a:ln>
          <a:effectLst>
            <a:outerShdw blurRad="50800" dist="50800" dir="5400000" algn="ctr" rotWithShape="0">
              <a:srgbClr val="000000">
                <a:alpha val="50000"/>
              </a:srgbClr>
            </a:outerShdw>
          </a:effectLst>
          <a:extLst>
            <a:ext uri="{53640926-AAD7-44D8-BBD7-CCE9431645EC}">
              <a14:shadowObscured xmlns:a14="http://schemas.microsoft.com/office/drawing/2010/main"/>
            </a:ext>
          </a:extLst>
        </p:spPr>
      </p:pic>
      <p:pic>
        <p:nvPicPr>
          <p:cNvPr id="13" name="صورة 12">
            <a:extLst>
              <a:ext uri="{FF2B5EF4-FFF2-40B4-BE49-F238E27FC236}">
                <a16:creationId xmlns:a16="http://schemas.microsoft.com/office/drawing/2014/main" id="{65D2BDB9-C9D7-D969-9FBF-13FD4208B1BB}"/>
              </a:ext>
            </a:extLst>
          </p:cNvPr>
          <p:cNvPicPr>
            <a:picLocks noChangeAspect="1"/>
          </p:cNvPicPr>
          <p:nvPr/>
        </p:nvPicPr>
        <p:blipFill rotWithShape="1">
          <a:blip r:embed="rId5">
            <a:extLst>
              <a:ext uri="{28A0092B-C50C-407E-A947-70E740481C1C}">
                <a14:useLocalDpi xmlns:a14="http://schemas.microsoft.com/office/drawing/2010/main" val="0"/>
              </a:ext>
            </a:extLst>
          </a:blip>
          <a:srcRect b="6535"/>
          <a:stretch>
            <a:fillRect/>
          </a:stretch>
        </p:blipFill>
        <p:spPr bwMode="auto">
          <a:xfrm>
            <a:off x="19414921" y="1429139"/>
            <a:ext cx="5869405" cy="3085200"/>
          </a:xfrm>
          <a:prstGeom prst="rect">
            <a:avLst/>
          </a:prstGeom>
          <a:noFill/>
          <a:ln w="38100">
            <a:solidFill>
              <a:schemeClr val="tx1"/>
            </a:solidFill>
          </a:ln>
          <a:effectLst>
            <a:outerShdw blurRad="50800" dist="50800" dir="5400000" algn="ctr" rotWithShape="0">
              <a:srgbClr val="000000">
                <a:alpha val="50000"/>
              </a:srgbClr>
            </a:outerShdw>
          </a:effectLst>
          <a:extLst>
            <a:ext uri="{53640926-AAD7-44D8-BBD7-CCE9431645EC}">
              <a14:shadowObscured xmlns:a14="http://schemas.microsoft.com/office/drawing/2010/main"/>
            </a:ext>
          </a:extLst>
        </p:spPr>
      </p:pic>
      <p:pic>
        <p:nvPicPr>
          <p:cNvPr id="14" name="صورة 13">
            <a:extLst>
              <a:ext uri="{FF2B5EF4-FFF2-40B4-BE49-F238E27FC236}">
                <a16:creationId xmlns:a16="http://schemas.microsoft.com/office/drawing/2014/main" id="{B81089E6-D8B5-0E5E-0FB0-3A37DD53EAFC}"/>
              </a:ext>
            </a:extLst>
          </p:cNvPr>
          <p:cNvPicPr>
            <a:picLocks noChangeAspect="1"/>
          </p:cNvPicPr>
          <p:nvPr/>
        </p:nvPicPr>
        <p:blipFill>
          <a:blip r:embed="rId6"/>
          <a:stretch>
            <a:fillRect/>
          </a:stretch>
        </p:blipFill>
        <p:spPr>
          <a:xfrm>
            <a:off x="28550301" y="1429049"/>
            <a:ext cx="5886634" cy="3085200"/>
          </a:xfrm>
          <a:prstGeom prst="rect">
            <a:avLst/>
          </a:prstGeom>
          <a:ln w="38100">
            <a:solidFill>
              <a:schemeClr val="tx1"/>
            </a:solidFill>
          </a:ln>
          <a:effectLst>
            <a:outerShdw blurRad="50800" dist="50800" dir="5400000" algn="ctr" rotWithShape="0">
              <a:srgbClr val="000000">
                <a:alpha val="50000"/>
              </a:srgbClr>
            </a:outerShdw>
          </a:effectLst>
        </p:spPr>
      </p:pic>
      <p:pic>
        <p:nvPicPr>
          <p:cNvPr id="15" name="صورة 14">
            <a:extLst>
              <a:ext uri="{FF2B5EF4-FFF2-40B4-BE49-F238E27FC236}">
                <a16:creationId xmlns:a16="http://schemas.microsoft.com/office/drawing/2014/main" id="{F3E71166-AFE8-AF0C-F372-1780CBA1A77F}"/>
              </a:ext>
            </a:extLst>
          </p:cNvPr>
          <p:cNvPicPr>
            <a:picLocks noChangeAspect="1"/>
          </p:cNvPicPr>
          <p:nvPr/>
        </p:nvPicPr>
        <p:blipFill>
          <a:blip r:embed="rId7"/>
          <a:stretch>
            <a:fillRect/>
          </a:stretch>
        </p:blipFill>
        <p:spPr>
          <a:xfrm>
            <a:off x="37532587" y="1429049"/>
            <a:ext cx="5784749" cy="3085200"/>
          </a:xfrm>
          <a:prstGeom prst="rect">
            <a:avLst/>
          </a:prstGeom>
          <a:ln w="38100">
            <a:solidFill>
              <a:schemeClr val="tx1"/>
            </a:solidFill>
          </a:ln>
          <a:effectLst>
            <a:outerShdw blurRad="50800" dist="50800" dir="5400000" algn="ctr" rotWithShape="0">
              <a:srgbClr val="000000">
                <a:alpha val="50000"/>
              </a:srgbClr>
            </a:outerShdw>
          </a:effectLst>
        </p:spPr>
      </p:pic>
      <p:pic>
        <p:nvPicPr>
          <p:cNvPr id="16" name="صورة 15">
            <a:extLst>
              <a:ext uri="{FF2B5EF4-FFF2-40B4-BE49-F238E27FC236}">
                <a16:creationId xmlns:a16="http://schemas.microsoft.com/office/drawing/2014/main" id="{226AAE2D-E415-5658-56C1-906103537411}"/>
              </a:ext>
            </a:extLst>
          </p:cNvPr>
          <p:cNvPicPr>
            <a:picLocks noChangeAspect="1"/>
          </p:cNvPicPr>
          <p:nvPr/>
        </p:nvPicPr>
        <p:blipFill>
          <a:blip r:embed="rId8"/>
          <a:stretch>
            <a:fillRect/>
          </a:stretch>
        </p:blipFill>
        <p:spPr>
          <a:xfrm>
            <a:off x="46420243" y="1429049"/>
            <a:ext cx="5829592" cy="3085200"/>
          </a:xfrm>
          <a:prstGeom prst="rect">
            <a:avLst/>
          </a:prstGeom>
          <a:ln w="38100">
            <a:solidFill>
              <a:schemeClr val="tx1"/>
            </a:solidFill>
          </a:ln>
          <a:effectLst>
            <a:outerShdw blurRad="50800" dist="50800" dir="5400000" algn="ctr" rotWithShape="0">
              <a:srgbClr val="000000">
                <a:alpha val="50000"/>
              </a:srgbClr>
            </a:outerShdw>
          </a:effectLst>
        </p:spPr>
      </p:pic>
      <p:pic>
        <p:nvPicPr>
          <p:cNvPr id="17" name="صورة 16" descr="صورة تحتوي على نص, لقطة شاشة, برمجيات, أيقونة الحاسوب&#10;&#10;قد يكون المحتوى الذي تم إنشاؤه بواسطة الذكاء الاصطناعي غير صحيح.">
            <a:extLst>
              <a:ext uri="{FF2B5EF4-FFF2-40B4-BE49-F238E27FC236}">
                <a16:creationId xmlns:a16="http://schemas.microsoft.com/office/drawing/2014/main" id="{DAB2FD8C-C0A6-99BE-8A99-8D993FB1EE0B}"/>
              </a:ext>
            </a:extLst>
          </p:cNvPr>
          <p:cNvPicPr>
            <a:picLocks noChangeAspect="1"/>
          </p:cNvPicPr>
          <p:nvPr/>
        </p:nvPicPr>
        <p:blipFill rotWithShape="1">
          <a:blip r:embed="rId9">
            <a:extLst>
              <a:ext uri="{28A0092B-C50C-407E-A947-70E740481C1C}">
                <a14:useLocalDpi xmlns:a14="http://schemas.microsoft.com/office/drawing/2010/main" val="0"/>
              </a:ext>
            </a:extLst>
          </a:blip>
          <a:srcRect b="6155"/>
          <a:stretch>
            <a:fillRect/>
          </a:stretch>
        </p:blipFill>
        <p:spPr bwMode="auto">
          <a:xfrm>
            <a:off x="55513680" y="1429049"/>
            <a:ext cx="5845642" cy="3085200"/>
          </a:xfrm>
          <a:prstGeom prst="rect">
            <a:avLst/>
          </a:prstGeom>
          <a:noFill/>
          <a:ln w="38100">
            <a:solidFill>
              <a:schemeClr val="tx1"/>
            </a:solidFill>
          </a:ln>
          <a:effectLst>
            <a:outerShdw blurRad="50800" dist="50800" dir="5400000" algn="ctr" rotWithShape="0">
              <a:srgbClr val="000000">
                <a:alpha val="50000"/>
              </a:srgbClr>
            </a:outerShdw>
          </a:effectLst>
          <a:extLst>
            <a:ext uri="{53640926-AAD7-44D8-BBD7-CCE9431645EC}">
              <a14:shadowObscured xmlns:a14="http://schemas.microsoft.com/office/drawing/2010/main"/>
            </a:ext>
          </a:extLst>
        </p:spPr>
      </p:pic>
      <p:pic>
        <p:nvPicPr>
          <p:cNvPr id="18" name="صورة 17">
            <a:extLst>
              <a:ext uri="{FF2B5EF4-FFF2-40B4-BE49-F238E27FC236}">
                <a16:creationId xmlns:a16="http://schemas.microsoft.com/office/drawing/2014/main" id="{34B73FF2-FEA7-99A1-240A-B0B474EAD62C}"/>
              </a:ext>
            </a:extLst>
          </p:cNvPr>
          <p:cNvPicPr>
            <a:picLocks noChangeAspect="1"/>
          </p:cNvPicPr>
          <p:nvPr/>
        </p:nvPicPr>
        <p:blipFill>
          <a:blip r:embed="rId10"/>
          <a:stretch>
            <a:fillRect/>
          </a:stretch>
        </p:blipFill>
        <p:spPr>
          <a:xfrm>
            <a:off x="64735128" y="1429049"/>
            <a:ext cx="5818317" cy="3085200"/>
          </a:xfrm>
          <a:prstGeom prst="rect">
            <a:avLst/>
          </a:prstGeom>
          <a:ln w="38100">
            <a:solidFill>
              <a:schemeClr val="tx1"/>
            </a:solidFill>
          </a:ln>
          <a:effectLst>
            <a:outerShdw blurRad="50800" dist="50800" dir="5400000" algn="ctr" rotWithShape="0">
              <a:srgbClr val="000000">
                <a:alpha val="50000"/>
              </a:srgbClr>
            </a:outerShdw>
          </a:effectLst>
        </p:spPr>
      </p:pic>
    </p:spTree>
  </p:cSld>
  <p:clrMapOvr>
    <a:masterClrMapping/>
  </p:clrMapOvr>
  <p:transition spd="slow">
    <p:push dir="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251">
          <a:extLst>
            <a:ext uri="{FF2B5EF4-FFF2-40B4-BE49-F238E27FC236}">
              <a16:creationId xmlns:a16="http://schemas.microsoft.com/office/drawing/2014/main" id="{EBA7D695-F9F2-7BE6-0814-8129284AF15E}"/>
            </a:ext>
          </a:extLst>
        </p:cNvPr>
        <p:cNvGrpSpPr/>
        <p:nvPr/>
      </p:nvGrpSpPr>
      <p:grpSpPr>
        <a:xfrm>
          <a:off x="0" y="0"/>
          <a:ext cx="0" cy="0"/>
          <a:chOff x="0" y="0"/>
          <a:chExt cx="0" cy="0"/>
        </a:xfrm>
      </p:grpSpPr>
      <p:sp>
        <p:nvSpPr>
          <p:cNvPr id="1252" name="Google Shape;1252;p44">
            <a:extLst>
              <a:ext uri="{FF2B5EF4-FFF2-40B4-BE49-F238E27FC236}">
                <a16:creationId xmlns:a16="http://schemas.microsoft.com/office/drawing/2014/main" id="{48C2D140-6C38-DE9B-9EB1-B48F1226C479}"/>
              </a:ext>
            </a:extLst>
          </p:cNvPr>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ar-SA" dirty="0">
                <a:latin typeface="Dubai" panose="020B0503030403030204" pitchFamily="34" charset="-78"/>
                <a:cs typeface="Dubai" panose="020B0503030403030204" pitchFamily="34" charset="-78"/>
              </a:rPr>
              <a:t>التنفيذ النهائي للنظام</a:t>
            </a:r>
            <a:endParaRPr dirty="0">
              <a:latin typeface="Dubai" panose="020B0503030403030204" pitchFamily="34" charset="-78"/>
              <a:cs typeface="Dubai" panose="020B0503030403030204" pitchFamily="34" charset="-78"/>
            </a:endParaRPr>
          </a:p>
        </p:txBody>
      </p:sp>
      <p:pic>
        <p:nvPicPr>
          <p:cNvPr id="11" name="صورة 10" descr="صورة تحتوي على نص, برمجيات, عرض, أيقونة الحاسوب&#10;&#10;قد يكون المحتوى الذي تم إنشاؤه بواسطة الذكاء الاصطناعي غير صحيح.">
            <a:extLst>
              <a:ext uri="{FF2B5EF4-FFF2-40B4-BE49-F238E27FC236}">
                <a16:creationId xmlns:a16="http://schemas.microsoft.com/office/drawing/2014/main" id="{95E2CF35-1166-0EDF-8F71-636B89D574D9}"/>
              </a:ext>
            </a:extLst>
          </p:cNvPr>
          <p:cNvPicPr>
            <a:picLocks noChangeAspect="1"/>
          </p:cNvPicPr>
          <p:nvPr/>
        </p:nvPicPr>
        <p:blipFill>
          <a:blip r:embed="rId3"/>
          <a:srcRect l="27613" r="27596" b="43983"/>
          <a:stretch>
            <a:fillRect/>
          </a:stretch>
        </p:blipFill>
        <p:spPr>
          <a:xfrm>
            <a:off x="-6831875" y="1429139"/>
            <a:ext cx="4389145" cy="3085110"/>
          </a:xfrm>
          <a:prstGeom prst="rect">
            <a:avLst/>
          </a:prstGeom>
          <a:ln w="38100">
            <a:solidFill>
              <a:schemeClr val="tx1"/>
            </a:solidFill>
          </a:ln>
          <a:effectLst>
            <a:outerShdw blurRad="50800" dist="50800" dir="5400000" algn="ctr" rotWithShape="0">
              <a:srgbClr val="000000">
                <a:alpha val="50000"/>
              </a:srgbClr>
            </a:outerShdw>
          </a:effectLst>
        </p:spPr>
      </p:pic>
      <p:pic>
        <p:nvPicPr>
          <p:cNvPr id="12" name="صورة 11" descr="صورة تحتوي على نص, برمجيات, برامج الوسائط المتعددة, صفحة ويب&#10;&#10;قد يكون المحتوى الذي تم إنشاؤه بواسطة الذكاء الاصطناعي غير صحيح.">
            <a:extLst>
              <a:ext uri="{FF2B5EF4-FFF2-40B4-BE49-F238E27FC236}">
                <a16:creationId xmlns:a16="http://schemas.microsoft.com/office/drawing/2014/main" id="{5A4D70A4-95A6-5B3F-CDE7-27EAE880B8B7}"/>
              </a:ext>
            </a:extLst>
          </p:cNvPr>
          <p:cNvPicPr>
            <a:picLocks noChangeAspect="1"/>
          </p:cNvPicPr>
          <p:nvPr/>
        </p:nvPicPr>
        <p:blipFill rotWithShape="1">
          <a:blip r:embed="rId4">
            <a:extLst>
              <a:ext uri="{28A0092B-C50C-407E-A947-70E740481C1C}">
                <a14:useLocalDpi xmlns:a14="http://schemas.microsoft.com/office/drawing/2010/main" val="0"/>
              </a:ext>
            </a:extLst>
          </a:blip>
          <a:srcRect b="5395"/>
          <a:stretch>
            <a:fillRect/>
          </a:stretch>
        </p:blipFill>
        <p:spPr bwMode="auto">
          <a:xfrm>
            <a:off x="1744258" y="1429139"/>
            <a:ext cx="5799913" cy="3085200"/>
          </a:xfrm>
          <a:prstGeom prst="rect">
            <a:avLst/>
          </a:prstGeom>
          <a:noFill/>
          <a:ln w="38100">
            <a:solidFill>
              <a:schemeClr val="tx1"/>
            </a:solidFill>
          </a:ln>
          <a:effectLst>
            <a:outerShdw blurRad="50800" dist="50800" dir="5400000" algn="ctr" rotWithShape="0">
              <a:srgbClr val="000000">
                <a:alpha val="50000"/>
              </a:srgbClr>
            </a:outerShdw>
          </a:effectLst>
          <a:extLst>
            <a:ext uri="{53640926-AAD7-44D8-BBD7-CCE9431645EC}">
              <a14:shadowObscured xmlns:a14="http://schemas.microsoft.com/office/drawing/2010/main"/>
            </a:ext>
          </a:extLst>
        </p:spPr>
      </p:pic>
      <p:pic>
        <p:nvPicPr>
          <p:cNvPr id="13" name="صورة 12">
            <a:extLst>
              <a:ext uri="{FF2B5EF4-FFF2-40B4-BE49-F238E27FC236}">
                <a16:creationId xmlns:a16="http://schemas.microsoft.com/office/drawing/2014/main" id="{E6E37099-EE70-DD43-E791-984111473D36}"/>
              </a:ext>
            </a:extLst>
          </p:cNvPr>
          <p:cNvPicPr>
            <a:picLocks noChangeAspect="1"/>
          </p:cNvPicPr>
          <p:nvPr/>
        </p:nvPicPr>
        <p:blipFill rotWithShape="1">
          <a:blip r:embed="rId5">
            <a:extLst>
              <a:ext uri="{28A0092B-C50C-407E-A947-70E740481C1C}">
                <a14:useLocalDpi xmlns:a14="http://schemas.microsoft.com/office/drawing/2010/main" val="0"/>
              </a:ext>
            </a:extLst>
          </a:blip>
          <a:srcRect b="6535"/>
          <a:stretch>
            <a:fillRect/>
          </a:stretch>
        </p:blipFill>
        <p:spPr bwMode="auto">
          <a:xfrm>
            <a:off x="10205619" y="1429139"/>
            <a:ext cx="5869405" cy="3085200"/>
          </a:xfrm>
          <a:prstGeom prst="rect">
            <a:avLst/>
          </a:prstGeom>
          <a:noFill/>
          <a:ln w="38100">
            <a:solidFill>
              <a:schemeClr val="tx1"/>
            </a:solidFill>
          </a:ln>
          <a:effectLst>
            <a:outerShdw blurRad="50800" dist="50800" dir="5400000" algn="ctr" rotWithShape="0">
              <a:srgbClr val="000000">
                <a:alpha val="50000"/>
              </a:srgbClr>
            </a:outerShdw>
          </a:effectLst>
          <a:extLst>
            <a:ext uri="{53640926-AAD7-44D8-BBD7-CCE9431645EC}">
              <a14:shadowObscured xmlns:a14="http://schemas.microsoft.com/office/drawing/2010/main"/>
            </a:ext>
          </a:extLst>
        </p:spPr>
      </p:pic>
      <p:pic>
        <p:nvPicPr>
          <p:cNvPr id="14" name="صورة 13">
            <a:extLst>
              <a:ext uri="{FF2B5EF4-FFF2-40B4-BE49-F238E27FC236}">
                <a16:creationId xmlns:a16="http://schemas.microsoft.com/office/drawing/2014/main" id="{2EE29E30-2D17-0E43-38C2-BB3F47C466F2}"/>
              </a:ext>
            </a:extLst>
          </p:cNvPr>
          <p:cNvPicPr>
            <a:picLocks noChangeAspect="1"/>
          </p:cNvPicPr>
          <p:nvPr/>
        </p:nvPicPr>
        <p:blipFill>
          <a:blip r:embed="rId6"/>
          <a:stretch>
            <a:fillRect/>
          </a:stretch>
        </p:blipFill>
        <p:spPr>
          <a:xfrm>
            <a:off x="19340999" y="1429049"/>
            <a:ext cx="5886634" cy="3085200"/>
          </a:xfrm>
          <a:prstGeom prst="rect">
            <a:avLst/>
          </a:prstGeom>
          <a:ln w="38100">
            <a:solidFill>
              <a:schemeClr val="tx1"/>
            </a:solidFill>
          </a:ln>
          <a:effectLst>
            <a:outerShdw blurRad="50800" dist="50800" dir="5400000" algn="ctr" rotWithShape="0">
              <a:srgbClr val="000000">
                <a:alpha val="50000"/>
              </a:srgbClr>
            </a:outerShdw>
          </a:effectLst>
        </p:spPr>
      </p:pic>
      <p:pic>
        <p:nvPicPr>
          <p:cNvPr id="15" name="صورة 14">
            <a:extLst>
              <a:ext uri="{FF2B5EF4-FFF2-40B4-BE49-F238E27FC236}">
                <a16:creationId xmlns:a16="http://schemas.microsoft.com/office/drawing/2014/main" id="{9B61AAC9-A705-ECA1-04B4-EF6FFFC86D9D}"/>
              </a:ext>
            </a:extLst>
          </p:cNvPr>
          <p:cNvPicPr>
            <a:picLocks noChangeAspect="1"/>
          </p:cNvPicPr>
          <p:nvPr/>
        </p:nvPicPr>
        <p:blipFill>
          <a:blip r:embed="rId7"/>
          <a:stretch>
            <a:fillRect/>
          </a:stretch>
        </p:blipFill>
        <p:spPr>
          <a:xfrm>
            <a:off x="28323285" y="1429049"/>
            <a:ext cx="5784749" cy="3085200"/>
          </a:xfrm>
          <a:prstGeom prst="rect">
            <a:avLst/>
          </a:prstGeom>
          <a:ln w="38100">
            <a:solidFill>
              <a:schemeClr val="tx1"/>
            </a:solidFill>
          </a:ln>
          <a:effectLst>
            <a:outerShdw blurRad="50800" dist="50800" dir="5400000" algn="ctr" rotWithShape="0">
              <a:srgbClr val="000000">
                <a:alpha val="50000"/>
              </a:srgbClr>
            </a:outerShdw>
          </a:effectLst>
        </p:spPr>
      </p:pic>
      <p:pic>
        <p:nvPicPr>
          <p:cNvPr id="16" name="صورة 15">
            <a:extLst>
              <a:ext uri="{FF2B5EF4-FFF2-40B4-BE49-F238E27FC236}">
                <a16:creationId xmlns:a16="http://schemas.microsoft.com/office/drawing/2014/main" id="{E42F0DA5-3F86-C5E3-3360-EF40B02487D0}"/>
              </a:ext>
            </a:extLst>
          </p:cNvPr>
          <p:cNvPicPr>
            <a:picLocks noChangeAspect="1"/>
          </p:cNvPicPr>
          <p:nvPr/>
        </p:nvPicPr>
        <p:blipFill>
          <a:blip r:embed="rId8"/>
          <a:stretch>
            <a:fillRect/>
          </a:stretch>
        </p:blipFill>
        <p:spPr>
          <a:xfrm>
            <a:off x="37210941" y="1429049"/>
            <a:ext cx="5829592" cy="3085200"/>
          </a:xfrm>
          <a:prstGeom prst="rect">
            <a:avLst/>
          </a:prstGeom>
          <a:ln w="38100">
            <a:solidFill>
              <a:schemeClr val="tx1"/>
            </a:solidFill>
          </a:ln>
          <a:effectLst>
            <a:outerShdw blurRad="50800" dist="50800" dir="5400000" algn="ctr" rotWithShape="0">
              <a:srgbClr val="000000">
                <a:alpha val="50000"/>
              </a:srgbClr>
            </a:outerShdw>
          </a:effectLst>
        </p:spPr>
      </p:pic>
      <p:pic>
        <p:nvPicPr>
          <p:cNvPr id="17" name="صورة 16" descr="صورة تحتوي على نص, لقطة شاشة, برمجيات, أيقونة الحاسوب&#10;&#10;قد يكون المحتوى الذي تم إنشاؤه بواسطة الذكاء الاصطناعي غير صحيح.">
            <a:extLst>
              <a:ext uri="{FF2B5EF4-FFF2-40B4-BE49-F238E27FC236}">
                <a16:creationId xmlns:a16="http://schemas.microsoft.com/office/drawing/2014/main" id="{720CD409-3949-61DD-D3B3-F1A1F8DCFD5D}"/>
              </a:ext>
            </a:extLst>
          </p:cNvPr>
          <p:cNvPicPr>
            <a:picLocks noChangeAspect="1"/>
          </p:cNvPicPr>
          <p:nvPr/>
        </p:nvPicPr>
        <p:blipFill rotWithShape="1">
          <a:blip r:embed="rId9">
            <a:extLst>
              <a:ext uri="{28A0092B-C50C-407E-A947-70E740481C1C}">
                <a14:useLocalDpi xmlns:a14="http://schemas.microsoft.com/office/drawing/2010/main" val="0"/>
              </a:ext>
            </a:extLst>
          </a:blip>
          <a:srcRect b="6155"/>
          <a:stretch>
            <a:fillRect/>
          </a:stretch>
        </p:blipFill>
        <p:spPr bwMode="auto">
          <a:xfrm>
            <a:off x="46304378" y="1429049"/>
            <a:ext cx="5845642" cy="3085200"/>
          </a:xfrm>
          <a:prstGeom prst="rect">
            <a:avLst/>
          </a:prstGeom>
          <a:noFill/>
          <a:ln w="38100">
            <a:solidFill>
              <a:schemeClr val="tx1"/>
            </a:solidFill>
          </a:ln>
          <a:effectLst>
            <a:outerShdw blurRad="50800" dist="50800" dir="5400000" algn="ctr" rotWithShape="0">
              <a:srgbClr val="000000">
                <a:alpha val="50000"/>
              </a:srgbClr>
            </a:outerShdw>
          </a:effectLst>
          <a:extLst>
            <a:ext uri="{53640926-AAD7-44D8-BBD7-CCE9431645EC}">
              <a14:shadowObscured xmlns:a14="http://schemas.microsoft.com/office/drawing/2010/main"/>
            </a:ext>
          </a:extLst>
        </p:spPr>
      </p:pic>
      <p:pic>
        <p:nvPicPr>
          <p:cNvPr id="18" name="صورة 17">
            <a:extLst>
              <a:ext uri="{FF2B5EF4-FFF2-40B4-BE49-F238E27FC236}">
                <a16:creationId xmlns:a16="http://schemas.microsoft.com/office/drawing/2014/main" id="{C12B6BDF-9A03-08CF-CE65-E74C1342FE09}"/>
              </a:ext>
            </a:extLst>
          </p:cNvPr>
          <p:cNvPicPr>
            <a:picLocks noChangeAspect="1"/>
          </p:cNvPicPr>
          <p:nvPr/>
        </p:nvPicPr>
        <p:blipFill>
          <a:blip r:embed="rId10"/>
          <a:stretch>
            <a:fillRect/>
          </a:stretch>
        </p:blipFill>
        <p:spPr>
          <a:xfrm>
            <a:off x="55525826" y="1429049"/>
            <a:ext cx="5818317" cy="3085200"/>
          </a:xfrm>
          <a:prstGeom prst="rect">
            <a:avLst/>
          </a:prstGeom>
          <a:ln w="38100">
            <a:solidFill>
              <a:schemeClr val="tx1"/>
            </a:solidFill>
          </a:ln>
          <a:effectLst>
            <a:outerShdw blurRad="50800" dist="50800" dir="5400000" algn="ctr" rotWithShape="0">
              <a:srgbClr val="000000">
                <a:alpha val="50000"/>
              </a:srgbClr>
            </a:outerShdw>
          </a:effectLst>
        </p:spPr>
      </p:pic>
    </p:spTree>
    <p:extLst>
      <p:ext uri="{BB962C8B-B14F-4D97-AF65-F5344CB8AC3E}">
        <p14:creationId xmlns:p14="http://schemas.microsoft.com/office/powerpoint/2010/main" val="80876374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251">
          <a:extLst>
            <a:ext uri="{FF2B5EF4-FFF2-40B4-BE49-F238E27FC236}">
              <a16:creationId xmlns:a16="http://schemas.microsoft.com/office/drawing/2014/main" id="{0C3C7C99-E384-5477-729E-7FFCCB358A42}"/>
            </a:ext>
          </a:extLst>
        </p:cNvPr>
        <p:cNvGrpSpPr/>
        <p:nvPr/>
      </p:nvGrpSpPr>
      <p:grpSpPr>
        <a:xfrm>
          <a:off x="0" y="0"/>
          <a:ext cx="0" cy="0"/>
          <a:chOff x="0" y="0"/>
          <a:chExt cx="0" cy="0"/>
        </a:xfrm>
      </p:grpSpPr>
      <p:sp>
        <p:nvSpPr>
          <p:cNvPr id="1252" name="Google Shape;1252;p44">
            <a:extLst>
              <a:ext uri="{FF2B5EF4-FFF2-40B4-BE49-F238E27FC236}">
                <a16:creationId xmlns:a16="http://schemas.microsoft.com/office/drawing/2014/main" id="{672B5355-1C4F-3F39-A772-6F9C6C32AEEF}"/>
              </a:ext>
            </a:extLst>
          </p:cNvPr>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ar-SA" dirty="0">
                <a:latin typeface="Dubai" panose="020B0503030403030204" pitchFamily="34" charset="-78"/>
                <a:cs typeface="Dubai" panose="020B0503030403030204" pitchFamily="34" charset="-78"/>
              </a:rPr>
              <a:t>التنفيذ النهائي للنظام</a:t>
            </a:r>
            <a:endParaRPr dirty="0">
              <a:latin typeface="Dubai" panose="020B0503030403030204" pitchFamily="34" charset="-78"/>
              <a:cs typeface="Dubai" panose="020B0503030403030204" pitchFamily="34" charset="-78"/>
            </a:endParaRPr>
          </a:p>
        </p:txBody>
      </p:sp>
      <p:pic>
        <p:nvPicPr>
          <p:cNvPr id="11" name="صورة 10" descr="صورة تحتوي على نص, برمجيات, عرض, أيقونة الحاسوب&#10;&#10;قد يكون المحتوى الذي تم إنشاؤه بواسطة الذكاء الاصطناعي غير صحيح.">
            <a:extLst>
              <a:ext uri="{FF2B5EF4-FFF2-40B4-BE49-F238E27FC236}">
                <a16:creationId xmlns:a16="http://schemas.microsoft.com/office/drawing/2014/main" id="{B5D34175-FF97-CE2F-5C59-C9278A275ACE}"/>
              </a:ext>
            </a:extLst>
          </p:cNvPr>
          <p:cNvPicPr>
            <a:picLocks noChangeAspect="1"/>
          </p:cNvPicPr>
          <p:nvPr/>
        </p:nvPicPr>
        <p:blipFill>
          <a:blip r:embed="rId3"/>
          <a:srcRect l="27613" r="27596" b="43983"/>
          <a:stretch>
            <a:fillRect/>
          </a:stretch>
        </p:blipFill>
        <p:spPr>
          <a:xfrm>
            <a:off x="-15257411" y="1429139"/>
            <a:ext cx="4389145" cy="3085110"/>
          </a:xfrm>
          <a:prstGeom prst="rect">
            <a:avLst/>
          </a:prstGeom>
          <a:ln w="38100">
            <a:solidFill>
              <a:schemeClr val="tx1"/>
            </a:solidFill>
          </a:ln>
          <a:effectLst>
            <a:outerShdw blurRad="50800" dist="50800" dir="5400000" algn="ctr" rotWithShape="0">
              <a:srgbClr val="000000">
                <a:alpha val="50000"/>
              </a:srgbClr>
            </a:outerShdw>
          </a:effectLst>
        </p:spPr>
      </p:pic>
      <p:pic>
        <p:nvPicPr>
          <p:cNvPr id="12" name="صورة 11" descr="صورة تحتوي على نص, برمجيات, برامج الوسائط المتعددة, صفحة ويب&#10;&#10;قد يكون المحتوى الذي تم إنشاؤه بواسطة الذكاء الاصطناعي غير صحيح.">
            <a:extLst>
              <a:ext uri="{FF2B5EF4-FFF2-40B4-BE49-F238E27FC236}">
                <a16:creationId xmlns:a16="http://schemas.microsoft.com/office/drawing/2014/main" id="{6267C641-A831-C867-9E0F-1BCCC1B660F8}"/>
              </a:ext>
            </a:extLst>
          </p:cNvPr>
          <p:cNvPicPr>
            <a:picLocks noChangeAspect="1"/>
          </p:cNvPicPr>
          <p:nvPr/>
        </p:nvPicPr>
        <p:blipFill rotWithShape="1">
          <a:blip r:embed="rId4">
            <a:extLst>
              <a:ext uri="{28A0092B-C50C-407E-A947-70E740481C1C}">
                <a14:useLocalDpi xmlns:a14="http://schemas.microsoft.com/office/drawing/2010/main" val="0"/>
              </a:ext>
            </a:extLst>
          </a:blip>
          <a:srcRect b="5395"/>
          <a:stretch>
            <a:fillRect/>
          </a:stretch>
        </p:blipFill>
        <p:spPr bwMode="auto">
          <a:xfrm>
            <a:off x="-6681278" y="1429139"/>
            <a:ext cx="5799913" cy="3085200"/>
          </a:xfrm>
          <a:prstGeom prst="rect">
            <a:avLst/>
          </a:prstGeom>
          <a:noFill/>
          <a:ln w="38100">
            <a:solidFill>
              <a:schemeClr val="tx1"/>
            </a:solidFill>
          </a:ln>
          <a:effectLst>
            <a:outerShdw blurRad="50800" dist="50800" dir="5400000" algn="ctr" rotWithShape="0">
              <a:srgbClr val="000000">
                <a:alpha val="50000"/>
              </a:srgbClr>
            </a:outerShdw>
          </a:effectLst>
          <a:extLst>
            <a:ext uri="{53640926-AAD7-44D8-BBD7-CCE9431645EC}">
              <a14:shadowObscured xmlns:a14="http://schemas.microsoft.com/office/drawing/2010/main"/>
            </a:ext>
          </a:extLst>
        </p:spPr>
      </p:pic>
      <p:pic>
        <p:nvPicPr>
          <p:cNvPr id="13" name="صورة 12">
            <a:extLst>
              <a:ext uri="{FF2B5EF4-FFF2-40B4-BE49-F238E27FC236}">
                <a16:creationId xmlns:a16="http://schemas.microsoft.com/office/drawing/2014/main" id="{AAFD7400-249E-80A4-F228-83BAA8DDD775}"/>
              </a:ext>
            </a:extLst>
          </p:cNvPr>
          <p:cNvPicPr>
            <a:picLocks noChangeAspect="1"/>
          </p:cNvPicPr>
          <p:nvPr/>
        </p:nvPicPr>
        <p:blipFill rotWithShape="1">
          <a:blip r:embed="rId5">
            <a:extLst>
              <a:ext uri="{28A0092B-C50C-407E-A947-70E740481C1C}">
                <a14:useLocalDpi xmlns:a14="http://schemas.microsoft.com/office/drawing/2010/main" val="0"/>
              </a:ext>
            </a:extLst>
          </a:blip>
          <a:srcRect b="6535"/>
          <a:stretch>
            <a:fillRect/>
          </a:stretch>
        </p:blipFill>
        <p:spPr bwMode="auto">
          <a:xfrm>
            <a:off x="1780083" y="1429139"/>
            <a:ext cx="5869405" cy="3085200"/>
          </a:xfrm>
          <a:prstGeom prst="rect">
            <a:avLst/>
          </a:prstGeom>
          <a:noFill/>
          <a:ln w="38100">
            <a:solidFill>
              <a:schemeClr val="tx1"/>
            </a:solidFill>
          </a:ln>
          <a:effectLst>
            <a:outerShdw blurRad="50800" dist="50800" dir="5400000" algn="ctr" rotWithShape="0">
              <a:srgbClr val="000000">
                <a:alpha val="50000"/>
              </a:srgbClr>
            </a:outerShdw>
          </a:effectLst>
          <a:extLst>
            <a:ext uri="{53640926-AAD7-44D8-BBD7-CCE9431645EC}">
              <a14:shadowObscured xmlns:a14="http://schemas.microsoft.com/office/drawing/2010/main"/>
            </a:ext>
          </a:extLst>
        </p:spPr>
      </p:pic>
      <p:pic>
        <p:nvPicPr>
          <p:cNvPr id="14" name="صورة 13">
            <a:extLst>
              <a:ext uri="{FF2B5EF4-FFF2-40B4-BE49-F238E27FC236}">
                <a16:creationId xmlns:a16="http://schemas.microsoft.com/office/drawing/2014/main" id="{FF6D4DFC-6473-2E41-8115-F462D9C47B1B}"/>
              </a:ext>
            </a:extLst>
          </p:cNvPr>
          <p:cNvPicPr>
            <a:picLocks noChangeAspect="1"/>
          </p:cNvPicPr>
          <p:nvPr/>
        </p:nvPicPr>
        <p:blipFill>
          <a:blip r:embed="rId6"/>
          <a:stretch>
            <a:fillRect/>
          </a:stretch>
        </p:blipFill>
        <p:spPr>
          <a:xfrm>
            <a:off x="10915463" y="1429049"/>
            <a:ext cx="5886634" cy="3085200"/>
          </a:xfrm>
          <a:prstGeom prst="rect">
            <a:avLst/>
          </a:prstGeom>
          <a:ln w="38100">
            <a:solidFill>
              <a:schemeClr val="tx1"/>
            </a:solidFill>
          </a:ln>
          <a:effectLst>
            <a:outerShdw blurRad="50800" dist="50800" dir="5400000" algn="ctr" rotWithShape="0">
              <a:srgbClr val="000000">
                <a:alpha val="50000"/>
              </a:srgbClr>
            </a:outerShdw>
          </a:effectLst>
        </p:spPr>
      </p:pic>
      <p:pic>
        <p:nvPicPr>
          <p:cNvPr id="15" name="صورة 14">
            <a:extLst>
              <a:ext uri="{FF2B5EF4-FFF2-40B4-BE49-F238E27FC236}">
                <a16:creationId xmlns:a16="http://schemas.microsoft.com/office/drawing/2014/main" id="{F4A299C6-A02A-656B-CC1A-20DADCB9EECD}"/>
              </a:ext>
            </a:extLst>
          </p:cNvPr>
          <p:cNvPicPr>
            <a:picLocks noChangeAspect="1"/>
          </p:cNvPicPr>
          <p:nvPr/>
        </p:nvPicPr>
        <p:blipFill>
          <a:blip r:embed="rId7"/>
          <a:stretch>
            <a:fillRect/>
          </a:stretch>
        </p:blipFill>
        <p:spPr>
          <a:xfrm>
            <a:off x="19897749" y="1429049"/>
            <a:ext cx="5784749" cy="3085200"/>
          </a:xfrm>
          <a:prstGeom prst="rect">
            <a:avLst/>
          </a:prstGeom>
          <a:ln w="38100">
            <a:solidFill>
              <a:schemeClr val="tx1"/>
            </a:solidFill>
          </a:ln>
          <a:effectLst>
            <a:outerShdw blurRad="50800" dist="50800" dir="5400000" algn="ctr" rotWithShape="0">
              <a:srgbClr val="000000">
                <a:alpha val="50000"/>
              </a:srgbClr>
            </a:outerShdw>
          </a:effectLst>
        </p:spPr>
      </p:pic>
      <p:pic>
        <p:nvPicPr>
          <p:cNvPr id="16" name="صورة 15">
            <a:extLst>
              <a:ext uri="{FF2B5EF4-FFF2-40B4-BE49-F238E27FC236}">
                <a16:creationId xmlns:a16="http://schemas.microsoft.com/office/drawing/2014/main" id="{1A67C8CC-84B6-07A0-E9ED-80CB4D32147E}"/>
              </a:ext>
            </a:extLst>
          </p:cNvPr>
          <p:cNvPicPr>
            <a:picLocks noChangeAspect="1"/>
          </p:cNvPicPr>
          <p:nvPr/>
        </p:nvPicPr>
        <p:blipFill>
          <a:blip r:embed="rId8"/>
          <a:stretch>
            <a:fillRect/>
          </a:stretch>
        </p:blipFill>
        <p:spPr>
          <a:xfrm>
            <a:off x="28785405" y="1429049"/>
            <a:ext cx="5829592" cy="3085200"/>
          </a:xfrm>
          <a:prstGeom prst="rect">
            <a:avLst/>
          </a:prstGeom>
          <a:ln w="38100">
            <a:solidFill>
              <a:schemeClr val="tx1"/>
            </a:solidFill>
          </a:ln>
          <a:effectLst>
            <a:outerShdw blurRad="50800" dist="50800" dir="5400000" algn="ctr" rotWithShape="0">
              <a:srgbClr val="000000">
                <a:alpha val="50000"/>
              </a:srgbClr>
            </a:outerShdw>
          </a:effectLst>
        </p:spPr>
      </p:pic>
      <p:pic>
        <p:nvPicPr>
          <p:cNvPr id="17" name="صورة 16" descr="صورة تحتوي على نص, لقطة شاشة, برمجيات, أيقونة الحاسوب&#10;&#10;قد يكون المحتوى الذي تم إنشاؤه بواسطة الذكاء الاصطناعي غير صحيح.">
            <a:extLst>
              <a:ext uri="{FF2B5EF4-FFF2-40B4-BE49-F238E27FC236}">
                <a16:creationId xmlns:a16="http://schemas.microsoft.com/office/drawing/2014/main" id="{198D97F2-0687-CB5A-69FB-811B613D2D8F}"/>
              </a:ext>
            </a:extLst>
          </p:cNvPr>
          <p:cNvPicPr>
            <a:picLocks noChangeAspect="1"/>
          </p:cNvPicPr>
          <p:nvPr/>
        </p:nvPicPr>
        <p:blipFill rotWithShape="1">
          <a:blip r:embed="rId9">
            <a:extLst>
              <a:ext uri="{28A0092B-C50C-407E-A947-70E740481C1C}">
                <a14:useLocalDpi xmlns:a14="http://schemas.microsoft.com/office/drawing/2010/main" val="0"/>
              </a:ext>
            </a:extLst>
          </a:blip>
          <a:srcRect b="6155"/>
          <a:stretch>
            <a:fillRect/>
          </a:stretch>
        </p:blipFill>
        <p:spPr bwMode="auto">
          <a:xfrm>
            <a:off x="37878842" y="1429049"/>
            <a:ext cx="5845642" cy="3085200"/>
          </a:xfrm>
          <a:prstGeom prst="rect">
            <a:avLst/>
          </a:prstGeom>
          <a:noFill/>
          <a:ln w="38100">
            <a:solidFill>
              <a:schemeClr val="tx1"/>
            </a:solidFill>
          </a:ln>
          <a:effectLst>
            <a:outerShdw blurRad="50800" dist="50800" dir="5400000" algn="ctr" rotWithShape="0">
              <a:srgbClr val="000000">
                <a:alpha val="50000"/>
              </a:srgbClr>
            </a:outerShdw>
          </a:effectLst>
          <a:extLst>
            <a:ext uri="{53640926-AAD7-44D8-BBD7-CCE9431645EC}">
              <a14:shadowObscured xmlns:a14="http://schemas.microsoft.com/office/drawing/2010/main"/>
            </a:ext>
          </a:extLst>
        </p:spPr>
      </p:pic>
      <p:pic>
        <p:nvPicPr>
          <p:cNvPr id="18" name="صورة 17">
            <a:extLst>
              <a:ext uri="{FF2B5EF4-FFF2-40B4-BE49-F238E27FC236}">
                <a16:creationId xmlns:a16="http://schemas.microsoft.com/office/drawing/2014/main" id="{6F0C8623-D65F-A151-65B2-9BAA804344AA}"/>
              </a:ext>
            </a:extLst>
          </p:cNvPr>
          <p:cNvPicPr>
            <a:picLocks noChangeAspect="1"/>
          </p:cNvPicPr>
          <p:nvPr/>
        </p:nvPicPr>
        <p:blipFill>
          <a:blip r:embed="rId10"/>
          <a:stretch>
            <a:fillRect/>
          </a:stretch>
        </p:blipFill>
        <p:spPr>
          <a:xfrm>
            <a:off x="47100290" y="1429049"/>
            <a:ext cx="5818317" cy="3085200"/>
          </a:xfrm>
          <a:prstGeom prst="rect">
            <a:avLst/>
          </a:prstGeom>
          <a:ln w="38100">
            <a:solidFill>
              <a:schemeClr val="tx1"/>
            </a:solidFill>
          </a:ln>
          <a:effectLst>
            <a:outerShdw blurRad="50800" dist="50800" dir="5400000" algn="ctr" rotWithShape="0">
              <a:srgbClr val="000000">
                <a:alpha val="50000"/>
              </a:srgbClr>
            </a:outerShdw>
          </a:effectLst>
        </p:spPr>
      </p:pic>
    </p:spTree>
    <p:extLst>
      <p:ext uri="{BB962C8B-B14F-4D97-AF65-F5344CB8AC3E}">
        <p14:creationId xmlns:p14="http://schemas.microsoft.com/office/powerpoint/2010/main" val="419246205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251">
          <a:extLst>
            <a:ext uri="{FF2B5EF4-FFF2-40B4-BE49-F238E27FC236}">
              <a16:creationId xmlns:a16="http://schemas.microsoft.com/office/drawing/2014/main" id="{B064DB08-971A-0887-9DEB-5A8494C0769E}"/>
            </a:ext>
          </a:extLst>
        </p:cNvPr>
        <p:cNvGrpSpPr/>
        <p:nvPr/>
      </p:nvGrpSpPr>
      <p:grpSpPr>
        <a:xfrm>
          <a:off x="0" y="0"/>
          <a:ext cx="0" cy="0"/>
          <a:chOff x="0" y="0"/>
          <a:chExt cx="0" cy="0"/>
        </a:xfrm>
      </p:grpSpPr>
      <p:sp>
        <p:nvSpPr>
          <p:cNvPr id="1252" name="Google Shape;1252;p44">
            <a:extLst>
              <a:ext uri="{FF2B5EF4-FFF2-40B4-BE49-F238E27FC236}">
                <a16:creationId xmlns:a16="http://schemas.microsoft.com/office/drawing/2014/main" id="{D429DA3F-5E5F-AE98-5784-D90CC61059B3}"/>
              </a:ext>
            </a:extLst>
          </p:cNvPr>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ar-SA" dirty="0">
                <a:latin typeface="Dubai" panose="020B0503030403030204" pitchFamily="34" charset="-78"/>
                <a:cs typeface="Dubai" panose="020B0503030403030204" pitchFamily="34" charset="-78"/>
              </a:rPr>
              <a:t>التنفيذ النهائي للنظام</a:t>
            </a:r>
            <a:endParaRPr dirty="0">
              <a:latin typeface="Dubai" panose="020B0503030403030204" pitchFamily="34" charset="-78"/>
              <a:cs typeface="Dubai" panose="020B0503030403030204" pitchFamily="34" charset="-78"/>
            </a:endParaRPr>
          </a:p>
        </p:txBody>
      </p:sp>
      <p:pic>
        <p:nvPicPr>
          <p:cNvPr id="11" name="صورة 10" descr="صورة تحتوي على نص, برمجيات, عرض, أيقونة الحاسوب&#10;&#10;قد يكون المحتوى الذي تم إنشاؤه بواسطة الذكاء الاصطناعي غير صحيح.">
            <a:extLst>
              <a:ext uri="{FF2B5EF4-FFF2-40B4-BE49-F238E27FC236}">
                <a16:creationId xmlns:a16="http://schemas.microsoft.com/office/drawing/2014/main" id="{11E0C2F0-C8FC-780A-39E9-9AB11C4F9886}"/>
              </a:ext>
            </a:extLst>
          </p:cNvPr>
          <p:cNvPicPr>
            <a:picLocks noChangeAspect="1"/>
          </p:cNvPicPr>
          <p:nvPr/>
        </p:nvPicPr>
        <p:blipFill>
          <a:blip r:embed="rId3"/>
          <a:srcRect l="27613" r="27596" b="43983"/>
          <a:stretch>
            <a:fillRect/>
          </a:stretch>
        </p:blipFill>
        <p:spPr>
          <a:xfrm>
            <a:off x="-24532021" y="1429139"/>
            <a:ext cx="4389145" cy="3085110"/>
          </a:xfrm>
          <a:prstGeom prst="rect">
            <a:avLst/>
          </a:prstGeom>
          <a:ln w="38100">
            <a:solidFill>
              <a:schemeClr val="tx1"/>
            </a:solidFill>
          </a:ln>
          <a:effectLst>
            <a:outerShdw blurRad="50800" dist="50800" dir="5400000" algn="ctr" rotWithShape="0">
              <a:srgbClr val="000000">
                <a:alpha val="50000"/>
              </a:srgbClr>
            </a:outerShdw>
          </a:effectLst>
        </p:spPr>
      </p:pic>
      <p:pic>
        <p:nvPicPr>
          <p:cNvPr id="12" name="صورة 11" descr="صورة تحتوي على نص, برمجيات, برامج الوسائط المتعددة, صفحة ويب&#10;&#10;قد يكون المحتوى الذي تم إنشاؤه بواسطة الذكاء الاصطناعي غير صحيح.">
            <a:extLst>
              <a:ext uri="{FF2B5EF4-FFF2-40B4-BE49-F238E27FC236}">
                <a16:creationId xmlns:a16="http://schemas.microsoft.com/office/drawing/2014/main" id="{E7D8FBAE-B938-73E0-BC9A-821EA9BE4A23}"/>
              </a:ext>
            </a:extLst>
          </p:cNvPr>
          <p:cNvPicPr>
            <a:picLocks noChangeAspect="1"/>
          </p:cNvPicPr>
          <p:nvPr/>
        </p:nvPicPr>
        <p:blipFill rotWithShape="1">
          <a:blip r:embed="rId4">
            <a:extLst>
              <a:ext uri="{28A0092B-C50C-407E-A947-70E740481C1C}">
                <a14:useLocalDpi xmlns:a14="http://schemas.microsoft.com/office/drawing/2010/main" val="0"/>
              </a:ext>
            </a:extLst>
          </a:blip>
          <a:srcRect b="5395"/>
          <a:stretch>
            <a:fillRect/>
          </a:stretch>
        </p:blipFill>
        <p:spPr bwMode="auto">
          <a:xfrm>
            <a:off x="-15955888" y="1429139"/>
            <a:ext cx="5799913" cy="3085200"/>
          </a:xfrm>
          <a:prstGeom prst="rect">
            <a:avLst/>
          </a:prstGeom>
          <a:noFill/>
          <a:ln w="38100">
            <a:solidFill>
              <a:schemeClr val="tx1"/>
            </a:solidFill>
          </a:ln>
          <a:effectLst>
            <a:outerShdw blurRad="50800" dist="50800" dir="5400000" algn="ctr" rotWithShape="0">
              <a:srgbClr val="000000">
                <a:alpha val="50000"/>
              </a:srgbClr>
            </a:outerShdw>
          </a:effectLst>
          <a:extLst>
            <a:ext uri="{53640926-AAD7-44D8-BBD7-CCE9431645EC}">
              <a14:shadowObscured xmlns:a14="http://schemas.microsoft.com/office/drawing/2010/main"/>
            </a:ext>
          </a:extLst>
        </p:spPr>
      </p:pic>
      <p:pic>
        <p:nvPicPr>
          <p:cNvPr id="13" name="صورة 12">
            <a:extLst>
              <a:ext uri="{FF2B5EF4-FFF2-40B4-BE49-F238E27FC236}">
                <a16:creationId xmlns:a16="http://schemas.microsoft.com/office/drawing/2014/main" id="{376D860E-97B0-6498-5845-3107DD1555C2}"/>
              </a:ext>
            </a:extLst>
          </p:cNvPr>
          <p:cNvPicPr>
            <a:picLocks noChangeAspect="1"/>
          </p:cNvPicPr>
          <p:nvPr/>
        </p:nvPicPr>
        <p:blipFill rotWithShape="1">
          <a:blip r:embed="rId5">
            <a:extLst>
              <a:ext uri="{28A0092B-C50C-407E-A947-70E740481C1C}">
                <a14:useLocalDpi xmlns:a14="http://schemas.microsoft.com/office/drawing/2010/main" val="0"/>
              </a:ext>
            </a:extLst>
          </a:blip>
          <a:srcRect b="6535"/>
          <a:stretch>
            <a:fillRect/>
          </a:stretch>
        </p:blipFill>
        <p:spPr bwMode="auto">
          <a:xfrm>
            <a:off x="-7494527" y="1429139"/>
            <a:ext cx="5869405" cy="3085200"/>
          </a:xfrm>
          <a:prstGeom prst="rect">
            <a:avLst/>
          </a:prstGeom>
          <a:noFill/>
          <a:ln w="38100">
            <a:solidFill>
              <a:schemeClr val="tx1"/>
            </a:solidFill>
          </a:ln>
          <a:effectLst>
            <a:outerShdw blurRad="50800" dist="50800" dir="5400000" algn="ctr" rotWithShape="0">
              <a:srgbClr val="000000">
                <a:alpha val="50000"/>
              </a:srgbClr>
            </a:outerShdw>
          </a:effectLst>
          <a:extLst>
            <a:ext uri="{53640926-AAD7-44D8-BBD7-CCE9431645EC}">
              <a14:shadowObscured xmlns:a14="http://schemas.microsoft.com/office/drawing/2010/main"/>
            </a:ext>
          </a:extLst>
        </p:spPr>
      </p:pic>
      <p:pic>
        <p:nvPicPr>
          <p:cNvPr id="14" name="صورة 13">
            <a:extLst>
              <a:ext uri="{FF2B5EF4-FFF2-40B4-BE49-F238E27FC236}">
                <a16:creationId xmlns:a16="http://schemas.microsoft.com/office/drawing/2014/main" id="{36F41ED5-C34C-5ADD-CE97-36C7CF7ED2BE}"/>
              </a:ext>
            </a:extLst>
          </p:cNvPr>
          <p:cNvPicPr>
            <a:picLocks noChangeAspect="1"/>
          </p:cNvPicPr>
          <p:nvPr/>
        </p:nvPicPr>
        <p:blipFill>
          <a:blip r:embed="rId6"/>
          <a:stretch>
            <a:fillRect/>
          </a:stretch>
        </p:blipFill>
        <p:spPr>
          <a:xfrm>
            <a:off x="1640853" y="1429049"/>
            <a:ext cx="5886634" cy="3085200"/>
          </a:xfrm>
          <a:prstGeom prst="rect">
            <a:avLst/>
          </a:prstGeom>
          <a:ln w="38100">
            <a:solidFill>
              <a:schemeClr val="tx1"/>
            </a:solidFill>
          </a:ln>
          <a:effectLst>
            <a:outerShdw blurRad="50800" dist="50800" dir="5400000" algn="ctr" rotWithShape="0">
              <a:srgbClr val="000000">
                <a:alpha val="50000"/>
              </a:srgbClr>
            </a:outerShdw>
          </a:effectLst>
        </p:spPr>
      </p:pic>
      <p:pic>
        <p:nvPicPr>
          <p:cNvPr id="15" name="صورة 14">
            <a:extLst>
              <a:ext uri="{FF2B5EF4-FFF2-40B4-BE49-F238E27FC236}">
                <a16:creationId xmlns:a16="http://schemas.microsoft.com/office/drawing/2014/main" id="{2414E648-8424-FC6A-D2CA-653E80FE89CD}"/>
              </a:ext>
            </a:extLst>
          </p:cNvPr>
          <p:cNvPicPr>
            <a:picLocks noChangeAspect="1"/>
          </p:cNvPicPr>
          <p:nvPr/>
        </p:nvPicPr>
        <p:blipFill>
          <a:blip r:embed="rId7"/>
          <a:stretch>
            <a:fillRect/>
          </a:stretch>
        </p:blipFill>
        <p:spPr>
          <a:xfrm>
            <a:off x="10623139" y="1429049"/>
            <a:ext cx="5784749" cy="3085200"/>
          </a:xfrm>
          <a:prstGeom prst="rect">
            <a:avLst/>
          </a:prstGeom>
          <a:ln w="38100">
            <a:solidFill>
              <a:schemeClr val="tx1"/>
            </a:solidFill>
          </a:ln>
          <a:effectLst>
            <a:outerShdw blurRad="50800" dist="50800" dir="5400000" algn="ctr" rotWithShape="0">
              <a:srgbClr val="000000">
                <a:alpha val="50000"/>
              </a:srgbClr>
            </a:outerShdw>
          </a:effectLst>
        </p:spPr>
      </p:pic>
      <p:pic>
        <p:nvPicPr>
          <p:cNvPr id="16" name="صورة 15">
            <a:extLst>
              <a:ext uri="{FF2B5EF4-FFF2-40B4-BE49-F238E27FC236}">
                <a16:creationId xmlns:a16="http://schemas.microsoft.com/office/drawing/2014/main" id="{E9A024D0-C304-708B-B42A-68CA787E66CA}"/>
              </a:ext>
            </a:extLst>
          </p:cNvPr>
          <p:cNvPicPr>
            <a:picLocks noChangeAspect="1"/>
          </p:cNvPicPr>
          <p:nvPr/>
        </p:nvPicPr>
        <p:blipFill>
          <a:blip r:embed="rId8"/>
          <a:stretch>
            <a:fillRect/>
          </a:stretch>
        </p:blipFill>
        <p:spPr>
          <a:xfrm>
            <a:off x="19510795" y="1429049"/>
            <a:ext cx="5829592" cy="3085200"/>
          </a:xfrm>
          <a:prstGeom prst="rect">
            <a:avLst/>
          </a:prstGeom>
          <a:ln w="38100">
            <a:solidFill>
              <a:schemeClr val="tx1"/>
            </a:solidFill>
          </a:ln>
          <a:effectLst>
            <a:outerShdw blurRad="50800" dist="50800" dir="5400000" algn="ctr" rotWithShape="0">
              <a:srgbClr val="000000">
                <a:alpha val="50000"/>
              </a:srgbClr>
            </a:outerShdw>
          </a:effectLst>
        </p:spPr>
      </p:pic>
      <p:pic>
        <p:nvPicPr>
          <p:cNvPr id="17" name="صورة 16" descr="صورة تحتوي على نص, لقطة شاشة, برمجيات, أيقونة الحاسوب&#10;&#10;قد يكون المحتوى الذي تم إنشاؤه بواسطة الذكاء الاصطناعي غير صحيح.">
            <a:extLst>
              <a:ext uri="{FF2B5EF4-FFF2-40B4-BE49-F238E27FC236}">
                <a16:creationId xmlns:a16="http://schemas.microsoft.com/office/drawing/2014/main" id="{B522E6EB-D50F-8319-3AA7-128BF48F8479}"/>
              </a:ext>
            </a:extLst>
          </p:cNvPr>
          <p:cNvPicPr>
            <a:picLocks noChangeAspect="1"/>
          </p:cNvPicPr>
          <p:nvPr/>
        </p:nvPicPr>
        <p:blipFill rotWithShape="1">
          <a:blip r:embed="rId9">
            <a:extLst>
              <a:ext uri="{28A0092B-C50C-407E-A947-70E740481C1C}">
                <a14:useLocalDpi xmlns:a14="http://schemas.microsoft.com/office/drawing/2010/main" val="0"/>
              </a:ext>
            </a:extLst>
          </a:blip>
          <a:srcRect b="6155"/>
          <a:stretch>
            <a:fillRect/>
          </a:stretch>
        </p:blipFill>
        <p:spPr bwMode="auto">
          <a:xfrm>
            <a:off x="28604232" y="1429049"/>
            <a:ext cx="5845642" cy="3085200"/>
          </a:xfrm>
          <a:prstGeom prst="rect">
            <a:avLst/>
          </a:prstGeom>
          <a:noFill/>
          <a:ln w="38100">
            <a:solidFill>
              <a:schemeClr val="tx1"/>
            </a:solidFill>
          </a:ln>
          <a:effectLst>
            <a:outerShdw blurRad="50800" dist="50800" dir="5400000" algn="ctr" rotWithShape="0">
              <a:srgbClr val="000000">
                <a:alpha val="50000"/>
              </a:srgbClr>
            </a:outerShdw>
          </a:effectLst>
          <a:extLst>
            <a:ext uri="{53640926-AAD7-44D8-BBD7-CCE9431645EC}">
              <a14:shadowObscured xmlns:a14="http://schemas.microsoft.com/office/drawing/2010/main"/>
            </a:ext>
          </a:extLst>
        </p:spPr>
      </p:pic>
      <p:pic>
        <p:nvPicPr>
          <p:cNvPr id="18" name="صورة 17">
            <a:extLst>
              <a:ext uri="{FF2B5EF4-FFF2-40B4-BE49-F238E27FC236}">
                <a16:creationId xmlns:a16="http://schemas.microsoft.com/office/drawing/2014/main" id="{5CFD812F-D649-748D-B9C2-6011194165C5}"/>
              </a:ext>
            </a:extLst>
          </p:cNvPr>
          <p:cNvPicPr>
            <a:picLocks noChangeAspect="1"/>
          </p:cNvPicPr>
          <p:nvPr/>
        </p:nvPicPr>
        <p:blipFill>
          <a:blip r:embed="rId10"/>
          <a:stretch>
            <a:fillRect/>
          </a:stretch>
        </p:blipFill>
        <p:spPr>
          <a:xfrm>
            <a:off x="37825680" y="1429049"/>
            <a:ext cx="5818317" cy="3085200"/>
          </a:xfrm>
          <a:prstGeom prst="rect">
            <a:avLst/>
          </a:prstGeom>
          <a:ln w="38100">
            <a:solidFill>
              <a:schemeClr val="tx1"/>
            </a:solidFill>
          </a:ln>
          <a:effectLst>
            <a:outerShdw blurRad="50800" dist="50800" dir="5400000" algn="ctr" rotWithShape="0">
              <a:srgbClr val="000000">
                <a:alpha val="50000"/>
              </a:srgbClr>
            </a:outerShdw>
          </a:effectLst>
        </p:spPr>
      </p:pic>
    </p:spTree>
    <p:extLst>
      <p:ext uri="{BB962C8B-B14F-4D97-AF65-F5344CB8AC3E}">
        <p14:creationId xmlns:p14="http://schemas.microsoft.com/office/powerpoint/2010/main" val="13836375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251">
          <a:extLst>
            <a:ext uri="{FF2B5EF4-FFF2-40B4-BE49-F238E27FC236}">
              <a16:creationId xmlns:a16="http://schemas.microsoft.com/office/drawing/2014/main" id="{48EB9080-0B51-D951-6CBA-01F3D41634E0}"/>
            </a:ext>
          </a:extLst>
        </p:cNvPr>
        <p:cNvGrpSpPr/>
        <p:nvPr/>
      </p:nvGrpSpPr>
      <p:grpSpPr>
        <a:xfrm>
          <a:off x="0" y="0"/>
          <a:ext cx="0" cy="0"/>
          <a:chOff x="0" y="0"/>
          <a:chExt cx="0" cy="0"/>
        </a:xfrm>
      </p:grpSpPr>
      <p:sp>
        <p:nvSpPr>
          <p:cNvPr id="1252" name="Google Shape;1252;p44">
            <a:extLst>
              <a:ext uri="{FF2B5EF4-FFF2-40B4-BE49-F238E27FC236}">
                <a16:creationId xmlns:a16="http://schemas.microsoft.com/office/drawing/2014/main" id="{D8785C14-4482-1F1A-AF4E-4851AC607209}"/>
              </a:ext>
            </a:extLst>
          </p:cNvPr>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ar-SA" dirty="0">
                <a:latin typeface="Dubai" panose="020B0503030403030204" pitchFamily="34" charset="-78"/>
                <a:cs typeface="Dubai" panose="020B0503030403030204" pitchFamily="34" charset="-78"/>
              </a:rPr>
              <a:t>التنفيذ النهائي للنظام</a:t>
            </a:r>
            <a:endParaRPr dirty="0">
              <a:latin typeface="Dubai" panose="020B0503030403030204" pitchFamily="34" charset="-78"/>
              <a:cs typeface="Dubai" panose="020B0503030403030204" pitchFamily="34" charset="-78"/>
            </a:endParaRPr>
          </a:p>
        </p:txBody>
      </p:sp>
      <p:pic>
        <p:nvPicPr>
          <p:cNvPr id="11" name="صورة 10" descr="صورة تحتوي على نص, برمجيات, عرض, أيقونة الحاسوب&#10;&#10;قد يكون المحتوى الذي تم إنشاؤه بواسطة الذكاء الاصطناعي غير صحيح.">
            <a:extLst>
              <a:ext uri="{FF2B5EF4-FFF2-40B4-BE49-F238E27FC236}">
                <a16:creationId xmlns:a16="http://schemas.microsoft.com/office/drawing/2014/main" id="{3E529EB1-BB5D-AED4-B9D8-8C909D8950E2}"/>
              </a:ext>
            </a:extLst>
          </p:cNvPr>
          <p:cNvPicPr>
            <a:picLocks noChangeAspect="1"/>
          </p:cNvPicPr>
          <p:nvPr/>
        </p:nvPicPr>
        <p:blipFill>
          <a:blip r:embed="rId3"/>
          <a:srcRect l="27613" r="27596" b="43983"/>
          <a:stretch>
            <a:fillRect/>
          </a:stretch>
        </p:blipFill>
        <p:spPr>
          <a:xfrm>
            <a:off x="-33349445" y="1429139"/>
            <a:ext cx="4389145" cy="3085110"/>
          </a:xfrm>
          <a:prstGeom prst="rect">
            <a:avLst/>
          </a:prstGeom>
          <a:ln w="38100">
            <a:solidFill>
              <a:schemeClr val="tx1"/>
            </a:solidFill>
          </a:ln>
          <a:effectLst>
            <a:outerShdw blurRad="50800" dist="50800" dir="5400000" algn="ctr" rotWithShape="0">
              <a:srgbClr val="000000">
                <a:alpha val="50000"/>
              </a:srgbClr>
            </a:outerShdw>
          </a:effectLst>
        </p:spPr>
      </p:pic>
      <p:pic>
        <p:nvPicPr>
          <p:cNvPr id="12" name="صورة 11" descr="صورة تحتوي على نص, برمجيات, برامج الوسائط المتعددة, صفحة ويب&#10;&#10;قد يكون المحتوى الذي تم إنشاؤه بواسطة الذكاء الاصطناعي غير صحيح.">
            <a:extLst>
              <a:ext uri="{FF2B5EF4-FFF2-40B4-BE49-F238E27FC236}">
                <a16:creationId xmlns:a16="http://schemas.microsoft.com/office/drawing/2014/main" id="{F9749743-AC97-7583-1D67-9DD4C290DB66}"/>
              </a:ext>
            </a:extLst>
          </p:cNvPr>
          <p:cNvPicPr>
            <a:picLocks noChangeAspect="1"/>
          </p:cNvPicPr>
          <p:nvPr/>
        </p:nvPicPr>
        <p:blipFill rotWithShape="1">
          <a:blip r:embed="rId4">
            <a:extLst>
              <a:ext uri="{28A0092B-C50C-407E-A947-70E740481C1C}">
                <a14:useLocalDpi xmlns:a14="http://schemas.microsoft.com/office/drawing/2010/main" val="0"/>
              </a:ext>
            </a:extLst>
          </a:blip>
          <a:srcRect b="5395"/>
          <a:stretch>
            <a:fillRect/>
          </a:stretch>
        </p:blipFill>
        <p:spPr bwMode="auto">
          <a:xfrm>
            <a:off x="-24773312" y="1429139"/>
            <a:ext cx="5799913" cy="3085200"/>
          </a:xfrm>
          <a:prstGeom prst="rect">
            <a:avLst/>
          </a:prstGeom>
          <a:noFill/>
          <a:ln w="38100">
            <a:solidFill>
              <a:schemeClr val="tx1"/>
            </a:solidFill>
          </a:ln>
          <a:effectLst>
            <a:outerShdw blurRad="50800" dist="50800" dir="5400000" algn="ctr" rotWithShape="0">
              <a:srgbClr val="000000">
                <a:alpha val="50000"/>
              </a:srgbClr>
            </a:outerShdw>
          </a:effectLst>
          <a:extLst>
            <a:ext uri="{53640926-AAD7-44D8-BBD7-CCE9431645EC}">
              <a14:shadowObscured xmlns:a14="http://schemas.microsoft.com/office/drawing/2010/main"/>
            </a:ext>
          </a:extLst>
        </p:spPr>
      </p:pic>
      <p:pic>
        <p:nvPicPr>
          <p:cNvPr id="13" name="صورة 12">
            <a:extLst>
              <a:ext uri="{FF2B5EF4-FFF2-40B4-BE49-F238E27FC236}">
                <a16:creationId xmlns:a16="http://schemas.microsoft.com/office/drawing/2014/main" id="{367C787C-7156-2900-E988-E770D21D0990}"/>
              </a:ext>
            </a:extLst>
          </p:cNvPr>
          <p:cNvPicPr>
            <a:picLocks noChangeAspect="1"/>
          </p:cNvPicPr>
          <p:nvPr/>
        </p:nvPicPr>
        <p:blipFill rotWithShape="1">
          <a:blip r:embed="rId5">
            <a:extLst>
              <a:ext uri="{28A0092B-C50C-407E-A947-70E740481C1C}">
                <a14:useLocalDpi xmlns:a14="http://schemas.microsoft.com/office/drawing/2010/main" val="0"/>
              </a:ext>
            </a:extLst>
          </a:blip>
          <a:srcRect b="6535"/>
          <a:stretch>
            <a:fillRect/>
          </a:stretch>
        </p:blipFill>
        <p:spPr bwMode="auto">
          <a:xfrm>
            <a:off x="-16311951" y="1429139"/>
            <a:ext cx="5869405" cy="3085200"/>
          </a:xfrm>
          <a:prstGeom prst="rect">
            <a:avLst/>
          </a:prstGeom>
          <a:noFill/>
          <a:ln w="38100">
            <a:solidFill>
              <a:schemeClr val="tx1"/>
            </a:solidFill>
          </a:ln>
          <a:effectLst>
            <a:outerShdw blurRad="50800" dist="50800" dir="5400000" algn="ctr" rotWithShape="0">
              <a:srgbClr val="000000">
                <a:alpha val="50000"/>
              </a:srgbClr>
            </a:outerShdw>
          </a:effectLst>
          <a:extLst>
            <a:ext uri="{53640926-AAD7-44D8-BBD7-CCE9431645EC}">
              <a14:shadowObscured xmlns:a14="http://schemas.microsoft.com/office/drawing/2010/main"/>
            </a:ext>
          </a:extLst>
        </p:spPr>
      </p:pic>
      <p:pic>
        <p:nvPicPr>
          <p:cNvPr id="14" name="صورة 13">
            <a:extLst>
              <a:ext uri="{FF2B5EF4-FFF2-40B4-BE49-F238E27FC236}">
                <a16:creationId xmlns:a16="http://schemas.microsoft.com/office/drawing/2014/main" id="{DA56F0A5-4F72-78EA-4353-B06FD3B3512A}"/>
              </a:ext>
            </a:extLst>
          </p:cNvPr>
          <p:cNvPicPr>
            <a:picLocks noChangeAspect="1"/>
          </p:cNvPicPr>
          <p:nvPr/>
        </p:nvPicPr>
        <p:blipFill>
          <a:blip r:embed="rId6"/>
          <a:stretch>
            <a:fillRect/>
          </a:stretch>
        </p:blipFill>
        <p:spPr>
          <a:xfrm>
            <a:off x="-7176571" y="1429049"/>
            <a:ext cx="5886634" cy="3085200"/>
          </a:xfrm>
          <a:prstGeom prst="rect">
            <a:avLst/>
          </a:prstGeom>
          <a:ln w="38100">
            <a:solidFill>
              <a:schemeClr val="tx1"/>
            </a:solidFill>
          </a:ln>
          <a:effectLst>
            <a:outerShdw blurRad="50800" dist="50800" dir="5400000" algn="ctr" rotWithShape="0">
              <a:srgbClr val="000000">
                <a:alpha val="50000"/>
              </a:srgbClr>
            </a:outerShdw>
          </a:effectLst>
        </p:spPr>
      </p:pic>
      <p:pic>
        <p:nvPicPr>
          <p:cNvPr id="15" name="صورة 14">
            <a:extLst>
              <a:ext uri="{FF2B5EF4-FFF2-40B4-BE49-F238E27FC236}">
                <a16:creationId xmlns:a16="http://schemas.microsoft.com/office/drawing/2014/main" id="{B4C206F3-1FEC-E7F1-9F7C-4438924AC2B8}"/>
              </a:ext>
            </a:extLst>
          </p:cNvPr>
          <p:cNvPicPr>
            <a:picLocks noChangeAspect="1"/>
          </p:cNvPicPr>
          <p:nvPr/>
        </p:nvPicPr>
        <p:blipFill>
          <a:blip r:embed="rId7"/>
          <a:stretch>
            <a:fillRect/>
          </a:stretch>
        </p:blipFill>
        <p:spPr>
          <a:xfrm>
            <a:off x="1805715" y="1429049"/>
            <a:ext cx="5784749" cy="3085200"/>
          </a:xfrm>
          <a:prstGeom prst="rect">
            <a:avLst/>
          </a:prstGeom>
          <a:ln w="38100">
            <a:solidFill>
              <a:schemeClr val="tx1"/>
            </a:solidFill>
          </a:ln>
          <a:effectLst>
            <a:outerShdw blurRad="50800" dist="50800" dir="5400000" algn="ctr" rotWithShape="0">
              <a:srgbClr val="000000">
                <a:alpha val="50000"/>
              </a:srgbClr>
            </a:outerShdw>
          </a:effectLst>
        </p:spPr>
      </p:pic>
      <p:pic>
        <p:nvPicPr>
          <p:cNvPr id="16" name="صورة 15">
            <a:extLst>
              <a:ext uri="{FF2B5EF4-FFF2-40B4-BE49-F238E27FC236}">
                <a16:creationId xmlns:a16="http://schemas.microsoft.com/office/drawing/2014/main" id="{7A429029-EEB3-F8B0-35E2-A04C3D146C75}"/>
              </a:ext>
            </a:extLst>
          </p:cNvPr>
          <p:cNvPicPr>
            <a:picLocks noChangeAspect="1"/>
          </p:cNvPicPr>
          <p:nvPr/>
        </p:nvPicPr>
        <p:blipFill>
          <a:blip r:embed="rId8"/>
          <a:stretch>
            <a:fillRect/>
          </a:stretch>
        </p:blipFill>
        <p:spPr>
          <a:xfrm>
            <a:off x="10693371" y="1429049"/>
            <a:ext cx="5829592" cy="3085200"/>
          </a:xfrm>
          <a:prstGeom prst="rect">
            <a:avLst/>
          </a:prstGeom>
          <a:ln w="38100">
            <a:solidFill>
              <a:schemeClr val="tx1"/>
            </a:solidFill>
          </a:ln>
          <a:effectLst>
            <a:outerShdw blurRad="50800" dist="50800" dir="5400000" algn="ctr" rotWithShape="0">
              <a:srgbClr val="000000">
                <a:alpha val="50000"/>
              </a:srgbClr>
            </a:outerShdw>
          </a:effectLst>
        </p:spPr>
      </p:pic>
      <p:pic>
        <p:nvPicPr>
          <p:cNvPr id="17" name="صورة 16" descr="صورة تحتوي على نص, لقطة شاشة, برمجيات, أيقونة الحاسوب&#10;&#10;قد يكون المحتوى الذي تم إنشاؤه بواسطة الذكاء الاصطناعي غير صحيح.">
            <a:extLst>
              <a:ext uri="{FF2B5EF4-FFF2-40B4-BE49-F238E27FC236}">
                <a16:creationId xmlns:a16="http://schemas.microsoft.com/office/drawing/2014/main" id="{8E942768-E89D-8A04-FB6A-D2E45F700DBE}"/>
              </a:ext>
            </a:extLst>
          </p:cNvPr>
          <p:cNvPicPr>
            <a:picLocks noChangeAspect="1"/>
          </p:cNvPicPr>
          <p:nvPr/>
        </p:nvPicPr>
        <p:blipFill rotWithShape="1">
          <a:blip r:embed="rId9">
            <a:extLst>
              <a:ext uri="{28A0092B-C50C-407E-A947-70E740481C1C}">
                <a14:useLocalDpi xmlns:a14="http://schemas.microsoft.com/office/drawing/2010/main" val="0"/>
              </a:ext>
            </a:extLst>
          </a:blip>
          <a:srcRect b="6155"/>
          <a:stretch>
            <a:fillRect/>
          </a:stretch>
        </p:blipFill>
        <p:spPr bwMode="auto">
          <a:xfrm>
            <a:off x="19786808" y="1429049"/>
            <a:ext cx="5845642" cy="3085200"/>
          </a:xfrm>
          <a:prstGeom prst="rect">
            <a:avLst/>
          </a:prstGeom>
          <a:noFill/>
          <a:ln w="38100">
            <a:solidFill>
              <a:schemeClr val="tx1"/>
            </a:solidFill>
          </a:ln>
          <a:effectLst>
            <a:outerShdw blurRad="50800" dist="50800" dir="5400000" algn="ctr" rotWithShape="0">
              <a:srgbClr val="000000">
                <a:alpha val="50000"/>
              </a:srgbClr>
            </a:outerShdw>
          </a:effectLst>
          <a:extLst>
            <a:ext uri="{53640926-AAD7-44D8-BBD7-CCE9431645EC}">
              <a14:shadowObscured xmlns:a14="http://schemas.microsoft.com/office/drawing/2010/main"/>
            </a:ext>
          </a:extLst>
        </p:spPr>
      </p:pic>
      <p:pic>
        <p:nvPicPr>
          <p:cNvPr id="18" name="صورة 17">
            <a:extLst>
              <a:ext uri="{FF2B5EF4-FFF2-40B4-BE49-F238E27FC236}">
                <a16:creationId xmlns:a16="http://schemas.microsoft.com/office/drawing/2014/main" id="{985753A2-E794-C4EA-2C69-05F7D92335B2}"/>
              </a:ext>
            </a:extLst>
          </p:cNvPr>
          <p:cNvPicPr>
            <a:picLocks noChangeAspect="1"/>
          </p:cNvPicPr>
          <p:nvPr/>
        </p:nvPicPr>
        <p:blipFill>
          <a:blip r:embed="rId10"/>
          <a:stretch>
            <a:fillRect/>
          </a:stretch>
        </p:blipFill>
        <p:spPr>
          <a:xfrm>
            <a:off x="29008256" y="1429049"/>
            <a:ext cx="5818317" cy="3085200"/>
          </a:xfrm>
          <a:prstGeom prst="rect">
            <a:avLst/>
          </a:prstGeom>
          <a:ln w="38100">
            <a:solidFill>
              <a:schemeClr val="tx1"/>
            </a:solidFill>
          </a:ln>
          <a:effectLst>
            <a:outerShdw blurRad="50800" dist="50800" dir="5400000" algn="ctr" rotWithShape="0">
              <a:srgbClr val="000000">
                <a:alpha val="50000"/>
              </a:srgbClr>
            </a:outerShdw>
          </a:effectLst>
        </p:spPr>
      </p:pic>
    </p:spTree>
    <p:extLst>
      <p:ext uri="{BB962C8B-B14F-4D97-AF65-F5344CB8AC3E}">
        <p14:creationId xmlns:p14="http://schemas.microsoft.com/office/powerpoint/2010/main" val="383208731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251">
          <a:extLst>
            <a:ext uri="{FF2B5EF4-FFF2-40B4-BE49-F238E27FC236}">
              <a16:creationId xmlns:a16="http://schemas.microsoft.com/office/drawing/2014/main" id="{DB2E2A2A-BDFA-A918-BCDC-63FF7203B765}"/>
            </a:ext>
          </a:extLst>
        </p:cNvPr>
        <p:cNvGrpSpPr/>
        <p:nvPr/>
      </p:nvGrpSpPr>
      <p:grpSpPr>
        <a:xfrm>
          <a:off x="0" y="0"/>
          <a:ext cx="0" cy="0"/>
          <a:chOff x="0" y="0"/>
          <a:chExt cx="0" cy="0"/>
        </a:xfrm>
      </p:grpSpPr>
      <p:sp>
        <p:nvSpPr>
          <p:cNvPr id="1252" name="Google Shape;1252;p44">
            <a:extLst>
              <a:ext uri="{FF2B5EF4-FFF2-40B4-BE49-F238E27FC236}">
                <a16:creationId xmlns:a16="http://schemas.microsoft.com/office/drawing/2014/main" id="{63AB7033-3C2E-F6B9-E67A-8C0AD13E1F90}"/>
              </a:ext>
            </a:extLst>
          </p:cNvPr>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ar-SA" dirty="0">
                <a:latin typeface="Dubai" panose="020B0503030403030204" pitchFamily="34" charset="-78"/>
                <a:cs typeface="Dubai" panose="020B0503030403030204" pitchFamily="34" charset="-78"/>
              </a:rPr>
              <a:t>التنفيذ النهائي للنظام</a:t>
            </a:r>
            <a:endParaRPr dirty="0">
              <a:latin typeface="Dubai" panose="020B0503030403030204" pitchFamily="34" charset="-78"/>
              <a:cs typeface="Dubai" panose="020B0503030403030204" pitchFamily="34" charset="-78"/>
            </a:endParaRPr>
          </a:p>
        </p:txBody>
      </p:sp>
      <p:pic>
        <p:nvPicPr>
          <p:cNvPr id="11" name="صورة 10" descr="صورة تحتوي على نص, برمجيات, عرض, أيقونة الحاسوب&#10;&#10;قد يكون المحتوى الذي تم إنشاؤه بواسطة الذكاء الاصطناعي غير صحيح.">
            <a:extLst>
              <a:ext uri="{FF2B5EF4-FFF2-40B4-BE49-F238E27FC236}">
                <a16:creationId xmlns:a16="http://schemas.microsoft.com/office/drawing/2014/main" id="{AB05AA7A-41EC-2BFD-DDC1-6B9F97843E50}"/>
              </a:ext>
            </a:extLst>
          </p:cNvPr>
          <p:cNvPicPr>
            <a:picLocks noChangeAspect="1"/>
          </p:cNvPicPr>
          <p:nvPr/>
        </p:nvPicPr>
        <p:blipFill>
          <a:blip r:embed="rId3"/>
          <a:srcRect l="27613" r="27596" b="43983"/>
          <a:stretch>
            <a:fillRect/>
          </a:stretch>
        </p:blipFill>
        <p:spPr>
          <a:xfrm>
            <a:off x="-42428132" y="1429139"/>
            <a:ext cx="4389145" cy="3085110"/>
          </a:xfrm>
          <a:prstGeom prst="rect">
            <a:avLst/>
          </a:prstGeom>
          <a:ln w="38100">
            <a:solidFill>
              <a:schemeClr val="tx1"/>
            </a:solidFill>
          </a:ln>
          <a:effectLst>
            <a:outerShdw blurRad="50800" dist="50800" dir="5400000" algn="ctr" rotWithShape="0">
              <a:srgbClr val="000000">
                <a:alpha val="50000"/>
              </a:srgbClr>
            </a:outerShdw>
          </a:effectLst>
        </p:spPr>
      </p:pic>
      <p:pic>
        <p:nvPicPr>
          <p:cNvPr id="12" name="صورة 11" descr="صورة تحتوي على نص, برمجيات, برامج الوسائط المتعددة, صفحة ويب&#10;&#10;قد يكون المحتوى الذي تم إنشاؤه بواسطة الذكاء الاصطناعي غير صحيح.">
            <a:extLst>
              <a:ext uri="{FF2B5EF4-FFF2-40B4-BE49-F238E27FC236}">
                <a16:creationId xmlns:a16="http://schemas.microsoft.com/office/drawing/2014/main" id="{8FEC3F8E-F85D-58B3-A6C5-B7D24EFD0F98}"/>
              </a:ext>
            </a:extLst>
          </p:cNvPr>
          <p:cNvPicPr>
            <a:picLocks noChangeAspect="1"/>
          </p:cNvPicPr>
          <p:nvPr/>
        </p:nvPicPr>
        <p:blipFill rotWithShape="1">
          <a:blip r:embed="rId4">
            <a:extLst>
              <a:ext uri="{28A0092B-C50C-407E-A947-70E740481C1C}">
                <a14:useLocalDpi xmlns:a14="http://schemas.microsoft.com/office/drawing/2010/main" val="0"/>
              </a:ext>
            </a:extLst>
          </a:blip>
          <a:srcRect b="5395"/>
          <a:stretch>
            <a:fillRect/>
          </a:stretch>
        </p:blipFill>
        <p:spPr bwMode="auto">
          <a:xfrm>
            <a:off x="-33851999" y="1429139"/>
            <a:ext cx="5799913" cy="3085200"/>
          </a:xfrm>
          <a:prstGeom prst="rect">
            <a:avLst/>
          </a:prstGeom>
          <a:noFill/>
          <a:ln w="38100">
            <a:solidFill>
              <a:schemeClr val="tx1"/>
            </a:solidFill>
          </a:ln>
          <a:effectLst>
            <a:outerShdw blurRad="50800" dist="50800" dir="5400000" algn="ctr" rotWithShape="0">
              <a:srgbClr val="000000">
                <a:alpha val="50000"/>
              </a:srgbClr>
            </a:outerShdw>
          </a:effectLst>
          <a:extLst>
            <a:ext uri="{53640926-AAD7-44D8-BBD7-CCE9431645EC}">
              <a14:shadowObscured xmlns:a14="http://schemas.microsoft.com/office/drawing/2010/main"/>
            </a:ext>
          </a:extLst>
        </p:spPr>
      </p:pic>
      <p:pic>
        <p:nvPicPr>
          <p:cNvPr id="13" name="صورة 12">
            <a:extLst>
              <a:ext uri="{FF2B5EF4-FFF2-40B4-BE49-F238E27FC236}">
                <a16:creationId xmlns:a16="http://schemas.microsoft.com/office/drawing/2014/main" id="{50633BC5-7903-1255-6BB9-ACAF7F184A66}"/>
              </a:ext>
            </a:extLst>
          </p:cNvPr>
          <p:cNvPicPr>
            <a:picLocks noChangeAspect="1"/>
          </p:cNvPicPr>
          <p:nvPr/>
        </p:nvPicPr>
        <p:blipFill rotWithShape="1">
          <a:blip r:embed="rId5">
            <a:extLst>
              <a:ext uri="{28A0092B-C50C-407E-A947-70E740481C1C}">
                <a14:useLocalDpi xmlns:a14="http://schemas.microsoft.com/office/drawing/2010/main" val="0"/>
              </a:ext>
            </a:extLst>
          </a:blip>
          <a:srcRect b="6535"/>
          <a:stretch>
            <a:fillRect/>
          </a:stretch>
        </p:blipFill>
        <p:spPr bwMode="auto">
          <a:xfrm>
            <a:off x="-25390638" y="1429139"/>
            <a:ext cx="5869405" cy="3085200"/>
          </a:xfrm>
          <a:prstGeom prst="rect">
            <a:avLst/>
          </a:prstGeom>
          <a:noFill/>
          <a:ln w="38100">
            <a:solidFill>
              <a:schemeClr val="tx1"/>
            </a:solidFill>
          </a:ln>
          <a:effectLst>
            <a:outerShdw blurRad="50800" dist="50800" dir="5400000" algn="ctr" rotWithShape="0">
              <a:srgbClr val="000000">
                <a:alpha val="50000"/>
              </a:srgbClr>
            </a:outerShdw>
          </a:effectLst>
          <a:extLst>
            <a:ext uri="{53640926-AAD7-44D8-BBD7-CCE9431645EC}">
              <a14:shadowObscured xmlns:a14="http://schemas.microsoft.com/office/drawing/2010/main"/>
            </a:ext>
          </a:extLst>
        </p:spPr>
      </p:pic>
      <p:pic>
        <p:nvPicPr>
          <p:cNvPr id="14" name="صورة 13">
            <a:extLst>
              <a:ext uri="{FF2B5EF4-FFF2-40B4-BE49-F238E27FC236}">
                <a16:creationId xmlns:a16="http://schemas.microsoft.com/office/drawing/2014/main" id="{EAD129D9-0D43-F05B-BC38-597CD99FAF8B}"/>
              </a:ext>
            </a:extLst>
          </p:cNvPr>
          <p:cNvPicPr>
            <a:picLocks noChangeAspect="1"/>
          </p:cNvPicPr>
          <p:nvPr/>
        </p:nvPicPr>
        <p:blipFill>
          <a:blip r:embed="rId6"/>
          <a:stretch>
            <a:fillRect/>
          </a:stretch>
        </p:blipFill>
        <p:spPr>
          <a:xfrm>
            <a:off x="-16255258" y="1429049"/>
            <a:ext cx="5886634" cy="3085200"/>
          </a:xfrm>
          <a:prstGeom prst="rect">
            <a:avLst/>
          </a:prstGeom>
          <a:ln w="38100">
            <a:solidFill>
              <a:schemeClr val="tx1"/>
            </a:solidFill>
          </a:ln>
          <a:effectLst>
            <a:outerShdw blurRad="50800" dist="50800" dir="5400000" algn="ctr" rotWithShape="0">
              <a:srgbClr val="000000">
                <a:alpha val="50000"/>
              </a:srgbClr>
            </a:outerShdw>
          </a:effectLst>
        </p:spPr>
      </p:pic>
      <p:pic>
        <p:nvPicPr>
          <p:cNvPr id="15" name="صورة 14">
            <a:extLst>
              <a:ext uri="{FF2B5EF4-FFF2-40B4-BE49-F238E27FC236}">
                <a16:creationId xmlns:a16="http://schemas.microsoft.com/office/drawing/2014/main" id="{C2BEA366-9FAD-08E7-56D8-8D1C5CBB3582}"/>
              </a:ext>
            </a:extLst>
          </p:cNvPr>
          <p:cNvPicPr>
            <a:picLocks noChangeAspect="1"/>
          </p:cNvPicPr>
          <p:nvPr/>
        </p:nvPicPr>
        <p:blipFill>
          <a:blip r:embed="rId7"/>
          <a:stretch>
            <a:fillRect/>
          </a:stretch>
        </p:blipFill>
        <p:spPr>
          <a:xfrm>
            <a:off x="-7272972" y="1429049"/>
            <a:ext cx="5784749" cy="3085200"/>
          </a:xfrm>
          <a:prstGeom prst="rect">
            <a:avLst/>
          </a:prstGeom>
          <a:ln w="38100">
            <a:solidFill>
              <a:schemeClr val="tx1"/>
            </a:solidFill>
          </a:ln>
          <a:effectLst>
            <a:outerShdw blurRad="50800" dist="50800" dir="5400000" algn="ctr" rotWithShape="0">
              <a:srgbClr val="000000">
                <a:alpha val="50000"/>
              </a:srgbClr>
            </a:outerShdw>
          </a:effectLst>
        </p:spPr>
      </p:pic>
      <p:pic>
        <p:nvPicPr>
          <p:cNvPr id="16" name="صورة 15">
            <a:extLst>
              <a:ext uri="{FF2B5EF4-FFF2-40B4-BE49-F238E27FC236}">
                <a16:creationId xmlns:a16="http://schemas.microsoft.com/office/drawing/2014/main" id="{319ECC56-D549-A50A-92D9-840A3029E650}"/>
              </a:ext>
            </a:extLst>
          </p:cNvPr>
          <p:cNvPicPr>
            <a:picLocks noChangeAspect="1"/>
          </p:cNvPicPr>
          <p:nvPr/>
        </p:nvPicPr>
        <p:blipFill>
          <a:blip r:embed="rId8"/>
          <a:stretch>
            <a:fillRect/>
          </a:stretch>
        </p:blipFill>
        <p:spPr>
          <a:xfrm>
            <a:off x="1614684" y="1429049"/>
            <a:ext cx="5829592" cy="3085200"/>
          </a:xfrm>
          <a:prstGeom prst="rect">
            <a:avLst/>
          </a:prstGeom>
          <a:ln w="38100">
            <a:solidFill>
              <a:schemeClr val="tx1"/>
            </a:solidFill>
          </a:ln>
          <a:effectLst>
            <a:outerShdw blurRad="50800" dist="50800" dir="5400000" algn="ctr" rotWithShape="0">
              <a:srgbClr val="000000">
                <a:alpha val="50000"/>
              </a:srgbClr>
            </a:outerShdw>
          </a:effectLst>
        </p:spPr>
      </p:pic>
      <p:pic>
        <p:nvPicPr>
          <p:cNvPr id="17" name="صورة 16" descr="صورة تحتوي على نص, لقطة شاشة, برمجيات, أيقونة الحاسوب&#10;&#10;قد يكون المحتوى الذي تم إنشاؤه بواسطة الذكاء الاصطناعي غير صحيح.">
            <a:extLst>
              <a:ext uri="{FF2B5EF4-FFF2-40B4-BE49-F238E27FC236}">
                <a16:creationId xmlns:a16="http://schemas.microsoft.com/office/drawing/2014/main" id="{8D8908F3-CC20-C240-F09A-A18D3EB8924B}"/>
              </a:ext>
            </a:extLst>
          </p:cNvPr>
          <p:cNvPicPr>
            <a:picLocks noChangeAspect="1"/>
          </p:cNvPicPr>
          <p:nvPr/>
        </p:nvPicPr>
        <p:blipFill rotWithShape="1">
          <a:blip r:embed="rId9">
            <a:extLst>
              <a:ext uri="{28A0092B-C50C-407E-A947-70E740481C1C}">
                <a14:useLocalDpi xmlns:a14="http://schemas.microsoft.com/office/drawing/2010/main" val="0"/>
              </a:ext>
            </a:extLst>
          </a:blip>
          <a:srcRect b="6155"/>
          <a:stretch>
            <a:fillRect/>
          </a:stretch>
        </p:blipFill>
        <p:spPr bwMode="auto">
          <a:xfrm>
            <a:off x="10708121" y="1429049"/>
            <a:ext cx="5845642" cy="3085200"/>
          </a:xfrm>
          <a:prstGeom prst="rect">
            <a:avLst/>
          </a:prstGeom>
          <a:noFill/>
          <a:ln w="38100">
            <a:solidFill>
              <a:schemeClr val="tx1"/>
            </a:solidFill>
          </a:ln>
          <a:effectLst>
            <a:outerShdw blurRad="50800" dist="50800" dir="5400000" algn="ctr" rotWithShape="0">
              <a:srgbClr val="000000">
                <a:alpha val="50000"/>
              </a:srgbClr>
            </a:outerShdw>
          </a:effectLst>
          <a:extLst>
            <a:ext uri="{53640926-AAD7-44D8-BBD7-CCE9431645EC}">
              <a14:shadowObscured xmlns:a14="http://schemas.microsoft.com/office/drawing/2010/main"/>
            </a:ext>
          </a:extLst>
        </p:spPr>
      </p:pic>
      <p:pic>
        <p:nvPicPr>
          <p:cNvPr id="18" name="صورة 17">
            <a:extLst>
              <a:ext uri="{FF2B5EF4-FFF2-40B4-BE49-F238E27FC236}">
                <a16:creationId xmlns:a16="http://schemas.microsoft.com/office/drawing/2014/main" id="{D149B35A-D759-9B2E-9988-30D35B048BAC}"/>
              </a:ext>
            </a:extLst>
          </p:cNvPr>
          <p:cNvPicPr>
            <a:picLocks noChangeAspect="1"/>
          </p:cNvPicPr>
          <p:nvPr/>
        </p:nvPicPr>
        <p:blipFill>
          <a:blip r:embed="rId10"/>
          <a:stretch>
            <a:fillRect/>
          </a:stretch>
        </p:blipFill>
        <p:spPr>
          <a:xfrm>
            <a:off x="19929569" y="1429049"/>
            <a:ext cx="5818317" cy="3085200"/>
          </a:xfrm>
          <a:prstGeom prst="rect">
            <a:avLst/>
          </a:prstGeom>
          <a:ln w="38100">
            <a:solidFill>
              <a:schemeClr val="tx1"/>
            </a:solidFill>
          </a:ln>
          <a:effectLst>
            <a:outerShdw blurRad="50800" dist="50800" dir="5400000" algn="ctr" rotWithShape="0">
              <a:srgbClr val="000000">
                <a:alpha val="50000"/>
              </a:srgbClr>
            </a:outerShdw>
          </a:effectLst>
        </p:spPr>
      </p:pic>
    </p:spTree>
    <p:extLst>
      <p:ext uri="{BB962C8B-B14F-4D97-AF65-F5344CB8AC3E}">
        <p14:creationId xmlns:p14="http://schemas.microsoft.com/office/powerpoint/2010/main" val="276412450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251">
          <a:extLst>
            <a:ext uri="{FF2B5EF4-FFF2-40B4-BE49-F238E27FC236}">
              <a16:creationId xmlns:a16="http://schemas.microsoft.com/office/drawing/2014/main" id="{F6AD103D-635F-3526-062D-63B83DB74C00}"/>
            </a:ext>
          </a:extLst>
        </p:cNvPr>
        <p:cNvGrpSpPr/>
        <p:nvPr/>
      </p:nvGrpSpPr>
      <p:grpSpPr>
        <a:xfrm>
          <a:off x="0" y="0"/>
          <a:ext cx="0" cy="0"/>
          <a:chOff x="0" y="0"/>
          <a:chExt cx="0" cy="0"/>
        </a:xfrm>
      </p:grpSpPr>
      <p:sp>
        <p:nvSpPr>
          <p:cNvPr id="1252" name="Google Shape;1252;p44">
            <a:extLst>
              <a:ext uri="{FF2B5EF4-FFF2-40B4-BE49-F238E27FC236}">
                <a16:creationId xmlns:a16="http://schemas.microsoft.com/office/drawing/2014/main" id="{01DDEC37-E5FD-C98E-BE4D-08E59E8FD86F}"/>
              </a:ext>
            </a:extLst>
          </p:cNvPr>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ar-SA" dirty="0">
                <a:latin typeface="Dubai" panose="020B0503030403030204" pitchFamily="34" charset="-78"/>
                <a:cs typeface="Dubai" panose="020B0503030403030204" pitchFamily="34" charset="-78"/>
              </a:rPr>
              <a:t>التنفيذ النهائي للنظام</a:t>
            </a:r>
            <a:endParaRPr dirty="0">
              <a:latin typeface="Dubai" panose="020B0503030403030204" pitchFamily="34" charset="-78"/>
              <a:cs typeface="Dubai" panose="020B0503030403030204" pitchFamily="34" charset="-78"/>
            </a:endParaRPr>
          </a:p>
        </p:txBody>
      </p:sp>
      <p:pic>
        <p:nvPicPr>
          <p:cNvPr id="11" name="صورة 10" descr="صورة تحتوي على نص, برمجيات, عرض, أيقونة الحاسوب&#10;&#10;قد يكون المحتوى الذي تم إنشاؤه بواسطة الذكاء الاصطناعي غير صحيح.">
            <a:extLst>
              <a:ext uri="{FF2B5EF4-FFF2-40B4-BE49-F238E27FC236}">
                <a16:creationId xmlns:a16="http://schemas.microsoft.com/office/drawing/2014/main" id="{6DAACD85-5908-6420-959F-9BE0E31D6171}"/>
              </a:ext>
            </a:extLst>
          </p:cNvPr>
          <p:cNvPicPr>
            <a:picLocks noChangeAspect="1"/>
          </p:cNvPicPr>
          <p:nvPr/>
        </p:nvPicPr>
        <p:blipFill>
          <a:blip r:embed="rId3"/>
          <a:srcRect l="27613" r="27596" b="43983"/>
          <a:stretch>
            <a:fillRect/>
          </a:stretch>
        </p:blipFill>
        <p:spPr>
          <a:xfrm>
            <a:off x="-51310873" y="1429139"/>
            <a:ext cx="4389145" cy="3085110"/>
          </a:xfrm>
          <a:prstGeom prst="rect">
            <a:avLst/>
          </a:prstGeom>
          <a:ln w="38100">
            <a:solidFill>
              <a:schemeClr val="tx1"/>
            </a:solidFill>
          </a:ln>
          <a:effectLst>
            <a:outerShdw blurRad="50800" dist="50800" dir="5400000" algn="ctr" rotWithShape="0">
              <a:srgbClr val="000000">
                <a:alpha val="50000"/>
              </a:srgbClr>
            </a:outerShdw>
          </a:effectLst>
        </p:spPr>
      </p:pic>
      <p:pic>
        <p:nvPicPr>
          <p:cNvPr id="12" name="صورة 11" descr="صورة تحتوي على نص, برمجيات, برامج الوسائط المتعددة, صفحة ويب&#10;&#10;قد يكون المحتوى الذي تم إنشاؤه بواسطة الذكاء الاصطناعي غير صحيح.">
            <a:extLst>
              <a:ext uri="{FF2B5EF4-FFF2-40B4-BE49-F238E27FC236}">
                <a16:creationId xmlns:a16="http://schemas.microsoft.com/office/drawing/2014/main" id="{9E37019A-0D93-9493-89FC-91DF6D269815}"/>
              </a:ext>
            </a:extLst>
          </p:cNvPr>
          <p:cNvPicPr>
            <a:picLocks noChangeAspect="1"/>
          </p:cNvPicPr>
          <p:nvPr/>
        </p:nvPicPr>
        <p:blipFill rotWithShape="1">
          <a:blip r:embed="rId4">
            <a:extLst>
              <a:ext uri="{28A0092B-C50C-407E-A947-70E740481C1C}">
                <a14:useLocalDpi xmlns:a14="http://schemas.microsoft.com/office/drawing/2010/main" val="0"/>
              </a:ext>
            </a:extLst>
          </a:blip>
          <a:srcRect b="5395"/>
          <a:stretch>
            <a:fillRect/>
          </a:stretch>
        </p:blipFill>
        <p:spPr bwMode="auto">
          <a:xfrm>
            <a:off x="-42734740" y="1429139"/>
            <a:ext cx="5799913" cy="3085200"/>
          </a:xfrm>
          <a:prstGeom prst="rect">
            <a:avLst/>
          </a:prstGeom>
          <a:noFill/>
          <a:ln w="38100">
            <a:solidFill>
              <a:schemeClr val="tx1"/>
            </a:solidFill>
          </a:ln>
          <a:effectLst>
            <a:outerShdw blurRad="50800" dist="50800" dir="5400000" algn="ctr" rotWithShape="0">
              <a:srgbClr val="000000">
                <a:alpha val="50000"/>
              </a:srgbClr>
            </a:outerShdw>
          </a:effectLst>
          <a:extLst>
            <a:ext uri="{53640926-AAD7-44D8-BBD7-CCE9431645EC}">
              <a14:shadowObscured xmlns:a14="http://schemas.microsoft.com/office/drawing/2010/main"/>
            </a:ext>
          </a:extLst>
        </p:spPr>
      </p:pic>
      <p:pic>
        <p:nvPicPr>
          <p:cNvPr id="13" name="صورة 12">
            <a:extLst>
              <a:ext uri="{FF2B5EF4-FFF2-40B4-BE49-F238E27FC236}">
                <a16:creationId xmlns:a16="http://schemas.microsoft.com/office/drawing/2014/main" id="{F2DEC760-E99B-78DC-CB69-EF543350A000}"/>
              </a:ext>
            </a:extLst>
          </p:cNvPr>
          <p:cNvPicPr>
            <a:picLocks noChangeAspect="1"/>
          </p:cNvPicPr>
          <p:nvPr/>
        </p:nvPicPr>
        <p:blipFill rotWithShape="1">
          <a:blip r:embed="rId5">
            <a:extLst>
              <a:ext uri="{28A0092B-C50C-407E-A947-70E740481C1C}">
                <a14:useLocalDpi xmlns:a14="http://schemas.microsoft.com/office/drawing/2010/main" val="0"/>
              </a:ext>
            </a:extLst>
          </a:blip>
          <a:srcRect b="6535"/>
          <a:stretch>
            <a:fillRect/>
          </a:stretch>
        </p:blipFill>
        <p:spPr bwMode="auto">
          <a:xfrm>
            <a:off x="-34273379" y="1429139"/>
            <a:ext cx="5869405" cy="3085200"/>
          </a:xfrm>
          <a:prstGeom prst="rect">
            <a:avLst/>
          </a:prstGeom>
          <a:noFill/>
          <a:ln w="38100">
            <a:solidFill>
              <a:schemeClr val="tx1"/>
            </a:solidFill>
          </a:ln>
          <a:effectLst>
            <a:outerShdw blurRad="50800" dist="50800" dir="5400000" algn="ctr" rotWithShape="0">
              <a:srgbClr val="000000">
                <a:alpha val="50000"/>
              </a:srgbClr>
            </a:outerShdw>
          </a:effectLst>
          <a:extLst>
            <a:ext uri="{53640926-AAD7-44D8-BBD7-CCE9431645EC}">
              <a14:shadowObscured xmlns:a14="http://schemas.microsoft.com/office/drawing/2010/main"/>
            </a:ext>
          </a:extLst>
        </p:spPr>
      </p:pic>
      <p:pic>
        <p:nvPicPr>
          <p:cNvPr id="14" name="صورة 13">
            <a:extLst>
              <a:ext uri="{FF2B5EF4-FFF2-40B4-BE49-F238E27FC236}">
                <a16:creationId xmlns:a16="http://schemas.microsoft.com/office/drawing/2014/main" id="{8140B288-3062-333A-3479-7295A1C9EF96}"/>
              </a:ext>
            </a:extLst>
          </p:cNvPr>
          <p:cNvPicPr>
            <a:picLocks noChangeAspect="1"/>
          </p:cNvPicPr>
          <p:nvPr/>
        </p:nvPicPr>
        <p:blipFill>
          <a:blip r:embed="rId6"/>
          <a:stretch>
            <a:fillRect/>
          </a:stretch>
        </p:blipFill>
        <p:spPr>
          <a:xfrm>
            <a:off x="-25137999" y="1429049"/>
            <a:ext cx="5886634" cy="3085200"/>
          </a:xfrm>
          <a:prstGeom prst="rect">
            <a:avLst/>
          </a:prstGeom>
          <a:ln w="38100">
            <a:solidFill>
              <a:schemeClr val="tx1"/>
            </a:solidFill>
          </a:ln>
          <a:effectLst>
            <a:outerShdw blurRad="50800" dist="50800" dir="5400000" algn="ctr" rotWithShape="0">
              <a:srgbClr val="000000">
                <a:alpha val="50000"/>
              </a:srgbClr>
            </a:outerShdw>
          </a:effectLst>
        </p:spPr>
      </p:pic>
      <p:pic>
        <p:nvPicPr>
          <p:cNvPr id="15" name="صورة 14">
            <a:extLst>
              <a:ext uri="{FF2B5EF4-FFF2-40B4-BE49-F238E27FC236}">
                <a16:creationId xmlns:a16="http://schemas.microsoft.com/office/drawing/2014/main" id="{72ABEF42-F4B1-29D7-CB70-A87B6622399E}"/>
              </a:ext>
            </a:extLst>
          </p:cNvPr>
          <p:cNvPicPr>
            <a:picLocks noChangeAspect="1"/>
          </p:cNvPicPr>
          <p:nvPr/>
        </p:nvPicPr>
        <p:blipFill>
          <a:blip r:embed="rId7"/>
          <a:stretch>
            <a:fillRect/>
          </a:stretch>
        </p:blipFill>
        <p:spPr>
          <a:xfrm>
            <a:off x="-16155713" y="1429049"/>
            <a:ext cx="5784749" cy="3085200"/>
          </a:xfrm>
          <a:prstGeom prst="rect">
            <a:avLst/>
          </a:prstGeom>
          <a:ln w="38100">
            <a:solidFill>
              <a:schemeClr val="tx1"/>
            </a:solidFill>
          </a:ln>
          <a:effectLst>
            <a:outerShdw blurRad="50800" dist="50800" dir="5400000" algn="ctr" rotWithShape="0">
              <a:srgbClr val="000000">
                <a:alpha val="50000"/>
              </a:srgbClr>
            </a:outerShdw>
          </a:effectLst>
        </p:spPr>
      </p:pic>
      <p:pic>
        <p:nvPicPr>
          <p:cNvPr id="16" name="صورة 15">
            <a:extLst>
              <a:ext uri="{FF2B5EF4-FFF2-40B4-BE49-F238E27FC236}">
                <a16:creationId xmlns:a16="http://schemas.microsoft.com/office/drawing/2014/main" id="{E0FE5D78-2BD6-F633-5D76-E90E5AA20E6A}"/>
              </a:ext>
            </a:extLst>
          </p:cNvPr>
          <p:cNvPicPr>
            <a:picLocks noChangeAspect="1"/>
          </p:cNvPicPr>
          <p:nvPr/>
        </p:nvPicPr>
        <p:blipFill>
          <a:blip r:embed="rId8"/>
          <a:stretch>
            <a:fillRect/>
          </a:stretch>
        </p:blipFill>
        <p:spPr>
          <a:xfrm>
            <a:off x="-7268057" y="1429049"/>
            <a:ext cx="5829592" cy="3085200"/>
          </a:xfrm>
          <a:prstGeom prst="rect">
            <a:avLst/>
          </a:prstGeom>
          <a:ln w="38100">
            <a:solidFill>
              <a:schemeClr val="tx1"/>
            </a:solidFill>
          </a:ln>
          <a:effectLst>
            <a:outerShdw blurRad="50800" dist="50800" dir="5400000" algn="ctr" rotWithShape="0">
              <a:srgbClr val="000000">
                <a:alpha val="50000"/>
              </a:srgbClr>
            </a:outerShdw>
          </a:effectLst>
        </p:spPr>
      </p:pic>
      <p:pic>
        <p:nvPicPr>
          <p:cNvPr id="17" name="صورة 16" descr="صورة تحتوي على نص, لقطة شاشة, برمجيات, أيقونة الحاسوب&#10;&#10;قد يكون المحتوى الذي تم إنشاؤه بواسطة الذكاء الاصطناعي غير صحيح.">
            <a:extLst>
              <a:ext uri="{FF2B5EF4-FFF2-40B4-BE49-F238E27FC236}">
                <a16:creationId xmlns:a16="http://schemas.microsoft.com/office/drawing/2014/main" id="{469ECFF4-FEB7-6A95-C84A-E92D5DBADF11}"/>
              </a:ext>
            </a:extLst>
          </p:cNvPr>
          <p:cNvPicPr>
            <a:picLocks noChangeAspect="1"/>
          </p:cNvPicPr>
          <p:nvPr/>
        </p:nvPicPr>
        <p:blipFill rotWithShape="1">
          <a:blip r:embed="rId9">
            <a:extLst>
              <a:ext uri="{28A0092B-C50C-407E-A947-70E740481C1C}">
                <a14:useLocalDpi xmlns:a14="http://schemas.microsoft.com/office/drawing/2010/main" val="0"/>
              </a:ext>
            </a:extLst>
          </a:blip>
          <a:srcRect b="6155"/>
          <a:stretch>
            <a:fillRect/>
          </a:stretch>
        </p:blipFill>
        <p:spPr bwMode="auto">
          <a:xfrm>
            <a:off x="1825380" y="1429049"/>
            <a:ext cx="5845642" cy="3085200"/>
          </a:xfrm>
          <a:prstGeom prst="rect">
            <a:avLst/>
          </a:prstGeom>
          <a:noFill/>
          <a:ln w="38100">
            <a:solidFill>
              <a:schemeClr val="tx1"/>
            </a:solidFill>
          </a:ln>
          <a:effectLst>
            <a:outerShdw blurRad="50800" dist="50800" dir="5400000" algn="ctr" rotWithShape="0">
              <a:srgbClr val="000000">
                <a:alpha val="50000"/>
              </a:srgbClr>
            </a:outerShdw>
          </a:effectLst>
          <a:extLst>
            <a:ext uri="{53640926-AAD7-44D8-BBD7-CCE9431645EC}">
              <a14:shadowObscured xmlns:a14="http://schemas.microsoft.com/office/drawing/2010/main"/>
            </a:ext>
          </a:extLst>
        </p:spPr>
      </p:pic>
      <p:pic>
        <p:nvPicPr>
          <p:cNvPr id="18" name="صورة 17">
            <a:extLst>
              <a:ext uri="{FF2B5EF4-FFF2-40B4-BE49-F238E27FC236}">
                <a16:creationId xmlns:a16="http://schemas.microsoft.com/office/drawing/2014/main" id="{DE4E50CA-9122-9DBF-9904-5635237FF11E}"/>
              </a:ext>
            </a:extLst>
          </p:cNvPr>
          <p:cNvPicPr>
            <a:picLocks noChangeAspect="1"/>
          </p:cNvPicPr>
          <p:nvPr/>
        </p:nvPicPr>
        <p:blipFill>
          <a:blip r:embed="rId10"/>
          <a:stretch>
            <a:fillRect/>
          </a:stretch>
        </p:blipFill>
        <p:spPr>
          <a:xfrm>
            <a:off x="11046828" y="1429049"/>
            <a:ext cx="5818317" cy="3085200"/>
          </a:xfrm>
          <a:prstGeom prst="rect">
            <a:avLst/>
          </a:prstGeom>
          <a:ln w="38100">
            <a:solidFill>
              <a:schemeClr val="tx1"/>
            </a:solidFill>
          </a:ln>
          <a:effectLst>
            <a:outerShdw blurRad="50800" dist="50800" dir="5400000" algn="ctr" rotWithShape="0">
              <a:srgbClr val="000000">
                <a:alpha val="50000"/>
              </a:srgbClr>
            </a:outerShdw>
          </a:effectLst>
        </p:spPr>
      </p:pic>
    </p:spTree>
    <p:extLst>
      <p:ext uri="{BB962C8B-B14F-4D97-AF65-F5344CB8AC3E}">
        <p14:creationId xmlns:p14="http://schemas.microsoft.com/office/powerpoint/2010/main" val="109659725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251">
          <a:extLst>
            <a:ext uri="{FF2B5EF4-FFF2-40B4-BE49-F238E27FC236}">
              <a16:creationId xmlns:a16="http://schemas.microsoft.com/office/drawing/2014/main" id="{FEE96778-E75C-D7BB-FFFF-345D77C0ED69}"/>
            </a:ext>
          </a:extLst>
        </p:cNvPr>
        <p:cNvGrpSpPr/>
        <p:nvPr/>
      </p:nvGrpSpPr>
      <p:grpSpPr>
        <a:xfrm>
          <a:off x="0" y="0"/>
          <a:ext cx="0" cy="0"/>
          <a:chOff x="0" y="0"/>
          <a:chExt cx="0" cy="0"/>
        </a:xfrm>
      </p:grpSpPr>
      <p:sp>
        <p:nvSpPr>
          <p:cNvPr id="1252" name="Google Shape;1252;p44">
            <a:extLst>
              <a:ext uri="{FF2B5EF4-FFF2-40B4-BE49-F238E27FC236}">
                <a16:creationId xmlns:a16="http://schemas.microsoft.com/office/drawing/2014/main" id="{61C04B95-AA26-B34B-3874-55C6EDF0A8D8}"/>
              </a:ext>
            </a:extLst>
          </p:cNvPr>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ar-SA" dirty="0">
                <a:latin typeface="Dubai" panose="020B0503030403030204" pitchFamily="34" charset="-78"/>
                <a:cs typeface="Dubai" panose="020B0503030403030204" pitchFamily="34" charset="-78"/>
              </a:rPr>
              <a:t>التنفيذ النهائي للنظام</a:t>
            </a:r>
            <a:endParaRPr dirty="0">
              <a:latin typeface="Dubai" panose="020B0503030403030204" pitchFamily="34" charset="-78"/>
              <a:cs typeface="Dubai" panose="020B0503030403030204" pitchFamily="34" charset="-78"/>
            </a:endParaRPr>
          </a:p>
        </p:txBody>
      </p:sp>
      <p:pic>
        <p:nvPicPr>
          <p:cNvPr id="11" name="صورة 10" descr="صورة تحتوي على نص, برمجيات, عرض, أيقونة الحاسوب&#10;&#10;قد يكون المحتوى الذي تم إنشاؤه بواسطة الذكاء الاصطناعي غير صحيح.">
            <a:extLst>
              <a:ext uri="{FF2B5EF4-FFF2-40B4-BE49-F238E27FC236}">
                <a16:creationId xmlns:a16="http://schemas.microsoft.com/office/drawing/2014/main" id="{D6CACA65-FCA8-A0C4-BB22-A1875EADFE98}"/>
              </a:ext>
            </a:extLst>
          </p:cNvPr>
          <p:cNvPicPr>
            <a:picLocks noChangeAspect="1"/>
          </p:cNvPicPr>
          <p:nvPr/>
        </p:nvPicPr>
        <p:blipFill>
          <a:blip r:embed="rId3"/>
          <a:srcRect l="27613" r="27596" b="43983"/>
          <a:stretch>
            <a:fillRect/>
          </a:stretch>
        </p:blipFill>
        <p:spPr>
          <a:xfrm>
            <a:off x="-60585489" y="1429139"/>
            <a:ext cx="4389145" cy="3085110"/>
          </a:xfrm>
          <a:prstGeom prst="rect">
            <a:avLst/>
          </a:prstGeom>
          <a:ln w="38100">
            <a:solidFill>
              <a:schemeClr val="tx1"/>
            </a:solidFill>
          </a:ln>
          <a:effectLst>
            <a:outerShdw blurRad="50800" dist="50800" dir="5400000" algn="ctr" rotWithShape="0">
              <a:srgbClr val="000000">
                <a:alpha val="50000"/>
              </a:srgbClr>
            </a:outerShdw>
          </a:effectLst>
        </p:spPr>
      </p:pic>
      <p:pic>
        <p:nvPicPr>
          <p:cNvPr id="12" name="صورة 11" descr="صورة تحتوي على نص, برمجيات, برامج الوسائط المتعددة, صفحة ويب&#10;&#10;قد يكون المحتوى الذي تم إنشاؤه بواسطة الذكاء الاصطناعي غير صحيح.">
            <a:extLst>
              <a:ext uri="{FF2B5EF4-FFF2-40B4-BE49-F238E27FC236}">
                <a16:creationId xmlns:a16="http://schemas.microsoft.com/office/drawing/2014/main" id="{46D8F0E2-C604-66AC-6A90-A1AFE8F0430E}"/>
              </a:ext>
            </a:extLst>
          </p:cNvPr>
          <p:cNvPicPr>
            <a:picLocks noChangeAspect="1"/>
          </p:cNvPicPr>
          <p:nvPr/>
        </p:nvPicPr>
        <p:blipFill rotWithShape="1">
          <a:blip r:embed="rId4">
            <a:extLst>
              <a:ext uri="{28A0092B-C50C-407E-A947-70E740481C1C}">
                <a14:useLocalDpi xmlns:a14="http://schemas.microsoft.com/office/drawing/2010/main" val="0"/>
              </a:ext>
            </a:extLst>
          </a:blip>
          <a:srcRect b="5395"/>
          <a:stretch>
            <a:fillRect/>
          </a:stretch>
        </p:blipFill>
        <p:spPr bwMode="auto">
          <a:xfrm>
            <a:off x="-52009356" y="1429139"/>
            <a:ext cx="5799913" cy="3085200"/>
          </a:xfrm>
          <a:prstGeom prst="rect">
            <a:avLst/>
          </a:prstGeom>
          <a:noFill/>
          <a:ln w="38100">
            <a:solidFill>
              <a:schemeClr val="tx1"/>
            </a:solidFill>
          </a:ln>
          <a:effectLst>
            <a:outerShdw blurRad="50800" dist="50800" dir="5400000" algn="ctr" rotWithShape="0">
              <a:srgbClr val="000000">
                <a:alpha val="50000"/>
              </a:srgbClr>
            </a:outerShdw>
          </a:effectLst>
          <a:extLst>
            <a:ext uri="{53640926-AAD7-44D8-BBD7-CCE9431645EC}">
              <a14:shadowObscured xmlns:a14="http://schemas.microsoft.com/office/drawing/2010/main"/>
            </a:ext>
          </a:extLst>
        </p:spPr>
      </p:pic>
      <p:pic>
        <p:nvPicPr>
          <p:cNvPr id="13" name="صورة 12">
            <a:extLst>
              <a:ext uri="{FF2B5EF4-FFF2-40B4-BE49-F238E27FC236}">
                <a16:creationId xmlns:a16="http://schemas.microsoft.com/office/drawing/2014/main" id="{C0C7862E-BA21-EE6B-8812-017F78694EEC}"/>
              </a:ext>
            </a:extLst>
          </p:cNvPr>
          <p:cNvPicPr>
            <a:picLocks noChangeAspect="1"/>
          </p:cNvPicPr>
          <p:nvPr/>
        </p:nvPicPr>
        <p:blipFill rotWithShape="1">
          <a:blip r:embed="rId5">
            <a:extLst>
              <a:ext uri="{28A0092B-C50C-407E-A947-70E740481C1C}">
                <a14:useLocalDpi xmlns:a14="http://schemas.microsoft.com/office/drawing/2010/main" val="0"/>
              </a:ext>
            </a:extLst>
          </a:blip>
          <a:srcRect b="6535"/>
          <a:stretch>
            <a:fillRect/>
          </a:stretch>
        </p:blipFill>
        <p:spPr bwMode="auto">
          <a:xfrm>
            <a:off x="-43547995" y="1429139"/>
            <a:ext cx="5869405" cy="3085200"/>
          </a:xfrm>
          <a:prstGeom prst="rect">
            <a:avLst/>
          </a:prstGeom>
          <a:noFill/>
          <a:ln w="38100">
            <a:solidFill>
              <a:schemeClr val="tx1"/>
            </a:solidFill>
          </a:ln>
          <a:effectLst>
            <a:outerShdw blurRad="50800" dist="50800" dir="5400000" algn="ctr" rotWithShape="0">
              <a:srgbClr val="000000">
                <a:alpha val="50000"/>
              </a:srgbClr>
            </a:outerShdw>
          </a:effectLst>
          <a:extLst>
            <a:ext uri="{53640926-AAD7-44D8-BBD7-CCE9431645EC}">
              <a14:shadowObscured xmlns:a14="http://schemas.microsoft.com/office/drawing/2010/main"/>
            </a:ext>
          </a:extLst>
        </p:spPr>
      </p:pic>
      <p:pic>
        <p:nvPicPr>
          <p:cNvPr id="14" name="صورة 13">
            <a:extLst>
              <a:ext uri="{FF2B5EF4-FFF2-40B4-BE49-F238E27FC236}">
                <a16:creationId xmlns:a16="http://schemas.microsoft.com/office/drawing/2014/main" id="{84D5F588-5930-6116-E366-4B42DEE2F0E5}"/>
              </a:ext>
            </a:extLst>
          </p:cNvPr>
          <p:cNvPicPr>
            <a:picLocks noChangeAspect="1"/>
          </p:cNvPicPr>
          <p:nvPr/>
        </p:nvPicPr>
        <p:blipFill>
          <a:blip r:embed="rId6"/>
          <a:stretch>
            <a:fillRect/>
          </a:stretch>
        </p:blipFill>
        <p:spPr>
          <a:xfrm>
            <a:off x="-34412615" y="1429049"/>
            <a:ext cx="5886634" cy="3085200"/>
          </a:xfrm>
          <a:prstGeom prst="rect">
            <a:avLst/>
          </a:prstGeom>
          <a:ln w="38100">
            <a:solidFill>
              <a:schemeClr val="tx1"/>
            </a:solidFill>
          </a:ln>
          <a:effectLst>
            <a:outerShdw blurRad="50800" dist="50800" dir="5400000" algn="ctr" rotWithShape="0">
              <a:srgbClr val="000000">
                <a:alpha val="50000"/>
              </a:srgbClr>
            </a:outerShdw>
          </a:effectLst>
        </p:spPr>
      </p:pic>
      <p:pic>
        <p:nvPicPr>
          <p:cNvPr id="15" name="صورة 14">
            <a:extLst>
              <a:ext uri="{FF2B5EF4-FFF2-40B4-BE49-F238E27FC236}">
                <a16:creationId xmlns:a16="http://schemas.microsoft.com/office/drawing/2014/main" id="{45905EA1-D288-78A9-907A-A01355C1E18F}"/>
              </a:ext>
            </a:extLst>
          </p:cNvPr>
          <p:cNvPicPr>
            <a:picLocks noChangeAspect="1"/>
          </p:cNvPicPr>
          <p:nvPr/>
        </p:nvPicPr>
        <p:blipFill>
          <a:blip r:embed="rId7"/>
          <a:stretch>
            <a:fillRect/>
          </a:stretch>
        </p:blipFill>
        <p:spPr>
          <a:xfrm>
            <a:off x="-25430329" y="1429049"/>
            <a:ext cx="5784749" cy="3085200"/>
          </a:xfrm>
          <a:prstGeom prst="rect">
            <a:avLst/>
          </a:prstGeom>
          <a:ln w="38100">
            <a:solidFill>
              <a:schemeClr val="tx1"/>
            </a:solidFill>
          </a:ln>
          <a:effectLst>
            <a:outerShdw blurRad="50800" dist="50800" dir="5400000" algn="ctr" rotWithShape="0">
              <a:srgbClr val="000000">
                <a:alpha val="50000"/>
              </a:srgbClr>
            </a:outerShdw>
          </a:effectLst>
        </p:spPr>
      </p:pic>
      <p:pic>
        <p:nvPicPr>
          <p:cNvPr id="16" name="صورة 15">
            <a:extLst>
              <a:ext uri="{FF2B5EF4-FFF2-40B4-BE49-F238E27FC236}">
                <a16:creationId xmlns:a16="http://schemas.microsoft.com/office/drawing/2014/main" id="{F826BC48-CEC6-136B-E490-5A3365CC9601}"/>
              </a:ext>
            </a:extLst>
          </p:cNvPr>
          <p:cNvPicPr>
            <a:picLocks noChangeAspect="1"/>
          </p:cNvPicPr>
          <p:nvPr/>
        </p:nvPicPr>
        <p:blipFill>
          <a:blip r:embed="rId8"/>
          <a:stretch>
            <a:fillRect/>
          </a:stretch>
        </p:blipFill>
        <p:spPr>
          <a:xfrm>
            <a:off x="-16542673" y="1429049"/>
            <a:ext cx="5829592" cy="3085200"/>
          </a:xfrm>
          <a:prstGeom prst="rect">
            <a:avLst/>
          </a:prstGeom>
          <a:ln w="38100">
            <a:solidFill>
              <a:schemeClr val="tx1"/>
            </a:solidFill>
          </a:ln>
          <a:effectLst>
            <a:outerShdw blurRad="50800" dist="50800" dir="5400000" algn="ctr" rotWithShape="0">
              <a:srgbClr val="000000">
                <a:alpha val="50000"/>
              </a:srgbClr>
            </a:outerShdw>
          </a:effectLst>
        </p:spPr>
      </p:pic>
      <p:pic>
        <p:nvPicPr>
          <p:cNvPr id="17" name="صورة 16" descr="صورة تحتوي على نص, لقطة شاشة, برمجيات, أيقونة الحاسوب&#10;&#10;قد يكون المحتوى الذي تم إنشاؤه بواسطة الذكاء الاصطناعي غير صحيح.">
            <a:extLst>
              <a:ext uri="{FF2B5EF4-FFF2-40B4-BE49-F238E27FC236}">
                <a16:creationId xmlns:a16="http://schemas.microsoft.com/office/drawing/2014/main" id="{70DAF7A1-0030-B7BB-86D3-92969994F13E}"/>
              </a:ext>
            </a:extLst>
          </p:cNvPr>
          <p:cNvPicPr>
            <a:picLocks noChangeAspect="1"/>
          </p:cNvPicPr>
          <p:nvPr/>
        </p:nvPicPr>
        <p:blipFill rotWithShape="1">
          <a:blip r:embed="rId9">
            <a:extLst>
              <a:ext uri="{28A0092B-C50C-407E-A947-70E740481C1C}">
                <a14:useLocalDpi xmlns:a14="http://schemas.microsoft.com/office/drawing/2010/main" val="0"/>
              </a:ext>
            </a:extLst>
          </a:blip>
          <a:srcRect b="6155"/>
          <a:stretch>
            <a:fillRect/>
          </a:stretch>
        </p:blipFill>
        <p:spPr bwMode="auto">
          <a:xfrm>
            <a:off x="-7449236" y="1429049"/>
            <a:ext cx="5845642" cy="3085200"/>
          </a:xfrm>
          <a:prstGeom prst="rect">
            <a:avLst/>
          </a:prstGeom>
          <a:noFill/>
          <a:ln w="38100">
            <a:solidFill>
              <a:schemeClr val="tx1"/>
            </a:solidFill>
          </a:ln>
          <a:effectLst>
            <a:outerShdw blurRad="50800" dist="50800" dir="5400000" algn="ctr" rotWithShape="0">
              <a:srgbClr val="000000">
                <a:alpha val="50000"/>
              </a:srgbClr>
            </a:outerShdw>
          </a:effectLst>
          <a:extLst>
            <a:ext uri="{53640926-AAD7-44D8-BBD7-CCE9431645EC}">
              <a14:shadowObscured xmlns:a14="http://schemas.microsoft.com/office/drawing/2010/main"/>
            </a:ext>
          </a:extLst>
        </p:spPr>
      </p:pic>
      <p:pic>
        <p:nvPicPr>
          <p:cNvPr id="18" name="صورة 17">
            <a:extLst>
              <a:ext uri="{FF2B5EF4-FFF2-40B4-BE49-F238E27FC236}">
                <a16:creationId xmlns:a16="http://schemas.microsoft.com/office/drawing/2014/main" id="{9F55D923-7ED5-AFEC-1DF5-D2F1A214696C}"/>
              </a:ext>
            </a:extLst>
          </p:cNvPr>
          <p:cNvPicPr>
            <a:picLocks noChangeAspect="1"/>
          </p:cNvPicPr>
          <p:nvPr/>
        </p:nvPicPr>
        <p:blipFill>
          <a:blip r:embed="rId10"/>
          <a:stretch>
            <a:fillRect/>
          </a:stretch>
        </p:blipFill>
        <p:spPr>
          <a:xfrm>
            <a:off x="1772212" y="1429049"/>
            <a:ext cx="5818317" cy="3085200"/>
          </a:xfrm>
          <a:prstGeom prst="rect">
            <a:avLst/>
          </a:prstGeom>
          <a:ln w="38100">
            <a:solidFill>
              <a:schemeClr val="tx1"/>
            </a:solidFill>
          </a:ln>
          <a:effectLst>
            <a:outerShdw blurRad="50800" dist="50800" dir="5400000" algn="ctr" rotWithShape="0">
              <a:srgbClr val="000000">
                <a:alpha val="50000"/>
              </a:srgbClr>
            </a:outerShdw>
          </a:effectLst>
        </p:spPr>
      </p:pic>
    </p:spTree>
    <p:extLst>
      <p:ext uri="{BB962C8B-B14F-4D97-AF65-F5344CB8AC3E}">
        <p14:creationId xmlns:p14="http://schemas.microsoft.com/office/powerpoint/2010/main" val="348644044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269"/>
        <p:cNvGrpSpPr/>
        <p:nvPr/>
      </p:nvGrpSpPr>
      <p:grpSpPr>
        <a:xfrm>
          <a:off x="0" y="0"/>
          <a:ext cx="0" cy="0"/>
          <a:chOff x="0" y="0"/>
          <a:chExt cx="0" cy="0"/>
        </a:xfrm>
      </p:grpSpPr>
      <p:sp>
        <p:nvSpPr>
          <p:cNvPr id="2270" name="Google Shape;2270;p60"/>
          <p:cNvSpPr/>
          <p:nvPr/>
        </p:nvSpPr>
        <p:spPr>
          <a:xfrm>
            <a:off x="3173700" y="1483000"/>
            <a:ext cx="2796600" cy="2796600"/>
          </a:xfrm>
          <a:prstGeom prst="ellipse">
            <a:avLst/>
          </a:prstGeom>
          <a:solidFill>
            <a:schemeClr val="accent3"/>
          </a:solidFill>
          <a:ln w="28575" cap="flat" cmpd="sng">
            <a:solidFill>
              <a:schemeClr val="dk1"/>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sz="2000" b="1">
              <a:solidFill>
                <a:srgbClr val="000000"/>
              </a:solidFill>
              <a:latin typeface="Spinnaker"/>
              <a:ea typeface="Spinnaker"/>
              <a:cs typeface="Spinnaker"/>
              <a:sym typeface="Spinnaker"/>
            </a:endParaRPr>
          </a:p>
        </p:txBody>
      </p:sp>
      <p:sp>
        <p:nvSpPr>
          <p:cNvPr id="2271" name="Google Shape;2271;p60"/>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ar-SA" dirty="0">
                <a:latin typeface="Dubai" panose="020B0503030403030204" pitchFamily="34" charset="-78"/>
                <a:cs typeface="Dubai" panose="020B0503030403030204" pitchFamily="34" charset="-78"/>
              </a:rPr>
              <a:t>الآفاق المستقبلية</a:t>
            </a:r>
            <a:endParaRPr dirty="0">
              <a:latin typeface="Dubai" panose="020B0503030403030204" pitchFamily="34" charset="-78"/>
              <a:cs typeface="Dubai" panose="020B0503030403030204" pitchFamily="34" charset="-78"/>
            </a:endParaRPr>
          </a:p>
        </p:txBody>
      </p:sp>
      <p:sp>
        <p:nvSpPr>
          <p:cNvPr id="2273" name="Google Shape;2273;p60"/>
          <p:cNvSpPr txBox="1"/>
          <p:nvPr/>
        </p:nvSpPr>
        <p:spPr>
          <a:xfrm flipH="1">
            <a:off x="720243" y="2385860"/>
            <a:ext cx="2041500" cy="585600"/>
          </a:xfrm>
          <a:prstGeom prst="rect">
            <a:avLst/>
          </a:prstGeom>
          <a:noFill/>
          <a:ln>
            <a:noFill/>
          </a:ln>
        </p:spPr>
        <p:txBody>
          <a:bodyPr spcFirstLastPara="1" wrap="square" lIns="91425" tIns="91425" rIns="91425" bIns="91425" anchor="ctr" anchorCtr="0">
            <a:noAutofit/>
          </a:bodyPr>
          <a:lstStyle/>
          <a:p>
            <a:pPr marL="0" lvl="0" indent="0" rtl="1">
              <a:lnSpc>
                <a:spcPct val="115000"/>
              </a:lnSpc>
              <a:spcBef>
                <a:spcPts val="0"/>
              </a:spcBef>
              <a:spcAft>
                <a:spcPts val="1200"/>
              </a:spcAft>
              <a:buNone/>
            </a:pPr>
            <a:r>
              <a:rPr lang="ar-SA" dirty="0">
                <a:solidFill>
                  <a:schemeClr val="dk1"/>
                </a:solidFill>
                <a:latin typeface="Dubai" panose="020B0503030403030204" pitchFamily="34" charset="-78"/>
                <a:ea typeface="Quicksand Medium"/>
                <a:cs typeface="Dubai" panose="020B0503030403030204" pitchFamily="34" charset="-78"/>
                <a:sym typeface="Quicksand Medium"/>
              </a:rPr>
              <a:t>تطوير نسخة تعمل بالزمن الحقيقي على الهواتف دون الحاجة للاتصال الدائم.</a:t>
            </a:r>
            <a:endParaRPr dirty="0">
              <a:solidFill>
                <a:schemeClr val="dk1"/>
              </a:solidFill>
              <a:latin typeface="Dubai" panose="020B0503030403030204" pitchFamily="34" charset="-78"/>
              <a:ea typeface="Quicksand Medium"/>
              <a:cs typeface="Dubai" panose="020B0503030403030204" pitchFamily="34" charset="-78"/>
              <a:sym typeface="Quicksand Medium"/>
            </a:endParaRPr>
          </a:p>
        </p:txBody>
      </p:sp>
      <p:sp>
        <p:nvSpPr>
          <p:cNvPr id="2274" name="Google Shape;2274;p60"/>
          <p:cNvSpPr txBox="1"/>
          <p:nvPr/>
        </p:nvSpPr>
        <p:spPr>
          <a:xfrm>
            <a:off x="6382000" y="2386137"/>
            <a:ext cx="2041200" cy="585600"/>
          </a:xfrm>
          <a:prstGeom prst="rect">
            <a:avLst/>
          </a:prstGeom>
          <a:noFill/>
          <a:ln>
            <a:noFill/>
          </a:ln>
        </p:spPr>
        <p:txBody>
          <a:bodyPr spcFirstLastPara="1" wrap="square" lIns="91425" tIns="91425" rIns="91425" bIns="91425" anchor="ctr" anchorCtr="0">
            <a:noAutofit/>
          </a:bodyPr>
          <a:lstStyle/>
          <a:p>
            <a:pPr marL="0" lvl="0" indent="0" algn="r" rtl="1">
              <a:lnSpc>
                <a:spcPct val="115000"/>
              </a:lnSpc>
              <a:spcBef>
                <a:spcPts val="0"/>
              </a:spcBef>
              <a:spcAft>
                <a:spcPts val="1200"/>
              </a:spcAft>
              <a:buNone/>
            </a:pPr>
            <a:r>
              <a:rPr lang="ar-SA" dirty="0">
                <a:solidFill>
                  <a:schemeClr val="dk1"/>
                </a:solidFill>
                <a:latin typeface="Dubai" panose="020B0503030403030204" pitchFamily="34" charset="-78"/>
                <a:ea typeface="Quicksand Medium"/>
                <a:cs typeface="Dubai" panose="020B0503030403030204" pitchFamily="34" charset="-78"/>
                <a:sym typeface="Quicksand Medium"/>
              </a:rPr>
              <a:t>تحسين نماذج الذكاء الاصطناعي عبر بيانات أوسع لتقليل أخطاء التقدير الغذائي.</a:t>
            </a:r>
            <a:endParaRPr dirty="0">
              <a:solidFill>
                <a:schemeClr val="dk1"/>
              </a:solidFill>
              <a:latin typeface="Dubai" panose="020B0503030403030204" pitchFamily="34" charset="-78"/>
              <a:ea typeface="Quicksand Medium"/>
              <a:cs typeface="Dubai" panose="020B0503030403030204" pitchFamily="34" charset="-78"/>
              <a:sym typeface="Quicksand Medium"/>
            </a:endParaRPr>
          </a:p>
        </p:txBody>
      </p:sp>
      <p:sp>
        <p:nvSpPr>
          <p:cNvPr id="2277" name="Google Shape;2277;p60"/>
          <p:cNvSpPr txBox="1"/>
          <p:nvPr/>
        </p:nvSpPr>
        <p:spPr>
          <a:xfrm flipH="1">
            <a:off x="720243" y="1244953"/>
            <a:ext cx="2041500" cy="585600"/>
          </a:xfrm>
          <a:prstGeom prst="rect">
            <a:avLst/>
          </a:prstGeom>
          <a:noFill/>
          <a:ln>
            <a:noFill/>
          </a:ln>
        </p:spPr>
        <p:txBody>
          <a:bodyPr spcFirstLastPara="1" wrap="square" lIns="91425" tIns="91425" rIns="91425" bIns="91425" anchor="ctr" anchorCtr="0">
            <a:noAutofit/>
          </a:bodyPr>
          <a:lstStyle/>
          <a:p>
            <a:pPr marL="0" lvl="0" indent="0" rtl="1">
              <a:lnSpc>
                <a:spcPct val="115000"/>
              </a:lnSpc>
              <a:spcBef>
                <a:spcPts val="0"/>
              </a:spcBef>
              <a:spcAft>
                <a:spcPts val="1200"/>
              </a:spcAft>
              <a:buNone/>
            </a:pPr>
            <a:r>
              <a:rPr lang="ar-SA" dirty="0">
                <a:solidFill>
                  <a:schemeClr val="dk1"/>
                </a:solidFill>
                <a:latin typeface="Dubai" panose="020B0503030403030204" pitchFamily="34" charset="-78"/>
                <a:ea typeface="Quicksand Medium"/>
                <a:cs typeface="Dubai" panose="020B0503030403030204" pitchFamily="34" charset="-78"/>
                <a:sym typeface="Quicksand Medium"/>
              </a:rPr>
              <a:t>تصميم واجهات تفاعلية متعددة اللغات تقدم توصيات غذائية مخصصة للأهداف الصحية.</a:t>
            </a:r>
            <a:endParaRPr dirty="0">
              <a:solidFill>
                <a:schemeClr val="dk1"/>
              </a:solidFill>
              <a:latin typeface="Dubai" panose="020B0503030403030204" pitchFamily="34" charset="-78"/>
              <a:ea typeface="Quicksand Medium"/>
              <a:cs typeface="Dubai" panose="020B0503030403030204" pitchFamily="34" charset="-78"/>
              <a:sym typeface="Quicksand Medium"/>
            </a:endParaRPr>
          </a:p>
        </p:txBody>
      </p:sp>
      <p:sp>
        <p:nvSpPr>
          <p:cNvPr id="2278" name="Google Shape;2278;p60"/>
          <p:cNvSpPr txBox="1"/>
          <p:nvPr/>
        </p:nvSpPr>
        <p:spPr>
          <a:xfrm>
            <a:off x="6382000" y="1245228"/>
            <a:ext cx="2041200" cy="585600"/>
          </a:xfrm>
          <a:prstGeom prst="rect">
            <a:avLst/>
          </a:prstGeom>
          <a:noFill/>
          <a:ln>
            <a:noFill/>
          </a:ln>
        </p:spPr>
        <p:txBody>
          <a:bodyPr spcFirstLastPara="1" wrap="square" lIns="91425" tIns="91425" rIns="91425" bIns="91425" anchor="ctr" anchorCtr="0">
            <a:noAutofit/>
          </a:bodyPr>
          <a:lstStyle/>
          <a:p>
            <a:pPr marL="0" lvl="0" indent="0" algn="r" rtl="1">
              <a:lnSpc>
                <a:spcPct val="115000"/>
              </a:lnSpc>
              <a:spcBef>
                <a:spcPts val="0"/>
              </a:spcBef>
              <a:spcAft>
                <a:spcPts val="1200"/>
              </a:spcAft>
              <a:buNone/>
            </a:pPr>
            <a:r>
              <a:rPr lang="ar-SA" dirty="0">
                <a:solidFill>
                  <a:schemeClr val="dk1"/>
                </a:solidFill>
                <a:latin typeface="Dubai" panose="020B0503030403030204" pitchFamily="34" charset="-78"/>
                <a:ea typeface="Quicksand Medium"/>
                <a:cs typeface="Dubai" panose="020B0503030403030204" pitchFamily="34" charset="-78"/>
                <a:sym typeface="Quicksand Medium"/>
              </a:rPr>
              <a:t>تطوير قاعدة بيانات شاملة تغطي مختلف المطابخ العالمية لزيادة دقة التعرف.</a:t>
            </a:r>
            <a:endParaRPr dirty="0">
              <a:solidFill>
                <a:schemeClr val="dk1"/>
              </a:solidFill>
              <a:latin typeface="Dubai" panose="020B0503030403030204" pitchFamily="34" charset="-78"/>
              <a:ea typeface="Quicksand Medium"/>
              <a:cs typeface="Dubai" panose="020B0503030403030204" pitchFamily="34" charset="-78"/>
              <a:sym typeface="Quicksand Medium"/>
            </a:endParaRPr>
          </a:p>
        </p:txBody>
      </p:sp>
      <p:sp>
        <p:nvSpPr>
          <p:cNvPr id="2281" name="Google Shape;2281;p60"/>
          <p:cNvSpPr txBox="1"/>
          <p:nvPr/>
        </p:nvSpPr>
        <p:spPr>
          <a:xfrm flipH="1">
            <a:off x="720243" y="3527055"/>
            <a:ext cx="2041500" cy="585600"/>
          </a:xfrm>
          <a:prstGeom prst="rect">
            <a:avLst/>
          </a:prstGeom>
          <a:noFill/>
          <a:ln>
            <a:noFill/>
          </a:ln>
        </p:spPr>
        <p:txBody>
          <a:bodyPr spcFirstLastPara="1" wrap="square" lIns="91425" tIns="91425" rIns="91425" bIns="91425" anchor="ctr" anchorCtr="0">
            <a:noAutofit/>
          </a:bodyPr>
          <a:lstStyle/>
          <a:p>
            <a:pPr marL="0" lvl="0" indent="0" rtl="1">
              <a:lnSpc>
                <a:spcPct val="115000"/>
              </a:lnSpc>
              <a:spcBef>
                <a:spcPts val="0"/>
              </a:spcBef>
              <a:spcAft>
                <a:spcPts val="1200"/>
              </a:spcAft>
              <a:buNone/>
            </a:pPr>
            <a:r>
              <a:rPr lang="ar-SA" dirty="0">
                <a:solidFill>
                  <a:schemeClr val="dk1"/>
                </a:solidFill>
                <a:latin typeface="Dubai" panose="020B0503030403030204" pitchFamily="34" charset="-78"/>
                <a:ea typeface="Quicksand Medium"/>
                <a:cs typeface="Dubai" panose="020B0503030403030204" pitchFamily="34" charset="-78"/>
                <a:sym typeface="Quicksand Medium"/>
              </a:rPr>
              <a:t>دمج النظام مع الأجهزة الذكية القابلة للارتداء لتحسين التوصيات بناءً على النشاط.</a:t>
            </a:r>
            <a:endParaRPr dirty="0">
              <a:solidFill>
                <a:schemeClr val="dk1"/>
              </a:solidFill>
              <a:latin typeface="Dubai" panose="020B0503030403030204" pitchFamily="34" charset="-78"/>
              <a:ea typeface="Quicksand Medium"/>
              <a:cs typeface="Dubai" panose="020B0503030403030204" pitchFamily="34" charset="-78"/>
              <a:sym typeface="Quicksand Medium"/>
            </a:endParaRPr>
          </a:p>
        </p:txBody>
      </p:sp>
      <p:sp>
        <p:nvSpPr>
          <p:cNvPr id="2282" name="Google Shape;2282;p60"/>
          <p:cNvSpPr txBox="1"/>
          <p:nvPr/>
        </p:nvSpPr>
        <p:spPr>
          <a:xfrm>
            <a:off x="6382000" y="3527332"/>
            <a:ext cx="2041200" cy="585600"/>
          </a:xfrm>
          <a:prstGeom prst="rect">
            <a:avLst/>
          </a:prstGeom>
          <a:noFill/>
          <a:ln>
            <a:noFill/>
          </a:ln>
        </p:spPr>
        <p:txBody>
          <a:bodyPr spcFirstLastPara="1" wrap="square" lIns="91425" tIns="91425" rIns="91425" bIns="91425" anchor="ctr" anchorCtr="0">
            <a:noAutofit/>
          </a:bodyPr>
          <a:lstStyle/>
          <a:p>
            <a:pPr marL="0" lvl="0" indent="0" algn="r" rtl="1">
              <a:lnSpc>
                <a:spcPct val="115000"/>
              </a:lnSpc>
              <a:spcBef>
                <a:spcPts val="0"/>
              </a:spcBef>
              <a:spcAft>
                <a:spcPts val="1200"/>
              </a:spcAft>
              <a:buNone/>
            </a:pPr>
            <a:r>
              <a:rPr lang="ar-SA" dirty="0">
                <a:solidFill>
                  <a:schemeClr val="dk1"/>
                </a:solidFill>
                <a:latin typeface="Dubai" panose="020B0503030403030204" pitchFamily="34" charset="-78"/>
                <a:ea typeface="Quicksand Medium"/>
                <a:cs typeface="Dubai" panose="020B0503030403030204" pitchFamily="34" charset="-78"/>
                <a:sym typeface="Quicksand Medium"/>
              </a:rPr>
              <a:t>دمج تحليل طرق الطهي وتأثيرها الغذائي كالقلي أو الشواء أو السلق.</a:t>
            </a:r>
            <a:endParaRPr dirty="0">
              <a:solidFill>
                <a:schemeClr val="dk1"/>
              </a:solidFill>
              <a:latin typeface="Dubai" panose="020B0503030403030204" pitchFamily="34" charset="-78"/>
              <a:ea typeface="Quicksand Medium"/>
              <a:cs typeface="Dubai" panose="020B0503030403030204" pitchFamily="34" charset="-78"/>
              <a:sym typeface="Quicksand Medium"/>
            </a:endParaRPr>
          </a:p>
        </p:txBody>
      </p:sp>
      <p:cxnSp>
        <p:nvCxnSpPr>
          <p:cNvPr id="2284" name="Google Shape;2284;p60"/>
          <p:cNvCxnSpPr>
            <a:cxnSpLocks/>
            <a:endCxn id="2270" idx="1"/>
          </p:cNvCxnSpPr>
          <p:nvPr/>
        </p:nvCxnSpPr>
        <p:spPr>
          <a:xfrm>
            <a:off x="2762025" y="1506825"/>
            <a:ext cx="821100" cy="385800"/>
          </a:xfrm>
          <a:prstGeom prst="curvedConnector2">
            <a:avLst/>
          </a:prstGeom>
          <a:noFill/>
          <a:ln w="28575" cap="flat" cmpd="sng">
            <a:solidFill>
              <a:schemeClr val="dk1"/>
            </a:solidFill>
            <a:prstDash val="solid"/>
            <a:round/>
            <a:headEnd type="none" w="med" len="med"/>
            <a:tailEnd type="none" w="med" len="med"/>
          </a:ln>
        </p:spPr>
      </p:cxnSp>
      <p:cxnSp>
        <p:nvCxnSpPr>
          <p:cNvPr id="2285" name="Google Shape;2285;p60"/>
          <p:cNvCxnSpPr>
            <a:cxnSpLocks/>
            <a:stCxn id="2270" idx="7"/>
          </p:cNvCxnSpPr>
          <p:nvPr/>
        </p:nvCxnSpPr>
        <p:spPr>
          <a:xfrm rot="-5400000">
            <a:off x="5778697" y="1289103"/>
            <a:ext cx="385500" cy="821400"/>
          </a:xfrm>
          <a:prstGeom prst="curvedConnector2">
            <a:avLst/>
          </a:prstGeom>
          <a:noFill/>
          <a:ln w="28575" cap="flat" cmpd="sng">
            <a:solidFill>
              <a:schemeClr val="dk1"/>
            </a:solidFill>
            <a:prstDash val="solid"/>
            <a:round/>
            <a:headEnd type="none" w="med" len="med"/>
            <a:tailEnd type="none" w="med" len="med"/>
          </a:ln>
        </p:spPr>
      </p:cxnSp>
      <p:cxnSp>
        <p:nvCxnSpPr>
          <p:cNvPr id="2286" name="Google Shape;2286;p60"/>
          <p:cNvCxnSpPr>
            <a:cxnSpLocks/>
            <a:stCxn id="2270" idx="4"/>
          </p:cNvCxnSpPr>
          <p:nvPr/>
        </p:nvCxnSpPr>
        <p:spPr>
          <a:xfrm rot="5400000" flipH="1">
            <a:off x="3421650" y="3129250"/>
            <a:ext cx="490800" cy="1809900"/>
          </a:xfrm>
          <a:prstGeom prst="curvedConnector4">
            <a:avLst>
              <a:gd name="adj1" fmla="val -48518"/>
              <a:gd name="adj2" fmla="val 88631"/>
            </a:avLst>
          </a:prstGeom>
          <a:noFill/>
          <a:ln w="28575" cap="flat" cmpd="sng">
            <a:solidFill>
              <a:schemeClr val="dk1"/>
            </a:solidFill>
            <a:prstDash val="solid"/>
            <a:round/>
            <a:headEnd type="none" w="med" len="med"/>
            <a:tailEnd type="none" w="med" len="med"/>
          </a:ln>
        </p:spPr>
      </p:cxnSp>
      <p:cxnSp>
        <p:nvCxnSpPr>
          <p:cNvPr id="2287" name="Google Shape;2287;p60"/>
          <p:cNvCxnSpPr>
            <a:cxnSpLocks/>
            <a:stCxn id="2270" idx="4"/>
          </p:cNvCxnSpPr>
          <p:nvPr/>
        </p:nvCxnSpPr>
        <p:spPr>
          <a:xfrm rot="-5400000">
            <a:off x="5231850" y="3129250"/>
            <a:ext cx="490500" cy="1810200"/>
          </a:xfrm>
          <a:prstGeom prst="curvedConnector4">
            <a:avLst>
              <a:gd name="adj1" fmla="val -48547"/>
              <a:gd name="adj2" fmla="val 88623"/>
            </a:avLst>
          </a:prstGeom>
          <a:noFill/>
          <a:ln w="28575" cap="flat" cmpd="sng">
            <a:solidFill>
              <a:schemeClr val="dk1"/>
            </a:solidFill>
            <a:prstDash val="solid"/>
            <a:round/>
            <a:headEnd type="none" w="med" len="med"/>
            <a:tailEnd type="none" w="med" len="med"/>
          </a:ln>
        </p:spPr>
      </p:cxnSp>
      <p:cxnSp>
        <p:nvCxnSpPr>
          <p:cNvPr id="2288" name="Google Shape;2288;p60"/>
          <p:cNvCxnSpPr>
            <a:cxnSpLocks/>
            <a:endCxn id="2270" idx="2"/>
          </p:cNvCxnSpPr>
          <p:nvPr/>
        </p:nvCxnSpPr>
        <p:spPr>
          <a:xfrm>
            <a:off x="2762025" y="2647732"/>
            <a:ext cx="411600" cy="233700"/>
          </a:xfrm>
          <a:prstGeom prst="curvedConnector3">
            <a:avLst>
              <a:gd name="adj1" fmla="val 50009"/>
            </a:avLst>
          </a:prstGeom>
          <a:noFill/>
          <a:ln w="28575" cap="flat" cmpd="sng">
            <a:solidFill>
              <a:schemeClr val="dk1"/>
            </a:solidFill>
            <a:prstDash val="solid"/>
            <a:round/>
            <a:headEnd type="none" w="med" len="med"/>
            <a:tailEnd type="none" w="med" len="med"/>
          </a:ln>
        </p:spPr>
      </p:cxnSp>
      <p:cxnSp>
        <p:nvCxnSpPr>
          <p:cNvPr id="2289" name="Google Shape;2289;p60"/>
          <p:cNvCxnSpPr>
            <a:cxnSpLocks/>
            <a:endCxn id="2270" idx="6"/>
          </p:cNvCxnSpPr>
          <p:nvPr/>
        </p:nvCxnSpPr>
        <p:spPr>
          <a:xfrm flipH="1">
            <a:off x="5970320" y="2648008"/>
            <a:ext cx="411900" cy="233400"/>
          </a:xfrm>
          <a:prstGeom prst="curvedConnector3">
            <a:avLst>
              <a:gd name="adj1" fmla="val 50002"/>
            </a:avLst>
          </a:prstGeom>
          <a:noFill/>
          <a:ln w="28575" cap="flat" cmpd="sng">
            <a:solidFill>
              <a:schemeClr val="dk1"/>
            </a:solidFill>
            <a:prstDash val="solid"/>
            <a:round/>
            <a:headEnd type="none" w="med" len="med"/>
            <a:tailEnd type="none" w="med" len="med"/>
          </a:ln>
        </p:spPr>
      </p:cxnSp>
      <p:grpSp>
        <p:nvGrpSpPr>
          <p:cNvPr id="2290" name="Google Shape;2290;p60"/>
          <p:cNvGrpSpPr/>
          <p:nvPr/>
        </p:nvGrpSpPr>
        <p:grpSpPr>
          <a:xfrm flipH="1">
            <a:off x="4305201" y="2668724"/>
            <a:ext cx="551680" cy="551740"/>
            <a:chOff x="8133572" y="1009826"/>
            <a:chExt cx="594419" cy="594419"/>
          </a:xfrm>
        </p:grpSpPr>
        <p:sp>
          <p:nvSpPr>
            <p:cNvPr id="2291" name="Google Shape;2291;p60"/>
            <p:cNvSpPr/>
            <p:nvPr/>
          </p:nvSpPr>
          <p:spPr>
            <a:xfrm rot="-2700000">
              <a:off x="8216950" y="1100550"/>
              <a:ext cx="427664" cy="412972"/>
            </a:xfrm>
            <a:custGeom>
              <a:avLst/>
              <a:gdLst/>
              <a:ahLst/>
              <a:cxnLst/>
              <a:rect l="l" t="t" r="r" b="b"/>
              <a:pathLst>
                <a:path w="14438" h="13942" extrusionOk="0">
                  <a:moveTo>
                    <a:pt x="774" y="0"/>
                  </a:moveTo>
                  <a:cubicBezTo>
                    <a:pt x="342" y="0"/>
                    <a:pt x="0" y="347"/>
                    <a:pt x="0" y="778"/>
                  </a:cubicBezTo>
                  <a:cubicBezTo>
                    <a:pt x="0" y="4297"/>
                    <a:pt x="1423" y="7608"/>
                    <a:pt x="4010" y="10096"/>
                  </a:cubicBezTo>
                  <a:cubicBezTo>
                    <a:pt x="6597" y="12584"/>
                    <a:pt x="10022" y="13942"/>
                    <a:pt x="13659" y="13942"/>
                  </a:cubicBezTo>
                  <a:cubicBezTo>
                    <a:pt x="14090" y="13942"/>
                    <a:pt x="14437" y="13595"/>
                    <a:pt x="14437" y="13168"/>
                  </a:cubicBezTo>
                  <a:lnTo>
                    <a:pt x="14437" y="778"/>
                  </a:lnTo>
                  <a:cubicBezTo>
                    <a:pt x="14437" y="347"/>
                    <a:pt x="14085" y="0"/>
                    <a:pt x="13659" y="0"/>
                  </a:cubicBezTo>
                  <a:close/>
                </a:path>
              </a:pathLst>
            </a:custGeom>
            <a:solidFill>
              <a:schemeClr val="accent5"/>
            </a:solidFill>
            <a:ln w="28575" cap="flat" cmpd="sng">
              <a:solidFill>
                <a:schemeClr val="accent5"/>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2" name="Google Shape;2292;p60"/>
            <p:cNvSpPr/>
            <p:nvPr/>
          </p:nvSpPr>
          <p:spPr>
            <a:xfrm rot="-2700000">
              <a:off x="8239918" y="1123625"/>
              <a:ext cx="381722" cy="367030"/>
            </a:xfrm>
            <a:custGeom>
              <a:avLst/>
              <a:gdLst/>
              <a:ahLst/>
              <a:cxnLst/>
              <a:rect l="l" t="t" r="r" b="b"/>
              <a:pathLst>
                <a:path w="12887" h="12391" extrusionOk="0">
                  <a:moveTo>
                    <a:pt x="1" y="0"/>
                  </a:moveTo>
                  <a:cubicBezTo>
                    <a:pt x="1" y="6840"/>
                    <a:pt x="5764" y="12390"/>
                    <a:pt x="12886" y="12390"/>
                  </a:cubicBezTo>
                  <a:lnTo>
                    <a:pt x="12886" y="11374"/>
                  </a:lnTo>
                  <a:cubicBezTo>
                    <a:pt x="6349" y="11374"/>
                    <a:pt x="1056" y="6280"/>
                    <a:pt x="105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3" name="Google Shape;2293;p60"/>
            <p:cNvSpPr/>
            <p:nvPr/>
          </p:nvSpPr>
          <p:spPr>
            <a:xfrm rot="-2700000">
              <a:off x="8255848" y="1117028"/>
              <a:ext cx="350591" cy="336935"/>
            </a:xfrm>
            <a:custGeom>
              <a:avLst/>
              <a:gdLst/>
              <a:ahLst/>
              <a:cxnLst/>
              <a:rect l="l" t="t" r="r" b="b"/>
              <a:pathLst>
                <a:path w="11836" h="11375" extrusionOk="0">
                  <a:moveTo>
                    <a:pt x="0" y="0"/>
                  </a:moveTo>
                  <a:cubicBezTo>
                    <a:pt x="0" y="6280"/>
                    <a:pt x="5298" y="11374"/>
                    <a:pt x="11835" y="11374"/>
                  </a:cubicBezTo>
                  <a:lnTo>
                    <a:pt x="11835" y="10527"/>
                  </a:lnTo>
                  <a:cubicBezTo>
                    <a:pt x="5789" y="10527"/>
                    <a:pt x="882" y="5809"/>
                    <a:pt x="88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4" name="Google Shape;2294;p60"/>
            <p:cNvSpPr/>
            <p:nvPr/>
          </p:nvSpPr>
          <p:spPr>
            <a:xfrm rot="-2700000">
              <a:off x="8269265" y="1111471"/>
              <a:ext cx="324465" cy="311817"/>
            </a:xfrm>
            <a:custGeom>
              <a:avLst/>
              <a:gdLst/>
              <a:ahLst/>
              <a:cxnLst/>
              <a:rect l="l" t="t" r="r" b="b"/>
              <a:pathLst>
                <a:path w="10954" h="10527" extrusionOk="0">
                  <a:moveTo>
                    <a:pt x="0" y="0"/>
                  </a:moveTo>
                  <a:cubicBezTo>
                    <a:pt x="0" y="5809"/>
                    <a:pt x="4907" y="10527"/>
                    <a:pt x="10953" y="10527"/>
                  </a:cubicBezTo>
                  <a:lnTo>
                    <a:pt x="10953"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5" name="Google Shape;2295;p60"/>
            <p:cNvSpPr/>
            <p:nvPr/>
          </p:nvSpPr>
          <p:spPr>
            <a:xfrm rot="-2700000">
              <a:off x="8371733" y="1143292"/>
              <a:ext cx="35574" cy="47186"/>
            </a:xfrm>
            <a:custGeom>
              <a:avLst/>
              <a:gdLst/>
              <a:ahLst/>
              <a:cxnLst/>
              <a:rect l="l" t="t" r="r" b="b"/>
              <a:pathLst>
                <a:path w="1201" h="1593" extrusionOk="0">
                  <a:moveTo>
                    <a:pt x="884" y="1"/>
                  </a:moveTo>
                  <a:cubicBezTo>
                    <a:pt x="619" y="1"/>
                    <a:pt x="202" y="594"/>
                    <a:pt x="105" y="867"/>
                  </a:cubicBezTo>
                  <a:cubicBezTo>
                    <a:pt x="1" y="1160"/>
                    <a:pt x="130" y="1472"/>
                    <a:pt x="387" y="1566"/>
                  </a:cubicBezTo>
                  <a:cubicBezTo>
                    <a:pt x="438" y="1584"/>
                    <a:pt x="489" y="1593"/>
                    <a:pt x="541" y="1593"/>
                  </a:cubicBezTo>
                  <a:cubicBezTo>
                    <a:pt x="757" y="1593"/>
                    <a:pt x="966" y="1441"/>
                    <a:pt x="1046" y="1204"/>
                  </a:cubicBezTo>
                  <a:cubicBezTo>
                    <a:pt x="1151" y="912"/>
                    <a:pt x="1200" y="99"/>
                    <a:pt x="937" y="10"/>
                  </a:cubicBezTo>
                  <a:cubicBezTo>
                    <a:pt x="921" y="4"/>
                    <a:pt x="903" y="1"/>
                    <a:pt x="88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6" name="Google Shape;2296;p60"/>
            <p:cNvSpPr/>
            <p:nvPr/>
          </p:nvSpPr>
          <p:spPr>
            <a:xfrm rot="-2700000">
              <a:off x="8464274" y="1148678"/>
              <a:ext cx="32612" cy="48311"/>
            </a:xfrm>
            <a:custGeom>
              <a:avLst/>
              <a:gdLst/>
              <a:ahLst/>
              <a:cxnLst/>
              <a:rect l="l" t="t" r="r" b="b"/>
              <a:pathLst>
                <a:path w="1101" h="1631" extrusionOk="0">
                  <a:moveTo>
                    <a:pt x="721" y="0"/>
                  </a:moveTo>
                  <a:cubicBezTo>
                    <a:pt x="453" y="0"/>
                    <a:pt x="112" y="687"/>
                    <a:pt x="60" y="984"/>
                  </a:cubicBezTo>
                  <a:cubicBezTo>
                    <a:pt x="0" y="1286"/>
                    <a:pt x="179" y="1574"/>
                    <a:pt x="451" y="1623"/>
                  </a:cubicBezTo>
                  <a:cubicBezTo>
                    <a:pt x="479" y="1628"/>
                    <a:pt x="506" y="1631"/>
                    <a:pt x="533" y="1631"/>
                  </a:cubicBezTo>
                  <a:cubicBezTo>
                    <a:pt x="775" y="1631"/>
                    <a:pt x="992" y="1438"/>
                    <a:pt x="1041" y="1162"/>
                  </a:cubicBezTo>
                  <a:cubicBezTo>
                    <a:pt x="1101" y="855"/>
                    <a:pt x="1021" y="52"/>
                    <a:pt x="749" y="3"/>
                  </a:cubicBezTo>
                  <a:cubicBezTo>
                    <a:pt x="740" y="1"/>
                    <a:pt x="731" y="0"/>
                    <a:pt x="72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7" name="Google Shape;2297;p60"/>
            <p:cNvSpPr/>
            <p:nvPr/>
          </p:nvSpPr>
          <p:spPr>
            <a:xfrm rot="-2700000">
              <a:off x="8414922" y="1099251"/>
              <a:ext cx="32612" cy="48459"/>
            </a:xfrm>
            <a:custGeom>
              <a:avLst/>
              <a:gdLst/>
              <a:ahLst/>
              <a:cxnLst/>
              <a:rect l="l" t="t" r="r" b="b"/>
              <a:pathLst>
                <a:path w="1101" h="1636" extrusionOk="0">
                  <a:moveTo>
                    <a:pt x="722" y="0"/>
                  </a:moveTo>
                  <a:cubicBezTo>
                    <a:pt x="453" y="0"/>
                    <a:pt x="112" y="691"/>
                    <a:pt x="60" y="984"/>
                  </a:cubicBezTo>
                  <a:cubicBezTo>
                    <a:pt x="0" y="1291"/>
                    <a:pt x="179" y="1578"/>
                    <a:pt x="451" y="1628"/>
                  </a:cubicBezTo>
                  <a:cubicBezTo>
                    <a:pt x="478" y="1633"/>
                    <a:pt x="505" y="1635"/>
                    <a:pt x="532" y="1635"/>
                  </a:cubicBezTo>
                  <a:cubicBezTo>
                    <a:pt x="774" y="1635"/>
                    <a:pt x="992" y="1439"/>
                    <a:pt x="1041" y="1167"/>
                  </a:cubicBezTo>
                  <a:cubicBezTo>
                    <a:pt x="1101" y="860"/>
                    <a:pt x="1021" y="52"/>
                    <a:pt x="749" y="2"/>
                  </a:cubicBezTo>
                  <a:cubicBezTo>
                    <a:pt x="740" y="1"/>
                    <a:pt x="731" y="0"/>
                    <a:pt x="72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8" name="Google Shape;2298;p60"/>
            <p:cNvSpPr/>
            <p:nvPr/>
          </p:nvSpPr>
          <p:spPr>
            <a:xfrm rot="-2700000">
              <a:off x="8421043" y="1192618"/>
              <a:ext cx="35574" cy="47156"/>
            </a:xfrm>
            <a:custGeom>
              <a:avLst/>
              <a:gdLst/>
              <a:ahLst/>
              <a:cxnLst/>
              <a:rect l="l" t="t" r="r" b="b"/>
              <a:pathLst>
                <a:path w="1201" h="1592" extrusionOk="0">
                  <a:moveTo>
                    <a:pt x="887" y="1"/>
                  </a:moveTo>
                  <a:cubicBezTo>
                    <a:pt x="622" y="1"/>
                    <a:pt x="202" y="597"/>
                    <a:pt x="105" y="871"/>
                  </a:cubicBezTo>
                  <a:cubicBezTo>
                    <a:pt x="1" y="1164"/>
                    <a:pt x="130" y="1476"/>
                    <a:pt x="387" y="1565"/>
                  </a:cubicBezTo>
                  <a:cubicBezTo>
                    <a:pt x="438" y="1583"/>
                    <a:pt x="489" y="1592"/>
                    <a:pt x="541" y="1592"/>
                  </a:cubicBezTo>
                  <a:cubicBezTo>
                    <a:pt x="757" y="1592"/>
                    <a:pt x="966" y="1440"/>
                    <a:pt x="1046" y="1203"/>
                  </a:cubicBezTo>
                  <a:cubicBezTo>
                    <a:pt x="1151" y="911"/>
                    <a:pt x="1200" y="103"/>
                    <a:pt x="937" y="9"/>
                  </a:cubicBezTo>
                  <a:cubicBezTo>
                    <a:pt x="921" y="3"/>
                    <a:pt x="904" y="1"/>
                    <a:pt x="88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99" name="Google Shape;2299;p60"/>
          <p:cNvGrpSpPr/>
          <p:nvPr/>
        </p:nvGrpSpPr>
        <p:grpSpPr>
          <a:xfrm flipH="1">
            <a:off x="4513487" y="3181935"/>
            <a:ext cx="551675" cy="456705"/>
            <a:chOff x="8260386" y="2306480"/>
            <a:chExt cx="635278" cy="525915"/>
          </a:xfrm>
        </p:grpSpPr>
        <p:sp>
          <p:nvSpPr>
            <p:cNvPr id="2300" name="Google Shape;2300;p60"/>
            <p:cNvSpPr/>
            <p:nvPr/>
          </p:nvSpPr>
          <p:spPr>
            <a:xfrm rot="1799661">
              <a:off x="8290838" y="2431587"/>
              <a:ext cx="574375" cy="275700"/>
            </a:xfrm>
            <a:custGeom>
              <a:avLst/>
              <a:gdLst/>
              <a:ahLst/>
              <a:cxnLst/>
              <a:rect l="l" t="t" r="r" b="b"/>
              <a:pathLst>
                <a:path w="23175" h="11124" extrusionOk="0">
                  <a:moveTo>
                    <a:pt x="22300" y="1"/>
                  </a:moveTo>
                  <a:cubicBezTo>
                    <a:pt x="22297" y="1"/>
                    <a:pt x="22294" y="1"/>
                    <a:pt x="22292" y="1"/>
                  </a:cubicBezTo>
                  <a:lnTo>
                    <a:pt x="22278" y="1"/>
                  </a:lnTo>
                  <a:cubicBezTo>
                    <a:pt x="22151" y="1"/>
                    <a:pt x="22029" y="29"/>
                    <a:pt x="21911" y="85"/>
                  </a:cubicBezTo>
                  <a:lnTo>
                    <a:pt x="21268" y="85"/>
                  </a:lnTo>
                  <a:cubicBezTo>
                    <a:pt x="21235" y="81"/>
                    <a:pt x="21203" y="76"/>
                    <a:pt x="21170" y="76"/>
                  </a:cubicBezTo>
                  <a:lnTo>
                    <a:pt x="4723" y="76"/>
                  </a:lnTo>
                  <a:cubicBezTo>
                    <a:pt x="4690" y="76"/>
                    <a:pt x="4657" y="81"/>
                    <a:pt x="4624" y="85"/>
                  </a:cubicBezTo>
                  <a:lnTo>
                    <a:pt x="954" y="85"/>
                  </a:lnTo>
                  <a:cubicBezTo>
                    <a:pt x="428" y="85"/>
                    <a:pt x="1" y="512"/>
                    <a:pt x="1" y="1038"/>
                  </a:cubicBezTo>
                  <a:lnTo>
                    <a:pt x="1" y="1648"/>
                  </a:lnTo>
                  <a:cubicBezTo>
                    <a:pt x="1" y="2089"/>
                    <a:pt x="306" y="2479"/>
                    <a:pt x="738" y="2578"/>
                  </a:cubicBezTo>
                  <a:lnTo>
                    <a:pt x="2775" y="3052"/>
                  </a:lnTo>
                  <a:cubicBezTo>
                    <a:pt x="3479" y="6206"/>
                    <a:pt x="5615" y="8844"/>
                    <a:pt x="8548" y="10186"/>
                  </a:cubicBezTo>
                  <a:cubicBezTo>
                    <a:pt x="9912" y="10813"/>
                    <a:pt x="11376" y="11123"/>
                    <a:pt x="12839" y="11123"/>
                  </a:cubicBezTo>
                  <a:cubicBezTo>
                    <a:pt x="14522" y="11123"/>
                    <a:pt x="16202" y="10712"/>
                    <a:pt x="17725" y="9895"/>
                  </a:cubicBezTo>
                  <a:cubicBezTo>
                    <a:pt x="17733" y="9895"/>
                    <a:pt x="17741" y="9896"/>
                    <a:pt x="17749" y="9896"/>
                  </a:cubicBezTo>
                  <a:cubicBezTo>
                    <a:pt x="17919" y="9896"/>
                    <a:pt x="18088" y="9849"/>
                    <a:pt x="18236" y="9754"/>
                  </a:cubicBezTo>
                  <a:cubicBezTo>
                    <a:pt x="19870" y="8722"/>
                    <a:pt x="21184" y="7248"/>
                    <a:pt x="22019" y="5502"/>
                  </a:cubicBezTo>
                  <a:cubicBezTo>
                    <a:pt x="22545" y="4479"/>
                    <a:pt x="22892" y="3371"/>
                    <a:pt x="23047" y="2230"/>
                  </a:cubicBezTo>
                  <a:cubicBezTo>
                    <a:pt x="23127" y="1780"/>
                    <a:pt x="23169" y="1324"/>
                    <a:pt x="23174" y="869"/>
                  </a:cubicBezTo>
                  <a:cubicBezTo>
                    <a:pt x="23169" y="389"/>
                    <a:pt x="22780" y="1"/>
                    <a:pt x="22300" y="1"/>
                  </a:cubicBezTo>
                  <a:close/>
                </a:path>
              </a:pathLst>
            </a:custGeom>
            <a:solidFill>
              <a:schemeClr val="accent5"/>
            </a:solidFill>
            <a:ln w="28575" cap="flat" cmpd="sng">
              <a:solidFill>
                <a:schemeClr val="accent5"/>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1" name="Google Shape;2301;p60"/>
            <p:cNvSpPr/>
            <p:nvPr/>
          </p:nvSpPr>
          <p:spPr>
            <a:xfrm rot="1799661">
              <a:off x="8308465" y="2451538"/>
              <a:ext cx="537471" cy="237507"/>
            </a:xfrm>
            <a:custGeom>
              <a:avLst/>
              <a:gdLst/>
              <a:ahLst/>
              <a:cxnLst/>
              <a:rect l="l" t="t" r="r" b="b"/>
              <a:pathLst>
                <a:path w="21686" h="9583" extrusionOk="0">
                  <a:moveTo>
                    <a:pt x="221" y="0"/>
                  </a:moveTo>
                  <a:cubicBezTo>
                    <a:pt x="99" y="0"/>
                    <a:pt x="0" y="99"/>
                    <a:pt x="0" y="221"/>
                  </a:cubicBezTo>
                  <a:lnTo>
                    <a:pt x="0" y="827"/>
                  </a:lnTo>
                  <a:cubicBezTo>
                    <a:pt x="0" y="930"/>
                    <a:pt x="70" y="1019"/>
                    <a:pt x="174" y="1042"/>
                  </a:cubicBezTo>
                  <a:lnTo>
                    <a:pt x="2671" y="1629"/>
                  </a:lnTo>
                  <a:cubicBezTo>
                    <a:pt x="3464" y="6261"/>
                    <a:pt x="7480" y="9583"/>
                    <a:pt x="12099" y="9583"/>
                  </a:cubicBezTo>
                  <a:cubicBezTo>
                    <a:pt x="12371" y="9583"/>
                    <a:pt x="12646" y="9571"/>
                    <a:pt x="12922" y="9548"/>
                  </a:cubicBezTo>
                  <a:cubicBezTo>
                    <a:pt x="17879" y="9121"/>
                    <a:pt x="21685" y="4971"/>
                    <a:pt x="2168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2" name="Google Shape;2302;p60"/>
            <p:cNvSpPr/>
            <p:nvPr/>
          </p:nvSpPr>
          <p:spPr>
            <a:xfrm rot="1799661">
              <a:off x="8648811" y="2541257"/>
              <a:ext cx="44339" cy="52072"/>
            </a:xfrm>
            <a:custGeom>
              <a:avLst/>
              <a:gdLst/>
              <a:ahLst/>
              <a:cxnLst/>
              <a:rect l="l" t="t" r="r" b="b"/>
              <a:pathLst>
                <a:path w="1789" h="2101" extrusionOk="0">
                  <a:moveTo>
                    <a:pt x="714" y="303"/>
                  </a:moveTo>
                  <a:cubicBezTo>
                    <a:pt x="812" y="308"/>
                    <a:pt x="906" y="340"/>
                    <a:pt x="981" y="402"/>
                  </a:cubicBezTo>
                  <a:cubicBezTo>
                    <a:pt x="1305" y="655"/>
                    <a:pt x="1465" y="1063"/>
                    <a:pt x="1399" y="1472"/>
                  </a:cubicBezTo>
                  <a:cubicBezTo>
                    <a:pt x="1375" y="1561"/>
                    <a:pt x="1324" y="1720"/>
                    <a:pt x="1178" y="1777"/>
                  </a:cubicBezTo>
                  <a:cubicBezTo>
                    <a:pt x="1142" y="1792"/>
                    <a:pt x="1106" y="1798"/>
                    <a:pt x="1071" y="1798"/>
                  </a:cubicBezTo>
                  <a:cubicBezTo>
                    <a:pt x="963" y="1798"/>
                    <a:pt x="864" y="1741"/>
                    <a:pt x="807" y="1702"/>
                  </a:cubicBezTo>
                  <a:cubicBezTo>
                    <a:pt x="484" y="1448"/>
                    <a:pt x="324" y="1035"/>
                    <a:pt x="390" y="632"/>
                  </a:cubicBezTo>
                  <a:cubicBezTo>
                    <a:pt x="408" y="538"/>
                    <a:pt x="465" y="383"/>
                    <a:pt x="610" y="322"/>
                  </a:cubicBezTo>
                  <a:cubicBezTo>
                    <a:pt x="643" y="308"/>
                    <a:pt x="681" y="303"/>
                    <a:pt x="714" y="303"/>
                  </a:cubicBezTo>
                  <a:close/>
                  <a:moveTo>
                    <a:pt x="715" y="0"/>
                  </a:moveTo>
                  <a:cubicBezTo>
                    <a:pt x="643" y="0"/>
                    <a:pt x="571" y="13"/>
                    <a:pt x="502" y="40"/>
                  </a:cubicBezTo>
                  <a:cubicBezTo>
                    <a:pt x="301" y="120"/>
                    <a:pt x="155" y="308"/>
                    <a:pt x="99" y="561"/>
                  </a:cubicBezTo>
                  <a:cubicBezTo>
                    <a:pt x="0" y="1087"/>
                    <a:pt x="207" y="1622"/>
                    <a:pt x="634" y="1950"/>
                  </a:cubicBezTo>
                  <a:cubicBezTo>
                    <a:pt x="761" y="2044"/>
                    <a:pt x="911" y="2096"/>
                    <a:pt x="1070" y="2101"/>
                  </a:cubicBezTo>
                  <a:cubicBezTo>
                    <a:pt x="1145" y="2101"/>
                    <a:pt x="1216" y="2087"/>
                    <a:pt x="1286" y="2058"/>
                  </a:cubicBezTo>
                  <a:cubicBezTo>
                    <a:pt x="1488" y="1979"/>
                    <a:pt x="1634" y="1796"/>
                    <a:pt x="1690" y="1537"/>
                  </a:cubicBezTo>
                  <a:cubicBezTo>
                    <a:pt x="1788" y="1012"/>
                    <a:pt x="1577" y="477"/>
                    <a:pt x="1155" y="153"/>
                  </a:cubicBezTo>
                  <a:cubicBezTo>
                    <a:pt x="1011" y="53"/>
                    <a:pt x="861" y="0"/>
                    <a:pt x="715" y="0"/>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3" name="Google Shape;2303;p60"/>
            <p:cNvSpPr/>
            <p:nvPr/>
          </p:nvSpPr>
          <p:spPr>
            <a:xfrm rot="1799661">
              <a:off x="8576440" y="2544356"/>
              <a:ext cx="55517" cy="38961"/>
            </a:xfrm>
            <a:custGeom>
              <a:avLst/>
              <a:gdLst/>
              <a:ahLst/>
              <a:cxnLst/>
              <a:rect l="l" t="t" r="r" b="b"/>
              <a:pathLst>
                <a:path w="2240" h="1572" extrusionOk="0">
                  <a:moveTo>
                    <a:pt x="1283" y="304"/>
                  </a:moveTo>
                  <a:cubicBezTo>
                    <a:pt x="1409" y="304"/>
                    <a:pt x="1535" y="332"/>
                    <a:pt x="1653" y="384"/>
                  </a:cubicBezTo>
                  <a:cubicBezTo>
                    <a:pt x="1737" y="422"/>
                    <a:pt x="1883" y="511"/>
                    <a:pt x="1906" y="666"/>
                  </a:cubicBezTo>
                  <a:cubicBezTo>
                    <a:pt x="1930" y="821"/>
                    <a:pt x="1822" y="948"/>
                    <a:pt x="1751" y="1009"/>
                  </a:cubicBezTo>
                  <a:cubicBezTo>
                    <a:pt x="1545" y="1179"/>
                    <a:pt x="1289" y="1268"/>
                    <a:pt x="1031" y="1268"/>
                  </a:cubicBezTo>
                  <a:cubicBezTo>
                    <a:pt x="891" y="1268"/>
                    <a:pt x="750" y="1242"/>
                    <a:pt x="615" y="1187"/>
                  </a:cubicBezTo>
                  <a:cubicBezTo>
                    <a:pt x="531" y="1149"/>
                    <a:pt x="385" y="1060"/>
                    <a:pt x="362" y="905"/>
                  </a:cubicBezTo>
                  <a:cubicBezTo>
                    <a:pt x="324" y="652"/>
                    <a:pt x="644" y="384"/>
                    <a:pt x="1061" y="319"/>
                  </a:cubicBezTo>
                  <a:cubicBezTo>
                    <a:pt x="1122" y="309"/>
                    <a:pt x="1188" y="305"/>
                    <a:pt x="1249" y="305"/>
                  </a:cubicBezTo>
                  <a:lnTo>
                    <a:pt x="1254" y="305"/>
                  </a:lnTo>
                  <a:cubicBezTo>
                    <a:pt x="1264" y="304"/>
                    <a:pt x="1273" y="304"/>
                    <a:pt x="1283" y="304"/>
                  </a:cubicBezTo>
                  <a:close/>
                  <a:moveTo>
                    <a:pt x="1240" y="0"/>
                  </a:moveTo>
                  <a:cubicBezTo>
                    <a:pt x="1166" y="0"/>
                    <a:pt x="1092" y="6"/>
                    <a:pt x="1019" y="18"/>
                  </a:cubicBezTo>
                  <a:cubicBezTo>
                    <a:pt x="418" y="112"/>
                    <a:pt x="1" y="520"/>
                    <a:pt x="66" y="952"/>
                  </a:cubicBezTo>
                  <a:cubicBezTo>
                    <a:pt x="99" y="1168"/>
                    <a:pt x="249" y="1347"/>
                    <a:pt x="489" y="1459"/>
                  </a:cubicBezTo>
                  <a:cubicBezTo>
                    <a:pt x="653" y="1534"/>
                    <a:pt x="836" y="1572"/>
                    <a:pt x="1019" y="1572"/>
                  </a:cubicBezTo>
                  <a:cubicBezTo>
                    <a:pt x="1099" y="1572"/>
                    <a:pt x="1174" y="1567"/>
                    <a:pt x="1249" y="1553"/>
                  </a:cubicBezTo>
                  <a:cubicBezTo>
                    <a:pt x="1512" y="1520"/>
                    <a:pt x="1756" y="1408"/>
                    <a:pt x="1953" y="1234"/>
                  </a:cubicBezTo>
                  <a:cubicBezTo>
                    <a:pt x="2150" y="1056"/>
                    <a:pt x="2240" y="840"/>
                    <a:pt x="2207" y="624"/>
                  </a:cubicBezTo>
                  <a:cubicBezTo>
                    <a:pt x="2169" y="408"/>
                    <a:pt x="2024" y="225"/>
                    <a:pt x="1784" y="112"/>
                  </a:cubicBezTo>
                  <a:cubicBezTo>
                    <a:pt x="1609" y="38"/>
                    <a:pt x="1425" y="0"/>
                    <a:pt x="1240" y="0"/>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4" name="Google Shape;2304;p60"/>
            <p:cNvSpPr/>
            <p:nvPr/>
          </p:nvSpPr>
          <p:spPr>
            <a:xfrm rot="1799661">
              <a:off x="8585794" y="2597132"/>
              <a:ext cx="38515" cy="53782"/>
            </a:xfrm>
            <a:custGeom>
              <a:avLst/>
              <a:gdLst/>
              <a:ahLst/>
              <a:cxnLst/>
              <a:rect l="l" t="t" r="r" b="b"/>
              <a:pathLst>
                <a:path w="1554" h="2170" extrusionOk="0">
                  <a:moveTo>
                    <a:pt x="775" y="306"/>
                  </a:moveTo>
                  <a:cubicBezTo>
                    <a:pt x="1033" y="306"/>
                    <a:pt x="1249" y="663"/>
                    <a:pt x="1249" y="1085"/>
                  </a:cubicBezTo>
                  <a:cubicBezTo>
                    <a:pt x="1249" y="1508"/>
                    <a:pt x="1033" y="1864"/>
                    <a:pt x="775" y="1864"/>
                  </a:cubicBezTo>
                  <a:cubicBezTo>
                    <a:pt x="516" y="1864"/>
                    <a:pt x="300" y="1508"/>
                    <a:pt x="300" y="1085"/>
                  </a:cubicBezTo>
                  <a:cubicBezTo>
                    <a:pt x="300" y="663"/>
                    <a:pt x="516" y="306"/>
                    <a:pt x="775" y="306"/>
                  </a:cubicBezTo>
                  <a:close/>
                  <a:moveTo>
                    <a:pt x="775" y="1"/>
                  </a:moveTo>
                  <a:cubicBezTo>
                    <a:pt x="338" y="1"/>
                    <a:pt x="0" y="480"/>
                    <a:pt x="0" y="1085"/>
                  </a:cubicBezTo>
                  <a:cubicBezTo>
                    <a:pt x="0" y="1691"/>
                    <a:pt x="338" y="2169"/>
                    <a:pt x="775" y="2169"/>
                  </a:cubicBezTo>
                  <a:cubicBezTo>
                    <a:pt x="1211" y="2169"/>
                    <a:pt x="1554" y="1691"/>
                    <a:pt x="1554" y="1085"/>
                  </a:cubicBezTo>
                  <a:cubicBezTo>
                    <a:pt x="1554" y="480"/>
                    <a:pt x="1211" y="1"/>
                    <a:pt x="775" y="1"/>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5" name="Google Shape;2305;p60"/>
            <p:cNvSpPr/>
            <p:nvPr/>
          </p:nvSpPr>
          <p:spPr>
            <a:xfrm rot="1799661">
              <a:off x="8519776" y="2568098"/>
              <a:ext cx="55269" cy="45355"/>
            </a:xfrm>
            <a:custGeom>
              <a:avLst/>
              <a:gdLst/>
              <a:ahLst/>
              <a:cxnLst/>
              <a:rect l="l" t="t" r="r" b="b"/>
              <a:pathLst>
                <a:path w="2230" h="1830" extrusionOk="0">
                  <a:moveTo>
                    <a:pt x="809" y="301"/>
                  </a:moveTo>
                  <a:cubicBezTo>
                    <a:pt x="994" y="301"/>
                    <a:pt x="1219" y="385"/>
                    <a:pt x="1413" y="543"/>
                  </a:cubicBezTo>
                  <a:cubicBezTo>
                    <a:pt x="1742" y="806"/>
                    <a:pt x="1883" y="1200"/>
                    <a:pt x="1723" y="1402"/>
                  </a:cubicBezTo>
                  <a:cubicBezTo>
                    <a:pt x="1658" y="1484"/>
                    <a:pt x="1550" y="1524"/>
                    <a:pt x="1423" y="1524"/>
                  </a:cubicBezTo>
                  <a:cubicBezTo>
                    <a:pt x="1238" y="1524"/>
                    <a:pt x="1012" y="1441"/>
                    <a:pt x="817" y="1285"/>
                  </a:cubicBezTo>
                  <a:cubicBezTo>
                    <a:pt x="488" y="1017"/>
                    <a:pt x="343" y="628"/>
                    <a:pt x="507" y="426"/>
                  </a:cubicBezTo>
                  <a:cubicBezTo>
                    <a:pt x="573" y="341"/>
                    <a:pt x="681" y="301"/>
                    <a:pt x="809" y="301"/>
                  </a:cubicBezTo>
                  <a:close/>
                  <a:moveTo>
                    <a:pt x="808" y="0"/>
                  </a:moveTo>
                  <a:cubicBezTo>
                    <a:pt x="591" y="0"/>
                    <a:pt x="398" y="77"/>
                    <a:pt x="273" y="233"/>
                  </a:cubicBezTo>
                  <a:cubicBezTo>
                    <a:pt x="0" y="576"/>
                    <a:pt x="155" y="1139"/>
                    <a:pt x="629" y="1520"/>
                  </a:cubicBezTo>
                  <a:cubicBezTo>
                    <a:pt x="850" y="1707"/>
                    <a:pt x="1127" y="1815"/>
                    <a:pt x="1418" y="1829"/>
                  </a:cubicBezTo>
                  <a:cubicBezTo>
                    <a:pt x="1423" y="1829"/>
                    <a:pt x="1429" y="1830"/>
                    <a:pt x="1434" y="1830"/>
                  </a:cubicBezTo>
                  <a:cubicBezTo>
                    <a:pt x="1635" y="1830"/>
                    <a:pt x="1825" y="1745"/>
                    <a:pt x="1958" y="1595"/>
                  </a:cubicBezTo>
                  <a:cubicBezTo>
                    <a:pt x="2230" y="1252"/>
                    <a:pt x="2075" y="689"/>
                    <a:pt x="1601" y="309"/>
                  </a:cubicBezTo>
                  <a:cubicBezTo>
                    <a:pt x="1346" y="104"/>
                    <a:pt x="1060" y="0"/>
                    <a:pt x="808" y="0"/>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6" name="Google Shape;2306;p60"/>
            <p:cNvSpPr/>
            <p:nvPr/>
          </p:nvSpPr>
          <p:spPr>
            <a:xfrm rot="1799661">
              <a:off x="8637791" y="2615147"/>
              <a:ext cx="50634" cy="48354"/>
            </a:xfrm>
            <a:custGeom>
              <a:avLst/>
              <a:gdLst/>
              <a:ahLst/>
              <a:cxnLst/>
              <a:rect l="l" t="t" r="r" b="b"/>
              <a:pathLst>
                <a:path w="2043" h="1951" extrusionOk="0">
                  <a:moveTo>
                    <a:pt x="1324" y="302"/>
                  </a:moveTo>
                  <a:cubicBezTo>
                    <a:pt x="1393" y="302"/>
                    <a:pt x="1460" y="325"/>
                    <a:pt x="1512" y="368"/>
                  </a:cubicBezTo>
                  <a:cubicBezTo>
                    <a:pt x="1714" y="533"/>
                    <a:pt x="1657" y="946"/>
                    <a:pt x="1390" y="1274"/>
                  </a:cubicBezTo>
                  <a:cubicBezTo>
                    <a:pt x="1201" y="1511"/>
                    <a:pt x="944" y="1650"/>
                    <a:pt x="739" y="1650"/>
                  </a:cubicBezTo>
                  <a:cubicBezTo>
                    <a:pt x="659" y="1650"/>
                    <a:pt x="588" y="1629"/>
                    <a:pt x="531" y="1584"/>
                  </a:cubicBezTo>
                  <a:cubicBezTo>
                    <a:pt x="329" y="1420"/>
                    <a:pt x="385" y="1007"/>
                    <a:pt x="653" y="678"/>
                  </a:cubicBezTo>
                  <a:cubicBezTo>
                    <a:pt x="775" y="518"/>
                    <a:pt x="944" y="396"/>
                    <a:pt x="1136" y="331"/>
                  </a:cubicBezTo>
                  <a:cubicBezTo>
                    <a:pt x="1193" y="312"/>
                    <a:pt x="1249" y="303"/>
                    <a:pt x="1305" y="303"/>
                  </a:cubicBezTo>
                  <a:cubicBezTo>
                    <a:pt x="1312" y="302"/>
                    <a:pt x="1318" y="302"/>
                    <a:pt x="1324" y="302"/>
                  </a:cubicBezTo>
                  <a:close/>
                  <a:moveTo>
                    <a:pt x="1304" y="0"/>
                  </a:moveTo>
                  <a:cubicBezTo>
                    <a:pt x="1222" y="0"/>
                    <a:pt x="1136" y="13"/>
                    <a:pt x="1047" y="40"/>
                  </a:cubicBezTo>
                  <a:cubicBezTo>
                    <a:pt x="798" y="124"/>
                    <a:pt x="578" y="279"/>
                    <a:pt x="418" y="486"/>
                  </a:cubicBezTo>
                  <a:cubicBezTo>
                    <a:pt x="38" y="960"/>
                    <a:pt x="1" y="1542"/>
                    <a:pt x="343" y="1819"/>
                  </a:cubicBezTo>
                  <a:cubicBezTo>
                    <a:pt x="451" y="1904"/>
                    <a:pt x="584" y="1950"/>
                    <a:pt x="722" y="1950"/>
                  </a:cubicBezTo>
                  <a:cubicBezTo>
                    <a:pt x="729" y="1950"/>
                    <a:pt x="735" y="1950"/>
                    <a:pt x="742" y="1950"/>
                  </a:cubicBezTo>
                  <a:cubicBezTo>
                    <a:pt x="1033" y="1950"/>
                    <a:pt x="1371" y="1776"/>
                    <a:pt x="1625" y="1462"/>
                  </a:cubicBezTo>
                  <a:cubicBezTo>
                    <a:pt x="2009" y="993"/>
                    <a:pt x="2042" y="406"/>
                    <a:pt x="1704" y="134"/>
                  </a:cubicBezTo>
                  <a:cubicBezTo>
                    <a:pt x="1592" y="45"/>
                    <a:pt x="1455" y="0"/>
                    <a:pt x="1304" y="0"/>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7" name="Google Shape;2307;p60"/>
            <p:cNvSpPr/>
            <p:nvPr/>
          </p:nvSpPr>
          <p:spPr>
            <a:xfrm rot="1799661">
              <a:off x="8616181" y="2492820"/>
              <a:ext cx="45281" cy="51378"/>
            </a:xfrm>
            <a:custGeom>
              <a:avLst/>
              <a:gdLst/>
              <a:ahLst/>
              <a:cxnLst/>
              <a:rect l="l" t="t" r="r" b="b"/>
              <a:pathLst>
                <a:path w="1827" h="2073" extrusionOk="0">
                  <a:moveTo>
                    <a:pt x="1097" y="306"/>
                  </a:moveTo>
                  <a:cubicBezTo>
                    <a:pt x="1132" y="306"/>
                    <a:pt x="1167" y="316"/>
                    <a:pt x="1202" y="336"/>
                  </a:cubicBezTo>
                  <a:cubicBezTo>
                    <a:pt x="1432" y="444"/>
                    <a:pt x="1475" y="861"/>
                    <a:pt x="1292" y="1242"/>
                  </a:cubicBezTo>
                  <a:cubicBezTo>
                    <a:pt x="1212" y="1429"/>
                    <a:pt x="1076" y="1584"/>
                    <a:pt x="902" y="1692"/>
                  </a:cubicBezTo>
                  <a:cubicBezTo>
                    <a:pt x="846" y="1728"/>
                    <a:pt x="753" y="1772"/>
                    <a:pt x="655" y="1772"/>
                  </a:cubicBezTo>
                  <a:cubicBezTo>
                    <a:pt x="612" y="1772"/>
                    <a:pt x="569" y="1764"/>
                    <a:pt x="527" y="1744"/>
                  </a:cubicBezTo>
                  <a:cubicBezTo>
                    <a:pt x="390" y="1678"/>
                    <a:pt x="343" y="1514"/>
                    <a:pt x="329" y="1420"/>
                  </a:cubicBezTo>
                  <a:cubicBezTo>
                    <a:pt x="306" y="1218"/>
                    <a:pt x="343" y="1016"/>
                    <a:pt x="437" y="833"/>
                  </a:cubicBezTo>
                  <a:cubicBezTo>
                    <a:pt x="588" y="519"/>
                    <a:pt x="855" y="308"/>
                    <a:pt x="1076" y="308"/>
                  </a:cubicBezTo>
                  <a:cubicBezTo>
                    <a:pt x="1083" y="307"/>
                    <a:pt x="1090" y="306"/>
                    <a:pt x="1097" y="306"/>
                  </a:cubicBezTo>
                  <a:close/>
                  <a:moveTo>
                    <a:pt x="1074" y="1"/>
                  </a:moveTo>
                  <a:cubicBezTo>
                    <a:pt x="736" y="1"/>
                    <a:pt x="373" y="268"/>
                    <a:pt x="165" y="702"/>
                  </a:cubicBezTo>
                  <a:cubicBezTo>
                    <a:pt x="48" y="937"/>
                    <a:pt x="1" y="1199"/>
                    <a:pt x="34" y="1462"/>
                  </a:cubicBezTo>
                  <a:cubicBezTo>
                    <a:pt x="71" y="1725"/>
                    <a:pt x="203" y="1918"/>
                    <a:pt x="400" y="2016"/>
                  </a:cubicBezTo>
                  <a:cubicBezTo>
                    <a:pt x="480" y="2054"/>
                    <a:pt x="569" y="2072"/>
                    <a:pt x="658" y="2072"/>
                  </a:cubicBezTo>
                  <a:cubicBezTo>
                    <a:pt x="799" y="2068"/>
                    <a:pt x="940" y="2026"/>
                    <a:pt x="1057" y="1950"/>
                  </a:cubicBezTo>
                  <a:cubicBezTo>
                    <a:pt x="1282" y="1810"/>
                    <a:pt x="1456" y="1608"/>
                    <a:pt x="1569" y="1368"/>
                  </a:cubicBezTo>
                  <a:cubicBezTo>
                    <a:pt x="1827" y="819"/>
                    <a:pt x="1723" y="247"/>
                    <a:pt x="1334" y="59"/>
                  </a:cubicBezTo>
                  <a:cubicBezTo>
                    <a:pt x="1251" y="20"/>
                    <a:pt x="1164" y="1"/>
                    <a:pt x="1074" y="1"/>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8" name="Google Shape;2308;p60"/>
            <p:cNvSpPr/>
            <p:nvPr/>
          </p:nvSpPr>
          <p:spPr>
            <a:xfrm rot="1799661">
              <a:off x="8489434" y="2416729"/>
              <a:ext cx="38515" cy="53658"/>
            </a:xfrm>
            <a:custGeom>
              <a:avLst/>
              <a:gdLst/>
              <a:ahLst/>
              <a:cxnLst/>
              <a:rect l="l" t="t" r="r" b="b"/>
              <a:pathLst>
                <a:path w="1554" h="2165" extrusionOk="0">
                  <a:moveTo>
                    <a:pt x="779" y="301"/>
                  </a:moveTo>
                  <a:cubicBezTo>
                    <a:pt x="1033" y="301"/>
                    <a:pt x="1254" y="662"/>
                    <a:pt x="1254" y="1085"/>
                  </a:cubicBezTo>
                  <a:cubicBezTo>
                    <a:pt x="1254" y="1507"/>
                    <a:pt x="1033" y="1864"/>
                    <a:pt x="779" y="1864"/>
                  </a:cubicBezTo>
                  <a:cubicBezTo>
                    <a:pt x="521" y="1864"/>
                    <a:pt x="301" y="1507"/>
                    <a:pt x="301" y="1085"/>
                  </a:cubicBezTo>
                  <a:cubicBezTo>
                    <a:pt x="301" y="662"/>
                    <a:pt x="521" y="301"/>
                    <a:pt x="779" y="301"/>
                  </a:cubicBezTo>
                  <a:close/>
                  <a:moveTo>
                    <a:pt x="779" y="0"/>
                  </a:moveTo>
                  <a:cubicBezTo>
                    <a:pt x="343" y="0"/>
                    <a:pt x="0" y="474"/>
                    <a:pt x="0" y="1085"/>
                  </a:cubicBezTo>
                  <a:cubicBezTo>
                    <a:pt x="0" y="1690"/>
                    <a:pt x="343" y="2164"/>
                    <a:pt x="779" y="2164"/>
                  </a:cubicBezTo>
                  <a:cubicBezTo>
                    <a:pt x="1211" y="2164"/>
                    <a:pt x="1554" y="1690"/>
                    <a:pt x="1554" y="1085"/>
                  </a:cubicBezTo>
                  <a:cubicBezTo>
                    <a:pt x="1554" y="474"/>
                    <a:pt x="1211" y="0"/>
                    <a:pt x="779" y="0"/>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9" name="Google Shape;2309;p60"/>
            <p:cNvSpPr/>
            <p:nvPr/>
          </p:nvSpPr>
          <p:spPr>
            <a:xfrm rot="1799661">
              <a:off x="8548507" y="2447608"/>
              <a:ext cx="45281" cy="51477"/>
            </a:xfrm>
            <a:custGeom>
              <a:avLst/>
              <a:gdLst/>
              <a:ahLst/>
              <a:cxnLst/>
              <a:rect l="l" t="t" r="r" b="b"/>
              <a:pathLst>
                <a:path w="1827" h="2077" extrusionOk="0">
                  <a:moveTo>
                    <a:pt x="1075" y="307"/>
                  </a:moveTo>
                  <a:lnTo>
                    <a:pt x="1075" y="311"/>
                  </a:lnTo>
                  <a:cubicBezTo>
                    <a:pt x="1083" y="311"/>
                    <a:pt x="1090" y="310"/>
                    <a:pt x="1097" y="310"/>
                  </a:cubicBezTo>
                  <a:cubicBezTo>
                    <a:pt x="1132" y="310"/>
                    <a:pt x="1167" y="319"/>
                    <a:pt x="1202" y="335"/>
                  </a:cubicBezTo>
                  <a:cubicBezTo>
                    <a:pt x="1437" y="448"/>
                    <a:pt x="1479" y="861"/>
                    <a:pt x="1296" y="1245"/>
                  </a:cubicBezTo>
                  <a:cubicBezTo>
                    <a:pt x="1212" y="1429"/>
                    <a:pt x="1075" y="1588"/>
                    <a:pt x="906" y="1696"/>
                  </a:cubicBezTo>
                  <a:cubicBezTo>
                    <a:pt x="848" y="1729"/>
                    <a:pt x="755" y="1773"/>
                    <a:pt x="656" y="1773"/>
                  </a:cubicBezTo>
                  <a:cubicBezTo>
                    <a:pt x="613" y="1773"/>
                    <a:pt x="569" y="1764"/>
                    <a:pt x="526" y="1743"/>
                  </a:cubicBezTo>
                  <a:cubicBezTo>
                    <a:pt x="390" y="1677"/>
                    <a:pt x="343" y="1513"/>
                    <a:pt x="334" y="1424"/>
                  </a:cubicBezTo>
                  <a:cubicBezTo>
                    <a:pt x="310" y="1222"/>
                    <a:pt x="343" y="1015"/>
                    <a:pt x="437" y="837"/>
                  </a:cubicBezTo>
                  <a:cubicBezTo>
                    <a:pt x="587" y="518"/>
                    <a:pt x="855" y="307"/>
                    <a:pt x="1075" y="307"/>
                  </a:cubicBezTo>
                  <a:close/>
                  <a:moveTo>
                    <a:pt x="1076" y="0"/>
                  </a:moveTo>
                  <a:cubicBezTo>
                    <a:pt x="737" y="0"/>
                    <a:pt x="373" y="270"/>
                    <a:pt x="165" y="701"/>
                  </a:cubicBezTo>
                  <a:cubicBezTo>
                    <a:pt x="48" y="936"/>
                    <a:pt x="1" y="1203"/>
                    <a:pt x="33" y="1466"/>
                  </a:cubicBezTo>
                  <a:cubicBezTo>
                    <a:pt x="71" y="1724"/>
                    <a:pt x="202" y="1921"/>
                    <a:pt x="400" y="2015"/>
                  </a:cubicBezTo>
                  <a:cubicBezTo>
                    <a:pt x="479" y="2053"/>
                    <a:pt x="569" y="2076"/>
                    <a:pt x="658" y="2076"/>
                  </a:cubicBezTo>
                  <a:cubicBezTo>
                    <a:pt x="799" y="2072"/>
                    <a:pt x="939" y="2029"/>
                    <a:pt x="1057" y="1950"/>
                  </a:cubicBezTo>
                  <a:cubicBezTo>
                    <a:pt x="1282" y="1813"/>
                    <a:pt x="1456" y="1612"/>
                    <a:pt x="1568" y="1372"/>
                  </a:cubicBezTo>
                  <a:cubicBezTo>
                    <a:pt x="1826" y="823"/>
                    <a:pt x="1728" y="246"/>
                    <a:pt x="1334" y="58"/>
                  </a:cubicBezTo>
                  <a:cubicBezTo>
                    <a:pt x="1252" y="19"/>
                    <a:pt x="1165" y="0"/>
                    <a:pt x="1076" y="0"/>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0" name="Google Shape;2310;p60"/>
            <p:cNvSpPr/>
            <p:nvPr/>
          </p:nvSpPr>
          <p:spPr>
            <a:xfrm rot="1799661">
              <a:off x="8488130" y="2483070"/>
              <a:ext cx="43992" cy="53063"/>
            </a:xfrm>
            <a:custGeom>
              <a:avLst/>
              <a:gdLst/>
              <a:ahLst/>
              <a:cxnLst/>
              <a:rect l="l" t="t" r="r" b="b"/>
              <a:pathLst>
                <a:path w="1775" h="2141" extrusionOk="0">
                  <a:moveTo>
                    <a:pt x="779" y="300"/>
                  </a:moveTo>
                  <a:cubicBezTo>
                    <a:pt x="892" y="310"/>
                    <a:pt x="995" y="357"/>
                    <a:pt x="1070" y="441"/>
                  </a:cubicBezTo>
                  <a:cubicBezTo>
                    <a:pt x="1352" y="737"/>
                    <a:pt x="1451" y="1169"/>
                    <a:pt x="1324" y="1563"/>
                  </a:cubicBezTo>
                  <a:cubicBezTo>
                    <a:pt x="1286" y="1647"/>
                    <a:pt x="1207" y="1798"/>
                    <a:pt x="1056" y="1830"/>
                  </a:cubicBezTo>
                  <a:cubicBezTo>
                    <a:pt x="1034" y="1836"/>
                    <a:pt x="1013" y="1838"/>
                    <a:pt x="991" y="1838"/>
                  </a:cubicBezTo>
                  <a:cubicBezTo>
                    <a:pt x="869" y="1838"/>
                    <a:pt x="764" y="1755"/>
                    <a:pt x="704" y="1699"/>
                  </a:cubicBezTo>
                  <a:cubicBezTo>
                    <a:pt x="423" y="1399"/>
                    <a:pt x="329" y="967"/>
                    <a:pt x="456" y="577"/>
                  </a:cubicBezTo>
                  <a:cubicBezTo>
                    <a:pt x="488" y="493"/>
                    <a:pt x="568" y="342"/>
                    <a:pt x="718" y="305"/>
                  </a:cubicBezTo>
                  <a:cubicBezTo>
                    <a:pt x="737" y="300"/>
                    <a:pt x="761" y="300"/>
                    <a:pt x="779" y="300"/>
                  </a:cubicBezTo>
                  <a:close/>
                  <a:moveTo>
                    <a:pt x="778" y="0"/>
                  </a:moveTo>
                  <a:cubicBezTo>
                    <a:pt x="736" y="0"/>
                    <a:pt x="694" y="5"/>
                    <a:pt x="653" y="14"/>
                  </a:cubicBezTo>
                  <a:cubicBezTo>
                    <a:pt x="437" y="61"/>
                    <a:pt x="268" y="220"/>
                    <a:pt x="174" y="469"/>
                  </a:cubicBezTo>
                  <a:cubicBezTo>
                    <a:pt x="0" y="971"/>
                    <a:pt x="122" y="1535"/>
                    <a:pt x="493" y="1920"/>
                  </a:cubicBezTo>
                  <a:cubicBezTo>
                    <a:pt x="625" y="2056"/>
                    <a:pt x="808" y="2131"/>
                    <a:pt x="995" y="2140"/>
                  </a:cubicBezTo>
                  <a:cubicBezTo>
                    <a:pt x="1038" y="2140"/>
                    <a:pt x="1080" y="2136"/>
                    <a:pt x="1122" y="2126"/>
                  </a:cubicBezTo>
                  <a:cubicBezTo>
                    <a:pt x="1338" y="2079"/>
                    <a:pt x="1507" y="1915"/>
                    <a:pt x="1601" y="1671"/>
                  </a:cubicBezTo>
                  <a:cubicBezTo>
                    <a:pt x="1775" y="1164"/>
                    <a:pt x="1648" y="605"/>
                    <a:pt x="1282" y="220"/>
                  </a:cubicBezTo>
                  <a:cubicBezTo>
                    <a:pt x="1127" y="77"/>
                    <a:pt x="951" y="0"/>
                    <a:pt x="778" y="0"/>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1" name="Google Shape;2311;p60"/>
            <p:cNvSpPr/>
            <p:nvPr/>
          </p:nvSpPr>
          <p:spPr>
            <a:xfrm rot="1799661">
              <a:off x="8764160" y="2571475"/>
              <a:ext cx="48057" cy="48552"/>
            </a:xfrm>
            <a:custGeom>
              <a:avLst/>
              <a:gdLst/>
              <a:ahLst/>
              <a:cxnLst/>
              <a:rect l="l" t="t" r="r" b="b"/>
              <a:pathLst>
                <a:path w="1939" h="1959" extrusionOk="0">
                  <a:moveTo>
                    <a:pt x="1296" y="302"/>
                  </a:moveTo>
                  <a:cubicBezTo>
                    <a:pt x="1371" y="302"/>
                    <a:pt x="1441" y="321"/>
                    <a:pt x="1502" y="367"/>
                  </a:cubicBezTo>
                  <a:cubicBezTo>
                    <a:pt x="1620" y="461"/>
                    <a:pt x="1629" y="635"/>
                    <a:pt x="1620" y="724"/>
                  </a:cubicBezTo>
                  <a:cubicBezTo>
                    <a:pt x="1596" y="926"/>
                    <a:pt x="1516" y="1118"/>
                    <a:pt x="1385" y="1273"/>
                  </a:cubicBezTo>
                  <a:cubicBezTo>
                    <a:pt x="1195" y="1515"/>
                    <a:pt x="938" y="1657"/>
                    <a:pt x="734" y="1657"/>
                  </a:cubicBezTo>
                  <a:cubicBezTo>
                    <a:pt x="657" y="1657"/>
                    <a:pt x="586" y="1637"/>
                    <a:pt x="531" y="1593"/>
                  </a:cubicBezTo>
                  <a:cubicBezTo>
                    <a:pt x="329" y="1433"/>
                    <a:pt x="381" y="1015"/>
                    <a:pt x="643" y="687"/>
                  </a:cubicBezTo>
                  <a:cubicBezTo>
                    <a:pt x="831" y="443"/>
                    <a:pt x="1089" y="302"/>
                    <a:pt x="1296" y="302"/>
                  </a:cubicBezTo>
                  <a:close/>
                  <a:moveTo>
                    <a:pt x="1291" y="0"/>
                  </a:moveTo>
                  <a:cubicBezTo>
                    <a:pt x="994" y="0"/>
                    <a:pt x="659" y="178"/>
                    <a:pt x="404" y="499"/>
                  </a:cubicBezTo>
                  <a:cubicBezTo>
                    <a:pt x="28" y="973"/>
                    <a:pt x="0" y="1560"/>
                    <a:pt x="343" y="1827"/>
                  </a:cubicBezTo>
                  <a:cubicBezTo>
                    <a:pt x="450" y="1912"/>
                    <a:pt x="579" y="1959"/>
                    <a:pt x="717" y="1959"/>
                  </a:cubicBezTo>
                  <a:cubicBezTo>
                    <a:pt x="724" y="1959"/>
                    <a:pt x="731" y="1959"/>
                    <a:pt x="737" y="1959"/>
                  </a:cubicBezTo>
                  <a:cubicBezTo>
                    <a:pt x="1033" y="1959"/>
                    <a:pt x="1371" y="1780"/>
                    <a:pt x="1624" y="1461"/>
                  </a:cubicBezTo>
                  <a:cubicBezTo>
                    <a:pt x="1789" y="1259"/>
                    <a:pt x="1892" y="1011"/>
                    <a:pt x="1920" y="748"/>
                  </a:cubicBezTo>
                  <a:cubicBezTo>
                    <a:pt x="1939" y="485"/>
                    <a:pt x="1859" y="269"/>
                    <a:pt x="1685" y="133"/>
                  </a:cubicBezTo>
                  <a:cubicBezTo>
                    <a:pt x="1573" y="43"/>
                    <a:pt x="1436" y="0"/>
                    <a:pt x="1291" y="0"/>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2" name="Google Shape;2312;p60"/>
            <p:cNvSpPr/>
            <p:nvPr/>
          </p:nvSpPr>
          <p:spPr>
            <a:xfrm rot="1799661">
              <a:off x="8713184" y="2548001"/>
              <a:ext cx="54451" cy="40250"/>
            </a:xfrm>
            <a:custGeom>
              <a:avLst/>
              <a:gdLst/>
              <a:ahLst/>
              <a:cxnLst/>
              <a:rect l="l" t="t" r="r" b="b"/>
              <a:pathLst>
                <a:path w="2197" h="1624" extrusionOk="0">
                  <a:moveTo>
                    <a:pt x="893" y="306"/>
                  </a:moveTo>
                  <a:cubicBezTo>
                    <a:pt x="1004" y="306"/>
                    <a:pt x="1124" y="323"/>
                    <a:pt x="1244" y="361"/>
                  </a:cubicBezTo>
                  <a:cubicBezTo>
                    <a:pt x="1441" y="417"/>
                    <a:pt x="1615" y="530"/>
                    <a:pt x="1746" y="685"/>
                  </a:cubicBezTo>
                  <a:cubicBezTo>
                    <a:pt x="1802" y="755"/>
                    <a:pt x="1892" y="901"/>
                    <a:pt x="1845" y="1051"/>
                  </a:cubicBezTo>
                  <a:cubicBezTo>
                    <a:pt x="1789" y="1223"/>
                    <a:pt x="1572" y="1322"/>
                    <a:pt x="1309" y="1322"/>
                  </a:cubicBezTo>
                  <a:cubicBezTo>
                    <a:pt x="1197" y="1322"/>
                    <a:pt x="1077" y="1305"/>
                    <a:pt x="958" y="1267"/>
                  </a:cubicBezTo>
                  <a:cubicBezTo>
                    <a:pt x="760" y="1211"/>
                    <a:pt x="587" y="1098"/>
                    <a:pt x="455" y="943"/>
                  </a:cubicBezTo>
                  <a:cubicBezTo>
                    <a:pt x="399" y="868"/>
                    <a:pt x="310" y="727"/>
                    <a:pt x="357" y="577"/>
                  </a:cubicBezTo>
                  <a:cubicBezTo>
                    <a:pt x="413" y="405"/>
                    <a:pt x="629" y="306"/>
                    <a:pt x="893" y="306"/>
                  </a:cubicBezTo>
                  <a:close/>
                  <a:moveTo>
                    <a:pt x="884" y="1"/>
                  </a:moveTo>
                  <a:cubicBezTo>
                    <a:pt x="490" y="1"/>
                    <a:pt x="167" y="180"/>
                    <a:pt x="70" y="483"/>
                  </a:cubicBezTo>
                  <a:cubicBezTo>
                    <a:pt x="0" y="694"/>
                    <a:pt x="56" y="924"/>
                    <a:pt x="221" y="1131"/>
                  </a:cubicBezTo>
                  <a:cubicBezTo>
                    <a:pt x="390" y="1333"/>
                    <a:pt x="615" y="1478"/>
                    <a:pt x="864" y="1553"/>
                  </a:cubicBezTo>
                  <a:cubicBezTo>
                    <a:pt x="1009" y="1600"/>
                    <a:pt x="1159" y="1624"/>
                    <a:pt x="1314" y="1624"/>
                  </a:cubicBezTo>
                  <a:cubicBezTo>
                    <a:pt x="1709" y="1624"/>
                    <a:pt x="2037" y="1445"/>
                    <a:pt x="2131" y="1145"/>
                  </a:cubicBezTo>
                  <a:cubicBezTo>
                    <a:pt x="2197" y="934"/>
                    <a:pt x="2145" y="704"/>
                    <a:pt x="1981" y="497"/>
                  </a:cubicBezTo>
                  <a:cubicBezTo>
                    <a:pt x="1812" y="295"/>
                    <a:pt x="1587" y="150"/>
                    <a:pt x="1333" y="75"/>
                  </a:cubicBezTo>
                  <a:cubicBezTo>
                    <a:pt x="1179" y="25"/>
                    <a:pt x="1027" y="1"/>
                    <a:pt x="884" y="1"/>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3" name="Google Shape;2313;p60"/>
            <p:cNvSpPr/>
            <p:nvPr/>
          </p:nvSpPr>
          <p:spPr>
            <a:xfrm rot="1799661">
              <a:off x="8718694" y="2607226"/>
              <a:ext cx="43670" cy="53286"/>
            </a:xfrm>
            <a:custGeom>
              <a:avLst/>
              <a:gdLst/>
              <a:ahLst/>
              <a:cxnLst/>
              <a:rect l="l" t="t" r="r" b="b"/>
              <a:pathLst>
                <a:path w="1762" h="2150" extrusionOk="0">
                  <a:moveTo>
                    <a:pt x="982" y="300"/>
                  </a:moveTo>
                  <a:cubicBezTo>
                    <a:pt x="1001" y="300"/>
                    <a:pt x="1015" y="305"/>
                    <a:pt x="1034" y="305"/>
                  </a:cubicBezTo>
                  <a:cubicBezTo>
                    <a:pt x="1287" y="357"/>
                    <a:pt x="1433" y="746"/>
                    <a:pt x="1353" y="1164"/>
                  </a:cubicBezTo>
                  <a:cubicBezTo>
                    <a:pt x="1279" y="1547"/>
                    <a:pt x="1035" y="1846"/>
                    <a:pt x="798" y="1846"/>
                  </a:cubicBezTo>
                  <a:cubicBezTo>
                    <a:pt x="779" y="1846"/>
                    <a:pt x="761" y="1844"/>
                    <a:pt x="743" y="1840"/>
                  </a:cubicBezTo>
                  <a:cubicBezTo>
                    <a:pt x="588" y="1817"/>
                    <a:pt x="503" y="1666"/>
                    <a:pt x="470" y="1582"/>
                  </a:cubicBezTo>
                  <a:cubicBezTo>
                    <a:pt x="330" y="1192"/>
                    <a:pt x="409" y="760"/>
                    <a:pt x="682" y="451"/>
                  </a:cubicBezTo>
                  <a:cubicBezTo>
                    <a:pt x="761" y="366"/>
                    <a:pt x="865" y="310"/>
                    <a:pt x="982" y="300"/>
                  </a:cubicBezTo>
                  <a:close/>
                  <a:moveTo>
                    <a:pt x="985" y="0"/>
                  </a:moveTo>
                  <a:cubicBezTo>
                    <a:pt x="804" y="0"/>
                    <a:pt x="624" y="82"/>
                    <a:pt x="470" y="239"/>
                  </a:cubicBezTo>
                  <a:cubicBezTo>
                    <a:pt x="109" y="634"/>
                    <a:pt x="1" y="1197"/>
                    <a:pt x="189" y="1699"/>
                  </a:cubicBezTo>
                  <a:cubicBezTo>
                    <a:pt x="297" y="1939"/>
                    <a:pt x="470" y="2098"/>
                    <a:pt x="686" y="2136"/>
                  </a:cubicBezTo>
                  <a:cubicBezTo>
                    <a:pt x="719" y="2145"/>
                    <a:pt x="757" y="2145"/>
                    <a:pt x="794" y="2150"/>
                  </a:cubicBezTo>
                  <a:cubicBezTo>
                    <a:pt x="1184" y="2150"/>
                    <a:pt x="1545" y="1765"/>
                    <a:pt x="1649" y="1220"/>
                  </a:cubicBezTo>
                  <a:cubicBezTo>
                    <a:pt x="1761" y="624"/>
                    <a:pt x="1517" y="94"/>
                    <a:pt x="1090" y="9"/>
                  </a:cubicBezTo>
                  <a:cubicBezTo>
                    <a:pt x="1055" y="3"/>
                    <a:pt x="1020" y="0"/>
                    <a:pt x="985" y="0"/>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4" name="Google Shape;2314;p60"/>
            <p:cNvSpPr/>
            <p:nvPr/>
          </p:nvSpPr>
          <p:spPr>
            <a:xfrm rot="1799661">
              <a:off x="8399493" y="2470558"/>
              <a:ext cx="428222" cy="215003"/>
            </a:xfrm>
            <a:custGeom>
              <a:avLst/>
              <a:gdLst/>
              <a:ahLst/>
              <a:cxnLst/>
              <a:rect l="l" t="t" r="r" b="b"/>
              <a:pathLst>
                <a:path w="17278" h="8675" extrusionOk="0">
                  <a:moveTo>
                    <a:pt x="16654" y="300"/>
                  </a:moveTo>
                  <a:cubicBezTo>
                    <a:pt x="16578" y="2539"/>
                    <a:pt x="15574" y="4647"/>
                    <a:pt x="13875" y="6107"/>
                  </a:cubicBezTo>
                  <a:lnTo>
                    <a:pt x="13875" y="6102"/>
                  </a:lnTo>
                  <a:cubicBezTo>
                    <a:pt x="13105" y="3976"/>
                    <a:pt x="11946" y="2009"/>
                    <a:pt x="10462" y="300"/>
                  </a:cubicBezTo>
                  <a:close/>
                  <a:moveTo>
                    <a:pt x="6980" y="300"/>
                  </a:moveTo>
                  <a:cubicBezTo>
                    <a:pt x="6398" y="2553"/>
                    <a:pt x="5271" y="4623"/>
                    <a:pt x="3699" y="6332"/>
                  </a:cubicBezTo>
                  <a:cubicBezTo>
                    <a:pt x="3699" y="6332"/>
                    <a:pt x="3694" y="6341"/>
                    <a:pt x="3689" y="6341"/>
                  </a:cubicBezTo>
                  <a:cubicBezTo>
                    <a:pt x="1826" y="4882"/>
                    <a:pt x="704" y="2671"/>
                    <a:pt x="629" y="305"/>
                  </a:cubicBezTo>
                  <a:lnTo>
                    <a:pt x="629" y="300"/>
                  </a:lnTo>
                  <a:close/>
                  <a:moveTo>
                    <a:pt x="10059" y="300"/>
                  </a:moveTo>
                  <a:cubicBezTo>
                    <a:pt x="11617" y="2042"/>
                    <a:pt x="12823" y="4065"/>
                    <a:pt x="13612" y="6266"/>
                  </a:cubicBezTo>
                  <a:cubicBezTo>
                    <a:pt x="13617" y="6280"/>
                    <a:pt x="13626" y="6294"/>
                    <a:pt x="13635" y="6309"/>
                  </a:cubicBezTo>
                  <a:cubicBezTo>
                    <a:pt x="12178" y="7472"/>
                    <a:pt x="10412" y="8057"/>
                    <a:pt x="8642" y="8057"/>
                  </a:cubicBezTo>
                  <a:cubicBezTo>
                    <a:pt x="6992" y="8057"/>
                    <a:pt x="5340" y="7548"/>
                    <a:pt x="3933" y="6524"/>
                  </a:cubicBezTo>
                  <a:lnTo>
                    <a:pt x="3933" y="6520"/>
                  </a:lnTo>
                  <a:cubicBezTo>
                    <a:pt x="5548" y="4760"/>
                    <a:pt x="6703" y="2619"/>
                    <a:pt x="7289" y="300"/>
                  </a:cubicBezTo>
                  <a:close/>
                  <a:moveTo>
                    <a:pt x="357" y="0"/>
                  </a:moveTo>
                  <a:cubicBezTo>
                    <a:pt x="347" y="5"/>
                    <a:pt x="338" y="5"/>
                    <a:pt x="329" y="9"/>
                  </a:cubicBezTo>
                  <a:lnTo>
                    <a:pt x="0" y="9"/>
                  </a:lnTo>
                  <a:lnTo>
                    <a:pt x="0" y="38"/>
                  </a:lnTo>
                  <a:cubicBezTo>
                    <a:pt x="0" y="4807"/>
                    <a:pt x="3868" y="8674"/>
                    <a:pt x="8637" y="8674"/>
                  </a:cubicBezTo>
                  <a:cubicBezTo>
                    <a:pt x="13410" y="8674"/>
                    <a:pt x="17278" y="4807"/>
                    <a:pt x="17278" y="38"/>
                  </a:cubicBezTo>
                  <a:lnTo>
                    <a:pt x="17278" y="9"/>
                  </a:lnTo>
                  <a:lnTo>
                    <a:pt x="16832" y="9"/>
                  </a:lnTo>
                  <a:cubicBezTo>
                    <a:pt x="16823" y="5"/>
                    <a:pt x="16813" y="5"/>
                    <a:pt x="1680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5" name="Google Shape;2315;p60"/>
            <p:cNvSpPr/>
            <p:nvPr/>
          </p:nvSpPr>
          <p:spPr>
            <a:xfrm rot="1799661">
              <a:off x="8705482" y="2556352"/>
              <a:ext cx="121938" cy="208807"/>
            </a:xfrm>
            <a:custGeom>
              <a:avLst/>
              <a:gdLst/>
              <a:ahLst/>
              <a:cxnLst/>
              <a:rect l="l" t="t" r="r" b="b"/>
              <a:pathLst>
                <a:path w="4920" h="8425" extrusionOk="0">
                  <a:moveTo>
                    <a:pt x="4736" y="1"/>
                  </a:moveTo>
                  <a:cubicBezTo>
                    <a:pt x="4662" y="1"/>
                    <a:pt x="4589" y="49"/>
                    <a:pt x="4586" y="144"/>
                  </a:cubicBezTo>
                  <a:cubicBezTo>
                    <a:pt x="4586" y="196"/>
                    <a:pt x="4610" y="5289"/>
                    <a:pt x="127" y="8147"/>
                  </a:cubicBezTo>
                  <a:cubicBezTo>
                    <a:pt x="1" y="8227"/>
                    <a:pt x="57" y="8419"/>
                    <a:pt x="207" y="8424"/>
                  </a:cubicBezTo>
                  <a:cubicBezTo>
                    <a:pt x="235" y="8424"/>
                    <a:pt x="263" y="8415"/>
                    <a:pt x="287" y="8401"/>
                  </a:cubicBezTo>
                  <a:cubicBezTo>
                    <a:pt x="4920" y="5448"/>
                    <a:pt x="4887" y="196"/>
                    <a:pt x="4887" y="139"/>
                  </a:cubicBezTo>
                  <a:cubicBezTo>
                    <a:pt x="4880" y="47"/>
                    <a:pt x="4808" y="1"/>
                    <a:pt x="47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316" name="Google Shape;2316;p60"/>
          <p:cNvGrpSpPr/>
          <p:nvPr/>
        </p:nvGrpSpPr>
        <p:grpSpPr>
          <a:xfrm flipH="1">
            <a:off x="4856884" y="2369042"/>
            <a:ext cx="445164" cy="458411"/>
            <a:chOff x="-4868013" y="-7472689"/>
            <a:chExt cx="439234" cy="452305"/>
          </a:xfrm>
        </p:grpSpPr>
        <p:sp>
          <p:nvSpPr>
            <p:cNvPr id="2317" name="Google Shape;2317;p60"/>
            <p:cNvSpPr/>
            <p:nvPr/>
          </p:nvSpPr>
          <p:spPr>
            <a:xfrm>
              <a:off x="-4868013" y="-7472689"/>
              <a:ext cx="439234" cy="452305"/>
            </a:xfrm>
            <a:custGeom>
              <a:avLst/>
              <a:gdLst/>
              <a:ahLst/>
              <a:cxnLst/>
              <a:rect l="l" t="t" r="r" b="b"/>
              <a:pathLst>
                <a:path w="12669" h="13046" extrusionOk="0">
                  <a:moveTo>
                    <a:pt x="8418" y="0"/>
                  </a:moveTo>
                  <a:cubicBezTo>
                    <a:pt x="8089" y="0"/>
                    <a:pt x="7772" y="174"/>
                    <a:pt x="7604" y="480"/>
                  </a:cubicBezTo>
                  <a:lnTo>
                    <a:pt x="7327" y="987"/>
                  </a:lnTo>
                  <a:cubicBezTo>
                    <a:pt x="6529" y="677"/>
                    <a:pt x="5506" y="611"/>
                    <a:pt x="5121" y="597"/>
                  </a:cubicBezTo>
                  <a:cubicBezTo>
                    <a:pt x="5072" y="595"/>
                    <a:pt x="5023" y="595"/>
                    <a:pt x="4974" y="595"/>
                  </a:cubicBezTo>
                  <a:cubicBezTo>
                    <a:pt x="3840" y="595"/>
                    <a:pt x="2871" y="1002"/>
                    <a:pt x="2385" y="1254"/>
                  </a:cubicBezTo>
                  <a:cubicBezTo>
                    <a:pt x="1864" y="1522"/>
                    <a:pt x="1732" y="2202"/>
                    <a:pt x="2117" y="2643"/>
                  </a:cubicBezTo>
                  <a:cubicBezTo>
                    <a:pt x="1568" y="3155"/>
                    <a:pt x="1150" y="3789"/>
                    <a:pt x="897" y="4497"/>
                  </a:cubicBezTo>
                  <a:cubicBezTo>
                    <a:pt x="0" y="7032"/>
                    <a:pt x="911" y="11754"/>
                    <a:pt x="3952" y="12829"/>
                  </a:cubicBezTo>
                  <a:cubicBezTo>
                    <a:pt x="4362" y="12970"/>
                    <a:pt x="4790" y="13045"/>
                    <a:pt x="5223" y="13045"/>
                  </a:cubicBezTo>
                  <a:cubicBezTo>
                    <a:pt x="5236" y="13045"/>
                    <a:pt x="5249" y="13045"/>
                    <a:pt x="5262" y="13045"/>
                  </a:cubicBezTo>
                  <a:cubicBezTo>
                    <a:pt x="6328" y="13045"/>
                    <a:pt x="7482" y="12646"/>
                    <a:pt x="8613" y="11867"/>
                  </a:cubicBezTo>
                  <a:cubicBezTo>
                    <a:pt x="9979" y="10919"/>
                    <a:pt x="11106" y="9539"/>
                    <a:pt x="11561" y="8257"/>
                  </a:cubicBezTo>
                  <a:cubicBezTo>
                    <a:pt x="11805" y="7548"/>
                    <a:pt x="11880" y="6788"/>
                    <a:pt x="11768" y="6046"/>
                  </a:cubicBezTo>
                  <a:cubicBezTo>
                    <a:pt x="12345" y="5943"/>
                    <a:pt x="12669" y="5328"/>
                    <a:pt x="12434" y="4798"/>
                  </a:cubicBezTo>
                  <a:cubicBezTo>
                    <a:pt x="12199" y="4272"/>
                    <a:pt x="11669" y="3291"/>
                    <a:pt x="10712" y="2568"/>
                  </a:cubicBezTo>
                  <a:cubicBezTo>
                    <a:pt x="10458" y="2376"/>
                    <a:pt x="9796" y="1906"/>
                    <a:pt x="9092" y="1615"/>
                  </a:cubicBezTo>
                  <a:lnTo>
                    <a:pt x="9228" y="1371"/>
                  </a:lnTo>
                  <a:cubicBezTo>
                    <a:pt x="9472" y="921"/>
                    <a:pt x="9308" y="358"/>
                    <a:pt x="8862" y="113"/>
                  </a:cubicBezTo>
                  <a:cubicBezTo>
                    <a:pt x="8721" y="37"/>
                    <a:pt x="8568" y="0"/>
                    <a:pt x="8418" y="0"/>
                  </a:cubicBezTo>
                  <a:close/>
                </a:path>
              </a:pathLst>
            </a:custGeom>
            <a:solidFill>
              <a:schemeClr val="accent5"/>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8" name="Google Shape;2318;p60"/>
            <p:cNvSpPr/>
            <p:nvPr/>
          </p:nvSpPr>
          <p:spPr>
            <a:xfrm>
              <a:off x="-4840521" y="-7404427"/>
              <a:ext cx="376932" cy="358522"/>
            </a:xfrm>
            <a:custGeom>
              <a:avLst/>
              <a:gdLst/>
              <a:ahLst/>
              <a:cxnLst/>
              <a:rect l="l" t="t" r="r" b="b"/>
              <a:pathLst>
                <a:path w="10872" h="10341" extrusionOk="0">
                  <a:moveTo>
                    <a:pt x="5052" y="1"/>
                  </a:moveTo>
                  <a:cubicBezTo>
                    <a:pt x="3130" y="1"/>
                    <a:pt x="1402" y="1051"/>
                    <a:pt x="794" y="2773"/>
                  </a:cubicBezTo>
                  <a:cubicBezTo>
                    <a:pt x="1" y="5030"/>
                    <a:pt x="841" y="9264"/>
                    <a:pt x="3404" y="10165"/>
                  </a:cubicBezTo>
                  <a:cubicBezTo>
                    <a:pt x="3744" y="10285"/>
                    <a:pt x="4098" y="10340"/>
                    <a:pt x="4458" y="10340"/>
                  </a:cubicBezTo>
                  <a:cubicBezTo>
                    <a:pt x="6803" y="10340"/>
                    <a:pt x="9386" y="8002"/>
                    <a:pt x="10073" y="6044"/>
                  </a:cubicBezTo>
                  <a:cubicBezTo>
                    <a:pt x="10871" y="3786"/>
                    <a:pt x="9440" y="1219"/>
                    <a:pt x="6877" y="318"/>
                  </a:cubicBezTo>
                  <a:cubicBezTo>
                    <a:pt x="6268" y="103"/>
                    <a:pt x="5651" y="1"/>
                    <a:pt x="505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9" name="Google Shape;2319;p60"/>
            <p:cNvSpPr/>
            <p:nvPr/>
          </p:nvSpPr>
          <p:spPr>
            <a:xfrm>
              <a:off x="-4667388" y="-7320426"/>
              <a:ext cx="61054" cy="54224"/>
            </a:xfrm>
            <a:custGeom>
              <a:avLst/>
              <a:gdLst/>
              <a:ahLst/>
              <a:cxnLst/>
              <a:rect l="l" t="t" r="r" b="b"/>
              <a:pathLst>
                <a:path w="1761" h="1564" extrusionOk="0">
                  <a:moveTo>
                    <a:pt x="885" y="1"/>
                  </a:moveTo>
                  <a:cubicBezTo>
                    <a:pt x="564" y="1"/>
                    <a:pt x="261" y="200"/>
                    <a:pt x="146" y="523"/>
                  </a:cubicBezTo>
                  <a:cubicBezTo>
                    <a:pt x="1" y="932"/>
                    <a:pt x="217" y="1377"/>
                    <a:pt x="625" y="1518"/>
                  </a:cubicBezTo>
                  <a:cubicBezTo>
                    <a:pt x="711" y="1549"/>
                    <a:pt x="798" y="1564"/>
                    <a:pt x="884" y="1564"/>
                  </a:cubicBezTo>
                  <a:cubicBezTo>
                    <a:pt x="1204" y="1564"/>
                    <a:pt x="1505" y="1362"/>
                    <a:pt x="1620" y="1044"/>
                  </a:cubicBezTo>
                  <a:cubicBezTo>
                    <a:pt x="1761" y="636"/>
                    <a:pt x="1550" y="190"/>
                    <a:pt x="1141" y="44"/>
                  </a:cubicBezTo>
                  <a:cubicBezTo>
                    <a:pt x="1057" y="15"/>
                    <a:pt x="970" y="1"/>
                    <a:pt x="88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0" name="Google Shape;2320;p60"/>
            <p:cNvSpPr/>
            <p:nvPr/>
          </p:nvSpPr>
          <p:spPr>
            <a:xfrm>
              <a:off x="-4584219" y="-7291132"/>
              <a:ext cx="61054" cy="54155"/>
            </a:xfrm>
            <a:custGeom>
              <a:avLst/>
              <a:gdLst/>
              <a:ahLst/>
              <a:cxnLst/>
              <a:rect l="l" t="t" r="r" b="b"/>
              <a:pathLst>
                <a:path w="1761" h="1562" extrusionOk="0">
                  <a:moveTo>
                    <a:pt x="880" y="1"/>
                  </a:moveTo>
                  <a:cubicBezTo>
                    <a:pt x="559" y="1"/>
                    <a:pt x="256" y="200"/>
                    <a:pt x="141" y="523"/>
                  </a:cubicBezTo>
                  <a:cubicBezTo>
                    <a:pt x="0" y="927"/>
                    <a:pt x="211" y="1373"/>
                    <a:pt x="620" y="1518"/>
                  </a:cubicBezTo>
                  <a:cubicBezTo>
                    <a:pt x="704" y="1548"/>
                    <a:pt x="791" y="1562"/>
                    <a:pt x="876" y="1562"/>
                  </a:cubicBezTo>
                  <a:cubicBezTo>
                    <a:pt x="1197" y="1562"/>
                    <a:pt x="1500" y="1362"/>
                    <a:pt x="1615" y="1039"/>
                  </a:cubicBezTo>
                  <a:cubicBezTo>
                    <a:pt x="1760" y="636"/>
                    <a:pt x="1545" y="190"/>
                    <a:pt x="1136" y="44"/>
                  </a:cubicBezTo>
                  <a:cubicBezTo>
                    <a:pt x="1052" y="15"/>
                    <a:pt x="965" y="1"/>
                    <a:pt x="88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1" name="Google Shape;2321;p60"/>
            <p:cNvSpPr/>
            <p:nvPr/>
          </p:nvSpPr>
          <p:spPr>
            <a:xfrm>
              <a:off x="-4750383" y="-7349721"/>
              <a:ext cx="61089" cy="54224"/>
            </a:xfrm>
            <a:custGeom>
              <a:avLst/>
              <a:gdLst/>
              <a:ahLst/>
              <a:cxnLst/>
              <a:rect l="l" t="t" r="r" b="b"/>
              <a:pathLst>
                <a:path w="1762" h="1564" extrusionOk="0">
                  <a:moveTo>
                    <a:pt x="883" y="1"/>
                  </a:moveTo>
                  <a:cubicBezTo>
                    <a:pt x="560" y="1"/>
                    <a:pt x="258" y="201"/>
                    <a:pt x="146" y="523"/>
                  </a:cubicBezTo>
                  <a:cubicBezTo>
                    <a:pt x="1" y="927"/>
                    <a:pt x="217" y="1378"/>
                    <a:pt x="621" y="1518"/>
                  </a:cubicBezTo>
                  <a:cubicBezTo>
                    <a:pt x="707" y="1549"/>
                    <a:pt x="795" y="1564"/>
                    <a:pt x="882" y="1564"/>
                  </a:cubicBezTo>
                  <a:cubicBezTo>
                    <a:pt x="1204" y="1564"/>
                    <a:pt x="1505" y="1362"/>
                    <a:pt x="1616" y="1044"/>
                  </a:cubicBezTo>
                  <a:cubicBezTo>
                    <a:pt x="1761" y="636"/>
                    <a:pt x="1550" y="190"/>
                    <a:pt x="1142" y="45"/>
                  </a:cubicBezTo>
                  <a:cubicBezTo>
                    <a:pt x="1056" y="15"/>
                    <a:pt x="969" y="1"/>
                    <a:pt x="88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2" name="Google Shape;2322;p60"/>
            <p:cNvSpPr/>
            <p:nvPr/>
          </p:nvSpPr>
          <p:spPr>
            <a:xfrm>
              <a:off x="-4695850" y="-7239268"/>
              <a:ext cx="60881" cy="54224"/>
            </a:xfrm>
            <a:custGeom>
              <a:avLst/>
              <a:gdLst/>
              <a:ahLst/>
              <a:cxnLst/>
              <a:rect l="l" t="t" r="r" b="b"/>
              <a:pathLst>
                <a:path w="1756" h="1564" extrusionOk="0">
                  <a:moveTo>
                    <a:pt x="877" y="0"/>
                  </a:moveTo>
                  <a:cubicBezTo>
                    <a:pt x="557" y="0"/>
                    <a:pt x="256" y="202"/>
                    <a:pt x="141" y="520"/>
                  </a:cubicBezTo>
                  <a:cubicBezTo>
                    <a:pt x="0" y="928"/>
                    <a:pt x="212" y="1374"/>
                    <a:pt x="620" y="1520"/>
                  </a:cubicBezTo>
                  <a:cubicBezTo>
                    <a:pt x="705" y="1549"/>
                    <a:pt x="791" y="1563"/>
                    <a:pt x="876" y="1563"/>
                  </a:cubicBezTo>
                  <a:cubicBezTo>
                    <a:pt x="1197" y="1563"/>
                    <a:pt x="1500" y="1363"/>
                    <a:pt x="1615" y="1041"/>
                  </a:cubicBezTo>
                  <a:cubicBezTo>
                    <a:pt x="1756" y="632"/>
                    <a:pt x="1545" y="186"/>
                    <a:pt x="1136" y="46"/>
                  </a:cubicBezTo>
                  <a:cubicBezTo>
                    <a:pt x="1051" y="15"/>
                    <a:pt x="963" y="0"/>
                    <a:pt x="87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3" name="Google Shape;2323;p60"/>
            <p:cNvSpPr/>
            <p:nvPr/>
          </p:nvSpPr>
          <p:spPr>
            <a:xfrm>
              <a:off x="-4612855" y="-7209973"/>
              <a:ext cx="61054" cy="54189"/>
            </a:xfrm>
            <a:custGeom>
              <a:avLst/>
              <a:gdLst/>
              <a:ahLst/>
              <a:cxnLst/>
              <a:rect l="l" t="t" r="r" b="b"/>
              <a:pathLst>
                <a:path w="1761" h="1563" extrusionOk="0">
                  <a:moveTo>
                    <a:pt x="879" y="0"/>
                  </a:moveTo>
                  <a:cubicBezTo>
                    <a:pt x="557" y="0"/>
                    <a:pt x="256" y="202"/>
                    <a:pt x="141" y="520"/>
                  </a:cubicBezTo>
                  <a:cubicBezTo>
                    <a:pt x="0" y="928"/>
                    <a:pt x="211" y="1374"/>
                    <a:pt x="620" y="1519"/>
                  </a:cubicBezTo>
                  <a:cubicBezTo>
                    <a:pt x="705" y="1549"/>
                    <a:pt x="793" y="1563"/>
                    <a:pt x="878" y="1563"/>
                  </a:cubicBezTo>
                  <a:cubicBezTo>
                    <a:pt x="1202" y="1563"/>
                    <a:pt x="1504" y="1363"/>
                    <a:pt x="1615" y="1041"/>
                  </a:cubicBezTo>
                  <a:cubicBezTo>
                    <a:pt x="1760" y="632"/>
                    <a:pt x="1544" y="186"/>
                    <a:pt x="1141" y="46"/>
                  </a:cubicBezTo>
                  <a:cubicBezTo>
                    <a:pt x="1054" y="15"/>
                    <a:pt x="966" y="0"/>
                    <a:pt x="87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4" name="Google Shape;2324;p60"/>
            <p:cNvSpPr/>
            <p:nvPr/>
          </p:nvSpPr>
          <p:spPr>
            <a:xfrm>
              <a:off x="-4779019" y="-7268563"/>
              <a:ext cx="61054" cy="54224"/>
            </a:xfrm>
            <a:custGeom>
              <a:avLst/>
              <a:gdLst/>
              <a:ahLst/>
              <a:cxnLst/>
              <a:rect l="l" t="t" r="r" b="b"/>
              <a:pathLst>
                <a:path w="1761" h="1564" extrusionOk="0">
                  <a:moveTo>
                    <a:pt x="882" y="0"/>
                  </a:moveTo>
                  <a:cubicBezTo>
                    <a:pt x="561" y="0"/>
                    <a:pt x="257" y="202"/>
                    <a:pt x="146" y="520"/>
                  </a:cubicBezTo>
                  <a:cubicBezTo>
                    <a:pt x="1" y="928"/>
                    <a:pt x="217" y="1374"/>
                    <a:pt x="620" y="1520"/>
                  </a:cubicBezTo>
                  <a:cubicBezTo>
                    <a:pt x="706" y="1549"/>
                    <a:pt x="793" y="1563"/>
                    <a:pt x="879" y="1563"/>
                  </a:cubicBezTo>
                  <a:cubicBezTo>
                    <a:pt x="1203" y="1563"/>
                    <a:pt x="1505" y="1364"/>
                    <a:pt x="1620" y="1041"/>
                  </a:cubicBezTo>
                  <a:cubicBezTo>
                    <a:pt x="1761" y="632"/>
                    <a:pt x="1550" y="187"/>
                    <a:pt x="1141" y="46"/>
                  </a:cubicBezTo>
                  <a:cubicBezTo>
                    <a:pt x="1056" y="15"/>
                    <a:pt x="968" y="0"/>
                    <a:pt x="88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5" name="Google Shape;2325;p60"/>
            <p:cNvSpPr/>
            <p:nvPr/>
          </p:nvSpPr>
          <p:spPr>
            <a:xfrm>
              <a:off x="-4682988" y="-7143514"/>
              <a:ext cx="61054" cy="54189"/>
            </a:xfrm>
            <a:custGeom>
              <a:avLst/>
              <a:gdLst/>
              <a:ahLst/>
              <a:cxnLst/>
              <a:rect l="l" t="t" r="r" b="b"/>
              <a:pathLst>
                <a:path w="1761" h="1563" extrusionOk="0">
                  <a:moveTo>
                    <a:pt x="882" y="0"/>
                  </a:moveTo>
                  <a:cubicBezTo>
                    <a:pt x="559" y="0"/>
                    <a:pt x="256" y="200"/>
                    <a:pt x="141" y="522"/>
                  </a:cubicBezTo>
                  <a:cubicBezTo>
                    <a:pt x="0" y="931"/>
                    <a:pt x="211" y="1377"/>
                    <a:pt x="620" y="1517"/>
                  </a:cubicBezTo>
                  <a:cubicBezTo>
                    <a:pt x="706" y="1548"/>
                    <a:pt x="795" y="1563"/>
                    <a:pt x="881" y="1563"/>
                  </a:cubicBezTo>
                  <a:cubicBezTo>
                    <a:pt x="1204" y="1563"/>
                    <a:pt x="1504" y="1361"/>
                    <a:pt x="1615" y="1043"/>
                  </a:cubicBezTo>
                  <a:cubicBezTo>
                    <a:pt x="1760" y="635"/>
                    <a:pt x="1544" y="189"/>
                    <a:pt x="1141" y="44"/>
                  </a:cubicBezTo>
                  <a:cubicBezTo>
                    <a:pt x="1055" y="14"/>
                    <a:pt x="968" y="0"/>
                    <a:pt x="88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6" name="Google Shape;2326;p60"/>
            <p:cNvSpPr/>
            <p:nvPr/>
          </p:nvSpPr>
          <p:spPr>
            <a:xfrm>
              <a:off x="-4765984" y="-7172809"/>
              <a:ext cx="61054" cy="54224"/>
            </a:xfrm>
            <a:custGeom>
              <a:avLst/>
              <a:gdLst/>
              <a:ahLst/>
              <a:cxnLst/>
              <a:rect l="l" t="t" r="r" b="b"/>
              <a:pathLst>
                <a:path w="1761" h="1564" extrusionOk="0">
                  <a:moveTo>
                    <a:pt x="880" y="0"/>
                  </a:moveTo>
                  <a:cubicBezTo>
                    <a:pt x="559" y="0"/>
                    <a:pt x="256" y="200"/>
                    <a:pt x="141" y="522"/>
                  </a:cubicBezTo>
                  <a:cubicBezTo>
                    <a:pt x="0" y="931"/>
                    <a:pt x="212" y="1377"/>
                    <a:pt x="620" y="1518"/>
                  </a:cubicBezTo>
                  <a:cubicBezTo>
                    <a:pt x="706" y="1548"/>
                    <a:pt x="793" y="1563"/>
                    <a:pt x="879" y="1563"/>
                  </a:cubicBezTo>
                  <a:cubicBezTo>
                    <a:pt x="1199" y="1563"/>
                    <a:pt x="1500" y="1362"/>
                    <a:pt x="1615" y="1044"/>
                  </a:cubicBezTo>
                  <a:cubicBezTo>
                    <a:pt x="1760" y="635"/>
                    <a:pt x="1545" y="189"/>
                    <a:pt x="1136" y="44"/>
                  </a:cubicBezTo>
                  <a:cubicBezTo>
                    <a:pt x="1052" y="14"/>
                    <a:pt x="965" y="0"/>
                    <a:pt x="88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7" name="Google Shape;2327;p60"/>
            <p:cNvSpPr/>
            <p:nvPr/>
          </p:nvSpPr>
          <p:spPr>
            <a:xfrm>
              <a:off x="-4609596" y="-7399886"/>
              <a:ext cx="151231" cy="111880"/>
            </a:xfrm>
            <a:custGeom>
              <a:avLst/>
              <a:gdLst/>
              <a:ahLst/>
              <a:cxnLst/>
              <a:rect l="l" t="t" r="r" b="b"/>
              <a:pathLst>
                <a:path w="4362" h="3227" extrusionOk="0">
                  <a:moveTo>
                    <a:pt x="594" y="1"/>
                  </a:moveTo>
                  <a:cubicBezTo>
                    <a:pt x="441" y="1"/>
                    <a:pt x="326" y="41"/>
                    <a:pt x="263" y="126"/>
                  </a:cubicBezTo>
                  <a:cubicBezTo>
                    <a:pt x="0" y="478"/>
                    <a:pt x="714" y="1459"/>
                    <a:pt x="1859" y="2322"/>
                  </a:cubicBezTo>
                  <a:cubicBezTo>
                    <a:pt x="2694" y="2951"/>
                    <a:pt x="3671" y="3158"/>
                    <a:pt x="4135" y="3224"/>
                  </a:cubicBezTo>
                  <a:cubicBezTo>
                    <a:pt x="4146" y="3225"/>
                    <a:pt x="4156" y="3226"/>
                    <a:pt x="4166" y="3226"/>
                  </a:cubicBezTo>
                  <a:cubicBezTo>
                    <a:pt x="4281" y="3226"/>
                    <a:pt x="4361" y="3106"/>
                    <a:pt x="4314" y="2994"/>
                  </a:cubicBezTo>
                  <a:cubicBezTo>
                    <a:pt x="4121" y="2562"/>
                    <a:pt x="3652" y="1684"/>
                    <a:pt x="2821" y="1060"/>
                  </a:cubicBezTo>
                  <a:cubicBezTo>
                    <a:pt x="1948" y="400"/>
                    <a:pt x="1077" y="1"/>
                    <a:pt x="59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8" name="Google Shape;2328;p60"/>
            <p:cNvSpPr/>
            <p:nvPr/>
          </p:nvSpPr>
          <p:spPr>
            <a:xfrm>
              <a:off x="-4777875" y="-7426546"/>
              <a:ext cx="176436" cy="55264"/>
            </a:xfrm>
            <a:custGeom>
              <a:avLst/>
              <a:gdLst/>
              <a:ahLst/>
              <a:cxnLst/>
              <a:rect l="l" t="t" r="r" b="b"/>
              <a:pathLst>
                <a:path w="5089" h="1594" extrusionOk="0">
                  <a:moveTo>
                    <a:pt x="2362" y="0"/>
                  </a:moveTo>
                  <a:cubicBezTo>
                    <a:pt x="1375" y="0"/>
                    <a:pt x="522" y="369"/>
                    <a:pt x="123" y="575"/>
                  </a:cubicBezTo>
                  <a:cubicBezTo>
                    <a:pt x="5" y="632"/>
                    <a:pt x="1" y="796"/>
                    <a:pt x="113" y="862"/>
                  </a:cubicBezTo>
                  <a:cubicBezTo>
                    <a:pt x="517" y="1106"/>
                    <a:pt x="1404" y="1556"/>
                    <a:pt x="2451" y="1589"/>
                  </a:cubicBezTo>
                  <a:cubicBezTo>
                    <a:pt x="2545" y="1592"/>
                    <a:pt x="2637" y="1594"/>
                    <a:pt x="2729" y="1594"/>
                  </a:cubicBezTo>
                  <a:cubicBezTo>
                    <a:pt x="4032" y="1594"/>
                    <a:pt x="5061" y="1288"/>
                    <a:pt x="5075" y="881"/>
                  </a:cubicBezTo>
                  <a:cubicBezTo>
                    <a:pt x="5089" y="439"/>
                    <a:pt x="3934" y="50"/>
                    <a:pt x="2502" y="3"/>
                  </a:cubicBezTo>
                  <a:cubicBezTo>
                    <a:pt x="2455" y="1"/>
                    <a:pt x="2409" y="0"/>
                    <a:pt x="236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9" name="Google Shape;2329;p60"/>
            <p:cNvSpPr/>
            <p:nvPr/>
          </p:nvSpPr>
          <p:spPr>
            <a:xfrm>
              <a:off x="-4767579" y="-7447347"/>
              <a:ext cx="300000" cy="151300"/>
            </a:xfrm>
            <a:custGeom>
              <a:avLst/>
              <a:gdLst/>
              <a:ahLst/>
              <a:cxnLst/>
              <a:rect l="l" t="t" r="r" b="b"/>
              <a:pathLst>
                <a:path w="8653" h="4364" extrusionOk="0">
                  <a:moveTo>
                    <a:pt x="5511" y="1"/>
                  </a:moveTo>
                  <a:cubicBezTo>
                    <a:pt x="5450" y="1"/>
                    <a:pt x="5389" y="30"/>
                    <a:pt x="5350" y="101"/>
                  </a:cubicBezTo>
                  <a:lnTo>
                    <a:pt x="4703" y="1283"/>
                  </a:lnTo>
                  <a:lnTo>
                    <a:pt x="262" y="1143"/>
                  </a:lnTo>
                  <a:cubicBezTo>
                    <a:pt x="261" y="1143"/>
                    <a:pt x="259" y="1143"/>
                    <a:pt x="258" y="1143"/>
                  </a:cubicBezTo>
                  <a:cubicBezTo>
                    <a:pt x="4" y="1143"/>
                    <a:pt x="1" y="1523"/>
                    <a:pt x="253" y="1528"/>
                  </a:cubicBezTo>
                  <a:lnTo>
                    <a:pt x="4618" y="1664"/>
                  </a:lnTo>
                  <a:cubicBezTo>
                    <a:pt x="4632" y="1692"/>
                    <a:pt x="4656" y="1711"/>
                    <a:pt x="4684" y="1725"/>
                  </a:cubicBezTo>
                  <a:cubicBezTo>
                    <a:pt x="4710" y="1739"/>
                    <a:pt x="4740" y="1747"/>
                    <a:pt x="4772" y="1747"/>
                  </a:cubicBezTo>
                  <a:cubicBezTo>
                    <a:pt x="4791" y="1747"/>
                    <a:pt x="4810" y="1744"/>
                    <a:pt x="4829" y="1739"/>
                  </a:cubicBezTo>
                  <a:lnTo>
                    <a:pt x="8256" y="4320"/>
                  </a:lnTo>
                  <a:cubicBezTo>
                    <a:pt x="8295" y="4350"/>
                    <a:pt x="8335" y="4363"/>
                    <a:pt x="8373" y="4363"/>
                  </a:cubicBezTo>
                  <a:cubicBezTo>
                    <a:pt x="8532" y="4363"/>
                    <a:pt x="8652" y="4140"/>
                    <a:pt x="8486" y="4015"/>
                  </a:cubicBezTo>
                  <a:lnTo>
                    <a:pt x="5059" y="1434"/>
                  </a:lnTo>
                  <a:lnTo>
                    <a:pt x="5688" y="288"/>
                  </a:lnTo>
                  <a:cubicBezTo>
                    <a:pt x="5771" y="135"/>
                    <a:pt x="5641" y="1"/>
                    <a:pt x="55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330" name="Google Shape;2330;p60"/>
          <p:cNvGrpSpPr/>
          <p:nvPr/>
        </p:nvGrpSpPr>
        <p:grpSpPr>
          <a:xfrm rot="-1349959">
            <a:off x="3576202" y="2361069"/>
            <a:ext cx="725236" cy="1251956"/>
            <a:chOff x="13191208" y="6633787"/>
            <a:chExt cx="621841" cy="1073383"/>
          </a:xfrm>
        </p:grpSpPr>
        <p:sp>
          <p:nvSpPr>
            <p:cNvPr id="2331" name="Google Shape;2331;p60"/>
            <p:cNvSpPr/>
            <p:nvPr/>
          </p:nvSpPr>
          <p:spPr>
            <a:xfrm>
              <a:off x="13191208" y="6633787"/>
              <a:ext cx="621841" cy="1073383"/>
            </a:xfrm>
            <a:custGeom>
              <a:avLst/>
              <a:gdLst/>
              <a:ahLst/>
              <a:cxnLst/>
              <a:rect l="l" t="t" r="r" b="b"/>
              <a:pathLst>
                <a:path w="17936" h="30960" extrusionOk="0">
                  <a:moveTo>
                    <a:pt x="7923" y="15991"/>
                  </a:moveTo>
                  <a:lnTo>
                    <a:pt x="7923" y="15991"/>
                  </a:lnTo>
                  <a:cubicBezTo>
                    <a:pt x="7965" y="16126"/>
                    <a:pt x="8021" y="16257"/>
                    <a:pt x="8082" y="16387"/>
                  </a:cubicBezTo>
                  <a:lnTo>
                    <a:pt x="8082" y="17026"/>
                  </a:lnTo>
                  <a:cubicBezTo>
                    <a:pt x="8021" y="16835"/>
                    <a:pt x="7956" y="16644"/>
                    <a:pt x="7895" y="16448"/>
                  </a:cubicBezTo>
                  <a:cubicBezTo>
                    <a:pt x="7918" y="16294"/>
                    <a:pt x="7928" y="16140"/>
                    <a:pt x="7923" y="15991"/>
                  </a:cubicBezTo>
                  <a:close/>
                  <a:moveTo>
                    <a:pt x="10003" y="15991"/>
                  </a:moveTo>
                  <a:cubicBezTo>
                    <a:pt x="9998" y="16145"/>
                    <a:pt x="10012" y="16299"/>
                    <a:pt x="10036" y="16448"/>
                  </a:cubicBezTo>
                  <a:cubicBezTo>
                    <a:pt x="9970" y="16644"/>
                    <a:pt x="9905" y="16835"/>
                    <a:pt x="9844" y="17031"/>
                  </a:cubicBezTo>
                  <a:lnTo>
                    <a:pt x="9844" y="16387"/>
                  </a:lnTo>
                  <a:cubicBezTo>
                    <a:pt x="9910" y="16262"/>
                    <a:pt x="9961" y="16126"/>
                    <a:pt x="10003" y="15991"/>
                  </a:cubicBezTo>
                  <a:close/>
                  <a:moveTo>
                    <a:pt x="8963" y="1"/>
                  </a:moveTo>
                  <a:cubicBezTo>
                    <a:pt x="8529" y="1"/>
                    <a:pt x="8161" y="318"/>
                    <a:pt x="8096" y="747"/>
                  </a:cubicBezTo>
                  <a:cubicBezTo>
                    <a:pt x="7951" y="1026"/>
                    <a:pt x="7858" y="1386"/>
                    <a:pt x="7746" y="1810"/>
                  </a:cubicBezTo>
                  <a:cubicBezTo>
                    <a:pt x="7695" y="2010"/>
                    <a:pt x="7643" y="2211"/>
                    <a:pt x="7583" y="2397"/>
                  </a:cubicBezTo>
                  <a:cubicBezTo>
                    <a:pt x="7527" y="2551"/>
                    <a:pt x="7452" y="2701"/>
                    <a:pt x="7368" y="2841"/>
                  </a:cubicBezTo>
                  <a:cubicBezTo>
                    <a:pt x="7172" y="3181"/>
                    <a:pt x="6930" y="3605"/>
                    <a:pt x="6841" y="4212"/>
                  </a:cubicBezTo>
                  <a:cubicBezTo>
                    <a:pt x="6785" y="4636"/>
                    <a:pt x="6841" y="5079"/>
                    <a:pt x="6902" y="5508"/>
                  </a:cubicBezTo>
                  <a:cubicBezTo>
                    <a:pt x="6944" y="5839"/>
                    <a:pt x="6990" y="6179"/>
                    <a:pt x="6972" y="6464"/>
                  </a:cubicBezTo>
                  <a:cubicBezTo>
                    <a:pt x="6958" y="6692"/>
                    <a:pt x="6883" y="6958"/>
                    <a:pt x="6804" y="7238"/>
                  </a:cubicBezTo>
                  <a:cubicBezTo>
                    <a:pt x="6692" y="7630"/>
                    <a:pt x="6566" y="8082"/>
                    <a:pt x="6566" y="8576"/>
                  </a:cubicBezTo>
                  <a:cubicBezTo>
                    <a:pt x="6566" y="8670"/>
                    <a:pt x="6571" y="8763"/>
                    <a:pt x="6580" y="8852"/>
                  </a:cubicBezTo>
                  <a:cubicBezTo>
                    <a:pt x="6384" y="8469"/>
                    <a:pt x="6118" y="8152"/>
                    <a:pt x="5881" y="7872"/>
                  </a:cubicBezTo>
                  <a:cubicBezTo>
                    <a:pt x="5699" y="7658"/>
                    <a:pt x="5526" y="7453"/>
                    <a:pt x="5424" y="7266"/>
                  </a:cubicBezTo>
                  <a:lnTo>
                    <a:pt x="5414" y="7247"/>
                  </a:lnTo>
                  <a:cubicBezTo>
                    <a:pt x="5279" y="7005"/>
                    <a:pt x="5176" y="6711"/>
                    <a:pt x="5074" y="6403"/>
                  </a:cubicBezTo>
                  <a:lnTo>
                    <a:pt x="5060" y="6357"/>
                  </a:lnTo>
                  <a:lnTo>
                    <a:pt x="5060" y="6347"/>
                  </a:lnTo>
                  <a:cubicBezTo>
                    <a:pt x="4934" y="5988"/>
                    <a:pt x="4780" y="5578"/>
                    <a:pt x="4538" y="5237"/>
                  </a:cubicBezTo>
                  <a:lnTo>
                    <a:pt x="4533" y="5233"/>
                  </a:lnTo>
                  <a:cubicBezTo>
                    <a:pt x="4169" y="4729"/>
                    <a:pt x="3740" y="4449"/>
                    <a:pt x="3395" y="4226"/>
                  </a:cubicBezTo>
                  <a:cubicBezTo>
                    <a:pt x="3250" y="4137"/>
                    <a:pt x="3115" y="4039"/>
                    <a:pt x="2989" y="3927"/>
                  </a:cubicBezTo>
                  <a:cubicBezTo>
                    <a:pt x="2882" y="3824"/>
                    <a:pt x="2770" y="3717"/>
                    <a:pt x="2663" y="3605"/>
                  </a:cubicBezTo>
                  <a:cubicBezTo>
                    <a:pt x="2304" y="3251"/>
                    <a:pt x="1987" y="2929"/>
                    <a:pt x="1679" y="2738"/>
                  </a:cubicBezTo>
                  <a:cubicBezTo>
                    <a:pt x="1504" y="2515"/>
                    <a:pt x="1243" y="2396"/>
                    <a:pt x="978" y="2396"/>
                  </a:cubicBezTo>
                  <a:cubicBezTo>
                    <a:pt x="827" y="2396"/>
                    <a:pt x="675" y="2435"/>
                    <a:pt x="536" y="2514"/>
                  </a:cubicBezTo>
                  <a:cubicBezTo>
                    <a:pt x="159" y="2738"/>
                    <a:pt x="0" y="3209"/>
                    <a:pt x="168" y="3615"/>
                  </a:cubicBezTo>
                  <a:cubicBezTo>
                    <a:pt x="187" y="3871"/>
                    <a:pt x="271" y="4146"/>
                    <a:pt x="369" y="4473"/>
                  </a:cubicBezTo>
                  <a:cubicBezTo>
                    <a:pt x="429" y="4683"/>
                    <a:pt x="494" y="4902"/>
                    <a:pt x="536" y="5102"/>
                  </a:cubicBezTo>
                  <a:cubicBezTo>
                    <a:pt x="555" y="5242"/>
                    <a:pt x="555" y="5382"/>
                    <a:pt x="541" y="5517"/>
                  </a:cubicBezTo>
                  <a:cubicBezTo>
                    <a:pt x="522" y="5853"/>
                    <a:pt x="499" y="6310"/>
                    <a:pt x="690" y="6846"/>
                  </a:cubicBezTo>
                  <a:cubicBezTo>
                    <a:pt x="812" y="7201"/>
                    <a:pt x="1040" y="7527"/>
                    <a:pt x="1255" y="7844"/>
                  </a:cubicBezTo>
                  <a:lnTo>
                    <a:pt x="1301" y="7910"/>
                  </a:lnTo>
                  <a:cubicBezTo>
                    <a:pt x="1474" y="8166"/>
                    <a:pt x="1651" y="8432"/>
                    <a:pt x="1754" y="8674"/>
                  </a:cubicBezTo>
                  <a:cubicBezTo>
                    <a:pt x="1828" y="8866"/>
                    <a:pt x="1861" y="9113"/>
                    <a:pt x="1898" y="9374"/>
                  </a:cubicBezTo>
                  <a:cubicBezTo>
                    <a:pt x="1949" y="9738"/>
                    <a:pt x="2010" y="10148"/>
                    <a:pt x="2192" y="10568"/>
                  </a:cubicBezTo>
                  <a:lnTo>
                    <a:pt x="2197" y="10582"/>
                  </a:lnTo>
                  <a:cubicBezTo>
                    <a:pt x="2383" y="10992"/>
                    <a:pt x="2654" y="11332"/>
                    <a:pt x="2896" y="11631"/>
                  </a:cubicBezTo>
                  <a:cubicBezTo>
                    <a:pt x="3078" y="11855"/>
                    <a:pt x="3246" y="12069"/>
                    <a:pt x="3344" y="12270"/>
                  </a:cubicBezTo>
                  <a:cubicBezTo>
                    <a:pt x="3460" y="12503"/>
                    <a:pt x="3526" y="12797"/>
                    <a:pt x="3600" y="13109"/>
                  </a:cubicBezTo>
                  <a:cubicBezTo>
                    <a:pt x="3689" y="13492"/>
                    <a:pt x="3782" y="13888"/>
                    <a:pt x="3983" y="14247"/>
                  </a:cubicBezTo>
                  <a:cubicBezTo>
                    <a:pt x="4258" y="14755"/>
                    <a:pt x="4621" y="15063"/>
                    <a:pt x="4911" y="15315"/>
                  </a:cubicBezTo>
                  <a:cubicBezTo>
                    <a:pt x="5037" y="15413"/>
                    <a:pt x="5153" y="15525"/>
                    <a:pt x="5260" y="15651"/>
                  </a:cubicBezTo>
                  <a:cubicBezTo>
                    <a:pt x="5382" y="15809"/>
                    <a:pt x="5498" y="15991"/>
                    <a:pt x="5615" y="16168"/>
                  </a:cubicBezTo>
                  <a:cubicBezTo>
                    <a:pt x="5825" y="16481"/>
                    <a:pt x="6011" y="16761"/>
                    <a:pt x="6216" y="16966"/>
                  </a:cubicBezTo>
                  <a:cubicBezTo>
                    <a:pt x="6370" y="17437"/>
                    <a:pt x="6524" y="17912"/>
                    <a:pt x="6669" y="18383"/>
                  </a:cubicBezTo>
                  <a:cubicBezTo>
                    <a:pt x="4309" y="19185"/>
                    <a:pt x="2724" y="21163"/>
                    <a:pt x="2724" y="23401"/>
                  </a:cubicBezTo>
                  <a:cubicBezTo>
                    <a:pt x="2724" y="25714"/>
                    <a:pt x="4398" y="27743"/>
                    <a:pt x="6911" y="28493"/>
                  </a:cubicBezTo>
                  <a:cubicBezTo>
                    <a:pt x="7312" y="28839"/>
                    <a:pt x="7643" y="29254"/>
                    <a:pt x="7890" y="29720"/>
                  </a:cubicBezTo>
                  <a:cubicBezTo>
                    <a:pt x="7998" y="29930"/>
                    <a:pt x="8091" y="30144"/>
                    <a:pt x="8161" y="30368"/>
                  </a:cubicBezTo>
                  <a:cubicBezTo>
                    <a:pt x="8287" y="30762"/>
                    <a:pt x="8628" y="30959"/>
                    <a:pt x="8970" y="30959"/>
                  </a:cubicBezTo>
                  <a:cubicBezTo>
                    <a:pt x="9312" y="30959"/>
                    <a:pt x="9653" y="30762"/>
                    <a:pt x="9779" y="30368"/>
                  </a:cubicBezTo>
                  <a:cubicBezTo>
                    <a:pt x="9854" y="30144"/>
                    <a:pt x="9942" y="29925"/>
                    <a:pt x="10054" y="29720"/>
                  </a:cubicBezTo>
                  <a:cubicBezTo>
                    <a:pt x="10301" y="29254"/>
                    <a:pt x="10633" y="28839"/>
                    <a:pt x="11034" y="28493"/>
                  </a:cubicBezTo>
                  <a:cubicBezTo>
                    <a:pt x="13547" y="27743"/>
                    <a:pt x="15221" y="25709"/>
                    <a:pt x="15221" y="23401"/>
                  </a:cubicBezTo>
                  <a:cubicBezTo>
                    <a:pt x="15221" y="21163"/>
                    <a:pt x="13631" y="19185"/>
                    <a:pt x="11276" y="18383"/>
                  </a:cubicBezTo>
                  <a:cubicBezTo>
                    <a:pt x="11421" y="17908"/>
                    <a:pt x="11570" y="17437"/>
                    <a:pt x="11724" y="16966"/>
                  </a:cubicBezTo>
                  <a:cubicBezTo>
                    <a:pt x="11934" y="16761"/>
                    <a:pt x="12120" y="16476"/>
                    <a:pt x="12325" y="16164"/>
                  </a:cubicBezTo>
                  <a:cubicBezTo>
                    <a:pt x="12442" y="15991"/>
                    <a:pt x="12563" y="15809"/>
                    <a:pt x="12680" y="15651"/>
                  </a:cubicBezTo>
                  <a:cubicBezTo>
                    <a:pt x="12787" y="15525"/>
                    <a:pt x="12904" y="15413"/>
                    <a:pt x="13034" y="15310"/>
                  </a:cubicBezTo>
                  <a:cubicBezTo>
                    <a:pt x="13323" y="15063"/>
                    <a:pt x="13687" y="14755"/>
                    <a:pt x="13962" y="14247"/>
                  </a:cubicBezTo>
                  <a:cubicBezTo>
                    <a:pt x="14163" y="13888"/>
                    <a:pt x="14256" y="13492"/>
                    <a:pt x="14345" y="13109"/>
                  </a:cubicBezTo>
                  <a:cubicBezTo>
                    <a:pt x="14419" y="12797"/>
                    <a:pt x="14484" y="12503"/>
                    <a:pt x="14601" y="12265"/>
                  </a:cubicBezTo>
                  <a:cubicBezTo>
                    <a:pt x="14699" y="12069"/>
                    <a:pt x="14867" y="11859"/>
                    <a:pt x="15049" y="11631"/>
                  </a:cubicBezTo>
                  <a:cubicBezTo>
                    <a:pt x="15291" y="11328"/>
                    <a:pt x="15562" y="10987"/>
                    <a:pt x="15748" y="10582"/>
                  </a:cubicBezTo>
                  <a:lnTo>
                    <a:pt x="15753" y="10568"/>
                  </a:lnTo>
                  <a:cubicBezTo>
                    <a:pt x="15935" y="10148"/>
                    <a:pt x="15991" y="9733"/>
                    <a:pt x="16047" y="9369"/>
                  </a:cubicBezTo>
                  <a:cubicBezTo>
                    <a:pt x="16084" y="9113"/>
                    <a:pt x="16117" y="8866"/>
                    <a:pt x="16191" y="8670"/>
                  </a:cubicBezTo>
                  <a:cubicBezTo>
                    <a:pt x="16294" y="8432"/>
                    <a:pt x="16471" y="8166"/>
                    <a:pt x="16648" y="7905"/>
                  </a:cubicBezTo>
                  <a:lnTo>
                    <a:pt x="16690" y="7840"/>
                  </a:lnTo>
                  <a:cubicBezTo>
                    <a:pt x="16909" y="7527"/>
                    <a:pt x="17133" y="7201"/>
                    <a:pt x="17254" y="6846"/>
                  </a:cubicBezTo>
                  <a:cubicBezTo>
                    <a:pt x="17446" y="6310"/>
                    <a:pt x="17422" y="5853"/>
                    <a:pt x="17404" y="5517"/>
                  </a:cubicBezTo>
                  <a:cubicBezTo>
                    <a:pt x="17390" y="5377"/>
                    <a:pt x="17390" y="5237"/>
                    <a:pt x="17408" y="5098"/>
                  </a:cubicBezTo>
                  <a:cubicBezTo>
                    <a:pt x="17450" y="4902"/>
                    <a:pt x="17516" y="4683"/>
                    <a:pt x="17576" y="4473"/>
                  </a:cubicBezTo>
                  <a:cubicBezTo>
                    <a:pt x="17674" y="4146"/>
                    <a:pt x="17758" y="3871"/>
                    <a:pt x="17777" y="3615"/>
                  </a:cubicBezTo>
                  <a:cubicBezTo>
                    <a:pt x="17935" y="3223"/>
                    <a:pt x="17795" y="2775"/>
                    <a:pt x="17441" y="2547"/>
                  </a:cubicBezTo>
                  <a:cubicBezTo>
                    <a:pt x="17290" y="2447"/>
                    <a:pt x="17120" y="2398"/>
                    <a:pt x="16951" y="2398"/>
                  </a:cubicBezTo>
                  <a:cubicBezTo>
                    <a:pt x="16688" y="2398"/>
                    <a:pt x="16430" y="2516"/>
                    <a:pt x="16256" y="2738"/>
                  </a:cubicBezTo>
                  <a:cubicBezTo>
                    <a:pt x="15949" y="2929"/>
                    <a:pt x="15627" y="3251"/>
                    <a:pt x="15273" y="3605"/>
                  </a:cubicBezTo>
                  <a:cubicBezTo>
                    <a:pt x="15161" y="3717"/>
                    <a:pt x="15053" y="3824"/>
                    <a:pt x="14951" y="3927"/>
                  </a:cubicBezTo>
                  <a:cubicBezTo>
                    <a:pt x="14820" y="4039"/>
                    <a:pt x="14680" y="4137"/>
                    <a:pt x="14536" y="4226"/>
                  </a:cubicBezTo>
                  <a:cubicBezTo>
                    <a:pt x="14191" y="4449"/>
                    <a:pt x="13762" y="4729"/>
                    <a:pt x="13398" y="5233"/>
                  </a:cubicBezTo>
                  <a:lnTo>
                    <a:pt x="13393" y="5237"/>
                  </a:lnTo>
                  <a:cubicBezTo>
                    <a:pt x="13151" y="5583"/>
                    <a:pt x="12997" y="5993"/>
                    <a:pt x="12871" y="6347"/>
                  </a:cubicBezTo>
                  <a:lnTo>
                    <a:pt x="12871" y="6352"/>
                  </a:lnTo>
                  <a:lnTo>
                    <a:pt x="12857" y="6403"/>
                  </a:lnTo>
                  <a:cubicBezTo>
                    <a:pt x="12754" y="6716"/>
                    <a:pt x="12652" y="7005"/>
                    <a:pt x="12517" y="7247"/>
                  </a:cubicBezTo>
                  <a:lnTo>
                    <a:pt x="12507" y="7266"/>
                  </a:lnTo>
                  <a:cubicBezTo>
                    <a:pt x="12405" y="7453"/>
                    <a:pt x="12232" y="7658"/>
                    <a:pt x="12050" y="7872"/>
                  </a:cubicBezTo>
                  <a:cubicBezTo>
                    <a:pt x="11812" y="8152"/>
                    <a:pt x="11547" y="8469"/>
                    <a:pt x="11351" y="8852"/>
                  </a:cubicBezTo>
                  <a:cubicBezTo>
                    <a:pt x="11360" y="8763"/>
                    <a:pt x="11365" y="8670"/>
                    <a:pt x="11365" y="8576"/>
                  </a:cubicBezTo>
                  <a:cubicBezTo>
                    <a:pt x="11365" y="8077"/>
                    <a:pt x="11239" y="7630"/>
                    <a:pt x="11127" y="7238"/>
                  </a:cubicBezTo>
                  <a:cubicBezTo>
                    <a:pt x="11048" y="6958"/>
                    <a:pt x="10973" y="6692"/>
                    <a:pt x="10959" y="6464"/>
                  </a:cubicBezTo>
                  <a:cubicBezTo>
                    <a:pt x="10940" y="6175"/>
                    <a:pt x="10987" y="5839"/>
                    <a:pt x="11029" y="5508"/>
                  </a:cubicBezTo>
                  <a:cubicBezTo>
                    <a:pt x="11090" y="5079"/>
                    <a:pt x="11145" y="4636"/>
                    <a:pt x="11090" y="4212"/>
                  </a:cubicBezTo>
                  <a:cubicBezTo>
                    <a:pt x="11001" y="3605"/>
                    <a:pt x="10763" y="3181"/>
                    <a:pt x="10563" y="2841"/>
                  </a:cubicBezTo>
                  <a:cubicBezTo>
                    <a:pt x="10479" y="2701"/>
                    <a:pt x="10404" y="2551"/>
                    <a:pt x="10348" y="2397"/>
                  </a:cubicBezTo>
                  <a:cubicBezTo>
                    <a:pt x="10287" y="2216"/>
                    <a:pt x="10236" y="2010"/>
                    <a:pt x="10185" y="1815"/>
                  </a:cubicBezTo>
                  <a:cubicBezTo>
                    <a:pt x="10078" y="1386"/>
                    <a:pt x="9984" y="1026"/>
                    <a:pt x="9835" y="747"/>
                  </a:cubicBezTo>
                  <a:cubicBezTo>
                    <a:pt x="9770" y="318"/>
                    <a:pt x="9401" y="1"/>
                    <a:pt x="8963" y="1"/>
                  </a:cubicBezTo>
                  <a:close/>
                </a:path>
              </a:pathLst>
            </a:custGeom>
            <a:solidFill>
              <a:schemeClr val="accent5"/>
            </a:solidFill>
            <a:ln w="28575" cap="flat" cmpd="sng">
              <a:solidFill>
                <a:schemeClr val="accent5"/>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2" name="Google Shape;2332;p60"/>
            <p:cNvSpPr/>
            <p:nvPr/>
          </p:nvSpPr>
          <p:spPr>
            <a:xfrm>
              <a:off x="13444355" y="6664503"/>
              <a:ext cx="115486" cy="533571"/>
            </a:xfrm>
            <a:custGeom>
              <a:avLst/>
              <a:gdLst/>
              <a:ahLst/>
              <a:cxnLst/>
              <a:rect l="l" t="t" r="r" b="b"/>
              <a:pathLst>
                <a:path w="3331" h="15390" extrusionOk="0">
                  <a:moveTo>
                    <a:pt x="1666" y="1"/>
                  </a:moveTo>
                  <a:cubicBezTo>
                    <a:pt x="1358" y="1"/>
                    <a:pt x="1223" y="947"/>
                    <a:pt x="985" y="1726"/>
                  </a:cubicBezTo>
                  <a:cubicBezTo>
                    <a:pt x="826" y="2248"/>
                    <a:pt x="379" y="2659"/>
                    <a:pt x="267" y="3428"/>
                  </a:cubicBezTo>
                  <a:cubicBezTo>
                    <a:pt x="183" y="4053"/>
                    <a:pt x="449" y="4878"/>
                    <a:pt x="402" y="5625"/>
                  </a:cubicBezTo>
                  <a:cubicBezTo>
                    <a:pt x="360" y="6296"/>
                    <a:pt x="1" y="6958"/>
                    <a:pt x="1" y="7695"/>
                  </a:cubicBezTo>
                  <a:cubicBezTo>
                    <a:pt x="1" y="8427"/>
                    <a:pt x="360" y="9094"/>
                    <a:pt x="402" y="9761"/>
                  </a:cubicBezTo>
                  <a:cubicBezTo>
                    <a:pt x="449" y="10512"/>
                    <a:pt x="183" y="11332"/>
                    <a:pt x="267" y="11957"/>
                  </a:cubicBezTo>
                  <a:cubicBezTo>
                    <a:pt x="379" y="12727"/>
                    <a:pt x="826" y="13142"/>
                    <a:pt x="985" y="13659"/>
                  </a:cubicBezTo>
                  <a:cubicBezTo>
                    <a:pt x="1223" y="14438"/>
                    <a:pt x="1358" y="15390"/>
                    <a:pt x="1666" y="15390"/>
                  </a:cubicBezTo>
                  <a:cubicBezTo>
                    <a:pt x="1969" y="15390"/>
                    <a:pt x="2109" y="14438"/>
                    <a:pt x="2347" y="13659"/>
                  </a:cubicBezTo>
                  <a:cubicBezTo>
                    <a:pt x="2505" y="13137"/>
                    <a:pt x="2953" y="12727"/>
                    <a:pt x="3060" y="11957"/>
                  </a:cubicBezTo>
                  <a:cubicBezTo>
                    <a:pt x="3149" y="11332"/>
                    <a:pt x="2883" y="10507"/>
                    <a:pt x="2929" y="9761"/>
                  </a:cubicBezTo>
                  <a:cubicBezTo>
                    <a:pt x="2967" y="9094"/>
                    <a:pt x="3331" y="8423"/>
                    <a:pt x="3331" y="7695"/>
                  </a:cubicBezTo>
                  <a:cubicBezTo>
                    <a:pt x="3331" y="6958"/>
                    <a:pt x="2967" y="6291"/>
                    <a:pt x="2929" y="5625"/>
                  </a:cubicBezTo>
                  <a:cubicBezTo>
                    <a:pt x="2883" y="4874"/>
                    <a:pt x="3149" y="4053"/>
                    <a:pt x="3060" y="3428"/>
                  </a:cubicBezTo>
                  <a:cubicBezTo>
                    <a:pt x="2953" y="2659"/>
                    <a:pt x="2505" y="2244"/>
                    <a:pt x="2347" y="1726"/>
                  </a:cubicBezTo>
                  <a:cubicBezTo>
                    <a:pt x="2109" y="947"/>
                    <a:pt x="1969" y="1"/>
                    <a:pt x="166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3" name="Google Shape;2333;p60"/>
            <p:cNvSpPr/>
            <p:nvPr/>
          </p:nvSpPr>
          <p:spPr>
            <a:xfrm>
              <a:off x="13496600" y="6659164"/>
              <a:ext cx="10678" cy="632034"/>
            </a:xfrm>
            <a:custGeom>
              <a:avLst/>
              <a:gdLst/>
              <a:ahLst/>
              <a:cxnLst/>
              <a:rect l="l" t="t" r="r" b="b"/>
              <a:pathLst>
                <a:path w="308" h="18230" extrusionOk="0">
                  <a:moveTo>
                    <a:pt x="154" y="1"/>
                  </a:moveTo>
                  <a:cubicBezTo>
                    <a:pt x="77" y="1"/>
                    <a:pt x="0" y="52"/>
                    <a:pt x="0" y="155"/>
                  </a:cubicBezTo>
                  <a:lnTo>
                    <a:pt x="0" y="18076"/>
                  </a:lnTo>
                  <a:cubicBezTo>
                    <a:pt x="0" y="18160"/>
                    <a:pt x="70" y="18230"/>
                    <a:pt x="154" y="18230"/>
                  </a:cubicBezTo>
                  <a:cubicBezTo>
                    <a:pt x="238" y="18230"/>
                    <a:pt x="308" y="18160"/>
                    <a:pt x="308" y="18076"/>
                  </a:cubicBezTo>
                  <a:lnTo>
                    <a:pt x="308" y="155"/>
                  </a:lnTo>
                  <a:cubicBezTo>
                    <a:pt x="308" y="52"/>
                    <a:pt x="231" y="1"/>
                    <a:pt x="154" y="1"/>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4" name="Google Shape;2334;p60"/>
            <p:cNvSpPr/>
            <p:nvPr/>
          </p:nvSpPr>
          <p:spPr>
            <a:xfrm>
              <a:off x="13555259" y="6746909"/>
              <a:ext cx="233190" cy="462290"/>
            </a:xfrm>
            <a:custGeom>
              <a:avLst/>
              <a:gdLst/>
              <a:ahLst/>
              <a:cxnLst/>
              <a:rect l="l" t="t" r="r" b="b"/>
              <a:pathLst>
                <a:path w="6726" h="13334" extrusionOk="0">
                  <a:moveTo>
                    <a:pt x="6379" y="1"/>
                  </a:moveTo>
                  <a:cubicBezTo>
                    <a:pt x="6079" y="1"/>
                    <a:pt x="5499" y="663"/>
                    <a:pt x="4953" y="1186"/>
                  </a:cubicBezTo>
                  <a:cubicBezTo>
                    <a:pt x="4552" y="1569"/>
                    <a:pt x="3946" y="1765"/>
                    <a:pt x="3489" y="2394"/>
                  </a:cubicBezTo>
                  <a:cubicBezTo>
                    <a:pt x="3307" y="2655"/>
                    <a:pt x="3177" y="2982"/>
                    <a:pt x="3060" y="3327"/>
                  </a:cubicBezTo>
                  <a:cubicBezTo>
                    <a:pt x="2944" y="3672"/>
                    <a:pt x="2827" y="4031"/>
                    <a:pt x="2645" y="4348"/>
                  </a:cubicBezTo>
                  <a:cubicBezTo>
                    <a:pt x="2337" y="4922"/>
                    <a:pt x="1717" y="5397"/>
                    <a:pt x="1437" y="6050"/>
                  </a:cubicBezTo>
                  <a:cubicBezTo>
                    <a:pt x="1143" y="6698"/>
                    <a:pt x="1246" y="7393"/>
                    <a:pt x="1041" y="7999"/>
                  </a:cubicBezTo>
                  <a:cubicBezTo>
                    <a:pt x="808" y="8671"/>
                    <a:pt x="281" y="9338"/>
                    <a:pt x="146" y="9921"/>
                  </a:cubicBezTo>
                  <a:cubicBezTo>
                    <a:pt x="1" y="10644"/>
                    <a:pt x="299" y="11119"/>
                    <a:pt x="285" y="11623"/>
                  </a:cubicBezTo>
                  <a:cubicBezTo>
                    <a:pt x="267" y="12378"/>
                    <a:pt x="118" y="13260"/>
                    <a:pt x="416" y="13330"/>
                  </a:cubicBezTo>
                  <a:cubicBezTo>
                    <a:pt x="428" y="13332"/>
                    <a:pt x="440" y="13334"/>
                    <a:pt x="453" y="13334"/>
                  </a:cubicBezTo>
                  <a:cubicBezTo>
                    <a:pt x="747" y="13334"/>
                    <a:pt x="1139" y="12558"/>
                    <a:pt x="1591" y="11954"/>
                  </a:cubicBezTo>
                  <a:cubicBezTo>
                    <a:pt x="1908" y="11534"/>
                    <a:pt x="2468" y="11282"/>
                    <a:pt x="2818" y="10634"/>
                  </a:cubicBezTo>
                  <a:cubicBezTo>
                    <a:pt x="3116" y="10112"/>
                    <a:pt x="3125" y="9324"/>
                    <a:pt x="3438" y="8690"/>
                  </a:cubicBezTo>
                  <a:cubicBezTo>
                    <a:pt x="3718" y="8121"/>
                    <a:pt x="4291" y="7645"/>
                    <a:pt x="4571" y="7020"/>
                  </a:cubicBezTo>
                  <a:cubicBezTo>
                    <a:pt x="4841" y="6395"/>
                    <a:pt x="4776" y="5719"/>
                    <a:pt x="5005" y="5136"/>
                  </a:cubicBezTo>
                  <a:cubicBezTo>
                    <a:pt x="5140" y="4814"/>
                    <a:pt x="5350" y="4497"/>
                    <a:pt x="5555" y="4199"/>
                  </a:cubicBezTo>
                  <a:cubicBezTo>
                    <a:pt x="5760" y="3900"/>
                    <a:pt x="5961" y="3616"/>
                    <a:pt x="6059" y="3336"/>
                  </a:cubicBezTo>
                  <a:cubicBezTo>
                    <a:pt x="6301" y="2665"/>
                    <a:pt x="6077" y="2170"/>
                    <a:pt x="6185" y="1685"/>
                  </a:cubicBezTo>
                  <a:cubicBezTo>
                    <a:pt x="6338" y="958"/>
                    <a:pt x="6725" y="142"/>
                    <a:pt x="6450" y="16"/>
                  </a:cubicBezTo>
                  <a:cubicBezTo>
                    <a:pt x="6429" y="5"/>
                    <a:pt x="6405" y="1"/>
                    <a:pt x="637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5" name="Google Shape;2335;p60"/>
            <p:cNvSpPr/>
            <p:nvPr/>
          </p:nvSpPr>
          <p:spPr>
            <a:xfrm>
              <a:off x="13538618" y="6742194"/>
              <a:ext cx="247301" cy="551114"/>
            </a:xfrm>
            <a:custGeom>
              <a:avLst/>
              <a:gdLst/>
              <a:ahLst/>
              <a:cxnLst/>
              <a:rect l="l" t="t" r="r" b="b"/>
              <a:pathLst>
                <a:path w="7133" h="15896" extrusionOk="0">
                  <a:moveTo>
                    <a:pt x="6925" y="0"/>
                  </a:moveTo>
                  <a:cubicBezTo>
                    <a:pt x="6881" y="0"/>
                    <a:pt x="6837" y="20"/>
                    <a:pt x="6804" y="68"/>
                  </a:cubicBezTo>
                  <a:cubicBezTo>
                    <a:pt x="6086" y="1145"/>
                    <a:pt x="5405" y="2339"/>
                    <a:pt x="4650" y="3831"/>
                  </a:cubicBezTo>
                  <a:cubicBezTo>
                    <a:pt x="4076" y="4955"/>
                    <a:pt x="3512" y="6191"/>
                    <a:pt x="2869" y="7720"/>
                  </a:cubicBezTo>
                  <a:cubicBezTo>
                    <a:pt x="1782" y="10327"/>
                    <a:pt x="835" y="12990"/>
                    <a:pt x="33" y="15699"/>
                  </a:cubicBezTo>
                  <a:cubicBezTo>
                    <a:pt x="1" y="15797"/>
                    <a:pt x="75" y="15895"/>
                    <a:pt x="178" y="15895"/>
                  </a:cubicBezTo>
                  <a:cubicBezTo>
                    <a:pt x="243" y="15895"/>
                    <a:pt x="304" y="15849"/>
                    <a:pt x="322" y="15783"/>
                  </a:cubicBezTo>
                  <a:cubicBezTo>
                    <a:pt x="1124" y="13088"/>
                    <a:pt x="2071" y="10434"/>
                    <a:pt x="3148" y="7837"/>
                  </a:cubicBezTo>
                  <a:cubicBezTo>
                    <a:pt x="3787" y="6317"/>
                    <a:pt x="4352" y="5086"/>
                    <a:pt x="4920" y="3966"/>
                  </a:cubicBezTo>
                  <a:cubicBezTo>
                    <a:pt x="5671" y="2488"/>
                    <a:pt x="6347" y="1304"/>
                    <a:pt x="7056" y="236"/>
                  </a:cubicBezTo>
                  <a:cubicBezTo>
                    <a:pt x="7132" y="117"/>
                    <a:pt x="7030" y="0"/>
                    <a:pt x="6925" y="0"/>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6" name="Google Shape;2336;p60"/>
            <p:cNvSpPr/>
            <p:nvPr/>
          </p:nvSpPr>
          <p:spPr>
            <a:xfrm>
              <a:off x="13215614" y="6746909"/>
              <a:ext cx="233156" cy="462290"/>
            </a:xfrm>
            <a:custGeom>
              <a:avLst/>
              <a:gdLst/>
              <a:ahLst/>
              <a:cxnLst/>
              <a:rect l="l" t="t" r="r" b="b"/>
              <a:pathLst>
                <a:path w="6725" h="13334" extrusionOk="0">
                  <a:moveTo>
                    <a:pt x="342" y="1"/>
                  </a:moveTo>
                  <a:cubicBezTo>
                    <a:pt x="316" y="1"/>
                    <a:pt x="292" y="5"/>
                    <a:pt x="271" y="16"/>
                  </a:cubicBezTo>
                  <a:cubicBezTo>
                    <a:pt x="0" y="142"/>
                    <a:pt x="383" y="958"/>
                    <a:pt x="537" y="1685"/>
                  </a:cubicBezTo>
                  <a:cubicBezTo>
                    <a:pt x="644" y="2170"/>
                    <a:pt x="420" y="2665"/>
                    <a:pt x="667" y="3336"/>
                  </a:cubicBezTo>
                  <a:cubicBezTo>
                    <a:pt x="760" y="3616"/>
                    <a:pt x="961" y="3900"/>
                    <a:pt x="1166" y="4199"/>
                  </a:cubicBezTo>
                  <a:cubicBezTo>
                    <a:pt x="1376" y="4497"/>
                    <a:pt x="1586" y="4814"/>
                    <a:pt x="1721" y="5136"/>
                  </a:cubicBezTo>
                  <a:cubicBezTo>
                    <a:pt x="1950" y="5719"/>
                    <a:pt x="1884" y="6395"/>
                    <a:pt x="2150" y="7020"/>
                  </a:cubicBezTo>
                  <a:cubicBezTo>
                    <a:pt x="2430" y="7645"/>
                    <a:pt x="3008" y="8121"/>
                    <a:pt x="3283" y="8690"/>
                  </a:cubicBezTo>
                  <a:cubicBezTo>
                    <a:pt x="3596" y="9324"/>
                    <a:pt x="3610" y="10112"/>
                    <a:pt x="3908" y="10634"/>
                  </a:cubicBezTo>
                  <a:cubicBezTo>
                    <a:pt x="4258" y="11282"/>
                    <a:pt x="4813" y="11534"/>
                    <a:pt x="5130" y="11954"/>
                  </a:cubicBezTo>
                  <a:cubicBezTo>
                    <a:pt x="5582" y="12558"/>
                    <a:pt x="5974" y="13334"/>
                    <a:pt x="6268" y="13334"/>
                  </a:cubicBezTo>
                  <a:cubicBezTo>
                    <a:pt x="6281" y="13334"/>
                    <a:pt x="6293" y="13332"/>
                    <a:pt x="6305" y="13330"/>
                  </a:cubicBezTo>
                  <a:cubicBezTo>
                    <a:pt x="6604" y="13260"/>
                    <a:pt x="6459" y="12378"/>
                    <a:pt x="6440" y="11623"/>
                  </a:cubicBezTo>
                  <a:cubicBezTo>
                    <a:pt x="6426" y="11119"/>
                    <a:pt x="6725" y="10644"/>
                    <a:pt x="6576" y="9921"/>
                  </a:cubicBezTo>
                  <a:cubicBezTo>
                    <a:pt x="6440" y="9338"/>
                    <a:pt x="5918" y="8671"/>
                    <a:pt x="5685" y="7999"/>
                  </a:cubicBezTo>
                  <a:cubicBezTo>
                    <a:pt x="5480" y="7393"/>
                    <a:pt x="5578" y="6698"/>
                    <a:pt x="5289" y="6050"/>
                  </a:cubicBezTo>
                  <a:cubicBezTo>
                    <a:pt x="5009" y="5397"/>
                    <a:pt x="4384" y="4922"/>
                    <a:pt x="4076" y="4348"/>
                  </a:cubicBezTo>
                  <a:cubicBezTo>
                    <a:pt x="3894" y="4031"/>
                    <a:pt x="3778" y="3672"/>
                    <a:pt x="3661" y="3327"/>
                  </a:cubicBezTo>
                  <a:cubicBezTo>
                    <a:pt x="3544" y="2982"/>
                    <a:pt x="3414" y="2655"/>
                    <a:pt x="3232" y="2394"/>
                  </a:cubicBezTo>
                  <a:cubicBezTo>
                    <a:pt x="2775" y="1765"/>
                    <a:pt x="2169" y="1569"/>
                    <a:pt x="1772" y="1186"/>
                  </a:cubicBezTo>
                  <a:cubicBezTo>
                    <a:pt x="1223" y="663"/>
                    <a:pt x="642" y="1"/>
                    <a:pt x="34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7" name="Google Shape;2337;p60"/>
            <p:cNvSpPr/>
            <p:nvPr/>
          </p:nvSpPr>
          <p:spPr>
            <a:xfrm>
              <a:off x="13217972" y="6742194"/>
              <a:ext cx="247301" cy="551114"/>
            </a:xfrm>
            <a:custGeom>
              <a:avLst/>
              <a:gdLst/>
              <a:ahLst/>
              <a:cxnLst/>
              <a:rect l="l" t="t" r="r" b="b"/>
              <a:pathLst>
                <a:path w="7133" h="15896" extrusionOk="0">
                  <a:moveTo>
                    <a:pt x="210" y="0"/>
                  </a:moveTo>
                  <a:cubicBezTo>
                    <a:pt x="103" y="0"/>
                    <a:pt x="1" y="117"/>
                    <a:pt x="77" y="236"/>
                  </a:cubicBezTo>
                  <a:cubicBezTo>
                    <a:pt x="786" y="1304"/>
                    <a:pt x="1462" y="2488"/>
                    <a:pt x="2213" y="3966"/>
                  </a:cubicBezTo>
                  <a:cubicBezTo>
                    <a:pt x="2782" y="5090"/>
                    <a:pt x="3346" y="6321"/>
                    <a:pt x="3985" y="7837"/>
                  </a:cubicBezTo>
                  <a:cubicBezTo>
                    <a:pt x="5067" y="10434"/>
                    <a:pt x="6009" y="13088"/>
                    <a:pt x="6811" y="15783"/>
                  </a:cubicBezTo>
                  <a:cubicBezTo>
                    <a:pt x="6829" y="15848"/>
                    <a:pt x="6889" y="15894"/>
                    <a:pt x="6958" y="15895"/>
                  </a:cubicBezTo>
                  <a:lnTo>
                    <a:pt x="6958" y="15895"/>
                  </a:lnTo>
                  <a:cubicBezTo>
                    <a:pt x="7059" y="15894"/>
                    <a:pt x="7132" y="15797"/>
                    <a:pt x="7104" y="15699"/>
                  </a:cubicBezTo>
                  <a:cubicBezTo>
                    <a:pt x="6298" y="12990"/>
                    <a:pt x="5351" y="10327"/>
                    <a:pt x="4269" y="7720"/>
                  </a:cubicBezTo>
                  <a:cubicBezTo>
                    <a:pt x="3626" y="6196"/>
                    <a:pt x="3057" y="4960"/>
                    <a:pt x="2483" y="3831"/>
                  </a:cubicBezTo>
                  <a:cubicBezTo>
                    <a:pt x="1732" y="2344"/>
                    <a:pt x="1047" y="1145"/>
                    <a:pt x="333" y="68"/>
                  </a:cubicBezTo>
                  <a:cubicBezTo>
                    <a:pt x="299" y="20"/>
                    <a:pt x="254" y="0"/>
                    <a:pt x="210" y="0"/>
                  </a:cubicBezTo>
                  <a:close/>
                  <a:moveTo>
                    <a:pt x="6958" y="15895"/>
                  </a:moveTo>
                  <a:cubicBezTo>
                    <a:pt x="6957" y="15895"/>
                    <a:pt x="6956" y="15895"/>
                    <a:pt x="6955" y="15895"/>
                  </a:cubicBezTo>
                  <a:lnTo>
                    <a:pt x="6960" y="15895"/>
                  </a:lnTo>
                  <a:cubicBezTo>
                    <a:pt x="6959" y="15895"/>
                    <a:pt x="6958" y="15895"/>
                    <a:pt x="6958" y="15895"/>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8" name="Google Shape;2338;p60"/>
            <p:cNvSpPr/>
            <p:nvPr/>
          </p:nvSpPr>
          <p:spPr>
            <a:xfrm>
              <a:off x="13310501" y="7283538"/>
              <a:ext cx="382895" cy="398393"/>
            </a:xfrm>
            <a:custGeom>
              <a:avLst/>
              <a:gdLst/>
              <a:ahLst/>
              <a:cxnLst/>
              <a:rect l="l" t="t" r="r" b="b"/>
              <a:pathLst>
                <a:path w="11044" h="11491" extrusionOk="0">
                  <a:moveTo>
                    <a:pt x="5522" y="0"/>
                  </a:moveTo>
                  <a:cubicBezTo>
                    <a:pt x="2472" y="0"/>
                    <a:pt x="1" y="2090"/>
                    <a:pt x="1" y="4664"/>
                  </a:cubicBezTo>
                  <a:cubicBezTo>
                    <a:pt x="1" y="6734"/>
                    <a:pt x="1600" y="8492"/>
                    <a:pt x="3811" y="9099"/>
                  </a:cubicBezTo>
                  <a:cubicBezTo>
                    <a:pt x="4338" y="9518"/>
                    <a:pt x="4771" y="10045"/>
                    <a:pt x="5084" y="10642"/>
                  </a:cubicBezTo>
                  <a:cubicBezTo>
                    <a:pt x="5214" y="10885"/>
                    <a:pt x="5322" y="11141"/>
                    <a:pt x="5405" y="11407"/>
                  </a:cubicBezTo>
                  <a:cubicBezTo>
                    <a:pt x="5424" y="11463"/>
                    <a:pt x="5473" y="11491"/>
                    <a:pt x="5522" y="11491"/>
                  </a:cubicBezTo>
                  <a:cubicBezTo>
                    <a:pt x="5571" y="11491"/>
                    <a:pt x="5620" y="11463"/>
                    <a:pt x="5639" y="11407"/>
                  </a:cubicBezTo>
                  <a:cubicBezTo>
                    <a:pt x="5723" y="11141"/>
                    <a:pt x="5830" y="10885"/>
                    <a:pt x="5960" y="10642"/>
                  </a:cubicBezTo>
                  <a:cubicBezTo>
                    <a:pt x="6278" y="10045"/>
                    <a:pt x="6711" y="9518"/>
                    <a:pt x="7238" y="9099"/>
                  </a:cubicBezTo>
                  <a:cubicBezTo>
                    <a:pt x="9449" y="8492"/>
                    <a:pt x="11043" y="6734"/>
                    <a:pt x="11043" y="4664"/>
                  </a:cubicBezTo>
                  <a:cubicBezTo>
                    <a:pt x="11043" y="2085"/>
                    <a:pt x="8572" y="0"/>
                    <a:pt x="552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9" name="Google Shape;2339;p60"/>
            <p:cNvSpPr/>
            <p:nvPr/>
          </p:nvSpPr>
          <p:spPr>
            <a:xfrm>
              <a:off x="13389094" y="7358698"/>
              <a:ext cx="122558" cy="10540"/>
            </a:xfrm>
            <a:custGeom>
              <a:avLst/>
              <a:gdLst/>
              <a:ahLst/>
              <a:cxnLst/>
              <a:rect l="l" t="t" r="r" b="b"/>
              <a:pathLst>
                <a:path w="3535" h="304" extrusionOk="0">
                  <a:moveTo>
                    <a:pt x="205" y="1"/>
                  </a:moveTo>
                  <a:cubicBezTo>
                    <a:pt x="0" y="1"/>
                    <a:pt x="0" y="304"/>
                    <a:pt x="205" y="304"/>
                  </a:cubicBezTo>
                  <a:lnTo>
                    <a:pt x="3330" y="304"/>
                  </a:lnTo>
                  <a:cubicBezTo>
                    <a:pt x="3535" y="304"/>
                    <a:pt x="3535" y="1"/>
                    <a:pt x="3330" y="1"/>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0" name="Google Shape;2340;p60"/>
            <p:cNvSpPr/>
            <p:nvPr/>
          </p:nvSpPr>
          <p:spPr>
            <a:xfrm>
              <a:off x="13543298" y="7439857"/>
              <a:ext cx="122905" cy="10713"/>
            </a:xfrm>
            <a:custGeom>
              <a:avLst/>
              <a:gdLst/>
              <a:ahLst/>
              <a:cxnLst/>
              <a:rect l="l" t="t" r="r" b="b"/>
              <a:pathLst>
                <a:path w="3545" h="309" extrusionOk="0">
                  <a:moveTo>
                    <a:pt x="201" y="1"/>
                  </a:moveTo>
                  <a:cubicBezTo>
                    <a:pt x="1" y="1"/>
                    <a:pt x="1" y="309"/>
                    <a:pt x="201" y="309"/>
                  </a:cubicBezTo>
                  <a:lnTo>
                    <a:pt x="3340" y="309"/>
                  </a:lnTo>
                  <a:cubicBezTo>
                    <a:pt x="3545" y="309"/>
                    <a:pt x="3545" y="1"/>
                    <a:pt x="3340" y="1"/>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1" name="Google Shape;2341;p60"/>
            <p:cNvSpPr/>
            <p:nvPr/>
          </p:nvSpPr>
          <p:spPr>
            <a:xfrm>
              <a:off x="13419325" y="7439857"/>
              <a:ext cx="98810" cy="10713"/>
            </a:xfrm>
            <a:custGeom>
              <a:avLst/>
              <a:gdLst/>
              <a:ahLst/>
              <a:cxnLst/>
              <a:rect l="l" t="t" r="r" b="b"/>
              <a:pathLst>
                <a:path w="2850" h="309" extrusionOk="0">
                  <a:moveTo>
                    <a:pt x="205" y="1"/>
                  </a:moveTo>
                  <a:cubicBezTo>
                    <a:pt x="0" y="1"/>
                    <a:pt x="0" y="309"/>
                    <a:pt x="205" y="309"/>
                  </a:cubicBezTo>
                  <a:lnTo>
                    <a:pt x="2649" y="309"/>
                  </a:lnTo>
                  <a:cubicBezTo>
                    <a:pt x="2849" y="309"/>
                    <a:pt x="2849" y="1"/>
                    <a:pt x="2649" y="1"/>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2" name="Google Shape;2342;p60"/>
            <p:cNvSpPr/>
            <p:nvPr/>
          </p:nvSpPr>
          <p:spPr>
            <a:xfrm>
              <a:off x="13327142" y="7439857"/>
              <a:ext cx="61019" cy="10713"/>
            </a:xfrm>
            <a:custGeom>
              <a:avLst/>
              <a:gdLst/>
              <a:ahLst/>
              <a:cxnLst/>
              <a:rect l="l" t="t" r="r" b="b"/>
              <a:pathLst>
                <a:path w="1760" h="309" extrusionOk="0">
                  <a:moveTo>
                    <a:pt x="206" y="1"/>
                  </a:moveTo>
                  <a:cubicBezTo>
                    <a:pt x="1" y="1"/>
                    <a:pt x="1" y="309"/>
                    <a:pt x="206" y="309"/>
                  </a:cubicBezTo>
                  <a:lnTo>
                    <a:pt x="1554" y="309"/>
                  </a:lnTo>
                  <a:cubicBezTo>
                    <a:pt x="1759" y="309"/>
                    <a:pt x="1759" y="1"/>
                    <a:pt x="1554" y="1"/>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3" name="Google Shape;2343;p60"/>
            <p:cNvSpPr/>
            <p:nvPr/>
          </p:nvSpPr>
          <p:spPr>
            <a:xfrm>
              <a:off x="13552693" y="7358698"/>
              <a:ext cx="60985" cy="10540"/>
            </a:xfrm>
            <a:custGeom>
              <a:avLst/>
              <a:gdLst/>
              <a:ahLst/>
              <a:cxnLst/>
              <a:rect l="l" t="t" r="r" b="b"/>
              <a:pathLst>
                <a:path w="1759" h="304" extrusionOk="0">
                  <a:moveTo>
                    <a:pt x="206" y="1"/>
                  </a:moveTo>
                  <a:cubicBezTo>
                    <a:pt x="0" y="1"/>
                    <a:pt x="0" y="304"/>
                    <a:pt x="206" y="304"/>
                  </a:cubicBezTo>
                  <a:lnTo>
                    <a:pt x="1558" y="304"/>
                  </a:lnTo>
                  <a:cubicBezTo>
                    <a:pt x="1758" y="304"/>
                    <a:pt x="1758" y="1"/>
                    <a:pt x="1558" y="1"/>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4" name="Google Shape;2344;p60"/>
            <p:cNvSpPr/>
            <p:nvPr/>
          </p:nvSpPr>
          <p:spPr>
            <a:xfrm>
              <a:off x="13428373" y="7539632"/>
              <a:ext cx="89761" cy="10678"/>
            </a:xfrm>
            <a:custGeom>
              <a:avLst/>
              <a:gdLst/>
              <a:ahLst/>
              <a:cxnLst/>
              <a:rect l="l" t="t" r="r" b="b"/>
              <a:pathLst>
                <a:path w="2589" h="308" extrusionOk="0">
                  <a:moveTo>
                    <a:pt x="205" y="0"/>
                  </a:moveTo>
                  <a:cubicBezTo>
                    <a:pt x="0" y="0"/>
                    <a:pt x="0" y="308"/>
                    <a:pt x="205" y="308"/>
                  </a:cubicBezTo>
                  <a:lnTo>
                    <a:pt x="2383" y="308"/>
                  </a:lnTo>
                  <a:cubicBezTo>
                    <a:pt x="2588" y="308"/>
                    <a:pt x="2588" y="0"/>
                    <a:pt x="2383" y="0"/>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5" name="Google Shape;2345;p60"/>
            <p:cNvSpPr/>
            <p:nvPr/>
          </p:nvSpPr>
          <p:spPr>
            <a:xfrm>
              <a:off x="13510988" y="7494840"/>
              <a:ext cx="89761" cy="10713"/>
            </a:xfrm>
            <a:custGeom>
              <a:avLst/>
              <a:gdLst/>
              <a:ahLst/>
              <a:cxnLst/>
              <a:rect l="l" t="t" r="r" b="b"/>
              <a:pathLst>
                <a:path w="2589" h="309" extrusionOk="0">
                  <a:moveTo>
                    <a:pt x="205" y="0"/>
                  </a:moveTo>
                  <a:cubicBezTo>
                    <a:pt x="0" y="0"/>
                    <a:pt x="0" y="308"/>
                    <a:pt x="205" y="308"/>
                  </a:cubicBezTo>
                  <a:lnTo>
                    <a:pt x="2383" y="308"/>
                  </a:lnTo>
                  <a:cubicBezTo>
                    <a:pt x="2588" y="308"/>
                    <a:pt x="2588" y="0"/>
                    <a:pt x="2383" y="0"/>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346" name="Google Shape;2346;p60"/>
          <p:cNvGrpSpPr/>
          <p:nvPr/>
        </p:nvGrpSpPr>
        <p:grpSpPr>
          <a:xfrm>
            <a:off x="5203605" y="2516860"/>
            <a:ext cx="576018" cy="1164778"/>
            <a:chOff x="12645565" y="5401471"/>
            <a:chExt cx="454524" cy="919102"/>
          </a:xfrm>
        </p:grpSpPr>
        <p:sp>
          <p:nvSpPr>
            <p:cNvPr id="2347" name="Google Shape;2347;p60"/>
            <p:cNvSpPr/>
            <p:nvPr/>
          </p:nvSpPr>
          <p:spPr>
            <a:xfrm>
              <a:off x="12645565" y="5401471"/>
              <a:ext cx="454524" cy="919102"/>
            </a:xfrm>
            <a:custGeom>
              <a:avLst/>
              <a:gdLst/>
              <a:ahLst/>
              <a:cxnLst/>
              <a:rect l="l" t="t" r="r" b="b"/>
              <a:pathLst>
                <a:path w="13110" h="26510" extrusionOk="0">
                  <a:moveTo>
                    <a:pt x="7189" y="0"/>
                  </a:moveTo>
                  <a:cubicBezTo>
                    <a:pt x="6904" y="0"/>
                    <a:pt x="6408" y="107"/>
                    <a:pt x="6035" y="763"/>
                  </a:cubicBezTo>
                  <a:cubicBezTo>
                    <a:pt x="5839" y="1131"/>
                    <a:pt x="5713" y="1537"/>
                    <a:pt x="5671" y="1952"/>
                  </a:cubicBezTo>
                  <a:cubicBezTo>
                    <a:pt x="5634" y="2274"/>
                    <a:pt x="5410" y="4685"/>
                    <a:pt x="5223" y="7110"/>
                  </a:cubicBezTo>
                  <a:cubicBezTo>
                    <a:pt x="5065" y="9189"/>
                    <a:pt x="4999" y="10351"/>
                    <a:pt x="4990" y="11041"/>
                  </a:cubicBezTo>
                  <a:cubicBezTo>
                    <a:pt x="4039" y="11199"/>
                    <a:pt x="3260" y="11885"/>
                    <a:pt x="2985" y="12808"/>
                  </a:cubicBezTo>
                  <a:cubicBezTo>
                    <a:pt x="2374" y="14888"/>
                    <a:pt x="1521" y="17915"/>
                    <a:pt x="896" y="20540"/>
                  </a:cubicBezTo>
                  <a:cubicBezTo>
                    <a:pt x="546" y="22032"/>
                    <a:pt x="308" y="23226"/>
                    <a:pt x="196" y="24089"/>
                  </a:cubicBezTo>
                  <a:cubicBezTo>
                    <a:pt x="70" y="25082"/>
                    <a:pt x="0" y="26169"/>
                    <a:pt x="803" y="26458"/>
                  </a:cubicBezTo>
                  <a:cubicBezTo>
                    <a:pt x="900" y="26490"/>
                    <a:pt x="1003" y="26509"/>
                    <a:pt x="1106" y="26509"/>
                  </a:cubicBezTo>
                  <a:cubicBezTo>
                    <a:pt x="1768" y="26509"/>
                    <a:pt x="2304" y="25740"/>
                    <a:pt x="2766" y="24998"/>
                  </a:cubicBezTo>
                  <a:cubicBezTo>
                    <a:pt x="3227" y="24257"/>
                    <a:pt x="3792" y="23184"/>
                    <a:pt x="4459" y="21804"/>
                  </a:cubicBezTo>
                  <a:cubicBezTo>
                    <a:pt x="5634" y="19374"/>
                    <a:pt x="6879" y="16483"/>
                    <a:pt x="7714" y="14487"/>
                  </a:cubicBezTo>
                  <a:cubicBezTo>
                    <a:pt x="8096" y="13578"/>
                    <a:pt x="7909" y="12533"/>
                    <a:pt x="7243" y="11810"/>
                  </a:cubicBezTo>
                  <a:cubicBezTo>
                    <a:pt x="7672" y="11269"/>
                    <a:pt x="8352" y="10332"/>
                    <a:pt x="9528" y="8635"/>
                  </a:cubicBezTo>
                  <a:cubicBezTo>
                    <a:pt x="10913" y="6639"/>
                    <a:pt x="12256" y="4624"/>
                    <a:pt x="12428" y="4349"/>
                  </a:cubicBezTo>
                  <a:cubicBezTo>
                    <a:pt x="13109" y="3295"/>
                    <a:pt x="13086" y="2250"/>
                    <a:pt x="12386" y="1807"/>
                  </a:cubicBezTo>
                  <a:cubicBezTo>
                    <a:pt x="12277" y="1736"/>
                    <a:pt x="12062" y="1630"/>
                    <a:pt x="11773" y="1630"/>
                  </a:cubicBezTo>
                  <a:cubicBezTo>
                    <a:pt x="11531" y="1630"/>
                    <a:pt x="11237" y="1704"/>
                    <a:pt x="10908" y="1933"/>
                  </a:cubicBezTo>
                  <a:cubicBezTo>
                    <a:pt x="10852" y="1971"/>
                    <a:pt x="10801" y="2008"/>
                    <a:pt x="10749" y="2050"/>
                  </a:cubicBezTo>
                  <a:cubicBezTo>
                    <a:pt x="10749" y="2013"/>
                    <a:pt x="10749" y="1975"/>
                    <a:pt x="10745" y="1938"/>
                  </a:cubicBezTo>
                  <a:cubicBezTo>
                    <a:pt x="10693" y="1057"/>
                    <a:pt x="10162" y="772"/>
                    <a:pt x="9929" y="693"/>
                  </a:cubicBezTo>
                  <a:cubicBezTo>
                    <a:pt x="9846" y="664"/>
                    <a:pt x="9715" y="630"/>
                    <a:pt x="9554" y="630"/>
                  </a:cubicBezTo>
                  <a:cubicBezTo>
                    <a:pt x="9272" y="630"/>
                    <a:pt x="8896" y="734"/>
                    <a:pt x="8516" y="1150"/>
                  </a:cubicBezTo>
                  <a:cubicBezTo>
                    <a:pt x="8488" y="1178"/>
                    <a:pt x="8460" y="1206"/>
                    <a:pt x="8436" y="1239"/>
                  </a:cubicBezTo>
                  <a:cubicBezTo>
                    <a:pt x="8422" y="1169"/>
                    <a:pt x="8408" y="1103"/>
                    <a:pt x="8390" y="1038"/>
                  </a:cubicBezTo>
                  <a:cubicBezTo>
                    <a:pt x="8143" y="189"/>
                    <a:pt x="7555" y="35"/>
                    <a:pt x="7317" y="7"/>
                  </a:cubicBezTo>
                  <a:cubicBezTo>
                    <a:pt x="7282" y="3"/>
                    <a:pt x="7239" y="0"/>
                    <a:pt x="7189" y="0"/>
                  </a:cubicBezTo>
                  <a:close/>
                </a:path>
              </a:pathLst>
            </a:custGeom>
            <a:solidFill>
              <a:schemeClr val="accent5"/>
            </a:solidFill>
            <a:ln w="28575" cap="flat" cmpd="sng">
              <a:solidFill>
                <a:schemeClr val="accent5"/>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8" name="Google Shape;2348;p60"/>
            <p:cNvSpPr/>
            <p:nvPr/>
          </p:nvSpPr>
          <p:spPr>
            <a:xfrm>
              <a:off x="12650730" y="5808163"/>
              <a:ext cx="252918" cy="487148"/>
            </a:xfrm>
            <a:custGeom>
              <a:avLst/>
              <a:gdLst/>
              <a:ahLst/>
              <a:cxnLst/>
              <a:rect l="l" t="t" r="r" b="b"/>
              <a:pathLst>
                <a:path w="7295" h="14051" extrusionOk="0">
                  <a:moveTo>
                    <a:pt x="5253" y="0"/>
                  </a:moveTo>
                  <a:cubicBezTo>
                    <a:pt x="4484" y="0"/>
                    <a:pt x="3770" y="500"/>
                    <a:pt x="3540" y="1282"/>
                  </a:cubicBezTo>
                  <a:cubicBezTo>
                    <a:pt x="2416" y="5111"/>
                    <a:pt x="1" y="13719"/>
                    <a:pt x="901" y="14041"/>
                  </a:cubicBezTo>
                  <a:cubicBezTo>
                    <a:pt x="918" y="14047"/>
                    <a:pt x="936" y="14050"/>
                    <a:pt x="954" y="14050"/>
                  </a:cubicBezTo>
                  <a:cubicBezTo>
                    <a:pt x="1934" y="14050"/>
                    <a:pt x="5383" y="6086"/>
                    <a:pt x="6898" y="2476"/>
                  </a:cubicBezTo>
                  <a:cubicBezTo>
                    <a:pt x="7294" y="1530"/>
                    <a:pt x="6814" y="448"/>
                    <a:pt x="5848" y="103"/>
                  </a:cubicBezTo>
                  <a:cubicBezTo>
                    <a:pt x="5651" y="33"/>
                    <a:pt x="5450" y="0"/>
                    <a:pt x="525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9" name="Google Shape;2349;p60"/>
            <p:cNvSpPr/>
            <p:nvPr/>
          </p:nvSpPr>
          <p:spPr>
            <a:xfrm>
              <a:off x="12778344" y="5848344"/>
              <a:ext cx="51554" cy="23541"/>
            </a:xfrm>
            <a:custGeom>
              <a:avLst/>
              <a:gdLst/>
              <a:ahLst/>
              <a:cxnLst/>
              <a:rect l="l" t="t" r="r" b="b"/>
              <a:pathLst>
                <a:path w="1487" h="679" extrusionOk="0">
                  <a:moveTo>
                    <a:pt x="216" y="1"/>
                  </a:moveTo>
                  <a:cubicBezTo>
                    <a:pt x="64" y="1"/>
                    <a:pt x="1" y="238"/>
                    <a:pt x="172" y="296"/>
                  </a:cubicBezTo>
                  <a:lnTo>
                    <a:pt x="1225" y="674"/>
                  </a:lnTo>
                  <a:cubicBezTo>
                    <a:pt x="1239" y="678"/>
                    <a:pt x="1258" y="678"/>
                    <a:pt x="1277" y="678"/>
                  </a:cubicBezTo>
                  <a:cubicBezTo>
                    <a:pt x="1445" y="678"/>
                    <a:pt x="1487" y="440"/>
                    <a:pt x="1328" y="385"/>
                  </a:cubicBezTo>
                  <a:lnTo>
                    <a:pt x="274" y="11"/>
                  </a:lnTo>
                  <a:cubicBezTo>
                    <a:pt x="254" y="4"/>
                    <a:pt x="234" y="1"/>
                    <a:pt x="216" y="1"/>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0" name="Google Shape;2350;p60"/>
            <p:cNvSpPr/>
            <p:nvPr/>
          </p:nvSpPr>
          <p:spPr>
            <a:xfrm>
              <a:off x="12821194" y="5901386"/>
              <a:ext cx="51554" cy="23680"/>
            </a:xfrm>
            <a:custGeom>
              <a:avLst/>
              <a:gdLst/>
              <a:ahLst/>
              <a:cxnLst/>
              <a:rect l="l" t="t" r="r" b="b"/>
              <a:pathLst>
                <a:path w="1487" h="683" extrusionOk="0">
                  <a:moveTo>
                    <a:pt x="216" y="0"/>
                  </a:moveTo>
                  <a:cubicBezTo>
                    <a:pt x="64" y="0"/>
                    <a:pt x="1" y="238"/>
                    <a:pt x="171" y="300"/>
                  </a:cubicBezTo>
                  <a:lnTo>
                    <a:pt x="1225" y="673"/>
                  </a:lnTo>
                  <a:cubicBezTo>
                    <a:pt x="1239" y="678"/>
                    <a:pt x="1258" y="683"/>
                    <a:pt x="1277" y="683"/>
                  </a:cubicBezTo>
                  <a:cubicBezTo>
                    <a:pt x="1444" y="683"/>
                    <a:pt x="1486" y="440"/>
                    <a:pt x="1328" y="384"/>
                  </a:cubicBezTo>
                  <a:lnTo>
                    <a:pt x="274" y="11"/>
                  </a:lnTo>
                  <a:cubicBezTo>
                    <a:pt x="254" y="4"/>
                    <a:pt x="234" y="0"/>
                    <a:pt x="216" y="0"/>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1" name="Google Shape;2351;p60"/>
            <p:cNvSpPr/>
            <p:nvPr/>
          </p:nvSpPr>
          <p:spPr>
            <a:xfrm>
              <a:off x="12757162" y="5923851"/>
              <a:ext cx="51728" cy="23680"/>
            </a:xfrm>
            <a:custGeom>
              <a:avLst/>
              <a:gdLst/>
              <a:ahLst/>
              <a:cxnLst/>
              <a:rect l="l" t="t" r="r" b="b"/>
              <a:pathLst>
                <a:path w="1492" h="683" extrusionOk="0">
                  <a:moveTo>
                    <a:pt x="216" y="0"/>
                  </a:moveTo>
                  <a:cubicBezTo>
                    <a:pt x="65" y="0"/>
                    <a:pt x="1" y="238"/>
                    <a:pt x="172" y="300"/>
                  </a:cubicBezTo>
                  <a:lnTo>
                    <a:pt x="1226" y="673"/>
                  </a:lnTo>
                  <a:cubicBezTo>
                    <a:pt x="1244" y="678"/>
                    <a:pt x="1263" y="683"/>
                    <a:pt x="1277" y="683"/>
                  </a:cubicBezTo>
                  <a:cubicBezTo>
                    <a:pt x="1449" y="683"/>
                    <a:pt x="1491" y="445"/>
                    <a:pt x="1328" y="384"/>
                  </a:cubicBezTo>
                  <a:lnTo>
                    <a:pt x="274" y="11"/>
                  </a:lnTo>
                  <a:cubicBezTo>
                    <a:pt x="254" y="4"/>
                    <a:pt x="235" y="0"/>
                    <a:pt x="216" y="0"/>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2" name="Google Shape;2352;p60"/>
            <p:cNvSpPr/>
            <p:nvPr/>
          </p:nvSpPr>
          <p:spPr>
            <a:xfrm>
              <a:off x="12787739" y="5984001"/>
              <a:ext cx="47186" cy="22050"/>
            </a:xfrm>
            <a:custGeom>
              <a:avLst/>
              <a:gdLst/>
              <a:ahLst/>
              <a:cxnLst/>
              <a:rect l="l" t="t" r="r" b="b"/>
              <a:pathLst>
                <a:path w="1361" h="636" extrusionOk="0">
                  <a:moveTo>
                    <a:pt x="216" y="0"/>
                  </a:moveTo>
                  <a:cubicBezTo>
                    <a:pt x="64" y="0"/>
                    <a:pt x="0" y="238"/>
                    <a:pt x="171" y="300"/>
                  </a:cubicBezTo>
                  <a:lnTo>
                    <a:pt x="1094" y="631"/>
                  </a:lnTo>
                  <a:cubicBezTo>
                    <a:pt x="1113" y="636"/>
                    <a:pt x="1132" y="636"/>
                    <a:pt x="1150" y="636"/>
                  </a:cubicBezTo>
                  <a:cubicBezTo>
                    <a:pt x="1318" y="636"/>
                    <a:pt x="1360" y="398"/>
                    <a:pt x="1202" y="342"/>
                  </a:cubicBezTo>
                  <a:lnTo>
                    <a:pt x="274" y="11"/>
                  </a:lnTo>
                  <a:cubicBezTo>
                    <a:pt x="253" y="4"/>
                    <a:pt x="234" y="0"/>
                    <a:pt x="216" y="0"/>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3" name="Google Shape;2353;p60"/>
            <p:cNvSpPr/>
            <p:nvPr/>
          </p:nvSpPr>
          <p:spPr>
            <a:xfrm>
              <a:off x="12735702" y="6014543"/>
              <a:ext cx="43580" cy="20767"/>
            </a:xfrm>
            <a:custGeom>
              <a:avLst/>
              <a:gdLst/>
              <a:ahLst/>
              <a:cxnLst/>
              <a:rect l="l" t="t" r="r" b="b"/>
              <a:pathLst>
                <a:path w="1257" h="599" extrusionOk="0">
                  <a:moveTo>
                    <a:pt x="219" y="1"/>
                  </a:moveTo>
                  <a:cubicBezTo>
                    <a:pt x="63" y="1"/>
                    <a:pt x="0" y="238"/>
                    <a:pt x="175" y="300"/>
                  </a:cubicBezTo>
                  <a:lnTo>
                    <a:pt x="996" y="590"/>
                  </a:lnTo>
                  <a:cubicBezTo>
                    <a:pt x="1010" y="594"/>
                    <a:pt x="1028" y="599"/>
                    <a:pt x="1047" y="599"/>
                  </a:cubicBezTo>
                  <a:cubicBezTo>
                    <a:pt x="1215" y="599"/>
                    <a:pt x="1257" y="361"/>
                    <a:pt x="1098" y="300"/>
                  </a:cubicBezTo>
                  <a:lnTo>
                    <a:pt x="278" y="11"/>
                  </a:lnTo>
                  <a:cubicBezTo>
                    <a:pt x="257" y="4"/>
                    <a:pt x="237" y="1"/>
                    <a:pt x="219" y="1"/>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4" name="Google Shape;2354;p60"/>
            <p:cNvSpPr/>
            <p:nvPr/>
          </p:nvSpPr>
          <p:spPr>
            <a:xfrm>
              <a:off x="12756191" y="6072751"/>
              <a:ext cx="39281" cy="19311"/>
            </a:xfrm>
            <a:custGeom>
              <a:avLst/>
              <a:gdLst/>
              <a:ahLst/>
              <a:cxnLst/>
              <a:rect l="l" t="t" r="r" b="b"/>
              <a:pathLst>
                <a:path w="1133" h="557" extrusionOk="0">
                  <a:moveTo>
                    <a:pt x="216" y="0"/>
                  </a:moveTo>
                  <a:cubicBezTo>
                    <a:pt x="65" y="0"/>
                    <a:pt x="1" y="238"/>
                    <a:pt x="172" y="300"/>
                  </a:cubicBezTo>
                  <a:lnTo>
                    <a:pt x="867" y="547"/>
                  </a:lnTo>
                  <a:cubicBezTo>
                    <a:pt x="880" y="552"/>
                    <a:pt x="899" y="557"/>
                    <a:pt x="918" y="557"/>
                  </a:cubicBezTo>
                  <a:cubicBezTo>
                    <a:pt x="1090" y="557"/>
                    <a:pt x="1132" y="314"/>
                    <a:pt x="969" y="258"/>
                  </a:cubicBezTo>
                  <a:lnTo>
                    <a:pt x="274" y="11"/>
                  </a:lnTo>
                  <a:cubicBezTo>
                    <a:pt x="254" y="4"/>
                    <a:pt x="235" y="0"/>
                    <a:pt x="216" y="0"/>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5" name="Google Shape;2355;p60"/>
            <p:cNvSpPr/>
            <p:nvPr/>
          </p:nvSpPr>
          <p:spPr>
            <a:xfrm>
              <a:off x="12710776" y="6110089"/>
              <a:ext cx="35710" cy="18028"/>
            </a:xfrm>
            <a:custGeom>
              <a:avLst/>
              <a:gdLst/>
              <a:ahLst/>
              <a:cxnLst/>
              <a:rect l="l" t="t" r="r" b="b"/>
              <a:pathLst>
                <a:path w="1030" h="520" extrusionOk="0">
                  <a:moveTo>
                    <a:pt x="216" y="1"/>
                  </a:moveTo>
                  <a:cubicBezTo>
                    <a:pt x="64" y="1"/>
                    <a:pt x="0" y="238"/>
                    <a:pt x="171" y="301"/>
                  </a:cubicBezTo>
                  <a:lnTo>
                    <a:pt x="764" y="510"/>
                  </a:lnTo>
                  <a:cubicBezTo>
                    <a:pt x="778" y="515"/>
                    <a:pt x="796" y="520"/>
                    <a:pt x="815" y="520"/>
                  </a:cubicBezTo>
                  <a:cubicBezTo>
                    <a:pt x="987" y="520"/>
                    <a:pt x="1029" y="277"/>
                    <a:pt x="866" y="221"/>
                  </a:cubicBezTo>
                  <a:lnTo>
                    <a:pt x="274" y="11"/>
                  </a:lnTo>
                  <a:cubicBezTo>
                    <a:pt x="253" y="4"/>
                    <a:pt x="234" y="1"/>
                    <a:pt x="216" y="1"/>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6" name="Google Shape;2356;p60"/>
            <p:cNvSpPr/>
            <p:nvPr/>
          </p:nvSpPr>
          <p:spPr>
            <a:xfrm>
              <a:off x="12723846" y="6163651"/>
              <a:ext cx="31203" cy="16364"/>
            </a:xfrm>
            <a:custGeom>
              <a:avLst/>
              <a:gdLst/>
              <a:ahLst/>
              <a:cxnLst/>
              <a:rect l="l" t="t" r="r" b="b"/>
              <a:pathLst>
                <a:path w="900" h="472" extrusionOk="0">
                  <a:moveTo>
                    <a:pt x="219" y="0"/>
                  </a:moveTo>
                  <a:cubicBezTo>
                    <a:pt x="66" y="0"/>
                    <a:pt x="0" y="236"/>
                    <a:pt x="172" y="299"/>
                  </a:cubicBezTo>
                  <a:lnTo>
                    <a:pt x="634" y="462"/>
                  </a:lnTo>
                  <a:cubicBezTo>
                    <a:pt x="652" y="472"/>
                    <a:pt x="671" y="472"/>
                    <a:pt x="690" y="472"/>
                  </a:cubicBezTo>
                  <a:cubicBezTo>
                    <a:pt x="858" y="472"/>
                    <a:pt x="899" y="234"/>
                    <a:pt x="741" y="178"/>
                  </a:cubicBezTo>
                  <a:lnTo>
                    <a:pt x="275" y="10"/>
                  </a:lnTo>
                  <a:cubicBezTo>
                    <a:pt x="255" y="3"/>
                    <a:pt x="237" y="0"/>
                    <a:pt x="219" y="0"/>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7" name="Google Shape;2357;p60"/>
            <p:cNvSpPr/>
            <p:nvPr/>
          </p:nvSpPr>
          <p:spPr>
            <a:xfrm>
              <a:off x="12690703" y="6217318"/>
              <a:ext cx="31376" cy="16364"/>
            </a:xfrm>
            <a:custGeom>
              <a:avLst/>
              <a:gdLst/>
              <a:ahLst/>
              <a:cxnLst/>
              <a:rect l="l" t="t" r="r" b="b"/>
              <a:pathLst>
                <a:path w="905" h="472" extrusionOk="0">
                  <a:moveTo>
                    <a:pt x="219" y="1"/>
                  </a:moveTo>
                  <a:cubicBezTo>
                    <a:pt x="66" y="1"/>
                    <a:pt x="0" y="236"/>
                    <a:pt x="172" y="299"/>
                  </a:cubicBezTo>
                  <a:lnTo>
                    <a:pt x="638" y="463"/>
                  </a:lnTo>
                  <a:cubicBezTo>
                    <a:pt x="657" y="467"/>
                    <a:pt x="676" y="472"/>
                    <a:pt x="690" y="472"/>
                  </a:cubicBezTo>
                  <a:cubicBezTo>
                    <a:pt x="862" y="472"/>
                    <a:pt x="904" y="234"/>
                    <a:pt x="741" y="173"/>
                  </a:cubicBezTo>
                  <a:lnTo>
                    <a:pt x="275" y="10"/>
                  </a:lnTo>
                  <a:cubicBezTo>
                    <a:pt x="255" y="4"/>
                    <a:pt x="237" y="1"/>
                    <a:pt x="219" y="1"/>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8" name="Google Shape;2358;p60"/>
            <p:cNvSpPr/>
            <p:nvPr/>
          </p:nvSpPr>
          <p:spPr>
            <a:xfrm>
              <a:off x="12842307" y="5426675"/>
              <a:ext cx="232046" cy="392846"/>
            </a:xfrm>
            <a:custGeom>
              <a:avLst/>
              <a:gdLst/>
              <a:ahLst/>
              <a:cxnLst/>
              <a:rect l="l" t="t" r="r" b="b"/>
              <a:pathLst>
                <a:path w="6693" h="11331" extrusionOk="0">
                  <a:moveTo>
                    <a:pt x="3881" y="941"/>
                  </a:moveTo>
                  <a:cubicBezTo>
                    <a:pt x="3890" y="941"/>
                    <a:pt x="3899" y="941"/>
                    <a:pt x="3909" y="945"/>
                  </a:cubicBezTo>
                  <a:cubicBezTo>
                    <a:pt x="3960" y="964"/>
                    <a:pt x="4025" y="1062"/>
                    <a:pt x="4034" y="1276"/>
                  </a:cubicBezTo>
                  <a:cubicBezTo>
                    <a:pt x="4044" y="1551"/>
                    <a:pt x="3997" y="1831"/>
                    <a:pt x="3895" y="2092"/>
                  </a:cubicBezTo>
                  <a:cubicBezTo>
                    <a:pt x="3680" y="2699"/>
                    <a:pt x="2113" y="6760"/>
                    <a:pt x="1078" y="9204"/>
                  </a:cubicBezTo>
                  <a:cubicBezTo>
                    <a:pt x="961" y="9414"/>
                    <a:pt x="859" y="9600"/>
                    <a:pt x="770" y="9768"/>
                  </a:cubicBezTo>
                  <a:cubicBezTo>
                    <a:pt x="803" y="9600"/>
                    <a:pt x="840" y="9409"/>
                    <a:pt x="877" y="9199"/>
                  </a:cubicBezTo>
                  <a:cubicBezTo>
                    <a:pt x="1610" y="6662"/>
                    <a:pt x="2976" y="2456"/>
                    <a:pt x="3195" y="1845"/>
                  </a:cubicBezTo>
                  <a:cubicBezTo>
                    <a:pt x="3284" y="1579"/>
                    <a:pt x="3419" y="1332"/>
                    <a:pt x="3601" y="1122"/>
                  </a:cubicBezTo>
                  <a:cubicBezTo>
                    <a:pt x="3727" y="987"/>
                    <a:pt x="3825" y="941"/>
                    <a:pt x="3881" y="941"/>
                  </a:cubicBezTo>
                  <a:close/>
                  <a:moveTo>
                    <a:pt x="1521" y="306"/>
                  </a:moveTo>
                  <a:cubicBezTo>
                    <a:pt x="1572" y="316"/>
                    <a:pt x="1656" y="395"/>
                    <a:pt x="1717" y="605"/>
                  </a:cubicBezTo>
                  <a:cubicBezTo>
                    <a:pt x="1787" y="875"/>
                    <a:pt x="1801" y="1155"/>
                    <a:pt x="1763" y="1430"/>
                  </a:cubicBezTo>
                  <a:cubicBezTo>
                    <a:pt x="1689" y="2083"/>
                    <a:pt x="1041" y="6537"/>
                    <a:pt x="574" y="9129"/>
                  </a:cubicBezTo>
                  <a:cubicBezTo>
                    <a:pt x="490" y="9428"/>
                    <a:pt x="420" y="9684"/>
                    <a:pt x="360" y="9903"/>
                  </a:cubicBezTo>
                  <a:cubicBezTo>
                    <a:pt x="458" y="7511"/>
                    <a:pt x="943" y="2064"/>
                    <a:pt x="1027" y="1346"/>
                  </a:cubicBezTo>
                  <a:cubicBezTo>
                    <a:pt x="1050" y="1066"/>
                    <a:pt x="1129" y="796"/>
                    <a:pt x="1260" y="549"/>
                  </a:cubicBezTo>
                  <a:cubicBezTo>
                    <a:pt x="1362" y="372"/>
                    <a:pt x="1456" y="306"/>
                    <a:pt x="1512" y="306"/>
                  </a:cubicBezTo>
                  <a:close/>
                  <a:moveTo>
                    <a:pt x="6113" y="1941"/>
                  </a:moveTo>
                  <a:cubicBezTo>
                    <a:pt x="6129" y="1941"/>
                    <a:pt x="6143" y="1946"/>
                    <a:pt x="6156" y="1952"/>
                  </a:cubicBezTo>
                  <a:cubicBezTo>
                    <a:pt x="6282" y="2032"/>
                    <a:pt x="6236" y="2521"/>
                    <a:pt x="5886" y="3072"/>
                  </a:cubicBezTo>
                  <a:cubicBezTo>
                    <a:pt x="5499" y="3683"/>
                    <a:pt x="2468" y="8178"/>
                    <a:pt x="1022" y="10109"/>
                  </a:cubicBezTo>
                  <a:cubicBezTo>
                    <a:pt x="1120" y="9889"/>
                    <a:pt x="1227" y="9638"/>
                    <a:pt x="1353" y="9339"/>
                  </a:cubicBezTo>
                  <a:cubicBezTo>
                    <a:pt x="2635" y="7026"/>
                    <a:pt x="4911" y="3221"/>
                    <a:pt x="5256" y="2671"/>
                  </a:cubicBezTo>
                  <a:cubicBezTo>
                    <a:pt x="5401" y="2433"/>
                    <a:pt x="5592" y="2223"/>
                    <a:pt x="5816" y="2060"/>
                  </a:cubicBezTo>
                  <a:cubicBezTo>
                    <a:pt x="5942" y="1971"/>
                    <a:pt x="6035" y="1943"/>
                    <a:pt x="6096" y="1943"/>
                  </a:cubicBezTo>
                  <a:cubicBezTo>
                    <a:pt x="6102" y="1942"/>
                    <a:pt x="6108" y="1941"/>
                    <a:pt x="6113" y="1941"/>
                  </a:cubicBezTo>
                  <a:close/>
                  <a:moveTo>
                    <a:pt x="1514" y="1"/>
                  </a:moveTo>
                  <a:cubicBezTo>
                    <a:pt x="1324" y="1"/>
                    <a:pt x="1141" y="140"/>
                    <a:pt x="994" y="395"/>
                  </a:cubicBezTo>
                  <a:cubicBezTo>
                    <a:pt x="845" y="679"/>
                    <a:pt x="751" y="987"/>
                    <a:pt x="723" y="1309"/>
                  </a:cubicBezTo>
                  <a:cubicBezTo>
                    <a:pt x="686" y="1626"/>
                    <a:pt x="462" y="4018"/>
                    <a:pt x="276" y="6439"/>
                  </a:cubicBezTo>
                  <a:cubicBezTo>
                    <a:pt x="1" y="10053"/>
                    <a:pt x="10" y="10929"/>
                    <a:pt x="113" y="11153"/>
                  </a:cubicBezTo>
                  <a:cubicBezTo>
                    <a:pt x="122" y="11274"/>
                    <a:pt x="173" y="11293"/>
                    <a:pt x="225" y="11312"/>
                  </a:cubicBezTo>
                  <a:cubicBezTo>
                    <a:pt x="248" y="11321"/>
                    <a:pt x="271" y="11326"/>
                    <a:pt x="294" y="11330"/>
                  </a:cubicBezTo>
                  <a:cubicBezTo>
                    <a:pt x="327" y="11330"/>
                    <a:pt x="369" y="11312"/>
                    <a:pt x="420" y="11251"/>
                  </a:cubicBezTo>
                  <a:cubicBezTo>
                    <a:pt x="654" y="11121"/>
                    <a:pt x="1236" y="10407"/>
                    <a:pt x="3256" y="7497"/>
                  </a:cubicBezTo>
                  <a:cubicBezTo>
                    <a:pt x="4636" y="5506"/>
                    <a:pt x="5970" y="3505"/>
                    <a:pt x="6142" y="3235"/>
                  </a:cubicBezTo>
                  <a:cubicBezTo>
                    <a:pt x="6506" y="2666"/>
                    <a:pt x="6693" y="1934"/>
                    <a:pt x="6319" y="1696"/>
                  </a:cubicBezTo>
                  <a:cubicBezTo>
                    <a:pt x="6254" y="1655"/>
                    <a:pt x="6180" y="1634"/>
                    <a:pt x="6100" y="1634"/>
                  </a:cubicBezTo>
                  <a:cubicBezTo>
                    <a:pt x="5963" y="1634"/>
                    <a:pt x="5808" y="1693"/>
                    <a:pt x="5643" y="1808"/>
                  </a:cubicBezTo>
                  <a:cubicBezTo>
                    <a:pt x="5387" y="1994"/>
                    <a:pt x="5168" y="2232"/>
                    <a:pt x="5000" y="2507"/>
                  </a:cubicBezTo>
                  <a:cubicBezTo>
                    <a:pt x="4827" y="2778"/>
                    <a:pt x="3587" y="4839"/>
                    <a:pt x="2374" y="6933"/>
                  </a:cubicBezTo>
                  <a:lnTo>
                    <a:pt x="2272" y="7105"/>
                  </a:lnTo>
                  <a:lnTo>
                    <a:pt x="2318" y="6989"/>
                  </a:lnTo>
                  <a:cubicBezTo>
                    <a:pt x="3218" y="4741"/>
                    <a:pt x="4076" y="2493"/>
                    <a:pt x="4184" y="2195"/>
                  </a:cubicBezTo>
                  <a:cubicBezTo>
                    <a:pt x="4296" y="1892"/>
                    <a:pt x="4352" y="1575"/>
                    <a:pt x="4342" y="1253"/>
                  </a:cubicBezTo>
                  <a:cubicBezTo>
                    <a:pt x="4324" y="936"/>
                    <a:pt x="4202" y="721"/>
                    <a:pt x="4011" y="651"/>
                  </a:cubicBezTo>
                  <a:cubicBezTo>
                    <a:pt x="3969" y="638"/>
                    <a:pt x="3927" y="631"/>
                    <a:pt x="3883" y="631"/>
                  </a:cubicBezTo>
                  <a:cubicBezTo>
                    <a:pt x="3720" y="631"/>
                    <a:pt x="3546" y="725"/>
                    <a:pt x="3377" y="913"/>
                  </a:cubicBezTo>
                  <a:cubicBezTo>
                    <a:pt x="3167" y="1155"/>
                    <a:pt x="3009" y="1435"/>
                    <a:pt x="2906" y="1738"/>
                  </a:cubicBezTo>
                  <a:cubicBezTo>
                    <a:pt x="2799" y="2041"/>
                    <a:pt x="2048" y="4326"/>
                    <a:pt x="1330" y="6639"/>
                  </a:cubicBezTo>
                  <a:lnTo>
                    <a:pt x="1278" y="6807"/>
                  </a:lnTo>
                  <a:lnTo>
                    <a:pt x="1320" y="6555"/>
                  </a:lnTo>
                  <a:cubicBezTo>
                    <a:pt x="1698" y="4163"/>
                    <a:pt x="2034" y="1785"/>
                    <a:pt x="2071" y="1467"/>
                  </a:cubicBezTo>
                  <a:cubicBezTo>
                    <a:pt x="2113" y="1146"/>
                    <a:pt x="2095" y="824"/>
                    <a:pt x="2015" y="516"/>
                  </a:cubicBezTo>
                  <a:cubicBezTo>
                    <a:pt x="1922" y="208"/>
                    <a:pt x="1763" y="27"/>
                    <a:pt x="1558" y="3"/>
                  </a:cubicBezTo>
                  <a:cubicBezTo>
                    <a:pt x="1543" y="2"/>
                    <a:pt x="1529" y="1"/>
                    <a:pt x="151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359" name="Google Shape;2359;p60"/>
          <p:cNvGrpSpPr/>
          <p:nvPr/>
        </p:nvGrpSpPr>
        <p:grpSpPr>
          <a:xfrm flipH="1">
            <a:off x="4264545" y="2058439"/>
            <a:ext cx="476416" cy="458408"/>
            <a:chOff x="12678708" y="-3130701"/>
            <a:chExt cx="334774" cy="322119"/>
          </a:xfrm>
        </p:grpSpPr>
        <p:sp>
          <p:nvSpPr>
            <p:cNvPr id="2360" name="Google Shape;2360;p60"/>
            <p:cNvSpPr/>
            <p:nvPr/>
          </p:nvSpPr>
          <p:spPr>
            <a:xfrm>
              <a:off x="12678708" y="-3130701"/>
              <a:ext cx="334774" cy="322119"/>
            </a:xfrm>
            <a:custGeom>
              <a:avLst/>
              <a:gdLst/>
              <a:ahLst/>
              <a:cxnLst/>
              <a:rect l="l" t="t" r="r" b="b"/>
              <a:pathLst>
                <a:path w="9656" h="9291" extrusionOk="0">
                  <a:moveTo>
                    <a:pt x="5010" y="1"/>
                  </a:moveTo>
                  <a:cubicBezTo>
                    <a:pt x="3801" y="1"/>
                    <a:pt x="2611" y="472"/>
                    <a:pt x="1724" y="1359"/>
                  </a:cubicBezTo>
                  <a:cubicBezTo>
                    <a:pt x="398" y="2691"/>
                    <a:pt x="1" y="4689"/>
                    <a:pt x="715" y="6423"/>
                  </a:cubicBezTo>
                  <a:cubicBezTo>
                    <a:pt x="1434" y="8158"/>
                    <a:pt x="3131" y="9291"/>
                    <a:pt x="5011" y="9291"/>
                  </a:cubicBezTo>
                  <a:cubicBezTo>
                    <a:pt x="7572" y="9291"/>
                    <a:pt x="9651" y="7213"/>
                    <a:pt x="9656" y="4646"/>
                  </a:cubicBezTo>
                  <a:cubicBezTo>
                    <a:pt x="9656" y="2766"/>
                    <a:pt x="8523" y="1075"/>
                    <a:pt x="6788" y="355"/>
                  </a:cubicBezTo>
                  <a:cubicBezTo>
                    <a:pt x="6214" y="117"/>
                    <a:pt x="5609" y="1"/>
                    <a:pt x="5010" y="1"/>
                  </a:cubicBezTo>
                  <a:close/>
                </a:path>
              </a:pathLst>
            </a:custGeom>
            <a:solidFill>
              <a:schemeClr val="accent5"/>
            </a:solidFill>
            <a:ln w="28575" cap="flat" cmpd="sng">
              <a:solidFill>
                <a:schemeClr val="accent5"/>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1" name="Google Shape;2361;p60"/>
            <p:cNvSpPr/>
            <p:nvPr/>
          </p:nvSpPr>
          <p:spPr>
            <a:xfrm>
              <a:off x="12720414" y="-3101476"/>
              <a:ext cx="263839" cy="263873"/>
            </a:xfrm>
            <a:custGeom>
              <a:avLst/>
              <a:gdLst/>
              <a:ahLst/>
              <a:cxnLst/>
              <a:rect l="l" t="t" r="r" b="b"/>
              <a:pathLst>
                <a:path w="7610" h="7611" extrusionOk="0">
                  <a:moveTo>
                    <a:pt x="3808" y="1"/>
                  </a:moveTo>
                  <a:cubicBezTo>
                    <a:pt x="1703" y="1"/>
                    <a:pt x="0" y="1703"/>
                    <a:pt x="0" y="3803"/>
                  </a:cubicBezTo>
                  <a:cubicBezTo>
                    <a:pt x="0" y="5908"/>
                    <a:pt x="1703" y="7610"/>
                    <a:pt x="3808" y="7610"/>
                  </a:cubicBezTo>
                  <a:cubicBezTo>
                    <a:pt x="5907" y="7610"/>
                    <a:pt x="7610" y="5908"/>
                    <a:pt x="7610" y="3803"/>
                  </a:cubicBezTo>
                  <a:cubicBezTo>
                    <a:pt x="7610" y="1703"/>
                    <a:pt x="5907" y="1"/>
                    <a:pt x="380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2" name="Google Shape;2362;p60"/>
            <p:cNvSpPr/>
            <p:nvPr/>
          </p:nvSpPr>
          <p:spPr>
            <a:xfrm>
              <a:off x="12724366" y="-3024859"/>
              <a:ext cx="68369" cy="51693"/>
            </a:xfrm>
            <a:custGeom>
              <a:avLst/>
              <a:gdLst/>
              <a:ahLst/>
              <a:cxnLst/>
              <a:rect l="l" t="t" r="r" b="b"/>
              <a:pathLst>
                <a:path w="1972" h="1491" extrusionOk="0">
                  <a:moveTo>
                    <a:pt x="1706" y="1"/>
                  </a:moveTo>
                  <a:cubicBezTo>
                    <a:pt x="1670" y="1"/>
                    <a:pt x="1631" y="13"/>
                    <a:pt x="1594" y="41"/>
                  </a:cubicBezTo>
                  <a:lnTo>
                    <a:pt x="144" y="1158"/>
                  </a:lnTo>
                  <a:cubicBezTo>
                    <a:pt x="1" y="1264"/>
                    <a:pt x="73" y="1491"/>
                    <a:pt x="251" y="1491"/>
                  </a:cubicBezTo>
                  <a:cubicBezTo>
                    <a:pt x="253" y="1491"/>
                    <a:pt x="255" y="1491"/>
                    <a:pt x="257" y="1491"/>
                  </a:cubicBezTo>
                  <a:cubicBezTo>
                    <a:pt x="300" y="1491"/>
                    <a:pt x="338" y="1480"/>
                    <a:pt x="375" y="1453"/>
                  </a:cubicBezTo>
                  <a:lnTo>
                    <a:pt x="1820" y="336"/>
                  </a:lnTo>
                  <a:cubicBezTo>
                    <a:pt x="1971" y="211"/>
                    <a:pt x="1857" y="1"/>
                    <a:pt x="1706" y="1"/>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3" name="Google Shape;2363;p60"/>
            <p:cNvSpPr/>
            <p:nvPr/>
          </p:nvSpPr>
          <p:spPr>
            <a:xfrm>
              <a:off x="12746103" y="-2952749"/>
              <a:ext cx="70692" cy="56651"/>
            </a:xfrm>
            <a:custGeom>
              <a:avLst/>
              <a:gdLst/>
              <a:ahLst/>
              <a:cxnLst/>
              <a:rect l="l" t="t" r="r" b="b"/>
              <a:pathLst>
                <a:path w="2039" h="1634" extrusionOk="0">
                  <a:moveTo>
                    <a:pt x="1767" y="0"/>
                  </a:moveTo>
                  <a:cubicBezTo>
                    <a:pt x="1726" y="0"/>
                    <a:pt x="1684" y="15"/>
                    <a:pt x="1644" y="50"/>
                  </a:cubicBezTo>
                  <a:lnTo>
                    <a:pt x="135" y="1301"/>
                  </a:lnTo>
                  <a:cubicBezTo>
                    <a:pt x="1" y="1414"/>
                    <a:pt x="81" y="1634"/>
                    <a:pt x="253" y="1634"/>
                  </a:cubicBezTo>
                  <a:cubicBezTo>
                    <a:pt x="296" y="1634"/>
                    <a:pt x="339" y="1618"/>
                    <a:pt x="371" y="1591"/>
                  </a:cubicBezTo>
                  <a:lnTo>
                    <a:pt x="1885" y="334"/>
                  </a:lnTo>
                  <a:cubicBezTo>
                    <a:pt x="2038" y="211"/>
                    <a:pt x="1919" y="0"/>
                    <a:pt x="1767" y="0"/>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4" name="Google Shape;2364;p60"/>
            <p:cNvSpPr/>
            <p:nvPr/>
          </p:nvSpPr>
          <p:spPr>
            <a:xfrm>
              <a:off x="12806599" y="-2893675"/>
              <a:ext cx="46215" cy="41708"/>
            </a:xfrm>
            <a:custGeom>
              <a:avLst/>
              <a:gdLst/>
              <a:ahLst/>
              <a:cxnLst/>
              <a:rect l="l" t="t" r="r" b="b"/>
              <a:pathLst>
                <a:path w="1333" h="1203" extrusionOk="0">
                  <a:moveTo>
                    <a:pt x="1060" y="1"/>
                  </a:moveTo>
                  <a:cubicBezTo>
                    <a:pt x="1014" y="1"/>
                    <a:pt x="967" y="20"/>
                    <a:pt x="924" y="64"/>
                  </a:cubicBezTo>
                  <a:lnTo>
                    <a:pt x="114" y="886"/>
                  </a:lnTo>
                  <a:cubicBezTo>
                    <a:pt x="1" y="1004"/>
                    <a:pt x="87" y="1203"/>
                    <a:pt x="248" y="1203"/>
                  </a:cubicBezTo>
                  <a:cubicBezTo>
                    <a:pt x="296" y="1203"/>
                    <a:pt x="344" y="1181"/>
                    <a:pt x="382" y="1149"/>
                  </a:cubicBezTo>
                  <a:lnTo>
                    <a:pt x="1193" y="327"/>
                  </a:lnTo>
                  <a:cubicBezTo>
                    <a:pt x="1332" y="192"/>
                    <a:pt x="1206" y="1"/>
                    <a:pt x="1060" y="1"/>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5" name="Google Shape;2365;p60"/>
            <p:cNvSpPr/>
            <p:nvPr/>
          </p:nvSpPr>
          <p:spPr>
            <a:xfrm>
              <a:off x="12789819" y="-3084870"/>
              <a:ext cx="140552" cy="239327"/>
            </a:xfrm>
            <a:custGeom>
              <a:avLst/>
              <a:gdLst/>
              <a:ahLst/>
              <a:cxnLst/>
              <a:rect l="l" t="t" r="r" b="b"/>
              <a:pathLst>
                <a:path w="4054" h="6903" extrusionOk="0">
                  <a:moveTo>
                    <a:pt x="262" y="1"/>
                  </a:moveTo>
                  <a:cubicBezTo>
                    <a:pt x="79" y="1"/>
                    <a:pt x="1" y="277"/>
                    <a:pt x="200" y="360"/>
                  </a:cubicBezTo>
                  <a:cubicBezTo>
                    <a:pt x="624" y="510"/>
                    <a:pt x="1129" y="843"/>
                    <a:pt x="1151" y="1579"/>
                  </a:cubicBezTo>
                  <a:cubicBezTo>
                    <a:pt x="1172" y="2314"/>
                    <a:pt x="1607" y="2588"/>
                    <a:pt x="2021" y="2846"/>
                  </a:cubicBezTo>
                  <a:cubicBezTo>
                    <a:pt x="2466" y="3120"/>
                    <a:pt x="2923" y="3404"/>
                    <a:pt x="3046" y="4307"/>
                  </a:cubicBezTo>
                  <a:cubicBezTo>
                    <a:pt x="3175" y="5128"/>
                    <a:pt x="2934" y="5966"/>
                    <a:pt x="2391" y="6600"/>
                  </a:cubicBezTo>
                  <a:cubicBezTo>
                    <a:pt x="2282" y="6740"/>
                    <a:pt x="2406" y="6902"/>
                    <a:pt x="2543" y="6902"/>
                  </a:cubicBezTo>
                  <a:cubicBezTo>
                    <a:pt x="2588" y="6902"/>
                    <a:pt x="2635" y="6884"/>
                    <a:pt x="2676" y="6841"/>
                  </a:cubicBezTo>
                  <a:cubicBezTo>
                    <a:pt x="3288" y="6132"/>
                    <a:pt x="3562" y="5193"/>
                    <a:pt x="3422" y="4264"/>
                  </a:cubicBezTo>
                  <a:cubicBezTo>
                    <a:pt x="3320" y="3506"/>
                    <a:pt x="3003" y="3104"/>
                    <a:pt x="2660" y="2830"/>
                  </a:cubicBezTo>
                  <a:cubicBezTo>
                    <a:pt x="2665" y="2438"/>
                    <a:pt x="2767" y="1589"/>
                    <a:pt x="3197" y="1525"/>
                  </a:cubicBezTo>
                  <a:cubicBezTo>
                    <a:pt x="3632" y="1455"/>
                    <a:pt x="3927" y="1101"/>
                    <a:pt x="4029" y="515"/>
                  </a:cubicBezTo>
                  <a:cubicBezTo>
                    <a:pt x="4053" y="378"/>
                    <a:pt x="3946" y="296"/>
                    <a:pt x="3840" y="296"/>
                  </a:cubicBezTo>
                  <a:cubicBezTo>
                    <a:pt x="3760" y="296"/>
                    <a:pt x="3679" y="344"/>
                    <a:pt x="3658" y="451"/>
                  </a:cubicBezTo>
                  <a:cubicBezTo>
                    <a:pt x="3610" y="741"/>
                    <a:pt x="3476" y="1101"/>
                    <a:pt x="3138" y="1149"/>
                  </a:cubicBezTo>
                  <a:cubicBezTo>
                    <a:pt x="2493" y="1251"/>
                    <a:pt x="2332" y="2083"/>
                    <a:pt x="2294" y="2572"/>
                  </a:cubicBezTo>
                  <a:lnTo>
                    <a:pt x="2225" y="2529"/>
                  </a:lnTo>
                  <a:cubicBezTo>
                    <a:pt x="1822" y="2282"/>
                    <a:pt x="1537" y="2105"/>
                    <a:pt x="1521" y="1568"/>
                  </a:cubicBezTo>
                  <a:cubicBezTo>
                    <a:pt x="1500" y="832"/>
                    <a:pt x="1075" y="279"/>
                    <a:pt x="324" y="10"/>
                  </a:cubicBezTo>
                  <a:cubicBezTo>
                    <a:pt x="302" y="4"/>
                    <a:pt x="282" y="1"/>
                    <a:pt x="262" y="1"/>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6" name="Google Shape;2366;p60"/>
            <p:cNvSpPr/>
            <p:nvPr/>
          </p:nvSpPr>
          <p:spPr>
            <a:xfrm>
              <a:off x="12918577" y="-3004335"/>
              <a:ext cx="62337" cy="42713"/>
            </a:xfrm>
            <a:custGeom>
              <a:avLst/>
              <a:gdLst/>
              <a:ahLst/>
              <a:cxnLst/>
              <a:rect l="l" t="t" r="r" b="b"/>
              <a:pathLst>
                <a:path w="1798" h="1232" extrusionOk="0">
                  <a:moveTo>
                    <a:pt x="269" y="0"/>
                  </a:moveTo>
                  <a:cubicBezTo>
                    <a:pt x="111" y="0"/>
                    <a:pt x="1" y="225"/>
                    <a:pt x="165" y="340"/>
                  </a:cubicBezTo>
                  <a:lnTo>
                    <a:pt x="1443" y="1200"/>
                  </a:lnTo>
                  <a:cubicBezTo>
                    <a:pt x="1470" y="1221"/>
                    <a:pt x="1507" y="1232"/>
                    <a:pt x="1545" y="1232"/>
                  </a:cubicBezTo>
                  <a:cubicBezTo>
                    <a:pt x="1727" y="1232"/>
                    <a:pt x="1797" y="995"/>
                    <a:pt x="1647" y="893"/>
                  </a:cubicBezTo>
                  <a:lnTo>
                    <a:pt x="374" y="34"/>
                  </a:lnTo>
                  <a:cubicBezTo>
                    <a:pt x="338" y="11"/>
                    <a:pt x="302" y="0"/>
                    <a:pt x="269" y="0"/>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7" name="Google Shape;2367;p60"/>
            <p:cNvSpPr/>
            <p:nvPr/>
          </p:nvSpPr>
          <p:spPr>
            <a:xfrm>
              <a:off x="12921663" y="-2926193"/>
              <a:ext cx="39316" cy="31792"/>
            </a:xfrm>
            <a:custGeom>
              <a:avLst/>
              <a:gdLst/>
              <a:ahLst/>
              <a:cxnLst/>
              <a:rect l="l" t="t" r="r" b="b"/>
              <a:pathLst>
                <a:path w="1134" h="917" extrusionOk="0">
                  <a:moveTo>
                    <a:pt x="263" y="1"/>
                  </a:moveTo>
                  <a:cubicBezTo>
                    <a:pt x="115" y="1"/>
                    <a:pt x="1" y="191"/>
                    <a:pt x="129" y="320"/>
                  </a:cubicBezTo>
                  <a:lnTo>
                    <a:pt x="763" y="868"/>
                  </a:lnTo>
                  <a:cubicBezTo>
                    <a:pt x="795" y="900"/>
                    <a:pt x="838" y="916"/>
                    <a:pt x="881" y="916"/>
                  </a:cubicBezTo>
                  <a:cubicBezTo>
                    <a:pt x="1053" y="916"/>
                    <a:pt x="1134" y="702"/>
                    <a:pt x="1005" y="589"/>
                  </a:cubicBezTo>
                  <a:lnTo>
                    <a:pt x="376" y="41"/>
                  </a:lnTo>
                  <a:cubicBezTo>
                    <a:pt x="339" y="13"/>
                    <a:pt x="300" y="1"/>
                    <a:pt x="263" y="1"/>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transition spd="slow">
    <p:push dir="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401"/>
        <p:cNvGrpSpPr/>
        <p:nvPr/>
      </p:nvGrpSpPr>
      <p:grpSpPr>
        <a:xfrm>
          <a:off x="0" y="0"/>
          <a:ext cx="0" cy="0"/>
          <a:chOff x="0" y="0"/>
          <a:chExt cx="0" cy="0"/>
        </a:xfrm>
      </p:grpSpPr>
      <p:sp>
        <p:nvSpPr>
          <p:cNvPr id="1402" name="Google Shape;1402;p48"/>
          <p:cNvSpPr txBox="1">
            <a:spLocks noGrp="1"/>
          </p:cNvSpPr>
          <p:nvPr>
            <p:ph type="title"/>
          </p:nvPr>
        </p:nvSpPr>
        <p:spPr>
          <a:xfrm>
            <a:off x="1564216" y="1067810"/>
            <a:ext cx="6015567" cy="3007880"/>
          </a:xfrm>
          <a:prstGeom prst="rect">
            <a:avLst/>
          </a:prstGeom>
        </p:spPr>
        <p:txBody>
          <a:bodyPr spcFirstLastPara="1" wrap="square" lIns="91425" tIns="91425" rIns="91425" bIns="91425" anchor="ctr" anchorCtr="0">
            <a:noAutofit/>
          </a:bodyPr>
          <a:lstStyle/>
          <a:p>
            <a:pPr marL="0" lvl="0" indent="0" rtl="1">
              <a:lnSpc>
                <a:spcPct val="150000"/>
              </a:lnSpc>
              <a:spcBef>
                <a:spcPts val="0"/>
              </a:spcBef>
              <a:spcAft>
                <a:spcPts val="0"/>
              </a:spcAft>
              <a:buNone/>
            </a:pPr>
            <a:r>
              <a:rPr lang="ar-SA" sz="2000" b="0" dirty="0">
                <a:latin typeface="Dubai" panose="020B0503030403030204" pitchFamily="34" charset="-78"/>
                <a:cs typeface="Dubai" panose="020B0503030403030204" pitchFamily="34" charset="-78"/>
              </a:rPr>
              <a:t>في ختام المشروع، أثبت النظام الذكي المعتمد على الذكاء الاصطناعي والرؤية الحاسوبية كفاءته في تقدير السعرات وتحليل المكونات الغذائية من الصور بدقة. يسهم ذلك في تعزيز الوعي الصحي وتمكين الأفراد من اتخاذ قرارات غذائية مدروسة دون الحاجة للطرق التقليدية. كما نجح النظام في تجاوز تحديات تنوع الأطعمة واختلاف طرق الطهي وصعوبة التقدير الكمي.</a:t>
            </a:r>
            <a:endParaRPr sz="2000" b="0" dirty="0">
              <a:latin typeface="Dubai" panose="020B0503030403030204" pitchFamily="34" charset="-78"/>
              <a:cs typeface="Dubai" panose="020B0503030403030204" pitchFamily="34" charset="-78"/>
            </a:endParaRPr>
          </a:p>
        </p:txBody>
      </p:sp>
      <p:grpSp>
        <p:nvGrpSpPr>
          <p:cNvPr id="1403" name="Google Shape;1403;p48"/>
          <p:cNvGrpSpPr/>
          <p:nvPr/>
        </p:nvGrpSpPr>
        <p:grpSpPr>
          <a:xfrm>
            <a:off x="66334" y="3527250"/>
            <a:ext cx="2264117" cy="1565656"/>
            <a:chOff x="66334" y="3527250"/>
            <a:chExt cx="2264117" cy="1565656"/>
          </a:xfrm>
        </p:grpSpPr>
        <p:sp>
          <p:nvSpPr>
            <p:cNvPr id="1404" name="Google Shape;1404;p48"/>
            <p:cNvSpPr/>
            <p:nvPr/>
          </p:nvSpPr>
          <p:spPr>
            <a:xfrm>
              <a:off x="1203348" y="4547493"/>
              <a:ext cx="1127102" cy="504493"/>
            </a:xfrm>
            <a:custGeom>
              <a:avLst/>
              <a:gdLst/>
              <a:ahLst/>
              <a:cxnLst/>
              <a:rect l="l" t="t" r="r" b="b"/>
              <a:pathLst>
                <a:path w="18264" h="8175" extrusionOk="0">
                  <a:moveTo>
                    <a:pt x="10345" y="0"/>
                  </a:moveTo>
                  <a:cubicBezTo>
                    <a:pt x="6055" y="0"/>
                    <a:pt x="5503" y="6370"/>
                    <a:pt x="5503" y="6370"/>
                  </a:cubicBezTo>
                  <a:cubicBezTo>
                    <a:pt x="5503" y="6370"/>
                    <a:pt x="5421" y="2755"/>
                    <a:pt x="3443" y="2755"/>
                  </a:cubicBezTo>
                  <a:cubicBezTo>
                    <a:pt x="3371" y="2755"/>
                    <a:pt x="3296" y="2760"/>
                    <a:pt x="3218" y="2770"/>
                  </a:cubicBezTo>
                  <a:cubicBezTo>
                    <a:pt x="691" y="3097"/>
                    <a:pt x="0" y="8170"/>
                    <a:pt x="0" y="8170"/>
                  </a:cubicBezTo>
                  <a:lnTo>
                    <a:pt x="17964" y="8175"/>
                  </a:lnTo>
                  <a:cubicBezTo>
                    <a:pt x="17964" y="8175"/>
                    <a:pt x="18264" y="4248"/>
                    <a:pt x="15770" y="4248"/>
                  </a:cubicBezTo>
                  <a:cubicBezTo>
                    <a:pt x="15719" y="4248"/>
                    <a:pt x="15667" y="4250"/>
                    <a:pt x="15613" y="4253"/>
                  </a:cubicBezTo>
                  <a:cubicBezTo>
                    <a:pt x="13062" y="4407"/>
                    <a:pt x="12475" y="6370"/>
                    <a:pt x="12475" y="6370"/>
                  </a:cubicBezTo>
                  <a:cubicBezTo>
                    <a:pt x="12475" y="6370"/>
                    <a:pt x="14177" y="173"/>
                    <a:pt x="10549" y="5"/>
                  </a:cubicBezTo>
                  <a:cubicBezTo>
                    <a:pt x="10480" y="2"/>
                    <a:pt x="10412" y="0"/>
                    <a:pt x="1034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405" name="Google Shape;1405;p48"/>
            <p:cNvGrpSpPr/>
            <p:nvPr/>
          </p:nvGrpSpPr>
          <p:grpSpPr>
            <a:xfrm>
              <a:off x="66334" y="3527250"/>
              <a:ext cx="1030980" cy="1487136"/>
              <a:chOff x="-7306928" y="-3982967"/>
              <a:chExt cx="732334" cy="1056430"/>
            </a:xfrm>
          </p:grpSpPr>
          <p:sp>
            <p:nvSpPr>
              <p:cNvPr id="1406" name="Google Shape;1406;p48"/>
              <p:cNvSpPr/>
              <p:nvPr/>
            </p:nvSpPr>
            <p:spPr>
              <a:xfrm>
                <a:off x="-7306928" y="-3982967"/>
                <a:ext cx="732334" cy="1056430"/>
              </a:xfrm>
              <a:custGeom>
                <a:avLst/>
                <a:gdLst/>
                <a:ahLst/>
                <a:cxnLst/>
                <a:rect l="l" t="t" r="r" b="b"/>
                <a:pathLst>
                  <a:path w="21123" h="30471" extrusionOk="0">
                    <a:moveTo>
                      <a:pt x="4223" y="1"/>
                    </a:moveTo>
                    <a:cubicBezTo>
                      <a:pt x="3658" y="1"/>
                      <a:pt x="3202" y="457"/>
                      <a:pt x="3202" y="1022"/>
                    </a:cubicBezTo>
                    <a:lnTo>
                      <a:pt x="3202" y="2315"/>
                    </a:lnTo>
                    <a:lnTo>
                      <a:pt x="2721" y="3049"/>
                    </a:lnTo>
                    <a:lnTo>
                      <a:pt x="2706" y="3073"/>
                    </a:lnTo>
                    <a:lnTo>
                      <a:pt x="2156" y="3916"/>
                    </a:lnTo>
                    <a:lnTo>
                      <a:pt x="2141" y="3936"/>
                    </a:lnTo>
                    <a:lnTo>
                      <a:pt x="124" y="7023"/>
                    </a:lnTo>
                    <a:cubicBezTo>
                      <a:pt x="40" y="7147"/>
                      <a:pt x="0" y="7296"/>
                      <a:pt x="0" y="7445"/>
                    </a:cubicBezTo>
                    <a:lnTo>
                      <a:pt x="0" y="29697"/>
                    </a:lnTo>
                    <a:cubicBezTo>
                      <a:pt x="0" y="30123"/>
                      <a:pt x="347" y="30470"/>
                      <a:pt x="774" y="30470"/>
                    </a:cubicBezTo>
                    <a:lnTo>
                      <a:pt x="20350" y="30470"/>
                    </a:lnTo>
                    <a:cubicBezTo>
                      <a:pt x="20776" y="30470"/>
                      <a:pt x="21123" y="30123"/>
                      <a:pt x="21123" y="29697"/>
                    </a:cubicBezTo>
                    <a:lnTo>
                      <a:pt x="21123" y="7445"/>
                    </a:lnTo>
                    <a:cubicBezTo>
                      <a:pt x="21123" y="7291"/>
                      <a:pt x="21078" y="7137"/>
                      <a:pt x="20994" y="7009"/>
                    </a:cubicBezTo>
                    <a:lnTo>
                      <a:pt x="20404" y="6146"/>
                    </a:lnTo>
                    <a:lnTo>
                      <a:pt x="20394" y="6126"/>
                    </a:lnTo>
                    <a:lnTo>
                      <a:pt x="19661" y="5051"/>
                    </a:lnTo>
                    <a:lnTo>
                      <a:pt x="19651" y="5031"/>
                    </a:lnTo>
                    <a:lnTo>
                      <a:pt x="17802" y="2305"/>
                    </a:lnTo>
                    <a:lnTo>
                      <a:pt x="17802" y="1022"/>
                    </a:lnTo>
                    <a:cubicBezTo>
                      <a:pt x="17802" y="457"/>
                      <a:pt x="17346" y="1"/>
                      <a:pt x="16781" y="1"/>
                    </a:cubicBezTo>
                    <a:close/>
                  </a:path>
                </a:pathLst>
              </a:custGeom>
              <a:solidFill>
                <a:schemeClr val="accent5"/>
              </a:solidFill>
              <a:ln w="28575" cap="flat" cmpd="sng">
                <a:solidFill>
                  <a:schemeClr val="accent5"/>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7" name="Google Shape;1407;p48"/>
              <p:cNvSpPr/>
              <p:nvPr/>
            </p:nvSpPr>
            <p:spPr>
              <a:xfrm>
                <a:off x="-7280129" y="-3724896"/>
                <a:ext cx="678735" cy="211210"/>
              </a:xfrm>
              <a:custGeom>
                <a:avLst/>
                <a:gdLst/>
                <a:ahLst/>
                <a:cxnLst/>
                <a:rect l="l" t="t" r="r" b="b"/>
                <a:pathLst>
                  <a:path w="19577" h="6092" extrusionOk="0">
                    <a:moveTo>
                      <a:pt x="1" y="1"/>
                    </a:moveTo>
                    <a:lnTo>
                      <a:pt x="1" y="4397"/>
                    </a:lnTo>
                    <a:lnTo>
                      <a:pt x="120" y="4397"/>
                    </a:lnTo>
                    <a:cubicBezTo>
                      <a:pt x="1091" y="4397"/>
                      <a:pt x="1091" y="6092"/>
                      <a:pt x="2062" y="6092"/>
                    </a:cubicBezTo>
                    <a:cubicBezTo>
                      <a:pt x="3034" y="6092"/>
                      <a:pt x="3039" y="4397"/>
                      <a:pt x="4010" y="4397"/>
                    </a:cubicBezTo>
                    <a:cubicBezTo>
                      <a:pt x="4981" y="4397"/>
                      <a:pt x="4981" y="6092"/>
                      <a:pt x="5953" y="6092"/>
                    </a:cubicBezTo>
                    <a:cubicBezTo>
                      <a:pt x="6924" y="6092"/>
                      <a:pt x="6929" y="4397"/>
                      <a:pt x="7900" y="4397"/>
                    </a:cubicBezTo>
                    <a:cubicBezTo>
                      <a:pt x="8872" y="4397"/>
                      <a:pt x="8872" y="6092"/>
                      <a:pt x="9843" y="6092"/>
                    </a:cubicBezTo>
                    <a:cubicBezTo>
                      <a:pt x="10820" y="6092"/>
                      <a:pt x="10820" y="4397"/>
                      <a:pt x="11791" y="4397"/>
                    </a:cubicBezTo>
                    <a:cubicBezTo>
                      <a:pt x="12460" y="4397"/>
                      <a:pt x="12668" y="5200"/>
                      <a:pt x="13050" y="5700"/>
                    </a:cubicBezTo>
                    <a:cubicBezTo>
                      <a:pt x="13223" y="5928"/>
                      <a:pt x="13431" y="6092"/>
                      <a:pt x="13734" y="6092"/>
                    </a:cubicBezTo>
                    <a:cubicBezTo>
                      <a:pt x="14710" y="6092"/>
                      <a:pt x="14710" y="4402"/>
                      <a:pt x="15681" y="4402"/>
                    </a:cubicBezTo>
                    <a:cubicBezTo>
                      <a:pt x="16653" y="4402"/>
                      <a:pt x="16658" y="6092"/>
                      <a:pt x="17629" y="6092"/>
                    </a:cubicBezTo>
                    <a:cubicBezTo>
                      <a:pt x="18600" y="6092"/>
                      <a:pt x="18600" y="4397"/>
                      <a:pt x="19577" y="4397"/>
                    </a:cubicBezTo>
                    <a:lnTo>
                      <a:pt x="1957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8" name="Google Shape;1408;p48"/>
              <p:cNvSpPr/>
              <p:nvPr/>
            </p:nvSpPr>
            <p:spPr>
              <a:xfrm>
                <a:off x="-7280129" y="-3572495"/>
                <a:ext cx="678735" cy="618964"/>
              </a:xfrm>
              <a:custGeom>
                <a:avLst/>
                <a:gdLst/>
                <a:ahLst/>
                <a:cxnLst/>
                <a:rect l="l" t="t" r="r" b="b"/>
                <a:pathLst>
                  <a:path w="19577" h="17853" extrusionOk="0">
                    <a:moveTo>
                      <a:pt x="1" y="1"/>
                    </a:moveTo>
                    <a:lnTo>
                      <a:pt x="1" y="17852"/>
                    </a:lnTo>
                    <a:lnTo>
                      <a:pt x="19577" y="17852"/>
                    </a:lnTo>
                    <a:lnTo>
                      <a:pt x="19577" y="1"/>
                    </a:lnTo>
                    <a:cubicBezTo>
                      <a:pt x="18600" y="1"/>
                      <a:pt x="18600" y="1696"/>
                      <a:pt x="17629" y="1696"/>
                    </a:cubicBezTo>
                    <a:cubicBezTo>
                      <a:pt x="16658" y="1696"/>
                      <a:pt x="16658" y="1"/>
                      <a:pt x="15681" y="1"/>
                    </a:cubicBezTo>
                    <a:cubicBezTo>
                      <a:pt x="14710" y="1"/>
                      <a:pt x="14710" y="1696"/>
                      <a:pt x="13739" y="1696"/>
                    </a:cubicBezTo>
                    <a:cubicBezTo>
                      <a:pt x="13431" y="1696"/>
                      <a:pt x="13223" y="1527"/>
                      <a:pt x="13050" y="1304"/>
                    </a:cubicBezTo>
                    <a:cubicBezTo>
                      <a:pt x="12668" y="804"/>
                      <a:pt x="12460" y="1"/>
                      <a:pt x="11791" y="1"/>
                    </a:cubicBezTo>
                    <a:cubicBezTo>
                      <a:pt x="10820" y="1"/>
                      <a:pt x="10820" y="1696"/>
                      <a:pt x="9843" y="1696"/>
                    </a:cubicBezTo>
                    <a:cubicBezTo>
                      <a:pt x="8872" y="1696"/>
                      <a:pt x="8872" y="1"/>
                      <a:pt x="7905" y="1"/>
                    </a:cubicBezTo>
                    <a:cubicBezTo>
                      <a:pt x="6934" y="1"/>
                      <a:pt x="6929" y="1696"/>
                      <a:pt x="5958" y="1696"/>
                    </a:cubicBezTo>
                    <a:cubicBezTo>
                      <a:pt x="4986" y="1696"/>
                      <a:pt x="4986" y="1"/>
                      <a:pt x="4010" y="1"/>
                    </a:cubicBezTo>
                    <a:cubicBezTo>
                      <a:pt x="3039" y="1"/>
                      <a:pt x="3039" y="1696"/>
                      <a:pt x="2067" y="1696"/>
                    </a:cubicBezTo>
                    <a:cubicBezTo>
                      <a:pt x="1096" y="1696"/>
                      <a:pt x="1091" y="1"/>
                      <a:pt x="12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9" name="Google Shape;1409;p48"/>
              <p:cNvSpPr/>
              <p:nvPr/>
            </p:nvSpPr>
            <p:spPr>
              <a:xfrm>
                <a:off x="-7280129" y="-3956341"/>
                <a:ext cx="678735" cy="231492"/>
              </a:xfrm>
              <a:custGeom>
                <a:avLst/>
                <a:gdLst/>
                <a:ahLst/>
                <a:cxnLst/>
                <a:rect l="l" t="t" r="r" b="b"/>
                <a:pathLst>
                  <a:path w="19577" h="6677" extrusionOk="0">
                    <a:moveTo>
                      <a:pt x="3450" y="1"/>
                    </a:moveTo>
                    <a:cubicBezTo>
                      <a:pt x="3311" y="1"/>
                      <a:pt x="3202" y="115"/>
                      <a:pt x="3202" y="249"/>
                    </a:cubicBezTo>
                    <a:lnTo>
                      <a:pt x="3202" y="1775"/>
                    </a:lnTo>
                    <a:lnTo>
                      <a:pt x="2593" y="2707"/>
                    </a:lnTo>
                    <a:cubicBezTo>
                      <a:pt x="2449" y="3029"/>
                      <a:pt x="2251" y="3326"/>
                      <a:pt x="2018" y="3594"/>
                    </a:cubicBezTo>
                    <a:lnTo>
                      <a:pt x="1" y="6677"/>
                    </a:lnTo>
                    <a:lnTo>
                      <a:pt x="19577" y="6677"/>
                    </a:lnTo>
                    <a:lnTo>
                      <a:pt x="18977" y="5799"/>
                    </a:lnTo>
                    <a:cubicBezTo>
                      <a:pt x="18640" y="5512"/>
                      <a:pt x="18387" y="5135"/>
                      <a:pt x="18249" y="4719"/>
                    </a:cubicBezTo>
                    <a:lnTo>
                      <a:pt x="16256" y="1775"/>
                    </a:lnTo>
                    <a:lnTo>
                      <a:pt x="16256" y="249"/>
                    </a:lnTo>
                    <a:cubicBezTo>
                      <a:pt x="16256" y="115"/>
                      <a:pt x="16142" y="1"/>
                      <a:pt x="1600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0" name="Google Shape;1410;p48"/>
              <p:cNvSpPr/>
              <p:nvPr/>
            </p:nvSpPr>
            <p:spPr>
              <a:xfrm>
                <a:off x="-7138371" y="-3877298"/>
                <a:ext cx="45383" cy="45418"/>
              </a:xfrm>
              <a:custGeom>
                <a:avLst/>
                <a:gdLst/>
                <a:ahLst/>
                <a:cxnLst/>
                <a:rect l="l" t="t" r="r" b="b"/>
                <a:pathLst>
                  <a:path w="1309" h="1310" extrusionOk="0">
                    <a:moveTo>
                      <a:pt x="654" y="1"/>
                    </a:moveTo>
                    <a:cubicBezTo>
                      <a:pt x="298" y="1"/>
                      <a:pt x="0" y="293"/>
                      <a:pt x="0" y="655"/>
                    </a:cubicBezTo>
                    <a:cubicBezTo>
                      <a:pt x="0" y="1017"/>
                      <a:pt x="298" y="1309"/>
                      <a:pt x="654" y="1309"/>
                    </a:cubicBezTo>
                    <a:cubicBezTo>
                      <a:pt x="1016" y="1309"/>
                      <a:pt x="1309" y="1017"/>
                      <a:pt x="1309" y="655"/>
                    </a:cubicBezTo>
                    <a:cubicBezTo>
                      <a:pt x="1309" y="293"/>
                      <a:pt x="1016" y="1"/>
                      <a:pt x="65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1" name="Google Shape;1411;p48"/>
              <p:cNvSpPr/>
              <p:nvPr/>
            </p:nvSpPr>
            <p:spPr>
              <a:xfrm>
                <a:off x="-7138371" y="-3795342"/>
                <a:ext cx="45383" cy="45418"/>
              </a:xfrm>
              <a:custGeom>
                <a:avLst/>
                <a:gdLst/>
                <a:ahLst/>
                <a:cxnLst/>
                <a:rect l="l" t="t" r="r" b="b"/>
                <a:pathLst>
                  <a:path w="1309" h="1310" extrusionOk="0">
                    <a:moveTo>
                      <a:pt x="654" y="1"/>
                    </a:moveTo>
                    <a:cubicBezTo>
                      <a:pt x="298" y="1"/>
                      <a:pt x="0" y="293"/>
                      <a:pt x="0" y="655"/>
                    </a:cubicBezTo>
                    <a:cubicBezTo>
                      <a:pt x="0" y="1017"/>
                      <a:pt x="298" y="1309"/>
                      <a:pt x="654" y="1309"/>
                    </a:cubicBezTo>
                    <a:cubicBezTo>
                      <a:pt x="1016" y="1309"/>
                      <a:pt x="1309" y="1017"/>
                      <a:pt x="1309" y="655"/>
                    </a:cubicBezTo>
                    <a:cubicBezTo>
                      <a:pt x="1309" y="293"/>
                      <a:pt x="1016" y="1"/>
                      <a:pt x="65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2" name="Google Shape;1412;p48"/>
              <p:cNvSpPr/>
              <p:nvPr/>
            </p:nvSpPr>
            <p:spPr>
              <a:xfrm>
                <a:off x="-7042513" y="-3877298"/>
                <a:ext cx="45418" cy="45418"/>
              </a:xfrm>
              <a:custGeom>
                <a:avLst/>
                <a:gdLst/>
                <a:ahLst/>
                <a:cxnLst/>
                <a:rect l="l" t="t" r="r" b="b"/>
                <a:pathLst>
                  <a:path w="1310" h="1310" extrusionOk="0">
                    <a:moveTo>
                      <a:pt x="655" y="1"/>
                    </a:moveTo>
                    <a:cubicBezTo>
                      <a:pt x="293" y="1"/>
                      <a:pt x="1" y="293"/>
                      <a:pt x="1" y="655"/>
                    </a:cubicBezTo>
                    <a:cubicBezTo>
                      <a:pt x="1" y="1017"/>
                      <a:pt x="293" y="1309"/>
                      <a:pt x="655" y="1309"/>
                    </a:cubicBezTo>
                    <a:cubicBezTo>
                      <a:pt x="1017" y="1309"/>
                      <a:pt x="1309" y="1017"/>
                      <a:pt x="1309" y="655"/>
                    </a:cubicBezTo>
                    <a:cubicBezTo>
                      <a:pt x="1309" y="293"/>
                      <a:pt x="1017" y="1"/>
                      <a:pt x="65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3" name="Google Shape;1413;p48"/>
              <p:cNvSpPr/>
              <p:nvPr/>
            </p:nvSpPr>
            <p:spPr>
              <a:xfrm>
                <a:off x="-7042513" y="-3795342"/>
                <a:ext cx="45418" cy="45418"/>
              </a:xfrm>
              <a:custGeom>
                <a:avLst/>
                <a:gdLst/>
                <a:ahLst/>
                <a:cxnLst/>
                <a:rect l="l" t="t" r="r" b="b"/>
                <a:pathLst>
                  <a:path w="1310" h="1310" extrusionOk="0">
                    <a:moveTo>
                      <a:pt x="655" y="1"/>
                    </a:moveTo>
                    <a:cubicBezTo>
                      <a:pt x="293" y="1"/>
                      <a:pt x="1" y="293"/>
                      <a:pt x="1" y="655"/>
                    </a:cubicBezTo>
                    <a:cubicBezTo>
                      <a:pt x="1" y="1017"/>
                      <a:pt x="293" y="1309"/>
                      <a:pt x="655" y="1309"/>
                    </a:cubicBezTo>
                    <a:cubicBezTo>
                      <a:pt x="1017" y="1309"/>
                      <a:pt x="1309" y="1017"/>
                      <a:pt x="1309" y="655"/>
                    </a:cubicBezTo>
                    <a:cubicBezTo>
                      <a:pt x="1309" y="293"/>
                      <a:pt x="1017" y="1"/>
                      <a:pt x="65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4" name="Google Shape;1414;p48"/>
              <p:cNvSpPr/>
              <p:nvPr/>
            </p:nvSpPr>
            <p:spPr>
              <a:xfrm>
                <a:off x="-6946794" y="-3877298"/>
                <a:ext cx="45383" cy="45418"/>
              </a:xfrm>
              <a:custGeom>
                <a:avLst/>
                <a:gdLst/>
                <a:ahLst/>
                <a:cxnLst/>
                <a:rect l="l" t="t" r="r" b="b"/>
                <a:pathLst>
                  <a:path w="1309" h="1310" extrusionOk="0">
                    <a:moveTo>
                      <a:pt x="654" y="1"/>
                    </a:moveTo>
                    <a:cubicBezTo>
                      <a:pt x="293" y="1"/>
                      <a:pt x="0" y="293"/>
                      <a:pt x="0" y="655"/>
                    </a:cubicBezTo>
                    <a:cubicBezTo>
                      <a:pt x="0" y="1017"/>
                      <a:pt x="293" y="1309"/>
                      <a:pt x="654" y="1309"/>
                    </a:cubicBezTo>
                    <a:cubicBezTo>
                      <a:pt x="1016" y="1309"/>
                      <a:pt x="1309" y="1017"/>
                      <a:pt x="1309" y="655"/>
                    </a:cubicBezTo>
                    <a:cubicBezTo>
                      <a:pt x="1309" y="293"/>
                      <a:pt x="1016" y="1"/>
                      <a:pt x="65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5" name="Google Shape;1415;p48"/>
              <p:cNvSpPr/>
              <p:nvPr/>
            </p:nvSpPr>
            <p:spPr>
              <a:xfrm>
                <a:off x="-6946794" y="-3795342"/>
                <a:ext cx="45383" cy="45418"/>
              </a:xfrm>
              <a:custGeom>
                <a:avLst/>
                <a:gdLst/>
                <a:ahLst/>
                <a:cxnLst/>
                <a:rect l="l" t="t" r="r" b="b"/>
                <a:pathLst>
                  <a:path w="1309" h="1310" extrusionOk="0">
                    <a:moveTo>
                      <a:pt x="654" y="1"/>
                    </a:moveTo>
                    <a:cubicBezTo>
                      <a:pt x="293" y="1"/>
                      <a:pt x="0" y="293"/>
                      <a:pt x="0" y="655"/>
                    </a:cubicBezTo>
                    <a:cubicBezTo>
                      <a:pt x="0" y="1017"/>
                      <a:pt x="293" y="1309"/>
                      <a:pt x="654" y="1309"/>
                    </a:cubicBezTo>
                    <a:cubicBezTo>
                      <a:pt x="1016" y="1309"/>
                      <a:pt x="1309" y="1017"/>
                      <a:pt x="1309" y="655"/>
                    </a:cubicBezTo>
                    <a:cubicBezTo>
                      <a:pt x="1309" y="293"/>
                      <a:pt x="1016" y="1"/>
                      <a:pt x="65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6" name="Google Shape;1416;p48"/>
              <p:cNvSpPr/>
              <p:nvPr/>
            </p:nvSpPr>
            <p:spPr>
              <a:xfrm>
                <a:off x="-6851110" y="-3877298"/>
                <a:ext cx="45418" cy="45418"/>
              </a:xfrm>
              <a:custGeom>
                <a:avLst/>
                <a:gdLst/>
                <a:ahLst/>
                <a:cxnLst/>
                <a:rect l="l" t="t" r="r" b="b"/>
                <a:pathLst>
                  <a:path w="1310" h="1310" extrusionOk="0">
                    <a:moveTo>
                      <a:pt x="655" y="1"/>
                    </a:moveTo>
                    <a:cubicBezTo>
                      <a:pt x="293" y="1"/>
                      <a:pt x="1" y="293"/>
                      <a:pt x="1" y="655"/>
                    </a:cubicBezTo>
                    <a:cubicBezTo>
                      <a:pt x="1" y="1017"/>
                      <a:pt x="293" y="1309"/>
                      <a:pt x="655" y="1309"/>
                    </a:cubicBezTo>
                    <a:cubicBezTo>
                      <a:pt x="1017" y="1309"/>
                      <a:pt x="1309" y="1017"/>
                      <a:pt x="1309" y="655"/>
                    </a:cubicBezTo>
                    <a:cubicBezTo>
                      <a:pt x="1309" y="293"/>
                      <a:pt x="1017" y="1"/>
                      <a:pt x="65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7" name="Google Shape;1417;p48"/>
              <p:cNvSpPr/>
              <p:nvPr/>
            </p:nvSpPr>
            <p:spPr>
              <a:xfrm>
                <a:off x="-6851110" y="-3795342"/>
                <a:ext cx="45418" cy="45418"/>
              </a:xfrm>
              <a:custGeom>
                <a:avLst/>
                <a:gdLst/>
                <a:ahLst/>
                <a:cxnLst/>
                <a:rect l="l" t="t" r="r" b="b"/>
                <a:pathLst>
                  <a:path w="1310" h="1310" extrusionOk="0">
                    <a:moveTo>
                      <a:pt x="655" y="1"/>
                    </a:moveTo>
                    <a:cubicBezTo>
                      <a:pt x="293" y="1"/>
                      <a:pt x="1" y="293"/>
                      <a:pt x="1" y="655"/>
                    </a:cubicBezTo>
                    <a:cubicBezTo>
                      <a:pt x="1" y="1017"/>
                      <a:pt x="293" y="1309"/>
                      <a:pt x="655" y="1309"/>
                    </a:cubicBezTo>
                    <a:cubicBezTo>
                      <a:pt x="1017" y="1309"/>
                      <a:pt x="1309" y="1017"/>
                      <a:pt x="1309" y="655"/>
                    </a:cubicBezTo>
                    <a:cubicBezTo>
                      <a:pt x="1309" y="293"/>
                      <a:pt x="1017" y="1"/>
                      <a:pt x="65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8" name="Google Shape;1418;p48"/>
              <p:cNvSpPr/>
              <p:nvPr/>
            </p:nvSpPr>
            <p:spPr>
              <a:xfrm>
                <a:off x="-6755391" y="-3877298"/>
                <a:ext cx="45383" cy="45418"/>
              </a:xfrm>
              <a:custGeom>
                <a:avLst/>
                <a:gdLst/>
                <a:ahLst/>
                <a:cxnLst/>
                <a:rect l="l" t="t" r="r" b="b"/>
                <a:pathLst>
                  <a:path w="1309" h="1310" extrusionOk="0">
                    <a:moveTo>
                      <a:pt x="654" y="1"/>
                    </a:moveTo>
                    <a:cubicBezTo>
                      <a:pt x="293" y="1"/>
                      <a:pt x="0" y="293"/>
                      <a:pt x="0" y="655"/>
                    </a:cubicBezTo>
                    <a:cubicBezTo>
                      <a:pt x="0" y="1017"/>
                      <a:pt x="293" y="1309"/>
                      <a:pt x="654" y="1309"/>
                    </a:cubicBezTo>
                    <a:cubicBezTo>
                      <a:pt x="1016" y="1309"/>
                      <a:pt x="1309" y="1017"/>
                      <a:pt x="1309" y="655"/>
                    </a:cubicBezTo>
                    <a:cubicBezTo>
                      <a:pt x="1309" y="293"/>
                      <a:pt x="1016" y="1"/>
                      <a:pt x="65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9" name="Google Shape;1419;p48"/>
              <p:cNvSpPr/>
              <p:nvPr/>
            </p:nvSpPr>
            <p:spPr>
              <a:xfrm>
                <a:off x="-6755391" y="-3795342"/>
                <a:ext cx="45383" cy="45418"/>
              </a:xfrm>
              <a:custGeom>
                <a:avLst/>
                <a:gdLst/>
                <a:ahLst/>
                <a:cxnLst/>
                <a:rect l="l" t="t" r="r" b="b"/>
                <a:pathLst>
                  <a:path w="1309" h="1310" extrusionOk="0">
                    <a:moveTo>
                      <a:pt x="654" y="1"/>
                    </a:moveTo>
                    <a:cubicBezTo>
                      <a:pt x="293" y="1"/>
                      <a:pt x="0" y="293"/>
                      <a:pt x="0" y="655"/>
                    </a:cubicBezTo>
                    <a:cubicBezTo>
                      <a:pt x="0" y="1017"/>
                      <a:pt x="293" y="1309"/>
                      <a:pt x="654" y="1309"/>
                    </a:cubicBezTo>
                    <a:cubicBezTo>
                      <a:pt x="1016" y="1309"/>
                      <a:pt x="1309" y="1017"/>
                      <a:pt x="1309" y="655"/>
                    </a:cubicBezTo>
                    <a:cubicBezTo>
                      <a:pt x="1309" y="293"/>
                      <a:pt x="1016" y="1"/>
                      <a:pt x="65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0" name="Google Shape;1420;p48"/>
              <p:cNvSpPr/>
              <p:nvPr/>
            </p:nvSpPr>
            <p:spPr>
              <a:xfrm>
                <a:off x="-6668478" y="-3792742"/>
                <a:ext cx="46284" cy="42817"/>
              </a:xfrm>
              <a:custGeom>
                <a:avLst/>
                <a:gdLst/>
                <a:ahLst/>
                <a:cxnLst/>
                <a:rect l="l" t="t" r="r" b="b"/>
                <a:pathLst>
                  <a:path w="1335" h="1235" extrusionOk="0">
                    <a:moveTo>
                      <a:pt x="606" y="0"/>
                    </a:moveTo>
                    <a:cubicBezTo>
                      <a:pt x="1" y="317"/>
                      <a:pt x="224" y="1234"/>
                      <a:pt x="908" y="1234"/>
                    </a:cubicBezTo>
                    <a:cubicBezTo>
                      <a:pt x="1066" y="1234"/>
                      <a:pt x="1215" y="1180"/>
                      <a:pt x="1334" y="1075"/>
                    </a:cubicBezTo>
                    <a:lnTo>
                      <a:pt x="606"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1" name="Google Shape;1421;p48"/>
              <p:cNvSpPr/>
              <p:nvPr/>
            </p:nvSpPr>
            <p:spPr>
              <a:xfrm>
                <a:off x="-7210203" y="-3862529"/>
                <a:ext cx="21530" cy="30822"/>
              </a:xfrm>
              <a:custGeom>
                <a:avLst/>
                <a:gdLst/>
                <a:ahLst/>
                <a:cxnLst/>
                <a:rect l="l" t="t" r="r" b="b"/>
                <a:pathLst>
                  <a:path w="621" h="889" extrusionOk="0">
                    <a:moveTo>
                      <a:pt x="581" y="1"/>
                    </a:moveTo>
                    <a:lnTo>
                      <a:pt x="1" y="888"/>
                    </a:lnTo>
                    <a:cubicBezTo>
                      <a:pt x="348" y="868"/>
                      <a:pt x="620" y="581"/>
                      <a:pt x="620" y="229"/>
                    </a:cubicBezTo>
                    <a:cubicBezTo>
                      <a:pt x="620" y="150"/>
                      <a:pt x="605" y="75"/>
                      <a:pt x="58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2" name="Google Shape;1422;p48"/>
              <p:cNvSpPr/>
              <p:nvPr/>
            </p:nvSpPr>
            <p:spPr>
              <a:xfrm>
                <a:off x="-7234090" y="-3795342"/>
                <a:ext cx="45418" cy="45418"/>
              </a:xfrm>
              <a:custGeom>
                <a:avLst/>
                <a:gdLst/>
                <a:ahLst/>
                <a:cxnLst/>
                <a:rect l="l" t="t" r="r" b="b"/>
                <a:pathLst>
                  <a:path w="1310" h="1310" extrusionOk="0">
                    <a:moveTo>
                      <a:pt x="655" y="1"/>
                    </a:moveTo>
                    <a:cubicBezTo>
                      <a:pt x="293" y="1"/>
                      <a:pt x="1" y="293"/>
                      <a:pt x="1" y="655"/>
                    </a:cubicBezTo>
                    <a:cubicBezTo>
                      <a:pt x="1" y="1017"/>
                      <a:pt x="293" y="1309"/>
                      <a:pt x="655" y="1309"/>
                    </a:cubicBezTo>
                    <a:cubicBezTo>
                      <a:pt x="1017" y="1309"/>
                      <a:pt x="1309" y="1017"/>
                      <a:pt x="1309" y="655"/>
                    </a:cubicBezTo>
                    <a:cubicBezTo>
                      <a:pt x="1309" y="293"/>
                      <a:pt x="1017" y="1"/>
                      <a:pt x="65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3" name="Google Shape;1423;p48"/>
              <p:cNvSpPr/>
              <p:nvPr/>
            </p:nvSpPr>
            <p:spPr>
              <a:xfrm>
                <a:off x="-6781011" y="-3363723"/>
                <a:ext cx="139581" cy="11892"/>
              </a:xfrm>
              <a:custGeom>
                <a:avLst/>
                <a:gdLst/>
                <a:ahLst/>
                <a:cxnLst/>
                <a:rect l="l" t="t" r="r" b="b"/>
                <a:pathLst>
                  <a:path w="4026" h="343" extrusionOk="0">
                    <a:moveTo>
                      <a:pt x="224" y="0"/>
                    </a:moveTo>
                    <a:cubicBezTo>
                      <a:pt x="1" y="0"/>
                      <a:pt x="1" y="342"/>
                      <a:pt x="224" y="342"/>
                    </a:cubicBezTo>
                    <a:lnTo>
                      <a:pt x="3797" y="342"/>
                    </a:lnTo>
                    <a:cubicBezTo>
                      <a:pt x="4025" y="342"/>
                      <a:pt x="4025" y="0"/>
                      <a:pt x="379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4" name="Google Shape;1424;p48"/>
              <p:cNvSpPr/>
              <p:nvPr/>
            </p:nvSpPr>
            <p:spPr>
              <a:xfrm>
                <a:off x="-6781011" y="-3289672"/>
                <a:ext cx="139581" cy="11718"/>
              </a:xfrm>
              <a:custGeom>
                <a:avLst/>
                <a:gdLst/>
                <a:ahLst/>
                <a:cxnLst/>
                <a:rect l="l" t="t" r="r" b="b"/>
                <a:pathLst>
                  <a:path w="4026" h="338" extrusionOk="0">
                    <a:moveTo>
                      <a:pt x="224" y="0"/>
                    </a:moveTo>
                    <a:cubicBezTo>
                      <a:pt x="1" y="0"/>
                      <a:pt x="1" y="337"/>
                      <a:pt x="224" y="337"/>
                    </a:cubicBezTo>
                    <a:lnTo>
                      <a:pt x="3797" y="337"/>
                    </a:lnTo>
                    <a:cubicBezTo>
                      <a:pt x="4025" y="337"/>
                      <a:pt x="4025" y="0"/>
                      <a:pt x="379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5" name="Google Shape;1425;p48"/>
              <p:cNvSpPr/>
              <p:nvPr/>
            </p:nvSpPr>
            <p:spPr>
              <a:xfrm>
                <a:off x="-6781011" y="-3215794"/>
                <a:ext cx="139581" cy="11892"/>
              </a:xfrm>
              <a:custGeom>
                <a:avLst/>
                <a:gdLst/>
                <a:ahLst/>
                <a:cxnLst/>
                <a:rect l="l" t="t" r="r" b="b"/>
                <a:pathLst>
                  <a:path w="4026" h="343" extrusionOk="0">
                    <a:moveTo>
                      <a:pt x="224" y="0"/>
                    </a:moveTo>
                    <a:cubicBezTo>
                      <a:pt x="1" y="0"/>
                      <a:pt x="1" y="342"/>
                      <a:pt x="224" y="342"/>
                    </a:cubicBezTo>
                    <a:lnTo>
                      <a:pt x="3797" y="342"/>
                    </a:lnTo>
                    <a:cubicBezTo>
                      <a:pt x="4025" y="342"/>
                      <a:pt x="4025" y="0"/>
                      <a:pt x="379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6" name="Google Shape;1426;p48"/>
              <p:cNvSpPr/>
              <p:nvPr/>
            </p:nvSpPr>
            <p:spPr>
              <a:xfrm>
                <a:off x="-7276004" y="-3883261"/>
                <a:ext cx="669651" cy="915392"/>
              </a:xfrm>
              <a:custGeom>
                <a:avLst/>
                <a:gdLst/>
                <a:ahLst/>
                <a:cxnLst/>
                <a:rect l="l" t="t" r="r" b="b"/>
                <a:pathLst>
                  <a:path w="19315" h="26403" extrusionOk="0">
                    <a:moveTo>
                      <a:pt x="15800" y="1"/>
                    </a:moveTo>
                    <a:cubicBezTo>
                      <a:pt x="15751" y="1"/>
                      <a:pt x="15701" y="23"/>
                      <a:pt x="15666" y="79"/>
                    </a:cubicBezTo>
                    <a:lnTo>
                      <a:pt x="12842" y="4400"/>
                    </a:lnTo>
                    <a:lnTo>
                      <a:pt x="229" y="4400"/>
                    </a:lnTo>
                    <a:cubicBezTo>
                      <a:pt x="1" y="4400"/>
                      <a:pt x="1" y="4737"/>
                      <a:pt x="229" y="4737"/>
                    </a:cubicBezTo>
                    <a:lnTo>
                      <a:pt x="12762" y="4737"/>
                    </a:lnTo>
                    <a:lnTo>
                      <a:pt x="12762" y="26231"/>
                    </a:lnTo>
                    <a:cubicBezTo>
                      <a:pt x="12762" y="26345"/>
                      <a:pt x="12846" y="26402"/>
                      <a:pt x="12931" y="26402"/>
                    </a:cubicBezTo>
                    <a:cubicBezTo>
                      <a:pt x="13015" y="26402"/>
                      <a:pt x="13099" y="26345"/>
                      <a:pt x="13099" y="26231"/>
                    </a:cubicBezTo>
                    <a:lnTo>
                      <a:pt x="13099" y="4737"/>
                    </a:lnTo>
                    <a:lnTo>
                      <a:pt x="19086" y="4737"/>
                    </a:lnTo>
                    <a:cubicBezTo>
                      <a:pt x="19314" y="4737"/>
                      <a:pt x="19314" y="4400"/>
                      <a:pt x="19086" y="4400"/>
                    </a:cubicBezTo>
                    <a:lnTo>
                      <a:pt x="13243" y="4400"/>
                    </a:lnTo>
                    <a:lnTo>
                      <a:pt x="15949" y="267"/>
                    </a:lnTo>
                    <a:cubicBezTo>
                      <a:pt x="16037" y="134"/>
                      <a:pt x="15918" y="1"/>
                      <a:pt x="15800" y="1"/>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7" name="Google Shape;1427;p48"/>
              <p:cNvSpPr/>
              <p:nvPr/>
            </p:nvSpPr>
            <p:spPr>
              <a:xfrm>
                <a:off x="-7164164" y="-3942335"/>
                <a:ext cx="443880" cy="53565"/>
              </a:xfrm>
              <a:custGeom>
                <a:avLst/>
                <a:gdLst/>
                <a:ahLst/>
                <a:cxnLst/>
                <a:rect l="l" t="t" r="r" b="b"/>
                <a:pathLst>
                  <a:path w="12803" h="1545" extrusionOk="0">
                    <a:moveTo>
                      <a:pt x="3723" y="1"/>
                    </a:moveTo>
                    <a:cubicBezTo>
                      <a:pt x="3639" y="1"/>
                      <a:pt x="3554" y="58"/>
                      <a:pt x="3554" y="172"/>
                    </a:cubicBezTo>
                    <a:lnTo>
                      <a:pt x="3554" y="1208"/>
                    </a:lnTo>
                    <a:lnTo>
                      <a:pt x="229" y="1208"/>
                    </a:lnTo>
                    <a:cubicBezTo>
                      <a:pt x="1" y="1208"/>
                      <a:pt x="1" y="1545"/>
                      <a:pt x="229" y="1545"/>
                    </a:cubicBezTo>
                    <a:lnTo>
                      <a:pt x="12579" y="1545"/>
                    </a:lnTo>
                    <a:cubicBezTo>
                      <a:pt x="12802" y="1545"/>
                      <a:pt x="12802" y="1208"/>
                      <a:pt x="12579" y="1208"/>
                    </a:cubicBezTo>
                    <a:lnTo>
                      <a:pt x="9209" y="1208"/>
                    </a:lnTo>
                    <a:lnTo>
                      <a:pt x="9209" y="172"/>
                    </a:lnTo>
                    <a:cubicBezTo>
                      <a:pt x="9209" y="58"/>
                      <a:pt x="9125" y="1"/>
                      <a:pt x="9041" y="1"/>
                    </a:cubicBezTo>
                    <a:cubicBezTo>
                      <a:pt x="8956" y="1"/>
                      <a:pt x="8872" y="58"/>
                      <a:pt x="8872" y="172"/>
                    </a:cubicBezTo>
                    <a:lnTo>
                      <a:pt x="8872" y="1208"/>
                    </a:lnTo>
                    <a:lnTo>
                      <a:pt x="3891" y="1208"/>
                    </a:lnTo>
                    <a:lnTo>
                      <a:pt x="3891" y="172"/>
                    </a:lnTo>
                    <a:cubicBezTo>
                      <a:pt x="3891" y="58"/>
                      <a:pt x="3807" y="1"/>
                      <a:pt x="3723" y="1"/>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8" name="Google Shape;1428;p48"/>
              <p:cNvSpPr/>
              <p:nvPr/>
            </p:nvSpPr>
            <p:spPr>
              <a:xfrm>
                <a:off x="-7198174" y="-3154605"/>
                <a:ext cx="84075" cy="93470"/>
              </a:xfrm>
              <a:custGeom>
                <a:avLst/>
                <a:gdLst/>
                <a:ahLst/>
                <a:cxnLst/>
                <a:rect l="l" t="t" r="r" b="b"/>
                <a:pathLst>
                  <a:path w="2425" h="2696" extrusionOk="0">
                    <a:moveTo>
                      <a:pt x="340" y="0"/>
                    </a:moveTo>
                    <a:cubicBezTo>
                      <a:pt x="167" y="0"/>
                      <a:pt x="1" y="134"/>
                      <a:pt x="1" y="342"/>
                    </a:cubicBezTo>
                    <a:lnTo>
                      <a:pt x="1" y="2359"/>
                    </a:lnTo>
                    <a:cubicBezTo>
                      <a:pt x="1" y="2542"/>
                      <a:pt x="149" y="2696"/>
                      <a:pt x="338" y="2696"/>
                    </a:cubicBezTo>
                    <a:cubicBezTo>
                      <a:pt x="526" y="2696"/>
                      <a:pt x="675" y="2542"/>
                      <a:pt x="675" y="2359"/>
                    </a:cubicBezTo>
                    <a:lnTo>
                      <a:pt x="675" y="1249"/>
                    </a:lnTo>
                    <a:lnTo>
                      <a:pt x="952" y="1571"/>
                    </a:lnTo>
                    <a:cubicBezTo>
                      <a:pt x="1022" y="1645"/>
                      <a:pt x="1116" y="1682"/>
                      <a:pt x="1210" y="1682"/>
                    </a:cubicBezTo>
                    <a:cubicBezTo>
                      <a:pt x="1304" y="1682"/>
                      <a:pt x="1398" y="1645"/>
                      <a:pt x="1468" y="1571"/>
                    </a:cubicBezTo>
                    <a:lnTo>
                      <a:pt x="1745" y="1249"/>
                    </a:lnTo>
                    <a:lnTo>
                      <a:pt x="1745" y="2359"/>
                    </a:lnTo>
                    <a:cubicBezTo>
                      <a:pt x="1745" y="2542"/>
                      <a:pt x="1894" y="2696"/>
                      <a:pt x="2082" y="2696"/>
                    </a:cubicBezTo>
                    <a:cubicBezTo>
                      <a:pt x="2270" y="2696"/>
                      <a:pt x="2424" y="2542"/>
                      <a:pt x="2419" y="2359"/>
                    </a:cubicBezTo>
                    <a:lnTo>
                      <a:pt x="2419" y="342"/>
                    </a:lnTo>
                    <a:cubicBezTo>
                      <a:pt x="2422" y="134"/>
                      <a:pt x="2255" y="0"/>
                      <a:pt x="2082" y="0"/>
                    </a:cubicBezTo>
                    <a:cubicBezTo>
                      <a:pt x="1991" y="0"/>
                      <a:pt x="1899" y="37"/>
                      <a:pt x="1829" y="119"/>
                    </a:cubicBezTo>
                    <a:lnTo>
                      <a:pt x="1210" y="832"/>
                    </a:lnTo>
                    <a:lnTo>
                      <a:pt x="595" y="119"/>
                    </a:lnTo>
                    <a:cubicBezTo>
                      <a:pt x="524" y="37"/>
                      <a:pt x="431" y="0"/>
                      <a:pt x="34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9" name="Google Shape;1429;p48"/>
              <p:cNvSpPr/>
              <p:nvPr/>
            </p:nvSpPr>
            <p:spPr>
              <a:xfrm>
                <a:off x="-7096284" y="-3154501"/>
                <a:ext cx="23576" cy="94926"/>
              </a:xfrm>
              <a:custGeom>
                <a:avLst/>
                <a:gdLst/>
                <a:ahLst/>
                <a:cxnLst/>
                <a:rect l="l" t="t" r="r" b="b"/>
                <a:pathLst>
                  <a:path w="680" h="2738" extrusionOk="0">
                    <a:moveTo>
                      <a:pt x="340" y="0"/>
                    </a:moveTo>
                    <a:cubicBezTo>
                      <a:pt x="170" y="0"/>
                      <a:pt x="1" y="113"/>
                      <a:pt x="1" y="339"/>
                    </a:cubicBezTo>
                    <a:lnTo>
                      <a:pt x="1" y="2400"/>
                    </a:lnTo>
                    <a:cubicBezTo>
                      <a:pt x="1" y="2589"/>
                      <a:pt x="154" y="2737"/>
                      <a:pt x="342" y="2737"/>
                    </a:cubicBezTo>
                    <a:cubicBezTo>
                      <a:pt x="526" y="2737"/>
                      <a:pt x="679" y="2589"/>
                      <a:pt x="679" y="2400"/>
                    </a:cubicBezTo>
                    <a:lnTo>
                      <a:pt x="679" y="339"/>
                    </a:lnTo>
                    <a:cubicBezTo>
                      <a:pt x="679" y="113"/>
                      <a:pt x="510" y="0"/>
                      <a:pt x="34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0" name="Google Shape;1430;p48"/>
              <p:cNvSpPr/>
              <p:nvPr/>
            </p:nvSpPr>
            <p:spPr>
              <a:xfrm>
                <a:off x="-7054717" y="-3154501"/>
                <a:ext cx="64140" cy="94926"/>
              </a:xfrm>
              <a:custGeom>
                <a:avLst/>
                <a:gdLst/>
                <a:ahLst/>
                <a:cxnLst/>
                <a:rect l="l" t="t" r="r" b="b"/>
                <a:pathLst>
                  <a:path w="1850" h="2738" extrusionOk="0">
                    <a:moveTo>
                      <a:pt x="340" y="0"/>
                    </a:moveTo>
                    <a:cubicBezTo>
                      <a:pt x="171" y="0"/>
                      <a:pt x="1" y="113"/>
                      <a:pt x="1" y="339"/>
                    </a:cubicBezTo>
                    <a:lnTo>
                      <a:pt x="1" y="2400"/>
                    </a:lnTo>
                    <a:cubicBezTo>
                      <a:pt x="1" y="2589"/>
                      <a:pt x="150" y="2737"/>
                      <a:pt x="338" y="2737"/>
                    </a:cubicBezTo>
                    <a:lnTo>
                      <a:pt x="1512" y="2737"/>
                    </a:lnTo>
                    <a:cubicBezTo>
                      <a:pt x="1701" y="2737"/>
                      <a:pt x="1849" y="2589"/>
                      <a:pt x="1849" y="2400"/>
                    </a:cubicBezTo>
                    <a:cubicBezTo>
                      <a:pt x="1849" y="2212"/>
                      <a:pt x="1701" y="2063"/>
                      <a:pt x="1512" y="2063"/>
                    </a:cubicBezTo>
                    <a:lnTo>
                      <a:pt x="680" y="2063"/>
                    </a:lnTo>
                    <a:lnTo>
                      <a:pt x="680" y="339"/>
                    </a:lnTo>
                    <a:cubicBezTo>
                      <a:pt x="680" y="113"/>
                      <a:pt x="510" y="0"/>
                      <a:pt x="34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1" name="Google Shape;1431;p48"/>
              <p:cNvSpPr/>
              <p:nvPr/>
            </p:nvSpPr>
            <p:spPr>
              <a:xfrm>
                <a:off x="-6977892" y="-3154501"/>
                <a:ext cx="82549" cy="95273"/>
              </a:xfrm>
              <a:custGeom>
                <a:avLst/>
                <a:gdLst/>
                <a:ahLst/>
                <a:cxnLst/>
                <a:rect l="l" t="t" r="r" b="b"/>
                <a:pathLst>
                  <a:path w="2381" h="2748" extrusionOk="0">
                    <a:moveTo>
                      <a:pt x="1883" y="0"/>
                    </a:moveTo>
                    <a:cubicBezTo>
                      <a:pt x="1822" y="0"/>
                      <a:pt x="1761" y="17"/>
                      <a:pt x="1705" y="51"/>
                    </a:cubicBezTo>
                    <a:lnTo>
                      <a:pt x="679" y="681"/>
                    </a:lnTo>
                    <a:lnTo>
                      <a:pt x="679" y="339"/>
                    </a:lnTo>
                    <a:cubicBezTo>
                      <a:pt x="679" y="113"/>
                      <a:pt x="509" y="0"/>
                      <a:pt x="340" y="0"/>
                    </a:cubicBezTo>
                    <a:cubicBezTo>
                      <a:pt x="170" y="0"/>
                      <a:pt x="0" y="113"/>
                      <a:pt x="0" y="339"/>
                    </a:cubicBezTo>
                    <a:lnTo>
                      <a:pt x="0" y="2400"/>
                    </a:lnTo>
                    <a:cubicBezTo>
                      <a:pt x="0" y="2589"/>
                      <a:pt x="154" y="2737"/>
                      <a:pt x="342" y="2737"/>
                    </a:cubicBezTo>
                    <a:cubicBezTo>
                      <a:pt x="526" y="2737"/>
                      <a:pt x="679" y="2589"/>
                      <a:pt x="679" y="2400"/>
                    </a:cubicBezTo>
                    <a:lnTo>
                      <a:pt x="679" y="1949"/>
                    </a:lnTo>
                    <a:lnTo>
                      <a:pt x="1685" y="2678"/>
                    </a:lnTo>
                    <a:cubicBezTo>
                      <a:pt x="1753" y="2726"/>
                      <a:pt x="1822" y="2747"/>
                      <a:pt x="1886" y="2747"/>
                    </a:cubicBezTo>
                    <a:cubicBezTo>
                      <a:pt x="2172" y="2747"/>
                      <a:pt x="2381" y="2342"/>
                      <a:pt x="2082" y="2128"/>
                    </a:cubicBezTo>
                    <a:lnTo>
                      <a:pt x="952" y="1310"/>
                    </a:lnTo>
                    <a:lnTo>
                      <a:pt x="2062" y="626"/>
                    </a:lnTo>
                    <a:cubicBezTo>
                      <a:pt x="2220" y="527"/>
                      <a:pt x="2270" y="319"/>
                      <a:pt x="2171" y="160"/>
                    </a:cubicBezTo>
                    <a:cubicBezTo>
                      <a:pt x="2106" y="57"/>
                      <a:pt x="1996" y="0"/>
                      <a:pt x="188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2" name="Google Shape;1432;p48"/>
              <p:cNvSpPr/>
              <p:nvPr/>
            </p:nvSpPr>
            <p:spPr>
              <a:xfrm>
                <a:off x="-7187357" y="-3424254"/>
                <a:ext cx="266890" cy="213325"/>
              </a:xfrm>
              <a:custGeom>
                <a:avLst/>
                <a:gdLst/>
                <a:ahLst/>
                <a:cxnLst/>
                <a:rect l="l" t="t" r="r" b="b"/>
                <a:pathLst>
                  <a:path w="7698" h="6153" extrusionOk="0">
                    <a:moveTo>
                      <a:pt x="2242" y="0"/>
                    </a:moveTo>
                    <a:cubicBezTo>
                      <a:pt x="1110" y="0"/>
                      <a:pt x="1" y="860"/>
                      <a:pt x="1" y="2272"/>
                    </a:cubicBezTo>
                    <a:cubicBezTo>
                      <a:pt x="1" y="4244"/>
                      <a:pt x="3292" y="5875"/>
                      <a:pt x="3812" y="6122"/>
                    </a:cubicBezTo>
                    <a:lnTo>
                      <a:pt x="3812" y="6152"/>
                    </a:lnTo>
                    <a:lnTo>
                      <a:pt x="3847" y="6137"/>
                    </a:lnTo>
                    <a:lnTo>
                      <a:pt x="3886" y="6152"/>
                    </a:lnTo>
                    <a:lnTo>
                      <a:pt x="3886" y="6122"/>
                    </a:lnTo>
                    <a:cubicBezTo>
                      <a:pt x="4407" y="5875"/>
                      <a:pt x="7697" y="4244"/>
                      <a:pt x="7697" y="2272"/>
                    </a:cubicBezTo>
                    <a:cubicBezTo>
                      <a:pt x="7697" y="860"/>
                      <a:pt x="6586" y="0"/>
                      <a:pt x="5453" y="0"/>
                    </a:cubicBezTo>
                    <a:cubicBezTo>
                      <a:pt x="4875" y="0"/>
                      <a:pt x="4292" y="224"/>
                      <a:pt x="3847" y="710"/>
                    </a:cubicBezTo>
                    <a:cubicBezTo>
                      <a:pt x="3402" y="224"/>
                      <a:pt x="2819" y="0"/>
                      <a:pt x="224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3" name="Google Shape;1433;p48"/>
              <p:cNvSpPr/>
              <p:nvPr/>
            </p:nvSpPr>
            <p:spPr>
              <a:xfrm>
                <a:off x="-7142323" y="-3378180"/>
                <a:ext cx="180284" cy="98948"/>
              </a:xfrm>
              <a:custGeom>
                <a:avLst/>
                <a:gdLst/>
                <a:ahLst/>
                <a:cxnLst/>
                <a:rect l="l" t="t" r="r" b="b"/>
                <a:pathLst>
                  <a:path w="5200" h="2854" extrusionOk="0">
                    <a:moveTo>
                      <a:pt x="3965" y="0"/>
                    </a:moveTo>
                    <a:cubicBezTo>
                      <a:pt x="3703" y="0"/>
                      <a:pt x="3447" y="84"/>
                      <a:pt x="3237" y="244"/>
                    </a:cubicBezTo>
                    <a:cubicBezTo>
                      <a:pt x="2898" y="487"/>
                      <a:pt x="2498" y="614"/>
                      <a:pt x="2091" y="614"/>
                    </a:cubicBezTo>
                    <a:cubicBezTo>
                      <a:pt x="1909" y="614"/>
                      <a:pt x="1726" y="588"/>
                      <a:pt x="1547" y="536"/>
                    </a:cubicBezTo>
                    <a:cubicBezTo>
                      <a:pt x="1429" y="500"/>
                      <a:pt x="1307" y="481"/>
                      <a:pt x="1185" y="481"/>
                    </a:cubicBezTo>
                    <a:cubicBezTo>
                      <a:pt x="1009" y="481"/>
                      <a:pt x="833" y="519"/>
                      <a:pt x="669" y="596"/>
                    </a:cubicBezTo>
                    <a:cubicBezTo>
                      <a:pt x="506" y="680"/>
                      <a:pt x="362" y="804"/>
                      <a:pt x="258" y="952"/>
                    </a:cubicBezTo>
                    <a:cubicBezTo>
                      <a:pt x="80" y="1210"/>
                      <a:pt x="0" y="1483"/>
                      <a:pt x="45" y="1755"/>
                    </a:cubicBezTo>
                    <a:cubicBezTo>
                      <a:pt x="163" y="2423"/>
                      <a:pt x="1018" y="2854"/>
                      <a:pt x="2086" y="2854"/>
                    </a:cubicBezTo>
                    <a:cubicBezTo>
                      <a:pt x="2318" y="2854"/>
                      <a:pt x="2559" y="2833"/>
                      <a:pt x="2805" y="2791"/>
                    </a:cubicBezTo>
                    <a:cubicBezTo>
                      <a:pt x="4193" y="2553"/>
                      <a:pt x="5199" y="1701"/>
                      <a:pt x="5060" y="888"/>
                    </a:cubicBezTo>
                    <a:cubicBezTo>
                      <a:pt x="5011" y="615"/>
                      <a:pt x="4847" y="383"/>
                      <a:pt x="4590" y="204"/>
                    </a:cubicBezTo>
                    <a:cubicBezTo>
                      <a:pt x="4441" y="95"/>
                      <a:pt x="4267" y="31"/>
                      <a:pt x="4084" y="6"/>
                    </a:cubicBezTo>
                    <a:cubicBezTo>
                      <a:pt x="4044" y="2"/>
                      <a:pt x="4004" y="0"/>
                      <a:pt x="396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4" name="Google Shape;1434;p48"/>
              <p:cNvSpPr/>
              <p:nvPr/>
            </p:nvSpPr>
            <p:spPr>
              <a:xfrm>
                <a:off x="-7119130" y="-3378180"/>
                <a:ext cx="118433" cy="53739"/>
              </a:xfrm>
              <a:custGeom>
                <a:avLst/>
                <a:gdLst/>
                <a:ahLst/>
                <a:cxnLst/>
                <a:rect l="l" t="t" r="r" b="b"/>
                <a:pathLst>
                  <a:path w="3416" h="1550" extrusionOk="0">
                    <a:moveTo>
                      <a:pt x="3296" y="0"/>
                    </a:moveTo>
                    <a:cubicBezTo>
                      <a:pt x="3034" y="0"/>
                      <a:pt x="2778" y="84"/>
                      <a:pt x="2568" y="244"/>
                    </a:cubicBezTo>
                    <a:cubicBezTo>
                      <a:pt x="2229" y="487"/>
                      <a:pt x="1829" y="614"/>
                      <a:pt x="1422" y="614"/>
                    </a:cubicBezTo>
                    <a:cubicBezTo>
                      <a:pt x="1240" y="614"/>
                      <a:pt x="1057" y="588"/>
                      <a:pt x="878" y="536"/>
                    </a:cubicBezTo>
                    <a:cubicBezTo>
                      <a:pt x="760" y="500"/>
                      <a:pt x="637" y="481"/>
                      <a:pt x="515" y="481"/>
                    </a:cubicBezTo>
                    <a:cubicBezTo>
                      <a:pt x="338" y="481"/>
                      <a:pt x="161" y="519"/>
                      <a:pt x="0" y="596"/>
                    </a:cubicBezTo>
                    <a:cubicBezTo>
                      <a:pt x="326" y="1191"/>
                      <a:pt x="944" y="1549"/>
                      <a:pt x="1605" y="1549"/>
                    </a:cubicBezTo>
                    <a:cubicBezTo>
                      <a:pt x="1708" y="1549"/>
                      <a:pt x="1813" y="1541"/>
                      <a:pt x="1918" y="1522"/>
                    </a:cubicBezTo>
                    <a:cubicBezTo>
                      <a:pt x="2691" y="1389"/>
                      <a:pt x="3291" y="779"/>
                      <a:pt x="3415" y="6"/>
                    </a:cubicBezTo>
                    <a:cubicBezTo>
                      <a:pt x="3375" y="2"/>
                      <a:pt x="3335" y="0"/>
                      <a:pt x="329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35" name="Google Shape;1435;p48"/>
            <p:cNvGrpSpPr/>
            <p:nvPr/>
          </p:nvGrpSpPr>
          <p:grpSpPr>
            <a:xfrm flipH="1">
              <a:off x="1006233" y="4027507"/>
              <a:ext cx="629037" cy="1065400"/>
              <a:chOff x="-6132750" y="-3694284"/>
              <a:chExt cx="420339" cy="711879"/>
            </a:xfrm>
          </p:grpSpPr>
          <p:sp>
            <p:nvSpPr>
              <p:cNvPr id="1436" name="Google Shape;1436;p48"/>
              <p:cNvSpPr/>
              <p:nvPr/>
            </p:nvSpPr>
            <p:spPr>
              <a:xfrm>
                <a:off x="-6132750" y="-3694284"/>
                <a:ext cx="420339" cy="711879"/>
              </a:xfrm>
              <a:custGeom>
                <a:avLst/>
                <a:gdLst/>
                <a:ahLst/>
                <a:cxnLst/>
                <a:rect l="l" t="t" r="r" b="b"/>
                <a:pathLst>
                  <a:path w="12124" h="20533" extrusionOk="0">
                    <a:moveTo>
                      <a:pt x="4491" y="1"/>
                    </a:moveTo>
                    <a:cubicBezTo>
                      <a:pt x="4410" y="1"/>
                      <a:pt x="4327" y="10"/>
                      <a:pt x="4243" y="30"/>
                    </a:cubicBezTo>
                    <a:lnTo>
                      <a:pt x="3143" y="282"/>
                    </a:lnTo>
                    <a:cubicBezTo>
                      <a:pt x="2276" y="486"/>
                      <a:pt x="2023" y="1596"/>
                      <a:pt x="2717" y="2156"/>
                    </a:cubicBezTo>
                    <a:lnTo>
                      <a:pt x="3217" y="4317"/>
                    </a:lnTo>
                    <a:lnTo>
                      <a:pt x="1844" y="4317"/>
                    </a:lnTo>
                    <a:cubicBezTo>
                      <a:pt x="1091" y="4317"/>
                      <a:pt x="432" y="4807"/>
                      <a:pt x="214" y="5526"/>
                    </a:cubicBezTo>
                    <a:cubicBezTo>
                      <a:pt x="1" y="6249"/>
                      <a:pt x="283" y="7023"/>
                      <a:pt x="913" y="7434"/>
                    </a:cubicBezTo>
                    <a:lnTo>
                      <a:pt x="1492" y="19492"/>
                    </a:lnTo>
                    <a:cubicBezTo>
                      <a:pt x="1522" y="20077"/>
                      <a:pt x="2003" y="20533"/>
                      <a:pt x="2588" y="20533"/>
                    </a:cubicBezTo>
                    <a:lnTo>
                      <a:pt x="9541" y="20533"/>
                    </a:lnTo>
                    <a:cubicBezTo>
                      <a:pt x="10126" y="20533"/>
                      <a:pt x="10607" y="20077"/>
                      <a:pt x="10631" y="19492"/>
                    </a:cubicBezTo>
                    <a:lnTo>
                      <a:pt x="11211" y="7434"/>
                    </a:lnTo>
                    <a:cubicBezTo>
                      <a:pt x="11841" y="7023"/>
                      <a:pt x="12123" y="6244"/>
                      <a:pt x="11910" y="5526"/>
                    </a:cubicBezTo>
                    <a:cubicBezTo>
                      <a:pt x="11697" y="4807"/>
                      <a:pt x="11033" y="4317"/>
                      <a:pt x="10284" y="4317"/>
                    </a:cubicBezTo>
                    <a:lnTo>
                      <a:pt x="6146" y="4317"/>
                    </a:lnTo>
                    <a:lnTo>
                      <a:pt x="5829" y="2949"/>
                    </a:lnTo>
                    <a:cubicBezTo>
                      <a:pt x="5829" y="2939"/>
                      <a:pt x="5829" y="2934"/>
                      <a:pt x="5824" y="2924"/>
                    </a:cubicBezTo>
                    <a:lnTo>
                      <a:pt x="5482" y="1447"/>
                    </a:lnTo>
                    <a:cubicBezTo>
                      <a:pt x="5754" y="730"/>
                      <a:pt x="5209" y="1"/>
                      <a:pt x="4491" y="1"/>
                    </a:cubicBezTo>
                    <a:close/>
                  </a:path>
                </a:pathLst>
              </a:custGeom>
              <a:solidFill>
                <a:schemeClr val="accent5"/>
              </a:solidFill>
              <a:ln w="28575" cap="flat" cmpd="sng">
                <a:solidFill>
                  <a:schemeClr val="accent5"/>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7" name="Google Shape;1437;p48"/>
              <p:cNvSpPr/>
              <p:nvPr/>
            </p:nvSpPr>
            <p:spPr>
              <a:xfrm>
                <a:off x="-6077940" y="-3514773"/>
                <a:ext cx="310886" cy="505558"/>
              </a:xfrm>
              <a:custGeom>
                <a:avLst/>
                <a:gdLst/>
                <a:ahLst/>
                <a:cxnLst/>
                <a:rect l="l" t="t" r="r" b="b"/>
                <a:pathLst>
                  <a:path w="8967" h="14582" extrusionOk="0">
                    <a:moveTo>
                      <a:pt x="1" y="1"/>
                    </a:moveTo>
                    <a:lnTo>
                      <a:pt x="690" y="14279"/>
                    </a:lnTo>
                    <a:cubicBezTo>
                      <a:pt x="695" y="14448"/>
                      <a:pt x="838" y="14581"/>
                      <a:pt x="1007" y="14581"/>
                    </a:cubicBezTo>
                    <a:lnTo>
                      <a:pt x="7960" y="14581"/>
                    </a:lnTo>
                    <a:cubicBezTo>
                      <a:pt x="8129" y="14581"/>
                      <a:pt x="8272" y="14448"/>
                      <a:pt x="8277" y="14279"/>
                    </a:cubicBezTo>
                    <a:lnTo>
                      <a:pt x="896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8" name="Google Shape;1438;p48"/>
              <p:cNvSpPr/>
              <p:nvPr/>
            </p:nvSpPr>
            <p:spPr>
              <a:xfrm>
                <a:off x="-6036026" y="-3453757"/>
                <a:ext cx="227019" cy="417219"/>
              </a:xfrm>
              <a:custGeom>
                <a:avLst/>
                <a:gdLst/>
                <a:ahLst/>
                <a:cxnLst/>
                <a:rect l="l" t="t" r="r" b="b"/>
                <a:pathLst>
                  <a:path w="6548" h="12034" extrusionOk="0">
                    <a:moveTo>
                      <a:pt x="1" y="0"/>
                    </a:moveTo>
                    <a:lnTo>
                      <a:pt x="140" y="3212"/>
                    </a:lnTo>
                    <a:lnTo>
                      <a:pt x="497" y="11726"/>
                    </a:lnTo>
                    <a:cubicBezTo>
                      <a:pt x="506" y="11900"/>
                      <a:pt x="645" y="12033"/>
                      <a:pt x="819" y="12033"/>
                    </a:cubicBezTo>
                    <a:lnTo>
                      <a:pt x="5730" y="12033"/>
                    </a:lnTo>
                    <a:cubicBezTo>
                      <a:pt x="5904" y="12033"/>
                      <a:pt x="6042" y="11900"/>
                      <a:pt x="6052" y="11726"/>
                    </a:cubicBezTo>
                    <a:lnTo>
                      <a:pt x="6414" y="3227"/>
                    </a:lnTo>
                    <a:lnTo>
                      <a:pt x="6548"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9" name="Google Shape;1439;p48"/>
              <p:cNvSpPr/>
              <p:nvPr/>
            </p:nvSpPr>
            <p:spPr>
              <a:xfrm>
                <a:off x="-6029612" y="-3667451"/>
                <a:ext cx="129562" cy="337096"/>
              </a:xfrm>
              <a:custGeom>
                <a:avLst/>
                <a:gdLst/>
                <a:ahLst/>
                <a:cxnLst/>
                <a:rect l="l" t="t" r="r" b="b"/>
                <a:pathLst>
                  <a:path w="3737" h="9723" extrusionOk="0">
                    <a:moveTo>
                      <a:pt x="1515" y="0"/>
                    </a:moveTo>
                    <a:cubicBezTo>
                      <a:pt x="1491" y="0"/>
                      <a:pt x="1467" y="3"/>
                      <a:pt x="1442" y="9"/>
                    </a:cubicBezTo>
                    <a:lnTo>
                      <a:pt x="341" y="262"/>
                    </a:lnTo>
                    <a:cubicBezTo>
                      <a:pt x="1" y="336"/>
                      <a:pt x="53" y="842"/>
                      <a:pt x="406" y="842"/>
                    </a:cubicBezTo>
                    <a:cubicBezTo>
                      <a:pt x="407" y="842"/>
                      <a:pt x="409" y="842"/>
                      <a:pt x="411" y="841"/>
                    </a:cubicBezTo>
                    <a:lnTo>
                      <a:pt x="2462" y="9723"/>
                    </a:lnTo>
                    <a:lnTo>
                      <a:pt x="3736" y="9425"/>
                    </a:lnTo>
                    <a:lnTo>
                      <a:pt x="1679" y="534"/>
                    </a:lnTo>
                    <a:cubicBezTo>
                      <a:pt x="1916" y="361"/>
                      <a:pt x="1781" y="0"/>
                      <a:pt x="151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0" name="Google Shape;1440;p48"/>
              <p:cNvSpPr/>
              <p:nvPr/>
            </p:nvSpPr>
            <p:spPr>
              <a:xfrm>
                <a:off x="-6003022" y="-3626439"/>
                <a:ext cx="46076" cy="81648"/>
              </a:xfrm>
              <a:custGeom>
                <a:avLst/>
                <a:gdLst/>
                <a:ahLst/>
                <a:cxnLst/>
                <a:rect l="l" t="t" r="r" b="b"/>
                <a:pathLst>
                  <a:path w="1329" h="2355" extrusionOk="0">
                    <a:moveTo>
                      <a:pt x="1061" y="0"/>
                    </a:moveTo>
                    <a:lnTo>
                      <a:pt x="1" y="1210"/>
                    </a:lnTo>
                    <a:lnTo>
                      <a:pt x="263" y="2355"/>
                    </a:lnTo>
                    <a:lnTo>
                      <a:pt x="1329" y="1140"/>
                    </a:lnTo>
                    <a:lnTo>
                      <a:pt x="106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1" name="Google Shape;1441;p48"/>
              <p:cNvSpPr/>
              <p:nvPr/>
            </p:nvSpPr>
            <p:spPr>
              <a:xfrm>
                <a:off x="-5982047" y="-3536059"/>
                <a:ext cx="45903" cy="81475"/>
              </a:xfrm>
              <a:custGeom>
                <a:avLst/>
                <a:gdLst/>
                <a:ahLst/>
                <a:cxnLst/>
                <a:rect l="l" t="t" r="r" b="b"/>
                <a:pathLst>
                  <a:path w="1324" h="2350" extrusionOk="0">
                    <a:moveTo>
                      <a:pt x="1061" y="0"/>
                    </a:moveTo>
                    <a:lnTo>
                      <a:pt x="0" y="1210"/>
                    </a:lnTo>
                    <a:lnTo>
                      <a:pt x="263" y="2349"/>
                    </a:lnTo>
                    <a:lnTo>
                      <a:pt x="1323" y="1140"/>
                    </a:lnTo>
                    <a:lnTo>
                      <a:pt x="106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2" name="Google Shape;1442;p48"/>
              <p:cNvSpPr/>
              <p:nvPr/>
            </p:nvSpPr>
            <p:spPr>
              <a:xfrm>
                <a:off x="-5961281" y="-3445852"/>
                <a:ext cx="46111" cy="81648"/>
              </a:xfrm>
              <a:custGeom>
                <a:avLst/>
                <a:gdLst/>
                <a:ahLst/>
                <a:cxnLst/>
                <a:rect l="l" t="t" r="r" b="b"/>
                <a:pathLst>
                  <a:path w="1330" h="2355" extrusionOk="0">
                    <a:moveTo>
                      <a:pt x="1061" y="0"/>
                    </a:moveTo>
                    <a:lnTo>
                      <a:pt x="1" y="1214"/>
                    </a:lnTo>
                    <a:lnTo>
                      <a:pt x="263" y="2354"/>
                    </a:lnTo>
                    <a:lnTo>
                      <a:pt x="1329" y="1145"/>
                    </a:lnTo>
                    <a:lnTo>
                      <a:pt x="106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3" name="Google Shape;1443;p48"/>
              <p:cNvSpPr/>
              <p:nvPr/>
            </p:nvSpPr>
            <p:spPr>
              <a:xfrm>
                <a:off x="-6015571" y="-3652232"/>
                <a:ext cx="44204" cy="18271"/>
              </a:xfrm>
              <a:custGeom>
                <a:avLst/>
                <a:gdLst/>
                <a:ahLst/>
                <a:cxnLst/>
                <a:rect l="l" t="t" r="r" b="b"/>
                <a:pathLst>
                  <a:path w="1275" h="527" extrusionOk="0">
                    <a:moveTo>
                      <a:pt x="1036" y="1"/>
                    </a:moveTo>
                    <a:cubicBezTo>
                      <a:pt x="1022" y="1"/>
                      <a:pt x="1007" y="3"/>
                      <a:pt x="992" y="6"/>
                    </a:cubicBezTo>
                    <a:lnTo>
                      <a:pt x="194" y="194"/>
                    </a:lnTo>
                    <a:cubicBezTo>
                      <a:pt x="1" y="239"/>
                      <a:pt x="30" y="526"/>
                      <a:pt x="234" y="526"/>
                    </a:cubicBezTo>
                    <a:cubicBezTo>
                      <a:pt x="249" y="526"/>
                      <a:pt x="258" y="526"/>
                      <a:pt x="273" y="521"/>
                    </a:cubicBezTo>
                    <a:lnTo>
                      <a:pt x="1071" y="338"/>
                    </a:lnTo>
                    <a:cubicBezTo>
                      <a:pt x="1274" y="292"/>
                      <a:pt x="1224" y="1"/>
                      <a:pt x="1036" y="1"/>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4" name="Google Shape;1444;p48"/>
              <p:cNvSpPr/>
              <p:nvPr/>
            </p:nvSpPr>
            <p:spPr>
              <a:xfrm>
                <a:off x="-6031554" y="-3359598"/>
                <a:ext cx="218074" cy="323055"/>
              </a:xfrm>
              <a:custGeom>
                <a:avLst/>
                <a:gdLst/>
                <a:ahLst/>
                <a:cxnLst/>
                <a:rect l="l" t="t" r="r" b="b"/>
                <a:pathLst>
                  <a:path w="6290" h="9318" extrusionOk="0">
                    <a:moveTo>
                      <a:pt x="1" y="0"/>
                    </a:moveTo>
                    <a:lnTo>
                      <a:pt x="11" y="496"/>
                    </a:lnTo>
                    <a:lnTo>
                      <a:pt x="368" y="9010"/>
                    </a:lnTo>
                    <a:cubicBezTo>
                      <a:pt x="377" y="9179"/>
                      <a:pt x="516" y="9317"/>
                      <a:pt x="690" y="9317"/>
                    </a:cubicBezTo>
                    <a:lnTo>
                      <a:pt x="5601" y="9317"/>
                    </a:lnTo>
                    <a:cubicBezTo>
                      <a:pt x="5775" y="9317"/>
                      <a:pt x="5913" y="9179"/>
                      <a:pt x="5923" y="9010"/>
                    </a:cubicBezTo>
                    <a:lnTo>
                      <a:pt x="6285" y="511"/>
                    </a:lnTo>
                    <a:lnTo>
                      <a:pt x="6290" y="0"/>
                    </a:lnTo>
                    <a:cubicBezTo>
                      <a:pt x="5765" y="0"/>
                      <a:pt x="5765" y="679"/>
                      <a:pt x="5239" y="679"/>
                    </a:cubicBezTo>
                    <a:cubicBezTo>
                      <a:pt x="4714" y="679"/>
                      <a:pt x="4714" y="0"/>
                      <a:pt x="4194" y="0"/>
                    </a:cubicBezTo>
                    <a:cubicBezTo>
                      <a:pt x="3668" y="0"/>
                      <a:pt x="3668" y="679"/>
                      <a:pt x="3143" y="679"/>
                    </a:cubicBezTo>
                    <a:cubicBezTo>
                      <a:pt x="2623" y="679"/>
                      <a:pt x="2623" y="0"/>
                      <a:pt x="2097" y="0"/>
                    </a:cubicBezTo>
                    <a:cubicBezTo>
                      <a:pt x="1572" y="0"/>
                      <a:pt x="1572" y="679"/>
                      <a:pt x="1047" y="679"/>
                    </a:cubicBezTo>
                    <a:cubicBezTo>
                      <a:pt x="526" y="679"/>
                      <a:pt x="526" y="0"/>
                      <a:pt x="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5" name="Google Shape;1445;p48"/>
              <p:cNvSpPr/>
              <p:nvPr/>
            </p:nvSpPr>
            <p:spPr>
              <a:xfrm>
                <a:off x="-6003022" y="-3282461"/>
                <a:ext cx="33214" cy="33179"/>
              </a:xfrm>
              <a:custGeom>
                <a:avLst/>
                <a:gdLst/>
                <a:ahLst/>
                <a:cxnLst/>
                <a:rect l="l" t="t" r="r" b="b"/>
                <a:pathLst>
                  <a:path w="958" h="957" extrusionOk="0">
                    <a:moveTo>
                      <a:pt x="476" y="0"/>
                    </a:moveTo>
                    <a:cubicBezTo>
                      <a:pt x="214" y="0"/>
                      <a:pt x="1" y="214"/>
                      <a:pt x="1" y="481"/>
                    </a:cubicBezTo>
                    <a:cubicBezTo>
                      <a:pt x="1" y="744"/>
                      <a:pt x="214" y="957"/>
                      <a:pt x="476" y="957"/>
                    </a:cubicBezTo>
                    <a:cubicBezTo>
                      <a:pt x="744" y="957"/>
                      <a:pt x="957" y="744"/>
                      <a:pt x="957" y="481"/>
                    </a:cubicBezTo>
                    <a:cubicBezTo>
                      <a:pt x="957" y="214"/>
                      <a:pt x="744" y="0"/>
                      <a:pt x="47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6" name="Google Shape;1446;p48"/>
              <p:cNvSpPr/>
              <p:nvPr/>
            </p:nvSpPr>
            <p:spPr>
              <a:xfrm>
                <a:off x="-5886363" y="-3176099"/>
                <a:ext cx="40252" cy="40217"/>
              </a:xfrm>
              <a:custGeom>
                <a:avLst/>
                <a:gdLst/>
                <a:ahLst/>
                <a:cxnLst/>
                <a:rect l="l" t="t" r="r" b="b"/>
                <a:pathLst>
                  <a:path w="1161" h="1160" extrusionOk="0">
                    <a:moveTo>
                      <a:pt x="580" y="0"/>
                    </a:moveTo>
                    <a:cubicBezTo>
                      <a:pt x="263" y="0"/>
                      <a:pt x="1" y="263"/>
                      <a:pt x="1" y="580"/>
                    </a:cubicBezTo>
                    <a:cubicBezTo>
                      <a:pt x="1" y="902"/>
                      <a:pt x="263" y="1160"/>
                      <a:pt x="580" y="1160"/>
                    </a:cubicBezTo>
                    <a:cubicBezTo>
                      <a:pt x="903" y="1160"/>
                      <a:pt x="1160" y="902"/>
                      <a:pt x="1160" y="580"/>
                    </a:cubicBezTo>
                    <a:cubicBezTo>
                      <a:pt x="1160" y="263"/>
                      <a:pt x="903" y="0"/>
                      <a:pt x="58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7" name="Google Shape;1447;p48"/>
              <p:cNvSpPr/>
              <p:nvPr/>
            </p:nvSpPr>
            <p:spPr>
              <a:xfrm>
                <a:off x="-5987213" y="-3132313"/>
                <a:ext cx="60360" cy="60187"/>
              </a:xfrm>
              <a:custGeom>
                <a:avLst/>
                <a:gdLst/>
                <a:ahLst/>
                <a:cxnLst/>
                <a:rect l="l" t="t" r="r" b="b"/>
                <a:pathLst>
                  <a:path w="1741" h="1736" extrusionOk="0">
                    <a:moveTo>
                      <a:pt x="873" y="1"/>
                    </a:moveTo>
                    <a:cubicBezTo>
                      <a:pt x="392" y="1"/>
                      <a:pt x="0" y="388"/>
                      <a:pt x="0" y="868"/>
                    </a:cubicBezTo>
                    <a:cubicBezTo>
                      <a:pt x="0" y="1349"/>
                      <a:pt x="392" y="1736"/>
                      <a:pt x="873" y="1736"/>
                    </a:cubicBezTo>
                    <a:cubicBezTo>
                      <a:pt x="1353" y="1736"/>
                      <a:pt x="1740" y="1349"/>
                      <a:pt x="1740" y="868"/>
                    </a:cubicBezTo>
                    <a:cubicBezTo>
                      <a:pt x="1740" y="388"/>
                      <a:pt x="1353" y="1"/>
                      <a:pt x="87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8" name="Google Shape;1448;p48"/>
              <p:cNvSpPr/>
              <p:nvPr/>
            </p:nvSpPr>
            <p:spPr>
              <a:xfrm>
                <a:off x="-6100786" y="-3517685"/>
                <a:ext cx="356581" cy="63966"/>
              </a:xfrm>
              <a:custGeom>
                <a:avLst/>
                <a:gdLst/>
                <a:ahLst/>
                <a:cxnLst/>
                <a:rect l="l" t="t" r="r" b="b"/>
                <a:pathLst>
                  <a:path w="10285" h="1845" extrusionOk="0">
                    <a:moveTo>
                      <a:pt x="922" y="1"/>
                    </a:moveTo>
                    <a:cubicBezTo>
                      <a:pt x="412" y="1"/>
                      <a:pt x="1" y="412"/>
                      <a:pt x="1" y="922"/>
                    </a:cubicBezTo>
                    <a:cubicBezTo>
                      <a:pt x="1" y="1428"/>
                      <a:pt x="412" y="1844"/>
                      <a:pt x="922" y="1844"/>
                    </a:cubicBezTo>
                    <a:lnTo>
                      <a:pt x="9362" y="1844"/>
                    </a:lnTo>
                    <a:cubicBezTo>
                      <a:pt x="9873" y="1844"/>
                      <a:pt x="10284" y="1428"/>
                      <a:pt x="10284" y="922"/>
                    </a:cubicBezTo>
                    <a:cubicBezTo>
                      <a:pt x="10284" y="412"/>
                      <a:pt x="9873" y="1"/>
                      <a:pt x="936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9" name="Google Shape;1449;p48"/>
              <p:cNvSpPr/>
              <p:nvPr/>
            </p:nvSpPr>
            <p:spPr>
              <a:xfrm>
                <a:off x="-6065563" y="-3459789"/>
                <a:ext cx="286132" cy="11718"/>
              </a:xfrm>
              <a:custGeom>
                <a:avLst/>
                <a:gdLst/>
                <a:ahLst/>
                <a:cxnLst/>
                <a:rect l="l" t="t" r="r" b="b"/>
                <a:pathLst>
                  <a:path w="8253" h="338" extrusionOk="0">
                    <a:moveTo>
                      <a:pt x="224" y="1"/>
                    </a:moveTo>
                    <a:cubicBezTo>
                      <a:pt x="1" y="1"/>
                      <a:pt x="1" y="338"/>
                      <a:pt x="224" y="338"/>
                    </a:cubicBezTo>
                    <a:lnTo>
                      <a:pt x="8029" y="338"/>
                    </a:lnTo>
                    <a:cubicBezTo>
                      <a:pt x="8252" y="338"/>
                      <a:pt x="8252" y="1"/>
                      <a:pt x="8029" y="1"/>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450" name="Google Shape;1450;p48"/>
          <p:cNvGrpSpPr/>
          <p:nvPr/>
        </p:nvGrpSpPr>
        <p:grpSpPr>
          <a:xfrm>
            <a:off x="7045377" y="2402695"/>
            <a:ext cx="2781176" cy="2690212"/>
            <a:chOff x="6653873" y="2459225"/>
            <a:chExt cx="2781176" cy="2690212"/>
          </a:xfrm>
        </p:grpSpPr>
        <p:grpSp>
          <p:nvGrpSpPr>
            <p:cNvPr id="1451" name="Google Shape;1451;p48"/>
            <p:cNvGrpSpPr/>
            <p:nvPr/>
          </p:nvGrpSpPr>
          <p:grpSpPr>
            <a:xfrm flipH="1">
              <a:off x="6653873" y="3705300"/>
              <a:ext cx="1114140" cy="1333355"/>
              <a:chOff x="-7609651" y="-824001"/>
              <a:chExt cx="912930" cy="1092556"/>
            </a:xfrm>
          </p:grpSpPr>
          <p:sp>
            <p:nvSpPr>
              <p:cNvPr id="1452" name="Google Shape;1452;p48"/>
              <p:cNvSpPr/>
              <p:nvPr/>
            </p:nvSpPr>
            <p:spPr>
              <a:xfrm>
                <a:off x="-7609651" y="-824001"/>
                <a:ext cx="912930" cy="1092556"/>
              </a:xfrm>
              <a:custGeom>
                <a:avLst/>
                <a:gdLst/>
                <a:ahLst/>
                <a:cxnLst/>
                <a:rect l="l" t="t" r="r" b="b"/>
                <a:pathLst>
                  <a:path w="26332" h="31513" extrusionOk="0">
                    <a:moveTo>
                      <a:pt x="11047" y="6494"/>
                    </a:moveTo>
                    <a:cubicBezTo>
                      <a:pt x="11280" y="6613"/>
                      <a:pt x="11493" y="6772"/>
                      <a:pt x="11681" y="6960"/>
                    </a:cubicBezTo>
                    <a:cubicBezTo>
                      <a:pt x="11389" y="6990"/>
                      <a:pt x="11106" y="7030"/>
                      <a:pt x="10819" y="7074"/>
                    </a:cubicBezTo>
                    <a:cubicBezTo>
                      <a:pt x="10933" y="6901"/>
                      <a:pt x="11007" y="6702"/>
                      <a:pt x="11047" y="6494"/>
                    </a:cubicBezTo>
                    <a:close/>
                    <a:moveTo>
                      <a:pt x="6810" y="8402"/>
                    </a:moveTo>
                    <a:lnTo>
                      <a:pt x="6814" y="8407"/>
                    </a:lnTo>
                    <a:lnTo>
                      <a:pt x="6795" y="8412"/>
                    </a:lnTo>
                    <a:lnTo>
                      <a:pt x="6795" y="8412"/>
                    </a:lnTo>
                    <a:lnTo>
                      <a:pt x="6810" y="8402"/>
                    </a:lnTo>
                    <a:close/>
                    <a:moveTo>
                      <a:pt x="16644" y="0"/>
                    </a:moveTo>
                    <a:cubicBezTo>
                      <a:pt x="16249" y="0"/>
                      <a:pt x="15900" y="267"/>
                      <a:pt x="15805" y="656"/>
                    </a:cubicBezTo>
                    <a:lnTo>
                      <a:pt x="14501" y="5528"/>
                    </a:lnTo>
                    <a:lnTo>
                      <a:pt x="14358" y="5627"/>
                    </a:lnTo>
                    <a:lnTo>
                      <a:pt x="14358" y="5627"/>
                    </a:lnTo>
                    <a:lnTo>
                      <a:pt x="14566" y="3848"/>
                    </a:lnTo>
                    <a:cubicBezTo>
                      <a:pt x="14670" y="3313"/>
                      <a:pt x="14293" y="2797"/>
                      <a:pt x="13753" y="2733"/>
                    </a:cubicBezTo>
                    <a:cubicBezTo>
                      <a:pt x="13715" y="2728"/>
                      <a:pt x="13677" y="2726"/>
                      <a:pt x="13640" y="2726"/>
                    </a:cubicBezTo>
                    <a:cubicBezTo>
                      <a:pt x="13143" y="2726"/>
                      <a:pt x="12725" y="3117"/>
                      <a:pt x="12702" y="3625"/>
                    </a:cubicBezTo>
                    <a:lnTo>
                      <a:pt x="12514" y="5201"/>
                    </a:lnTo>
                    <a:cubicBezTo>
                      <a:pt x="11984" y="4804"/>
                      <a:pt x="11369" y="4532"/>
                      <a:pt x="10720" y="4418"/>
                    </a:cubicBezTo>
                    <a:cubicBezTo>
                      <a:pt x="10536" y="4384"/>
                      <a:pt x="10349" y="4366"/>
                      <a:pt x="10164" y="4366"/>
                    </a:cubicBezTo>
                    <a:cubicBezTo>
                      <a:pt x="9999" y="4366"/>
                      <a:pt x="9835" y="4380"/>
                      <a:pt x="9674" y="4408"/>
                    </a:cubicBezTo>
                    <a:cubicBezTo>
                      <a:pt x="9773" y="4041"/>
                      <a:pt x="9783" y="3645"/>
                      <a:pt x="9560" y="3288"/>
                    </a:cubicBezTo>
                    <a:cubicBezTo>
                      <a:pt x="9296" y="2862"/>
                      <a:pt x="8823" y="2651"/>
                      <a:pt x="8130" y="2651"/>
                    </a:cubicBezTo>
                    <a:cubicBezTo>
                      <a:pt x="7846" y="2651"/>
                      <a:pt x="7525" y="2687"/>
                      <a:pt x="7166" y="2757"/>
                    </a:cubicBezTo>
                    <a:cubicBezTo>
                      <a:pt x="6520" y="1781"/>
                      <a:pt x="5899" y="1305"/>
                      <a:pt x="5282" y="1305"/>
                    </a:cubicBezTo>
                    <a:cubicBezTo>
                      <a:pt x="5185" y="1305"/>
                      <a:pt x="5088" y="1316"/>
                      <a:pt x="4991" y="1340"/>
                    </a:cubicBezTo>
                    <a:cubicBezTo>
                      <a:pt x="4277" y="1514"/>
                      <a:pt x="3866" y="2257"/>
                      <a:pt x="3732" y="3605"/>
                    </a:cubicBezTo>
                    <a:cubicBezTo>
                      <a:pt x="2473" y="3967"/>
                      <a:pt x="1834" y="4497"/>
                      <a:pt x="1779" y="5216"/>
                    </a:cubicBezTo>
                    <a:cubicBezTo>
                      <a:pt x="1730" y="5934"/>
                      <a:pt x="2295" y="6559"/>
                      <a:pt x="3504" y="7094"/>
                    </a:cubicBezTo>
                    <a:cubicBezTo>
                      <a:pt x="3444" y="8442"/>
                      <a:pt x="3752" y="9240"/>
                      <a:pt x="4431" y="9513"/>
                    </a:cubicBezTo>
                    <a:cubicBezTo>
                      <a:pt x="4579" y="9577"/>
                      <a:pt x="4743" y="9607"/>
                      <a:pt x="4901" y="9607"/>
                    </a:cubicBezTo>
                    <a:cubicBezTo>
                      <a:pt x="4525" y="9894"/>
                      <a:pt x="4158" y="10201"/>
                      <a:pt x="3816" y="10529"/>
                    </a:cubicBezTo>
                    <a:cubicBezTo>
                      <a:pt x="1353" y="12848"/>
                      <a:pt x="0" y="15931"/>
                      <a:pt x="0" y="19197"/>
                    </a:cubicBezTo>
                    <a:cubicBezTo>
                      <a:pt x="0" y="22165"/>
                      <a:pt x="1145" y="25030"/>
                      <a:pt x="3216" y="27265"/>
                    </a:cubicBezTo>
                    <a:lnTo>
                      <a:pt x="3236" y="27285"/>
                    </a:lnTo>
                    <a:cubicBezTo>
                      <a:pt x="3296" y="27354"/>
                      <a:pt x="3360" y="27419"/>
                      <a:pt x="3430" y="27488"/>
                    </a:cubicBezTo>
                    <a:lnTo>
                      <a:pt x="3439" y="27503"/>
                    </a:lnTo>
                    <a:cubicBezTo>
                      <a:pt x="3489" y="27552"/>
                      <a:pt x="3544" y="27602"/>
                      <a:pt x="3598" y="27656"/>
                    </a:cubicBezTo>
                    <a:lnTo>
                      <a:pt x="3618" y="27676"/>
                    </a:lnTo>
                    <a:lnTo>
                      <a:pt x="3662" y="27726"/>
                    </a:lnTo>
                    <a:cubicBezTo>
                      <a:pt x="3702" y="27761"/>
                      <a:pt x="3737" y="27795"/>
                      <a:pt x="3776" y="27830"/>
                    </a:cubicBezTo>
                    <a:lnTo>
                      <a:pt x="3826" y="27879"/>
                    </a:lnTo>
                    <a:lnTo>
                      <a:pt x="3895" y="27939"/>
                    </a:lnTo>
                    <a:lnTo>
                      <a:pt x="3990" y="28028"/>
                    </a:lnTo>
                    <a:lnTo>
                      <a:pt x="4024" y="28058"/>
                    </a:lnTo>
                    <a:lnTo>
                      <a:pt x="4133" y="28157"/>
                    </a:lnTo>
                    <a:lnTo>
                      <a:pt x="4213" y="28226"/>
                    </a:lnTo>
                    <a:lnTo>
                      <a:pt x="4232" y="28246"/>
                    </a:lnTo>
                    <a:cubicBezTo>
                      <a:pt x="4282" y="28286"/>
                      <a:pt x="4332" y="28330"/>
                      <a:pt x="4381" y="28370"/>
                    </a:cubicBezTo>
                    <a:lnTo>
                      <a:pt x="4441" y="28420"/>
                    </a:lnTo>
                    <a:lnTo>
                      <a:pt x="4460" y="28435"/>
                    </a:lnTo>
                    <a:cubicBezTo>
                      <a:pt x="4520" y="28484"/>
                      <a:pt x="4579" y="28529"/>
                      <a:pt x="4639" y="28578"/>
                    </a:cubicBezTo>
                    <a:lnTo>
                      <a:pt x="4688" y="28618"/>
                    </a:lnTo>
                    <a:cubicBezTo>
                      <a:pt x="4763" y="28677"/>
                      <a:pt x="4837" y="28732"/>
                      <a:pt x="4911" y="28791"/>
                    </a:cubicBezTo>
                    <a:lnTo>
                      <a:pt x="4921" y="28796"/>
                    </a:lnTo>
                    <a:cubicBezTo>
                      <a:pt x="6200" y="29758"/>
                      <a:pt x="7637" y="30481"/>
                      <a:pt x="9169" y="30932"/>
                    </a:cubicBezTo>
                    <a:lnTo>
                      <a:pt x="9188" y="30942"/>
                    </a:lnTo>
                    <a:lnTo>
                      <a:pt x="9203" y="30947"/>
                    </a:lnTo>
                    <a:cubicBezTo>
                      <a:pt x="9283" y="30967"/>
                      <a:pt x="9362" y="30992"/>
                      <a:pt x="9446" y="31012"/>
                    </a:cubicBezTo>
                    <a:lnTo>
                      <a:pt x="9476" y="31022"/>
                    </a:lnTo>
                    <a:lnTo>
                      <a:pt x="9540" y="31041"/>
                    </a:lnTo>
                    <a:cubicBezTo>
                      <a:pt x="9620" y="31061"/>
                      <a:pt x="9704" y="31081"/>
                      <a:pt x="9788" y="31101"/>
                    </a:cubicBezTo>
                    <a:lnTo>
                      <a:pt x="9808" y="31111"/>
                    </a:lnTo>
                    <a:lnTo>
                      <a:pt x="9857" y="31121"/>
                    </a:lnTo>
                    <a:cubicBezTo>
                      <a:pt x="10933" y="31378"/>
                      <a:pt x="12033" y="31512"/>
                      <a:pt x="13143" y="31512"/>
                    </a:cubicBezTo>
                    <a:lnTo>
                      <a:pt x="13163" y="31512"/>
                    </a:lnTo>
                    <a:cubicBezTo>
                      <a:pt x="16667" y="31512"/>
                      <a:pt x="19968" y="30239"/>
                      <a:pt x="22451" y="27924"/>
                    </a:cubicBezTo>
                    <a:cubicBezTo>
                      <a:pt x="24948" y="25595"/>
                      <a:pt x="26326" y="22497"/>
                      <a:pt x="26326" y="19197"/>
                    </a:cubicBezTo>
                    <a:cubicBezTo>
                      <a:pt x="26331" y="15936"/>
                      <a:pt x="24978" y="12863"/>
                      <a:pt x="22530" y="10543"/>
                    </a:cubicBezTo>
                    <a:cubicBezTo>
                      <a:pt x="20736" y="8848"/>
                      <a:pt x="18506" y="7689"/>
                      <a:pt x="16087" y="7183"/>
                    </a:cubicBezTo>
                    <a:lnTo>
                      <a:pt x="16087" y="7183"/>
                    </a:lnTo>
                    <a:lnTo>
                      <a:pt x="20721" y="7461"/>
                    </a:lnTo>
                    <a:cubicBezTo>
                      <a:pt x="20742" y="7462"/>
                      <a:pt x="20763" y="7463"/>
                      <a:pt x="20784" y="7463"/>
                    </a:cubicBezTo>
                    <a:cubicBezTo>
                      <a:pt x="21175" y="7463"/>
                      <a:pt x="21519" y="7202"/>
                      <a:pt x="21618" y="6816"/>
                    </a:cubicBezTo>
                    <a:cubicBezTo>
                      <a:pt x="21727" y="6415"/>
                      <a:pt x="21529" y="5994"/>
                      <a:pt x="21152" y="5815"/>
                    </a:cubicBezTo>
                    <a:lnTo>
                      <a:pt x="19829" y="5161"/>
                    </a:lnTo>
                    <a:lnTo>
                      <a:pt x="21846" y="2495"/>
                    </a:lnTo>
                    <a:cubicBezTo>
                      <a:pt x="22302" y="1895"/>
                      <a:pt x="21836" y="1097"/>
                      <a:pt x="21166" y="1097"/>
                    </a:cubicBezTo>
                    <a:cubicBezTo>
                      <a:pt x="21073" y="1097"/>
                      <a:pt x="20975" y="1113"/>
                      <a:pt x="20875" y="1147"/>
                    </a:cubicBezTo>
                    <a:lnTo>
                      <a:pt x="17708" y="2222"/>
                    </a:lnTo>
                    <a:lnTo>
                      <a:pt x="17505" y="760"/>
                    </a:lnTo>
                    <a:cubicBezTo>
                      <a:pt x="17450" y="344"/>
                      <a:pt x="17113" y="27"/>
                      <a:pt x="16697" y="2"/>
                    </a:cubicBezTo>
                    <a:cubicBezTo>
                      <a:pt x="16679" y="1"/>
                      <a:pt x="16662" y="0"/>
                      <a:pt x="16644" y="0"/>
                    </a:cubicBezTo>
                    <a:close/>
                  </a:path>
                </a:pathLst>
              </a:custGeom>
              <a:solidFill>
                <a:schemeClr val="accent5"/>
              </a:solidFill>
              <a:ln w="28575" cap="flat" cmpd="sng">
                <a:solidFill>
                  <a:schemeClr val="accent5"/>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3" name="Google Shape;1453;p48"/>
              <p:cNvSpPr/>
              <p:nvPr/>
            </p:nvSpPr>
            <p:spPr>
              <a:xfrm>
                <a:off x="-7086161" y="-796821"/>
                <a:ext cx="214261" cy="204726"/>
              </a:xfrm>
              <a:custGeom>
                <a:avLst/>
                <a:gdLst/>
                <a:ahLst/>
                <a:cxnLst/>
                <a:rect l="l" t="t" r="r" b="b"/>
                <a:pathLst>
                  <a:path w="6180" h="5905" extrusionOk="0">
                    <a:moveTo>
                      <a:pt x="1542" y="1"/>
                    </a:moveTo>
                    <a:cubicBezTo>
                      <a:pt x="1502" y="1"/>
                      <a:pt x="1462" y="23"/>
                      <a:pt x="1448" y="70"/>
                    </a:cubicBezTo>
                    <a:lnTo>
                      <a:pt x="16" y="5453"/>
                    </a:lnTo>
                    <a:cubicBezTo>
                      <a:pt x="1" y="5512"/>
                      <a:pt x="41" y="5567"/>
                      <a:pt x="100" y="5572"/>
                    </a:cubicBezTo>
                    <a:lnTo>
                      <a:pt x="5666" y="5904"/>
                    </a:lnTo>
                    <a:cubicBezTo>
                      <a:pt x="5669" y="5904"/>
                      <a:pt x="5673" y="5904"/>
                      <a:pt x="5676" y="5904"/>
                    </a:cubicBezTo>
                    <a:cubicBezTo>
                      <a:pt x="5772" y="5904"/>
                      <a:pt x="5806" y="5773"/>
                      <a:pt x="5715" y="5725"/>
                    </a:cubicBezTo>
                    <a:lnTo>
                      <a:pt x="4273" y="5016"/>
                    </a:lnTo>
                    <a:lnTo>
                      <a:pt x="3653" y="4709"/>
                    </a:lnTo>
                    <a:cubicBezTo>
                      <a:pt x="3599" y="4679"/>
                      <a:pt x="3584" y="4610"/>
                      <a:pt x="3619" y="4565"/>
                    </a:cubicBezTo>
                    <a:lnTo>
                      <a:pt x="4204" y="3792"/>
                    </a:lnTo>
                    <a:lnTo>
                      <a:pt x="6131" y="1240"/>
                    </a:lnTo>
                    <a:cubicBezTo>
                      <a:pt x="6179" y="1175"/>
                      <a:pt x="6128" y="1091"/>
                      <a:pt x="6058" y="1091"/>
                    </a:cubicBezTo>
                    <a:cubicBezTo>
                      <a:pt x="6048" y="1091"/>
                      <a:pt x="6038" y="1093"/>
                      <a:pt x="6027" y="1096"/>
                    </a:cubicBezTo>
                    <a:lnTo>
                      <a:pt x="2994" y="2127"/>
                    </a:lnTo>
                    <a:lnTo>
                      <a:pt x="2077" y="2434"/>
                    </a:lnTo>
                    <a:cubicBezTo>
                      <a:pt x="2067" y="2438"/>
                      <a:pt x="2056" y="2440"/>
                      <a:pt x="2046" y="2440"/>
                    </a:cubicBezTo>
                    <a:cubicBezTo>
                      <a:pt x="2002" y="2440"/>
                      <a:pt x="1962" y="2408"/>
                      <a:pt x="1954" y="2360"/>
                    </a:cubicBezTo>
                    <a:lnTo>
                      <a:pt x="1854" y="1671"/>
                    </a:lnTo>
                    <a:lnTo>
                      <a:pt x="1636" y="80"/>
                    </a:lnTo>
                    <a:cubicBezTo>
                      <a:pt x="1629" y="28"/>
                      <a:pt x="1585" y="1"/>
                      <a:pt x="154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4" name="Google Shape;1454;p48"/>
              <p:cNvSpPr/>
              <p:nvPr/>
            </p:nvSpPr>
            <p:spPr>
              <a:xfrm>
                <a:off x="-7364720" y="-700409"/>
                <a:ext cx="392014" cy="151751"/>
              </a:xfrm>
              <a:custGeom>
                <a:avLst/>
                <a:gdLst/>
                <a:ahLst/>
                <a:cxnLst/>
                <a:rect l="l" t="t" r="r" b="b"/>
                <a:pathLst>
                  <a:path w="11307" h="4377" extrusionOk="0">
                    <a:moveTo>
                      <a:pt x="2480" y="2052"/>
                    </a:moveTo>
                    <a:cubicBezTo>
                      <a:pt x="2713" y="2176"/>
                      <a:pt x="2877" y="2399"/>
                      <a:pt x="2892" y="2617"/>
                    </a:cubicBezTo>
                    <a:cubicBezTo>
                      <a:pt x="2911" y="2845"/>
                      <a:pt x="2743" y="3073"/>
                      <a:pt x="2545" y="3103"/>
                    </a:cubicBezTo>
                    <a:cubicBezTo>
                      <a:pt x="2537" y="3103"/>
                      <a:pt x="2529" y="3103"/>
                      <a:pt x="2522" y="3103"/>
                    </a:cubicBezTo>
                    <a:cubicBezTo>
                      <a:pt x="2347" y="3103"/>
                      <a:pt x="2190" y="2996"/>
                      <a:pt x="2123" y="2830"/>
                    </a:cubicBezTo>
                    <a:cubicBezTo>
                      <a:pt x="2064" y="2642"/>
                      <a:pt x="2099" y="2429"/>
                      <a:pt x="2223" y="2270"/>
                    </a:cubicBezTo>
                    <a:cubicBezTo>
                      <a:pt x="2292" y="2181"/>
                      <a:pt x="2381" y="2107"/>
                      <a:pt x="2480" y="2052"/>
                    </a:cubicBezTo>
                    <a:close/>
                    <a:moveTo>
                      <a:pt x="6565" y="0"/>
                    </a:moveTo>
                    <a:cubicBezTo>
                      <a:pt x="6488" y="0"/>
                      <a:pt x="6412" y="47"/>
                      <a:pt x="6400" y="149"/>
                    </a:cubicBezTo>
                    <a:lnTo>
                      <a:pt x="6019" y="3460"/>
                    </a:lnTo>
                    <a:cubicBezTo>
                      <a:pt x="5523" y="2508"/>
                      <a:pt x="4577" y="1799"/>
                      <a:pt x="3521" y="1616"/>
                    </a:cubicBezTo>
                    <a:cubicBezTo>
                      <a:pt x="3385" y="1589"/>
                      <a:pt x="3246" y="1575"/>
                      <a:pt x="3107" y="1575"/>
                    </a:cubicBezTo>
                    <a:cubicBezTo>
                      <a:pt x="2968" y="1575"/>
                      <a:pt x="2830" y="1589"/>
                      <a:pt x="2693" y="1616"/>
                    </a:cubicBezTo>
                    <a:cubicBezTo>
                      <a:pt x="2624" y="1631"/>
                      <a:pt x="2550" y="1656"/>
                      <a:pt x="2480" y="1680"/>
                    </a:cubicBezTo>
                    <a:cubicBezTo>
                      <a:pt x="2244" y="1596"/>
                      <a:pt x="1991" y="1555"/>
                      <a:pt x="1741" y="1555"/>
                    </a:cubicBezTo>
                    <a:cubicBezTo>
                      <a:pt x="1713" y="1555"/>
                      <a:pt x="1685" y="1556"/>
                      <a:pt x="1658" y="1556"/>
                    </a:cubicBezTo>
                    <a:cubicBezTo>
                      <a:pt x="1147" y="1566"/>
                      <a:pt x="647" y="1670"/>
                      <a:pt x="176" y="1869"/>
                    </a:cubicBezTo>
                    <a:cubicBezTo>
                      <a:pt x="1" y="1943"/>
                      <a:pt x="77" y="2190"/>
                      <a:pt x="236" y="2190"/>
                    </a:cubicBezTo>
                    <a:cubicBezTo>
                      <a:pt x="257" y="2190"/>
                      <a:pt x="280" y="2186"/>
                      <a:pt x="305" y="2176"/>
                    </a:cubicBezTo>
                    <a:cubicBezTo>
                      <a:pt x="736" y="1998"/>
                      <a:pt x="1197" y="1903"/>
                      <a:pt x="1663" y="1894"/>
                    </a:cubicBezTo>
                    <a:cubicBezTo>
                      <a:pt x="1686" y="1893"/>
                      <a:pt x="1710" y="1892"/>
                      <a:pt x="1734" y="1892"/>
                    </a:cubicBezTo>
                    <a:cubicBezTo>
                      <a:pt x="1854" y="1892"/>
                      <a:pt x="1973" y="1903"/>
                      <a:pt x="2089" y="1923"/>
                    </a:cubicBezTo>
                    <a:cubicBezTo>
                      <a:pt x="2039" y="1968"/>
                      <a:pt x="1995" y="2017"/>
                      <a:pt x="1955" y="2067"/>
                    </a:cubicBezTo>
                    <a:cubicBezTo>
                      <a:pt x="1762" y="2320"/>
                      <a:pt x="1707" y="2652"/>
                      <a:pt x="1816" y="2954"/>
                    </a:cubicBezTo>
                    <a:cubicBezTo>
                      <a:pt x="1929" y="3243"/>
                      <a:pt x="2214" y="3441"/>
                      <a:pt x="2507" y="3441"/>
                    </a:cubicBezTo>
                    <a:cubicBezTo>
                      <a:pt x="2536" y="3441"/>
                      <a:pt x="2565" y="3439"/>
                      <a:pt x="2594" y="3435"/>
                    </a:cubicBezTo>
                    <a:cubicBezTo>
                      <a:pt x="2971" y="3385"/>
                      <a:pt x="3263" y="2999"/>
                      <a:pt x="3229" y="2587"/>
                    </a:cubicBezTo>
                    <a:cubicBezTo>
                      <a:pt x="3199" y="2330"/>
                      <a:pt x="3075" y="2097"/>
                      <a:pt x="2882" y="1928"/>
                    </a:cubicBezTo>
                    <a:cubicBezTo>
                      <a:pt x="2955" y="1919"/>
                      <a:pt x="3028" y="1914"/>
                      <a:pt x="3101" y="1914"/>
                    </a:cubicBezTo>
                    <a:cubicBezTo>
                      <a:pt x="3221" y="1914"/>
                      <a:pt x="3341" y="1926"/>
                      <a:pt x="3462" y="1948"/>
                    </a:cubicBezTo>
                    <a:cubicBezTo>
                      <a:pt x="4616" y="2161"/>
                      <a:pt x="5558" y="2989"/>
                      <a:pt x="5925" y="4104"/>
                    </a:cubicBezTo>
                    <a:cubicBezTo>
                      <a:pt x="5925" y="4114"/>
                      <a:pt x="5930" y="4124"/>
                      <a:pt x="5940" y="4134"/>
                    </a:cubicBezTo>
                    <a:lnTo>
                      <a:pt x="5930" y="4188"/>
                    </a:lnTo>
                    <a:cubicBezTo>
                      <a:pt x="5920" y="4282"/>
                      <a:pt x="5989" y="4362"/>
                      <a:pt x="6078" y="4376"/>
                    </a:cubicBezTo>
                    <a:lnTo>
                      <a:pt x="6098" y="4376"/>
                    </a:lnTo>
                    <a:cubicBezTo>
                      <a:pt x="6182" y="4372"/>
                      <a:pt x="6257" y="4312"/>
                      <a:pt x="6267" y="4228"/>
                    </a:cubicBezTo>
                    <a:lnTo>
                      <a:pt x="6277" y="4124"/>
                    </a:lnTo>
                    <a:lnTo>
                      <a:pt x="11213" y="689"/>
                    </a:lnTo>
                    <a:cubicBezTo>
                      <a:pt x="11287" y="635"/>
                      <a:pt x="11307" y="531"/>
                      <a:pt x="11252" y="456"/>
                    </a:cubicBezTo>
                    <a:cubicBezTo>
                      <a:pt x="11222" y="407"/>
                      <a:pt x="11168" y="381"/>
                      <a:pt x="11114" y="381"/>
                    </a:cubicBezTo>
                    <a:cubicBezTo>
                      <a:pt x="11081" y="381"/>
                      <a:pt x="11048" y="391"/>
                      <a:pt x="11019" y="412"/>
                    </a:cubicBezTo>
                    <a:lnTo>
                      <a:pt x="6331" y="3678"/>
                    </a:lnTo>
                    <a:lnTo>
                      <a:pt x="6737" y="189"/>
                    </a:lnTo>
                    <a:cubicBezTo>
                      <a:pt x="6751" y="67"/>
                      <a:pt x="6657" y="0"/>
                      <a:pt x="6565" y="0"/>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5" name="Google Shape;1455;p48"/>
              <p:cNvSpPr/>
              <p:nvPr/>
            </p:nvSpPr>
            <p:spPr>
              <a:xfrm>
                <a:off x="-7522391" y="-751856"/>
                <a:ext cx="229931" cy="233953"/>
              </a:xfrm>
              <a:custGeom>
                <a:avLst/>
                <a:gdLst/>
                <a:ahLst/>
                <a:cxnLst/>
                <a:rect l="l" t="t" r="r" b="b"/>
                <a:pathLst>
                  <a:path w="6632" h="6748" extrusionOk="0">
                    <a:moveTo>
                      <a:pt x="2754" y="1"/>
                    </a:moveTo>
                    <a:cubicBezTo>
                      <a:pt x="2721" y="1"/>
                      <a:pt x="2689" y="5"/>
                      <a:pt x="2657" y="12"/>
                    </a:cubicBezTo>
                    <a:cubicBezTo>
                      <a:pt x="2181" y="131"/>
                      <a:pt x="1983" y="1157"/>
                      <a:pt x="1948" y="2134"/>
                    </a:cubicBezTo>
                    <a:cubicBezTo>
                      <a:pt x="1012" y="2342"/>
                      <a:pt x="70" y="2703"/>
                      <a:pt x="35" y="3189"/>
                    </a:cubicBezTo>
                    <a:cubicBezTo>
                      <a:pt x="1" y="3675"/>
                      <a:pt x="898" y="4175"/>
                      <a:pt x="1805" y="4512"/>
                    </a:cubicBezTo>
                    <a:cubicBezTo>
                      <a:pt x="1701" y="5484"/>
                      <a:pt x="1745" y="6534"/>
                      <a:pt x="2206" y="6718"/>
                    </a:cubicBezTo>
                    <a:cubicBezTo>
                      <a:pt x="2255" y="6738"/>
                      <a:pt x="2308" y="6748"/>
                      <a:pt x="2364" y="6748"/>
                    </a:cubicBezTo>
                    <a:cubicBezTo>
                      <a:pt x="2829" y="6748"/>
                      <a:pt x="3510" y="6089"/>
                      <a:pt x="4050" y="5395"/>
                    </a:cubicBezTo>
                    <a:cubicBezTo>
                      <a:pt x="4623" y="5642"/>
                      <a:pt x="5236" y="5836"/>
                      <a:pt x="5677" y="5836"/>
                    </a:cubicBezTo>
                    <a:cubicBezTo>
                      <a:pt x="5907" y="5836"/>
                      <a:pt x="6090" y="5783"/>
                      <a:pt x="6196" y="5657"/>
                    </a:cubicBezTo>
                    <a:cubicBezTo>
                      <a:pt x="6513" y="5281"/>
                      <a:pt x="6067" y="4329"/>
                      <a:pt x="5522" y="3516"/>
                    </a:cubicBezTo>
                    <a:cubicBezTo>
                      <a:pt x="6126" y="2817"/>
                      <a:pt x="6632" y="2015"/>
                      <a:pt x="6384" y="1618"/>
                    </a:cubicBezTo>
                    <a:cubicBezTo>
                      <a:pt x="6264" y="1424"/>
                      <a:pt x="5977" y="1348"/>
                      <a:pt x="5612" y="1348"/>
                    </a:cubicBezTo>
                    <a:cubicBezTo>
                      <a:pt x="5223" y="1348"/>
                      <a:pt x="4745" y="1434"/>
                      <a:pt x="4283" y="1554"/>
                    </a:cubicBezTo>
                    <a:cubicBezTo>
                      <a:pt x="3824" y="766"/>
                      <a:pt x="3223" y="1"/>
                      <a:pt x="275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6" name="Google Shape;1456;p48"/>
              <p:cNvSpPr/>
              <p:nvPr/>
            </p:nvSpPr>
            <p:spPr>
              <a:xfrm>
                <a:off x="-7438875" y="-670975"/>
                <a:ext cx="74610" cy="67641"/>
              </a:xfrm>
              <a:custGeom>
                <a:avLst/>
                <a:gdLst/>
                <a:ahLst/>
                <a:cxnLst/>
                <a:rect l="l" t="t" r="r" b="b"/>
                <a:pathLst>
                  <a:path w="2152" h="1951" extrusionOk="0">
                    <a:moveTo>
                      <a:pt x="1072" y="0"/>
                    </a:moveTo>
                    <a:cubicBezTo>
                      <a:pt x="995" y="0"/>
                      <a:pt x="916" y="9"/>
                      <a:pt x="838" y="29"/>
                    </a:cubicBezTo>
                    <a:cubicBezTo>
                      <a:pt x="317" y="157"/>
                      <a:pt x="0" y="688"/>
                      <a:pt x="129" y="1213"/>
                    </a:cubicBezTo>
                    <a:cubicBezTo>
                      <a:pt x="239" y="1655"/>
                      <a:pt x="638" y="1950"/>
                      <a:pt x="1074" y="1950"/>
                    </a:cubicBezTo>
                    <a:cubicBezTo>
                      <a:pt x="1152" y="1950"/>
                      <a:pt x="1230" y="1941"/>
                      <a:pt x="1309" y="1922"/>
                    </a:cubicBezTo>
                    <a:cubicBezTo>
                      <a:pt x="1829" y="1793"/>
                      <a:pt x="2151" y="1263"/>
                      <a:pt x="2022" y="742"/>
                    </a:cubicBezTo>
                    <a:cubicBezTo>
                      <a:pt x="1913" y="299"/>
                      <a:pt x="1512" y="0"/>
                      <a:pt x="107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7" name="Google Shape;1457;p48"/>
              <p:cNvSpPr/>
              <p:nvPr/>
            </p:nvSpPr>
            <p:spPr>
              <a:xfrm>
                <a:off x="-7153313" y="-558512"/>
                <a:ext cx="429596" cy="800253"/>
              </a:xfrm>
              <a:custGeom>
                <a:avLst/>
                <a:gdLst/>
                <a:ahLst/>
                <a:cxnLst/>
                <a:rect l="l" t="t" r="r" b="b"/>
                <a:pathLst>
                  <a:path w="12391" h="23082" extrusionOk="0">
                    <a:moveTo>
                      <a:pt x="10" y="1"/>
                    </a:moveTo>
                    <a:cubicBezTo>
                      <a:pt x="7" y="1"/>
                      <a:pt x="3" y="1"/>
                      <a:pt x="0" y="1"/>
                    </a:cubicBezTo>
                    <a:lnTo>
                      <a:pt x="0" y="948"/>
                    </a:lnTo>
                    <a:cubicBezTo>
                      <a:pt x="6284" y="948"/>
                      <a:pt x="11374" y="5690"/>
                      <a:pt x="11374" y="11539"/>
                    </a:cubicBezTo>
                    <a:cubicBezTo>
                      <a:pt x="11374" y="17392"/>
                      <a:pt x="6284" y="22135"/>
                      <a:pt x="0" y="22135"/>
                    </a:cubicBezTo>
                    <a:lnTo>
                      <a:pt x="0" y="23081"/>
                    </a:lnTo>
                    <a:cubicBezTo>
                      <a:pt x="6844" y="23081"/>
                      <a:pt x="12390" y="17917"/>
                      <a:pt x="12390" y="11539"/>
                    </a:cubicBezTo>
                    <a:cubicBezTo>
                      <a:pt x="12390" y="5168"/>
                      <a:pt x="6855" y="1"/>
                      <a:pt x="1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8" name="Google Shape;1458;p48"/>
              <p:cNvSpPr/>
              <p:nvPr/>
            </p:nvSpPr>
            <p:spPr>
              <a:xfrm>
                <a:off x="-7153313" y="-525854"/>
                <a:ext cx="394371" cy="734761"/>
              </a:xfrm>
              <a:custGeom>
                <a:avLst/>
                <a:gdLst/>
                <a:ahLst/>
                <a:cxnLst/>
                <a:rect l="l" t="t" r="r" b="b"/>
                <a:pathLst>
                  <a:path w="11375" h="21193" extrusionOk="0">
                    <a:moveTo>
                      <a:pt x="0" y="1"/>
                    </a:moveTo>
                    <a:lnTo>
                      <a:pt x="0" y="789"/>
                    </a:lnTo>
                    <a:cubicBezTo>
                      <a:pt x="5814" y="789"/>
                      <a:pt x="10532" y="5180"/>
                      <a:pt x="10532" y="10597"/>
                    </a:cubicBezTo>
                    <a:cubicBezTo>
                      <a:pt x="10532" y="16013"/>
                      <a:pt x="5814" y="20405"/>
                      <a:pt x="0" y="20405"/>
                    </a:cubicBezTo>
                    <a:lnTo>
                      <a:pt x="0" y="21193"/>
                    </a:lnTo>
                    <a:cubicBezTo>
                      <a:pt x="6284" y="21193"/>
                      <a:pt x="11374" y="16450"/>
                      <a:pt x="11374" y="10597"/>
                    </a:cubicBezTo>
                    <a:cubicBezTo>
                      <a:pt x="11374" y="4744"/>
                      <a:pt x="6284" y="1"/>
                      <a:pt x="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9" name="Google Shape;1459;p48"/>
              <p:cNvSpPr/>
              <p:nvPr/>
            </p:nvSpPr>
            <p:spPr>
              <a:xfrm>
                <a:off x="-7153313" y="-498362"/>
                <a:ext cx="365144" cy="679948"/>
              </a:xfrm>
              <a:custGeom>
                <a:avLst/>
                <a:gdLst/>
                <a:ahLst/>
                <a:cxnLst/>
                <a:rect l="l" t="t" r="r" b="b"/>
                <a:pathLst>
                  <a:path w="10532" h="19612" extrusionOk="0">
                    <a:moveTo>
                      <a:pt x="0" y="1"/>
                    </a:moveTo>
                    <a:lnTo>
                      <a:pt x="0" y="19612"/>
                    </a:lnTo>
                    <a:cubicBezTo>
                      <a:pt x="5814" y="19612"/>
                      <a:pt x="10532" y="15220"/>
                      <a:pt x="10532" y="9804"/>
                    </a:cubicBezTo>
                    <a:cubicBezTo>
                      <a:pt x="10532" y="4387"/>
                      <a:pt x="5814" y="1"/>
                      <a:pt x="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0" name="Google Shape;1460;p48"/>
              <p:cNvSpPr/>
              <p:nvPr/>
            </p:nvSpPr>
            <p:spPr>
              <a:xfrm>
                <a:off x="-7119130" y="-318261"/>
                <a:ext cx="60326" cy="36785"/>
              </a:xfrm>
              <a:custGeom>
                <a:avLst/>
                <a:gdLst/>
                <a:ahLst/>
                <a:cxnLst/>
                <a:rect l="l" t="t" r="r" b="b"/>
                <a:pathLst>
                  <a:path w="1740" h="1061" extrusionOk="0">
                    <a:moveTo>
                      <a:pt x="1157" y="1"/>
                    </a:moveTo>
                    <a:cubicBezTo>
                      <a:pt x="1091" y="1"/>
                      <a:pt x="1024" y="12"/>
                      <a:pt x="957" y="34"/>
                    </a:cubicBezTo>
                    <a:cubicBezTo>
                      <a:pt x="664" y="138"/>
                      <a:pt x="0" y="604"/>
                      <a:pt x="90" y="867"/>
                    </a:cubicBezTo>
                    <a:cubicBezTo>
                      <a:pt x="139" y="1009"/>
                      <a:pt x="410" y="1061"/>
                      <a:pt x="691" y="1061"/>
                    </a:cubicBezTo>
                    <a:cubicBezTo>
                      <a:pt x="919" y="1061"/>
                      <a:pt x="1153" y="1027"/>
                      <a:pt x="1284" y="981"/>
                    </a:cubicBezTo>
                    <a:cubicBezTo>
                      <a:pt x="1576" y="882"/>
                      <a:pt x="1740" y="584"/>
                      <a:pt x="1651" y="327"/>
                    </a:cubicBezTo>
                    <a:cubicBezTo>
                      <a:pt x="1582" y="124"/>
                      <a:pt x="1380" y="1"/>
                      <a:pt x="115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1" name="Google Shape;1461;p48"/>
              <p:cNvSpPr/>
              <p:nvPr/>
            </p:nvSpPr>
            <p:spPr>
              <a:xfrm>
                <a:off x="-7119130" y="-175844"/>
                <a:ext cx="57240" cy="34913"/>
              </a:xfrm>
              <a:custGeom>
                <a:avLst/>
                <a:gdLst/>
                <a:ahLst/>
                <a:cxnLst/>
                <a:rect l="l" t="t" r="r" b="b"/>
                <a:pathLst>
                  <a:path w="1651" h="1007" extrusionOk="0">
                    <a:moveTo>
                      <a:pt x="1091" y="0"/>
                    </a:moveTo>
                    <a:cubicBezTo>
                      <a:pt x="778" y="0"/>
                      <a:pt x="0" y="228"/>
                      <a:pt x="0" y="506"/>
                    </a:cubicBezTo>
                    <a:cubicBezTo>
                      <a:pt x="0" y="778"/>
                      <a:pt x="778" y="1006"/>
                      <a:pt x="1091" y="1006"/>
                    </a:cubicBezTo>
                    <a:cubicBezTo>
                      <a:pt x="1398" y="1006"/>
                      <a:pt x="1651" y="783"/>
                      <a:pt x="1651" y="506"/>
                    </a:cubicBezTo>
                    <a:cubicBezTo>
                      <a:pt x="1651" y="228"/>
                      <a:pt x="1398" y="0"/>
                      <a:pt x="109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2" name="Google Shape;1462;p48"/>
              <p:cNvSpPr/>
              <p:nvPr/>
            </p:nvSpPr>
            <p:spPr>
              <a:xfrm>
                <a:off x="-7119130" y="-35507"/>
                <a:ext cx="60499" cy="36889"/>
              </a:xfrm>
              <a:custGeom>
                <a:avLst/>
                <a:gdLst/>
                <a:ahLst/>
                <a:cxnLst/>
                <a:rect l="l" t="t" r="r" b="b"/>
                <a:pathLst>
                  <a:path w="1745" h="1064" extrusionOk="0">
                    <a:moveTo>
                      <a:pt x="681" y="0"/>
                    </a:moveTo>
                    <a:cubicBezTo>
                      <a:pt x="405" y="0"/>
                      <a:pt x="143" y="49"/>
                      <a:pt x="95" y="189"/>
                    </a:cubicBezTo>
                    <a:cubicBezTo>
                      <a:pt x="0" y="452"/>
                      <a:pt x="660" y="923"/>
                      <a:pt x="952" y="1027"/>
                    </a:cubicBezTo>
                    <a:cubicBezTo>
                      <a:pt x="1021" y="1051"/>
                      <a:pt x="1091" y="1063"/>
                      <a:pt x="1158" y="1063"/>
                    </a:cubicBezTo>
                    <a:cubicBezTo>
                      <a:pt x="1379" y="1063"/>
                      <a:pt x="1579" y="940"/>
                      <a:pt x="1651" y="740"/>
                    </a:cubicBezTo>
                    <a:cubicBezTo>
                      <a:pt x="1745" y="482"/>
                      <a:pt x="1581" y="184"/>
                      <a:pt x="1289" y="80"/>
                    </a:cubicBezTo>
                    <a:cubicBezTo>
                      <a:pt x="1155" y="35"/>
                      <a:pt x="913" y="0"/>
                      <a:pt x="68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3" name="Google Shape;1463;p48"/>
              <p:cNvSpPr/>
              <p:nvPr/>
            </p:nvSpPr>
            <p:spPr>
              <a:xfrm>
                <a:off x="-7038388" y="-246533"/>
                <a:ext cx="60014" cy="35190"/>
              </a:xfrm>
              <a:custGeom>
                <a:avLst/>
                <a:gdLst/>
                <a:ahLst/>
                <a:cxnLst/>
                <a:rect l="l" t="t" r="r" b="b"/>
                <a:pathLst>
                  <a:path w="1731" h="1015" extrusionOk="0">
                    <a:moveTo>
                      <a:pt x="1152" y="0"/>
                    </a:moveTo>
                    <a:cubicBezTo>
                      <a:pt x="1113" y="0"/>
                      <a:pt x="1072" y="4"/>
                      <a:pt x="1032" y="12"/>
                    </a:cubicBezTo>
                    <a:cubicBezTo>
                      <a:pt x="729" y="71"/>
                      <a:pt x="1" y="438"/>
                      <a:pt x="55" y="706"/>
                    </a:cubicBezTo>
                    <a:cubicBezTo>
                      <a:pt x="95" y="924"/>
                      <a:pt x="619" y="1015"/>
                      <a:pt x="985" y="1015"/>
                    </a:cubicBezTo>
                    <a:cubicBezTo>
                      <a:pt x="1076" y="1015"/>
                      <a:pt x="1158" y="1009"/>
                      <a:pt x="1220" y="998"/>
                    </a:cubicBezTo>
                    <a:cubicBezTo>
                      <a:pt x="1522" y="939"/>
                      <a:pt x="1730" y="671"/>
                      <a:pt x="1676" y="399"/>
                    </a:cubicBezTo>
                    <a:cubicBezTo>
                      <a:pt x="1633" y="162"/>
                      <a:pt x="1411" y="0"/>
                      <a:pt x="115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4" name="Google Shape;1464;p48"/>
              <p:cNvSpPr/>
              <p:nvPr/>
            </p:nvSpPr>
            <p:spPr>
              <a:xfrm>
                <a:off x="-7038388" y="-105260"/>
                <a:ext cx="59840" cy="35155"/>
              </a:xfrm>
              <a:custGeom>
                <a:avLst/>
                <a:gdLst/>
                <a:ahLst/>
                <a:cxnLst/>
                <a:rect l="l" t="t" r="r" b="b"/>
                <a:pathLst>
                  <a:path w="1726" h="1014" extrusionOk="0">
                    <a:moveTo>
                      <a:pt x="993" y="0"/>
                    </a:moveTo>
                    <a:cubicBezTo>
                      <a:pt x="627" y="0"/>
                      <a:pt x="90" y="97"/>
                      <a:pt x="50" y="313"/>
                    </a:cubicBezTo>
                    <a:cubicBezTo>
                      <a:pt x="1" y="586"/>
                      <a:pt x="729" y="948"/>
                      <a:pt x="1036" y="1002"/>
                    </a:cubicBezTo>
                    <a:cubicBezTo>
                      <a:pt x="1076" y="1010"/>
                      <a:pt x="1115" y="1013"/>
                      <a:pt x="1153" y="1013"/>
                    </a:cubicBezTo>
                    <a:cubicBezTo>
                      <a:pt x="1410" y="1013"/>
                      <a:pt x="1633" y="848"/>
                      <a:pt x="1676" y="611"/>
                    </a:cubicBezTo>
                    <a:cubicBezTo>
                      <a:pt x="1725" y="338"/>
                      <a:pt x="1522" y="75"/>
                      <a:pt x="1215" y="16"/>
                    </a:cubicBezTo>
                    <a:cubicBezTo>
                      <a:pt x="1156" y="5"/>
                      <a:pt x="1080" y="0"/>
                      <a:pt x="99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5" name="Google Shape;1465;p48"/>
              <p:cNvSpPr/>
              <p:nvPr/>
            </p:nvSpPr>
            <p:spPr>
              <a:xfrm>
                <a:off x="-7119997" y="-246533"/>
                <a:ext cx="59840" cy="35190"/>
              </a:xfrm>
              <a:custGeom>
                <a:avLst/>
                <a:gdLst/>
                <a:ahLst/>
                <a:cxnLst/>
                <a:rect l="l" t="t" r="r" b="b"/>
                <a:pathLst>
                  <a:path w="1726" h="1015" extrusionOk="0">
                    <a:moveTo>
                      <a:pt x="1151" y="0"/>
                    </a:moveTo>
                    <a:cubicBezTo>
                      <a:pt x="1112" y="0"/>
                      <a:pt x="1072" y="4"/>
                      <a:pt x="1031" y="12"/>
                    </a:cubicBezTo>
                    <a:cubicBezTo>
                      <a:pt x="729" y="71"/>
                      <a:pt x="1" y="438"/>
                      <a:pt x="55" y="706"/>
                    </a:cubicBezTo>
                    <a:cubicBezTo>
                      <a:pt x="95" y="924"/>
                      <a:pt x="619" y="1015"/>
                      <a:pt x="984" y="1015"/>
                    </a:cubicBezTo>
                    <a:cubicBezTo>
                      <a:pt x="1076" y="1015"/>
                      <a:pt x="1158" y="1009"/>
                      <a:pt x="1220" y="998"/>
                    </a:cubicBezTo>
                    <a:cubicBezTo>
                      <a:pt x="1522" y="939"/>
                      <a:pt x="1725" y="671"/>
                      <a:pt x="1676" y="399"/>
                    </a:cubicBezTo>
                    <a:cubicBezTo>
                      <a:pt x="1633" y="162"/>
                      <a:pt x="1407" y="0"/>
                      <a:pt x="115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6" name="Google Shape;1466;p48"/>
              <p:cNvSpPr/>
              <p:nvPr/>
            </p:nvSpPr>
            <p:spPr>
              <a:xfrm>
                <a:off x="-7119997" y="-105260"/>
                <a:ext cx="59840" cy="35155"/>
              </a:xfrm>
              <a:custGeom>
                <a:avLst/>
                <a:gdLst/>
                <a:ahLst/>
                <a:cxnLst/>
                <a:rect l="l" t="t" r="r" b="b"/>
                <a:pathLst>
                  <a:path w="1726" h="1014" extrusionOk="0">
                    <a:moveTo>
                      <a:pt x="993" y="0"/>
                    </a:moveTo>
                    <a:cubicBezTo>
                      <a:pt x="627" y="0"/>
                      <a:pt x="90" y="97"/>
                      <a:pt x="50" y="313"/>
                    </a:cubicBezTo>
                    <a:cubicBezTo>
                      <a:pt x="1" y="586"/>
                      <a:pt x="729" y="948"/>
                      <a:pt x="1031" y="1002"/>
                    </a:cubicBezTo>
                    <a:cubicBezTo>
                      <a:pt x="1071" y="1010"/>
                      <a:pt x="1111" y="1013"/>
                      <a:pt x="1150" y="1013"/>
                    </a:cubicBezTo>
                    <a:cubicBezTo>
                      <a:pt x="1409" y="1013"/>
                      <a:pt x="1633" y="848"/>
                      <a:pt x="1676" y="611"/>
                    </a:cubicBezTo>
                    <a:cubicBezTo>
                      <a:pt x="1725" y="338"/>
                      <a:pt x="1517" y="75"/>
                      <a:pt x="1215" y="16"/>
                    </a:cubicBezTo>
                    <a:cubicBezTo>
                      <a:pt x="1156" y="5"/>
                      <a:pt x="1079" y="0"/>
                      <a:pt x="99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7" name="Google Shape;1467;p48"/>
              <p:cNvSpPr/>
              <p:nvPr/>
            </p:nvSpPr>
            <p:spPr>
              <a:xfrm>
                <a:off x="-7037521" y="-318261"/>
                <a:ext cx="60499" cy="36785"/>
              </a:xfrm>
              <a:custGeom>
                <a:avLst/>
                <a:gdLst/>
                <a:ahLst/>
                <a:cxnLst/>
                <a:rect l="l" t="t" r="r" b="b"/>
                <a:pathLst>
                  <a:path w="1745" h="1061" extrusionOk="0">
                    <a:moveTo>
                      <a:pt x="1157" y="1"/>
                    </a:moveTo>
                    <a:cubicBezTo>
                      <a:pt x="1091" y="1"/>
                      <a:pt x="1024" y="12"/>
                      <a:pt x="957" y="34"/>
                    </a:cubicBezTo>
                    <a:cubicBezTo>
                      <a:pt x="665" y="138"/>
                      <a:pt x="0" y="604"/>
                      <a:pt x="90" y="867"/>
                    </a:cubicBezTo>
                    <a:cubicBezTo>
                      <a:pt x="142" y="1009"/>
                      <a:pt x="412" y="1061"/>
                      <a:pt x="693" y="1061"/>
                    </a:cubicBezTo>
                    <a:cubicBezTo>
                      <a:pt x="920" y="1061"/>
                      <a:pt x="1153" y="1027"/>
                      <a:pt x="1284" y="981"/>
                    </a:cubicBezTo>
                    <a:cubicBezTo>
                      <a:pt x="1576" y="882"/>
                      <a:pt x="1745" y="584"/>
                      <a:pt x="1651" y="327"/>
                    </a:cubicBezTo>
                    <a:cubicBezTo>
                      <a:pt x="1582" y="124"/>
                      <a:pt x="1380" y="1"/>
                      <a:pt x="115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8" name="Google Shape;1468;p48"/>
              <p:cNvSpPr/>
              <p:nvPr/>
            </p:nvSpPr>
            <p:spPr>
              <a:xfrm>
                <a:off x="-7037521" y="-175844"/>
                <a:ext cx="57240" cy="34913"/>
              </a:xfrm>
              <a:custGeom>
                <a:avLst/>
                <a:gdLst/>
                <a:ahLst/>
                <a:cxnLst/>
                <a:rect l="l" t="t" r="r" b="b"/>
                <a:pathLst>
                  <a:path w="1651" h="1007" extrusionOk="0">
                    <a:moveTo>
                      <a:pt x="1091" y="0"/>
                    </a:moveTo>
                    <a:cubicBezTo>
                      <a:pt x="779" y="0"/>
                      <a:pt x="0" y="228"/>
                      <a:pt x="0" y="506"/>
                    </a:cubicBezTo>
                    <a:cubicBezTo>
                      <a:pt x="0" y="778"/>
                      <a:pt x="779" y="1006"/>
                      <a:pt x="1091" y="1006"/>
                    </a:cubicBezTo>
                    <a:cubicBezTo>
                      <a:pt x="1398" y="1006"/>
                      <a:pt x="1651" y="783"/>
                      <a:pt x="1651" y="506"/>
                    </a:cubicBezTo>
                    <a:cubicBezTo>
                      <a:pt x="1651" y="228"/>
                      <a:pt x="1398" y="0"/>
                      <a:pt x="109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9" name="Google Shape;1469;p48"/>
              <p:cNvSpPr/>
              <p:nvPr/>
            </p:nvSpPr>
            <p:spPr>
              <a:xfrm>
                <a:off x="-7037348" y="-35507"/>
                <a:ext cx="60326" cy="36889"/>
              </a:xfrm>
              <a:custGeom>
                <a:avLst/>
                <a:gdLst/>
                <a:ahLst/>
                <a:cxnLst/>
                <a:rect l="l" t="t" r="r" b="b"/>
                <a:pathLst>
                  <a:path w="1740" h="1064" extrusionOk="0">
                    <a:moveTo>
                      <a:pt x="678" y="0"/>
                    </a:moveTo>
                    <a:cubicBezTo>
                      <a:pt x="402" y="0"/>
                      <a:pt x="141" y="49"/>
                      <a:pt x="90" y="189"/>
                    </a:cubicBezTo>
                    <a:cubicBezTo>
                      <a:pt x="0" y="452"/>
                      <a:pt x="660" y="923"/>
                      <a:pt x="952" y="1027"/>
                    </a:cubicBezTo>
                    <a:cubicBezTo>
                      <a:pt x="1021" y="1051"/>
                      <a:pt x="1091" y="1063"/>
                      <a:pt x="1158" y="1063"/>
                    </a:cubicBezTo>
                    <a:cubicBezTo>
                      <a:pt x="1379" y="1063"/>
                      <a:pt x="1578" y="940"/>
                      <a:pt x="1646" y="740"/>
                    </a:cubicBezTo>
                    <a:cubicBezTo>
                      <a:pt x="1740" y="482"/>
                      <a:pt x="1576" y="184"/>
                      <a:pt x="1284" y="80"/>
                    </a:cubicBezTo>
                    <a:cubicBezTo>
                      <a:pt x="1150" y="35"/>
                      <a:pt x="909" y="0"/>
                      <a:pt x="67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0" name="Google Shape;1470;p48"/>
              <p:cNvSpPr/>
              <p:nvPr/>
            </p:nvSpPr>
            <p:spPr>
              <a:xfrm>
                <a:off x="-7582852" y="-558650"/>
                <a:ext cx="429596" cy="800392"/>
              </a:xfrm>
              <a:custGeom>
                <a:avLst/>
                <a:gdLst/>
                <a:ahLst/>
                <a:cxnLst/>
                <a:rect l="l" t="t" r="r" b="b"/>
                <a:pathLst>
                  <a:path w="12391" h="23086" extrusionOk="0">
                    <a:moveTo>
                      <a:pt x="12390" y="0"/>
                    </a:moveTo>
                    <a:cubicBezTo>
                      <a:pt x="5546" y="0"/>
                      <a:pt x="0" y="5169"/>
                      <a:pt x="0" y="11543"/>
                    </a:cubicBezTo>
                    <a:cubicBezTo>
                      <a:pt x="0" y="17916"/>
                      <a:pt x="5551" y="23085"/>
                      <a:pt x="12390" y="23085"/>
                    </a:cubicBezTo>
                    <a:lnTo>
                      <a:pt x="12390"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1" name="Google Shape;1471;p48"/>
              <p:cNvSpPr/>
              <p:nvPr/>
            </p:nvSpPr>
            <p:spPr>
              <a:xfrm>
                <a:off x="-7158999" y="-539548"/>
                <a:ext cx="11545" cy="762185"/>
              </a:xfrm>
              <a:custGeom>
                <a:avLst/>
                <a:gdLst/>
                <a:ahLst/>
                <a:cxnLst/>
                <a:rect l="l" t="t" r="r" b="b"/>
                <a:pathLst>
                  <a:path w="333" h="21984" extrusionOk="0">
                    <a:moveTo>
                      <a:pt x="167" y="0"/>
                    </a:moveTo>
                    <a:cubicBezTo>
                      <a:pt x="84" y="0"/>
                      <a:pt x="1" y="56"/>
                      <a:pt x="1" y="168"/>
                    </a:cubicBezTo>
                    <a:lnTo>
                      <a:pt x="1" y="21820"/>
                    </a:lnTo>
                    <a:cubicBezTo>
                      <a:pt x="1" y="21910"/>
                      <a:pt x="75" y="21984"/>
                      <a:pt x="164" y="21984"/>
                    </a:cubicBezTo>
                    <a:cubicBezTo>
                      <a:pt x="258" y="21984"/>
                      <a:pt x="333" y="21910"/>
                      <a:pt x="333" y="21820"/>
                    </a:cubicBezTo>
                    <a:lnTo>
                      <a:pt x="333" y="168"/>
                    </a:lnTo>
                    <a:cubicBezTo>
                      <a:pt x="333" y="56"/>
                      <a:pt x="250" y="0"/>
                      <a:pt x="167" y="0"/>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2" name="Google Shape;1472;p48"/>
              <p:cNvSpPr/>
              <p:nvPr/>
            </p:nvSpPr>
            <p:spPr>
              <a:xfrm>
                <a:off x="-7341111" y="-550607"/>
                <a:ext cx="101756" cy="784270"/>
              </a:xfrm>
              <a:custGeom>
                <a:avLst/>
                <a:gdLst/>
                <a:ahLst/>
                <a:cxnLst/>
                <a:rect l="l" t="t" r="r" b="b"/>
                <a:pathLst>
                  <a:path w="2935" h="22621" extrusionOk="0">
                    <a:moveTo>
                      <a:pt x="2929" y="1"/>
                    </a:moveTo>
                    <a:lnTo>
                      <a:pt x="2929" y="1"/>
                    </a:lnTo>
                    <a:cubicBezTo>
                      <a:pt x="2498" y="80"/>
                      <a:pt x="2077" y="184"/>
                      <a:pt x="1660" y="308"/>
                    </a:cubicBezTo>
                    <a:cubicBezTo>
                      <a:pt x="1546" y="734"/>
                      <a:pt x="1299" y="1017"/>
                      <a:pt x="996" y="1354"/>
                    </a:cubicBezTo>
                    <a:cubicBezTo>
                      <a:pt x="555" y="1845"/>
                      <a:pt x="0" y="2464"/>
                      <a:pt x="0" y="3614"/>
                    </a:cubicBezTo>
                    <a:cubicBezTo>
                      <a:pt x="0" y="4764"/>
                      <a:pt x="555" y="5383"/>
                      <a:pt x="996" y="5879"/>
                    </a:cubicBezTo>
                    <a:cubicBezTo>
                      <a:pt x="1408" y="6330"/>
                      <a:pt x="1725" y="6692"/>
                      <a:pt x="1725" y="7460"/>
                    </a:cubicBezTo>
                    <a:cubicBezTo>
                      <a:pt x="1725" y="8233"/>
                      <a:pt x="1408" y="8590"/>
                      <a:pt x="996" y="9046"/>
                    </a:cubicBezTo>
                    <a:cubicBezTo>
                      <a:pt x="555" y="9541"/>
                      <a:pt x="0" y="10156"/>
                      <a:pt x="0" y="11311"/>
                    </a:cubicBezTo>
                    <a:cubicBezTo>
                      <a:pt x="0" y="12460"/>
                      <a:pt x="555" y="13075"/>
                      <a:pt x="996" y="13571"/>
                    </a:cubicBezTo>
                    <a:cubicBezTo>
                      <a:pt x="1408" y="14026"/>
                      <a:pt x="1725" y="14383"/>
                      <a:pt x="1725" y="15156"/>
                    </a:cubicBezTo>
                    <a:cubicBezTo>
                      <a:pt x="1725" y="15925"/>
                      <a:pt x="1408" y="16286"/>
                      <a:pt x="996" y="16742"/>
                    </a:cubicBezTo>
                    <a:cubicBezTo>
                      <a:pt x="555" y="17238"/>
                      <a:pt x="5" y="17852"/>
                      <a:pt x="5" y="19007"/>
                    </a:cubicBezTo>
                    <a:cubicBezTo>
                      <a:pt x="5" y="20157"/>
                      <a:pt x="555" y="20777"/>
                      <a:pt x="1001" y="21272"/>
                    </a:cubicBezTo>
                    <a:cubicBezTo>
                      <a:pt x="1299" y="21604"/>
                      <a:pt x="1551" y="21882"/>
                      <a:pt x="1665" y="22313"/>
                    </a:cubicBezTo>
                    <a:cubicBezTo>
                      <a:pt x="2082" y="22437"/>
                      <a:pt x="2503" y="22541"/>
                      <a:pt x="2929" y="22620"/>
                    </a:cubicBezTo>
                    <a:cubicBezTo>
                      <a:pt x="2860" y="21614"/>
                      <a:pt x="2344" y="21049"/>
                      <a:pt x="1938" y="20593"/>
                    </a:cubicBezTo>
                    <a:cubicBezTo>
                      <a:pt x="1532" y="20137"/>
                      <a:pt x="1209" y="19775"/>
                      <a:pt x="1209" y="19007"/>
                    </a:cubicBezTo>
                    <a:cubicBezTo>
                      <a:pt x="1209" y="18234"/>
                      <a:pt x="1532" y="17877"/>
                      <a:pt x="1938" y="17421"/>
                    </a:cubicBezTo>
                    <a:cubicBezTo>
                      <a:pt x="2379" y="16926"/>
                      <a:pt x="2934" y="16306"/>
                      <a:pt x="2934" y="15156"/>
                    </a:cubicBezTo>
                    <a:cubicBezTo>
                      <a:pt x="2934" y="14002"/>
                      <a:pt x="2379" y="13387"/>
                      <a:pt x="1938" y="12892"/>
                    </a:cubicBezTo>
                    <a:cubicBezTo>
                      <a:pt x="1532" y="12441"/>
                      <a:pt x="1205" y="12079"/>
                      <a:pt x="1205" y="11306"/>
                    </a:cubicBezTo>
                    <a:cubicBezTo>
                      <a:pt x="1205" y="10537"/>
                      <a:pt x="1532" y="10176"/>
                      <a:pt x="1938" y="9725"/>
                    </a:cubicBezTo>
                    <a:cubicBezTo>
                      <a:pt x="2379" y="9229"/>
                      <a:pt x="2934" y="8614"/>
                      <a:pt x="2934" y="7460"/>
                    </a:cubicBezTo>
                    <a:cubicBezTo>
                      <a:pt x="2934" y="6305"/>
                      <a:pt x="2379" y="5695"/>
                      <a:pt x="1938" y="5200"/>
                    </a:cubicBezTo>
                    <a:cubicBezTo>
                      <a:pt x="1532" y="4744"/>
                      <a:pt x="1205" y="4387"/>
                      <a:pt x="1205" y="3614"/>
                    </a:cubicBezTo>
                    <a:cubicBezTo>
                      <a:pt x="1205" y="2841"/>
                      <a:pt x="1522" y="2484"/>
                      <a:pt x="1938" y="2028"/>
                    </a:cubicBezTo>
                    <a:cubicBezTo>
                      <a:pt x="2349" y="1567"/>
                      <a:pt x="2860" y="1002"/>
                      <a:pt x="292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3" name="Google Shape;1473;p48"/>
              <p:cNvSpPr/>
              <p:nvPr/>
            </p:nvSpPr>
            <p:spPr>
              <a:xfrm>
                <a:off x="-7478050" y="-475863"/>
                <a:ext cx="101756" cy="635120"/>
              </a:xfrm>
              <a:custGeom>
                <a:avLst/>
                <a:gdLst/>
                <a:ahLst/>
                <a:cxnLst/>
                <a:rect l="l" t="t" r="r" b="b"/>
                <a:pathLst>
                  <a:path w="2935" h="18319" extrusionOk="0">
                    <a:moveTo>
                      <a:pt x="1829" y="1"/>
                    </a:moveTo>
                    <a:cubicBezTo>
                      <a:pt x="1170" y="472"/>
                      <a:pt x="560" y="1007"/>
                      <a:pt x="5" y="1597"/>
                    </a:cubicBezTo>
                    <a:cubicBezTo>
                      <a:pt x="45" y="2662"/>
                      <a:pt x="570" y="3247"/>
                      <a:pt x="996" y="3723"/>
                    </a:cubicBezTo>
                    <a:cubicBezTo>
                      <a:pt x="1403" y="4179"/>
                      <a:pt x="1725" y="4541"/>
                      <a:pt x="1725" y="5309"/>
                    </a:cubicBezTo>
                    <a:cubicBezTo>
                      <a:pt x="1725" y="6082"/>
                      <a:pt x="1403" y="6439"/>
                      <a:pt x="996" y="6895"/>
                    </a:cubicBezTo>
                    <a:cubicBezTo>
                      <a:pt x="555" y="7390"/>
                      <a:pt x="0" y="8005"/>
                      <a:pt x="0" y="9155"/>
                    </a:cubicBezTo>
                    <a:cubicBezTo>
                      <a:pt x="0" y="10309"/>
                      <a:pt x="555" y="10924"/>
                      <a:pt x="996" y="11419"/>
                    </a:cubicBezTo>
                    <a:cubicBezTo>
                      <a:pt x="1403" y="11870"/>
                      <a:pt x="1725" y="12232"/>
                      <a:pt x="1725" y="13005"/>
                    </a:cubicBezTo>
                    <a:cubicBezTo>
                      <a:pt x="1725" y="13774"/>
                      <a:pt x="1403" y="14135"/>
                      <a:pt x="996" y="14586"/>
                    </a:cubicBezTo>
                    <a:cubicBezTo>
                      <a:pt x="570" y="15062"/>
                      <a:pt x="45" y="15652"/>
                      <a:pt x="5" y="16717"/>
                    </a:cubicBezTo>
                    <a:cubicBezTo>
                      <a:pt x="560" y="17312"/>
                      <a:pt x="1175" y="17847"/>
                      <a:pt x="1834" y="18318"/>
                    </a:cubicBezTo>
                    <a:cubicBezTo>
                      <a:pt x="1477" y="17917"/>
                      <a:pt x="1210" y="17555"/>
                      <a:pt x="1210" y="16851"/>
                    </a:cubicBezTo>
                    <a:cubicBezTo>
                      <a:pt x="1210" y="16078"/>
                      <a:pt x="1532" y="15721"/>
                      <a:pt x="1938" y="15265"/>
                    </a:cubicBezTo>
                    <a:cubicBezTo>
                      <a:pt x="2384" y="14770"/>
                      <a:pt x="2934" y="14155"/>
                      <a:pt x="2934" y="13000"/>
                    </a:cubicBezTo>
                    <a:cubicBezTo>
                      <a:pt x="2934" y="11851"/>
                      <a:pt x="2384" y="11236"/>
                      <a:pt x="1938" y="10740"/>
                    </a:cubicBezTo>
                    <a:cubicBezTo>
                      <a:pt x="1532" y="10285"/>
                      <a:pt x="1210" y="9928"/>
                      <a:pt x="1210" y="9155"/>
                    </a:cubicBezTo>
                    <a:cubicBezTo>
                      <a:pt x="1210" y="8386"/>
                      <a:pt x="1532" y="8025"/>
                      <a:pt x="1938" y="7574"/>
                    </a:cubicBezTo>
                    <a:cubicBezTo>
                      <a:pt x="2379" y="7078"/>
                      <a:pt x="2934" y="6463"/>
                      <a:pt x="2934" y="5309"/>
                    </a:cubicBezTo>
                    <a:cubicBezTo>
                      <a:pt x="2934" y="4154"/>
                      <a:pt x="2379" y="3544"/>
                      <a:pt x="1938" y="3049"/>
                    </a:cubicBezTo>
                    <a:cubicBezTo>
                      <a:pt x="1532" y="2593"/>
                      <a:pt x="1210" y="2236"/>
                      <a:pt x="1210" y="1463"/>
                    </a:cubicBezTo>
                    <a:cubicBezTo>
                      <a:pt x="1210" y="764"/>
                      <a:pt x="1472" y="402"/>
                      <a:pt x="182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74" name="Google Shape;1474;p48"/>
            <p:cNvGrpSpPr/>
            <p:nvPr/>
          </p:nvGrpSpPr>
          <p:grpSpPr>
            <a:xfrm>
              <a:off x="7533173" y="2459225"/>
              <a:ext cx="737971" cy="737971"/>
              <a:chOff x="8133572" y="1009826"/>
              <a:chExt cx="594419" cy="594419"/>
            </a:xfrm>
          </p:grpSpPr>
          <p:sp>
            <p:nvSpPr>
              <p:cNvPr id="1475" name="Google Shape;1475;p48"/>
              <p:cNvSpPr/>
              <p:nvPr/>
            </p:nvSpPr>
            <p:spPr>
              <a:xfrm rot="-2700000">
                <a:off x="8216950" y="1100550"/>
                <a:ext cx="427664" cy="412972"/>
              </a:xfrm>
              <a:custGeom>
                <a:avLst/>
                <a:gdLst/>
                <a:ahLst/>
                <a:cxnLst/>
                <a:rect l="l" t="t" r="r" b="b"/>
                <a:pathLst>
                  <a:path w="14438" h="13942" extrusionOk="0">
                    <a:moveTo>
                      <a:pt x="774" y="0"/>
                    </a:moveTo>
                    <a:cubicBezTo>
                      <a:pt x="342" y="0"/>
                      <a:pt x="0" y="347"/>
                      <a:pt x="0" y="778"/>
                    </a:cubicBezTo>
                    <a:cubicBezTo>
                      <a:pt x="0" y="4297"/>
                      <a:pt x="1423" y="7608"/>
                      <a:pt x="4010" y="10096"/>
                    </a:cubicBezTo>
                    <a:cubicBezTo>
                      <a:pt x="6597" y="12584"/>
                      <a:pt x="10022" y="13942"/>
                      <a:pt x="13659" y="13942"/>
                    </a:cubicBezTo>
                    <a:cubicBezTo>
                      <a:pt x="14090" y="13942"/>
                      <a:pt x="14437" y="13595"/>
                      <a:pt x="14437" y="13168"/>
                    </a:cubicBezTo>
                    <a:lnTo>
                      <a:pt x="14437" y="778"/>
                    </a:lnTo>
                    <a:cubicBezTo>
                      <a:pt x="14437" y="347"/>
                      <a:pt x="14085" y="0"/>
                      <a:pt x="13659" y="0"/>
                    </a:cubicBezTo>
                    <a:close/>
                  </a:path>
                </a:pathLst>
              </a:custGeom>
              <a:solidFill>
                <a:schemeClr val="accent5"/>
              </a:solidFill>
              <a:ln w="28575" cap="flat" cmpd="sng">
                <a:solidFill>
                  <a:schemeClr val="accent5"/>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6" name="Google Shape;1476;p48"/>
              <p:cNvSpPr/>
              <p:nvPr/>
            </p:nvSpPr>
            <p:spPr>
              <a:xfrm rot="-2700000">
                <a:off x="8239918" y="1123625"/>
                <a:ext cx="381722" cy="367030"/>
              </a:xfrm>
              <a:custGeom>
                <a:avLst/>
                <a:gdLst/>
                <a:ahLst/>
                <a:cxnLst/>
                <a:rect l="l" t="t" r="r" b="b"/>
                <a:pathLst>
                  <a:path w="12887" h="12391" extrusionOk="0">
                    <a:moveTo>
                      <a:pt x="1" y="0"/>
                    </a:moveTo>
                    <a:cubicBezTo>
                      <a:pt x="1" y="6840"/>
                      <a:pt x="5764" y="12390"/>
                      <a:pt x="12886" y="12390"/>
                    </a:cubicBezTo>
                    <a:lnTo>
                      <a:pt x="12886" y="11374"/>
                    </a:lnTo>
                    <a:cubicBezTo>
                      <a:pt x="6349" y="11374"/>
                      <a:pt x="1056" y="6280"/>
                      <a:pt x="105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7" name="Google Shape;1477;p48"/>
              <p:cNvSpPr/>
              <p:nvPr/>
            </p:nvSpPr>
            <p:spPr>
              <a:xfrm rot="-2700000">
                <a:off x="8255848" y="1117028"/>
                <a:ext cx="350591" cy="336935"/>
              </a:xfrm>
              <a:custGeom>
                <a:avLst/>
                <a:gdLst/>
                <a:ahLst/>
                <a:cxnLst/>
                <a:rect l="l" t="t" r="r" b="b"/>
                <a:pathLst>
                  <a:path w="11836" h="11375" extrusionOk="0">
                    <a:moveTo>
                      <a:pt x="0" y="0"/>
                    </a:moveTo>
                    <a:cubicBezTo>
                      <a:pt x="0" y="6280"/>
                      <a:pt x="5298" y="11374"/>
                      <a:pt x="11835" y="11374"/>
                    </a:cubicBezTo>
                    <a:lnTo>
                      <a:pt x="11835" y="10527"/>
                    </a:lnTo>
                    <a:cubicBezTo>
                      <a:pt x="5789" y="10527"/>
                      <a:pt x="882" y="5809"/>
                      <a:pt x="88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8" name="Google Shape;1478;p48"/>
              <p:cNvSpPr/>
              <p:nvPr/>
            </p:nvSpPr>
            <p:spPr>
              <a:xfrm rot="-2700000">
                <a:off x="8269265" y="1111471"/>
                <a:ext cx="324465" cy="311817"/>
              </a:xfrm>
              <a:custGeom>
                <a:avLst/>
                <a:gdLst/>
                <a:ahLst/>
                <a:cxnLst/>
                <a:rect l="l" t="t" r="r" b="b"/>
                <a:pathLst>
                  <a:path w="10954" h="10527" extrusionOk="0">
                    <a:moveTo>
                      <a:pt x="0" y="0"/>
                    </a:moveTo>
                    <a:cubicBezTo>
                      <a:pt x="0" y="5809"/>
                      <a:pt x="4907" y="10527"/>
                      <a:pt x="10953" y="10527"/>
                    </a:cubicBezTo>
                    <a:lnTo>
                      <a:pt x="10953"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9" name="Google Shape;1479;p48"/>
              <p:cNvSpPr/>
              <p:nvPr/>
            </p:nvSpPr>
            <p:spPr>
              <a:xfrm rot="-2700000">
                <a:off x="8371733" y="1143292"/>
                <a:ext cx="35574" cy="47186"/>
              </a:xfrm>
              <a:custGeom>
                <a:avLst/>
                <a:gdLst/>
                <a:ahLst/>
                <a:cxnLst/>
                <a:rect l="l" t="t" r="r" b="b"/>
                <a:pathLst>
                  <a:path w="1201" h="1593" extrusionOk="0">
                    <a:moveTo>
                      <a:pt x="884" y="1"/>
                    </a:moveTo>
                    <a:cubicBezTo>
                      <a:pt x="619" y="1"/>
                      <a:pt x="202" y="594"/>
                      <a:pt x="105" y="867"/>
                    </a:cubicBezTo>
                    <a:cubicBezTo>
                      <a:pt x="1" y="1160"/>
                      <a:pt x="130" y="1472"/>
                      <a:pt x="387" y="1566"/>
                    </a:cubicBezTo>
                    <a:cubicBezTo>
                      <a:pt x="438" y="1584"/>
                      <a:pt x="489" y="1593"/>
                      <a:pt x="541" y="1593"/>
                    </a:cubicBezTo>
                    <a:cubicBezTo>
                      <a:pt x="757" y="1593"/>
                      <a:pt x="966" y="1441"/>
                      <a:pt x="1046" y="1204"/>
                    </a:cubicBezTo>
                    <a:cubicBezTo>
                      <a:pt x="1151" y="912"/>
                      <a:pt x="1200" y="99"/>
                      <a:pt x="937" y="10"/>
                    </a:cubicBezTo>
                    <a:cubicBezTo>
                      <a:pt x="921" y="4"/>
                      <a:pt x="903" y="1"/>
                      <a:pt x="88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0" name="Google Shape;1480;p48"/>
              <p:cNvSpPr/>
              <p:nvPr/>
            </p:nvSpPr>
            <p:spPr>
              <a:xfrm rot="-2700000">
                <a:off x="8464274" y="1148678"/>
                <a:ext cx="32612" cy="48311"/>
              </a:xfrm>
              <a:custGeom>
                <a:avLst/>
                <a:gdLst/>
                <a:ahLst/>
                <a:cxnLst/>
                <a:rect l="l" t="t" r="r" b="b"/>
                <a:pathLst>
                  <a:path w="1101" h="1631" extrusionOk="0">
                    <a:moveTo>
                      <a:pt x="721" y="0"/>
                    </a:moveTo>
                    <a:cubicBezTo>
                      <a:pt x="453" y="0"/>
                      <a:pt x="112" y="687"/>
                      <a:pt x="60" y="984"/>
                    </a:cubicBezTo>
                    <a:cubicBezTo>
                      <a:pt x="0" y="1286"/>
                      <a:pt x="179" y="1574"/>
                      <a:pt x="451" y="1623"/>
                    </a:cubicBezTo>
                    <a:cubicBezTo>
                      <a:pt x="479" y="1628"/>
                      <a:pt x="506" y="1631"/>
                      <a:pt x="533" y="1631"/>
                    </a:cubicBezTo>
                    <a:cubicBezTo>
                      <a:pt x="775" y="1631"/>
                      <a:pt x="992" y="1438"/>
                      <a:pt x="1041" y="1162"/>
                    </a:cubicBezTo>
                    <a:cubicBezTo>
                      <a:pt x="1101" y="855"/>
                      <a:pt x="1021" y="52"/>
                      <a:pt x="749" y="3"/>
                    </a:cubicBezTo>
                    <a:cubicBezTo>
                      <a:pt x="740" y="1"/>
                      <a:pt x="731" y="0"/>
                      <a:pt x="72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1" name="Google Shape;1481;p48"/>
              <p:cNvSpPr/>
              <p:nvPr/>
            </p:nvSpPr>
            <p:spPr>
              <a:xfrm rot="-2700000">
                <a:off x="8414922" y="1099251"/>
                <a:ext cx="32612" cy="48459"/>
              </a:xfrm>
              <a:custGeom>
                <a:avLst/>
                <a:gdLst/>
                <a:ahLst/>
                <a:cxnLst/>
                <a:rect l="l" t="t" r="r" b="b"/>
                <a:pathLst>
                  <a:path w="1101" h="1636" extrusionOk="0">
                    <a:moveTo>
                      <a:pt x="722" y="0"/>
                    </a:moveTo>
                    <a:cubicBezTo>
                      <a:pt x="453" y="0"/>
                      <a:pt x="112" y="691"/>
                      <a:pt x="60" y="984"/>
                    </a:cubicBezTo>
                    <a:cubicBezTo>
                      <a:pt x="0" y="1291"/>
                      <a:pt x="179" y="1578"/>
                      <a:pt x="451" y="1628"/>
                    </a:cubicBezTo>
                    <a:cubicBezTo>
                      <a:pt x="478" y="1633"/>
                      <a:pt x="505" y="1635"/>
                      <a:pt x="532" y="1635"/>
                    </a:cubicBezTo>
                    <a:cubicBezTo>
                      <a:pt x="774" y="1635"/>
                      <a:pt x="992" y="1439"/>
                      <a:pt x="1041" y="1167"/>
                    </a:cubicBezTo>
                    <a:cubicBezTo>
                      <a:pt x="1101" y="860"/>
                      <a:pt x="1021" y="52"/>
                      <a:pt x="749" y="2"/>
                    </a:cubicBezTo>
                    <a:cubicBezTo>
                      <a:pt x="740" y="1"/>
                      <a:pt x="731" y="0"/>
                      <a:pt x="72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2" name="Google Shape;1482;p48"/>
              <p:cNvSpPr/>
              <p:nvPr/>
            </p:nvSpPr>
            <p:spPr>
              <a:xfrm rot="-2700000">
                <a:off x="8421043" y="1192618"/>
                <a:ext cx="35574" cy="47156"/>
              </a:xfrm>
              <a:custGeom>
                <a:avLst/>
                <a:gdLst/>
                <a:ahLst/>
                <a:cxnLst/>
                <a:rect l="l" t="t" r="r" b="b"/>
                <a:pathLst>
                  <a:path w="1201" h="1592" extrusionOk="0">
                    <a:moveTo>
                      <a:pt x="887" y="1"/>
                    </a:moveTo>
                    <a:cubicBezTo>
                      <a:pt x="622" y="1"/>
                      <a:pt x="202" y="597"/>
                      <a:pt x="105" y="871"/>
                    </a:cubicBezTo>
                    <a:cubicBezTo>
                      <a:pt x="1" y="1164"/>
                      <a:pt x="130" y="1476"/>
                      <a:pt x="387" y="1565"/>
                    </a:cubicBezTo>
                    <a:cubicBezTo>
                      <a:pt x="438" y="1583"/>
                      <a:pt x="489" y="1592"/>
                      <a:pt x="541" y="1592"/>
                    </a:cubicBezTo>
                    <a:cubicBezTo>
                      <a:pt x="757" y="1592"/>
                      <a:pt x="966" y="1440"/>
                      <a:pt x="1046" y="1203"/>
                    </a:cubicBezTo>
                    <a:cubicBezTo>
                      <a:pt x="1151" y="911"/>
                      <a:pt x="1200" y="103"/>
                      <a:pt x="937" y="9"/>
                    </a:cubicBezTo>
                    <a:cubicBezTo>
                      <a:pt x="921" y="3"/>
                      <a:pt x="904" y="1"/>
                      <a:pt x="88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83" name="Google Shape;1483;p48"/>
            <p:cNvGrpSpPr/>
            <p:nvPr/>
          </p:nvGrpSpPr>
          <p:grpSpPr>
            <a:xfrm>
              <a:off x="8055861" y="3403708"/>
              <a:ext cx="891422" cy="737964"/>
              <a:chOff x="8260386" y="2306480"/>
              <a:chExt cx="635278" cy="525915"/>
            </a:xfrm>
          </p:grpSpPr>
          <p:sp>
            <p:nvSpPr>
              <p:cNvPr id="1484" name="Google Shape;1484;p48"/>
              <p:cNvSpPr/>
              <p:nvPr/>
            </p:nvSpPr>
            <p:spPr>
              <a:xfrm rot="1799661">
                <a:off x="8290838" y="2431587"/>
                <a:ext cx="574375" cy="275700"/>
              </a:xfrm>
              <a:custGeom>
                <a:avLst/>
                <a:gdLst/>
                <a:ahLst/>
                <a:cxnLst/>
                <a:rect l="l" t="t" r="r" b="b"/>
                <a:pathLst>
                  <a:path w="23175" h="11124" extrusionOk="0">
                    <a:moveTo>
                      <a:pt x="22300" y="1"/>
                    </a:moveTo>
                    <a:cubicBezTo>
                      <a:pt x="22297" y="1"/>
                      <a:pt x="22294" y="1"/>
                      <a:pt x="22292" y="1"/>
                    </a:cubicBezTo>
                    <a:lnTo>
                      <a:pt x="22278" y="1"/>
                    </a:lnTo>
                    <a:cubicBezTo>
                      <a:pt x="22151" y="1"/>
                      <a:pt x="22029" y="29"/>
                      <a:pt x="21911" y="85"/>
                    </a:cubicBezTo>
                    <a:lnTo>
                      <a:pt x="21268" y="85"/>
                    </a:lnTo>
                    <a:cubicBezTo>
                      <a:pt x="21235" y="81"/>
                      <a:pt x="21203" y="76"/>
                      <a:pt x="21170" y="76"/>
                    </a:cubicBezTo>
                    <a:lnTo>
                      <a:pt x="4723" y="76"/>
                    </a:lnTo>
                    <a:cubicBezTo>
                      <a:pt x="4690" y="76"/>
                      <a:pt x="4657" y="81"/>
                      <a:pt x="4624" y="85"/>
                    </a:cubicBezTo>
                    <a:lnTo>
                      <a:pt x="954" y="85"/>
                    </a:lnTo>
                    <a:cubicBezTo>
                      <a:pt x="428" y="85"/>
                      <a:pt x="1" y="512"/>
                      <a:pt x="1" y="1038"/>
                    </a:cubicBezTo>
                    <a:lnTo>
                      <a:pt x="1" y="1648"/>
                    </a:lnTo>
                    <a:cubicBezTo>
                      <a:pt x="1" y="2089"/>
                      <a:pt x="306" y="2479"/>
                      <a:pt x="738" y="2578"/>
                    </a:cubicBezTo>
                    <a:lnTo>
                      <a:pt x="2775" y="3052"/>
                    </a:lnTo>
                    <a:cubicBezTo>
                      <a:pt x="3479" y="6206"/>
                      <a:pt x="5615" y="8844"/>
                      <a:pt x="8548" y="10186"/>
                    </a:cubicBezTo>
                    <a:cubicBezTo>
                      <a:pt x="9912" y="10813"/>
                      <a:pt x="11376" y="11123"/>
                      <a:pt x="12839" y="11123"/>
                    </a:cubicBezTo>
                    <a:cubicBezTo>
                      <a:pt x="14522" y="11123"/>
                      <a:pt x="16202" y="10712"/>
                      <a:pt x="17725" y="9895"/>
                    </a:cubicBezTo>
                    <a:cubicBezTo>
                      <a:pt x="17733" y="9895"/>
                      <a:pt x="17741" y="9896"/>
                      <a:pt x="17749" y="9896"/>
                    </a:cubicBezTo>
                    <a:cubicBezTo>
                      <a:pt x="17919" y="9896"/>
                      <a:pt x="18088" y="9849"/>
                      <a:pt x="18236" y="9754"/>
                    </a:cubicBezTo>
                    <a:cubicBezTo>
                      <a:pt x="19870" y="8722"/>
                      <a:pt x="21184" y="7248"/>
                      <a:pt x="22019" y="5502"/>
                    </a:cubicBezTo>
                    <a:cubicBezTo>
                      <a:pt x="22545" y="4479"/>
                      <a:pt x="22892" y="3371"/>
                      <a:pt x="23047" y="2230"/>
                    </a:cubicBezTo>
                    <a:cubicBezTo>
                      <a:pt x="23127" y="1780"/>
                      <a:pt x="23169" y="1324"/>
                      <a:pt x="23174" y="869"/>
                    </a:cubicBezTo>
                    <a:cubicBezTo>
                      <a:pt x="23169" y="389"/>
                      <a:pt x="22780" y="1"/>
                      <a:pt x="22300" y="1"/>
                    </a:cubicBezTo>
                    <a:close/>
                  </a:path>
                </a:pathLst>
              </a:custGeom>
              <a:solidFill>
                <a:schemeClr val="accent5"/>
              </a:solidFill>
              <a:ln w="28575" cap="flat" cmpd="sng">
                <a:solidFill>
                  <a:schemeClr val="accent5"/>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5" name="Google Shape;1485;p48"/>
              <p:cNvSpPr/>
              <p:nvPr/>
            </p:nvSpPr>
            <p:spPr>
              <a:xfrm rot="1799661">
                <a:off x="8308465" y="2451538"/>
                <a:ext cx="537471" cy="237507"/>
              </a:xfrm>
              <a:custGeom>
                <a:avLst/>
                <a:gdLst/>
                <a:ahLst/>
                <a:cxnLst/>
                <a:rect l="l" t="t" r="r" b="b"/>
                <a:pathLst>
                  <a:path w="21686" h="9583" extrusionOk="0">
                    <a:moveTo>
                      <a:pt x="221" y="0"/>
                    </a:moveTo>
                    <a:cubicBezTo>
                      <a:pt x="99" y="0"/>
                      <a:pt x="0" y="99"/>
                      <a:pt x="0" y="221"/>
                    </a:cubicBezTo>
                    <a:lnTo>
                      <a:pt x="0" y="827"/>
                    </a:lnTo>
                    <a:cubicBezTo>
                      <a:pt x="0" y="930"/>
                      <a:pt x="70" y="1019"/>
                      <a:pt x="174" y="1042"/>
                    </a:cubicBezTo>
                    <a:lnTo>
                      <a:pt x="2671" y="1629"/>
                    </a:lnTo>
                    <a:cubicBezTo>
                      <a:pt x="3464" y="6261"/>
                      <a:pt x="7480" y="9583"/>
                      <a:pt x="12099" y="9583"/>
                    </a:cubicBezTo>
                    <a:cubicBezTo>
                      <a:pt x="12371" y="9583"/>
                      <a:pt x="12646" y="9571"/>
                      <a:pt x="12922" y="9548"/>
                    </a:cubicBezTo>
                    <a:cubicBezTo>
                      <a:pt x="17879" y="9121"/>
                      <a:pt x="21685" y="4971"/>
                      <a:pt x="2168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6" name="Google Shape;1486;p48"/>
              <p:cNvSpPr/>
              <p:nvPr/>
            </p:nvSpPr>
            <p:spPr>
              <a:xfrm rot="1799661">
                <a:off x="8648811" y="2541257"/>
                <a:ext cx="44339" cy="52072"/>
              </a:xfrm>
              <a:custGeom>
                <a:avLst/>
                <a:gdLst/>
                <a:ahLst/>
                <a:cxnLst/>
                <a:rect l="l" t="t" r="r" b="b"/>
                <a:pathLst>
                  <a:path w="1789" h="2101" extrusionOk="0">
                    <a:moveTo>
                      <a:pt x="714" y="303"/>
                    </a:moveTo>
                    <a:cubicBezTo>
                      <a:pt x="812" y="308"/>
                      <a:pt x="906" y="340"/>
                      <a:pt x="981" y="402"/>
                    </a:cubicBezTo>
                    <a:cubicBezTo>
                      <a:pt x="1305" y="655"/>
                      <a:pt x="1465" y="1063"/>
                      <a:pt x="1399" y="1472"/>
                    </a:cubicBezTo>
                    <a:cubicBezTo>
                      <a:pt x="1375" y="1561"/>
                      <a:pt x="1324" y="1720"/>
                      <a:pt x="1178" y="1777"/>
                    </a:cubicBezTo>
                    <a:cubicBezTo>
                      <a:pt x="1142" y="1792"/>
                      <a:pt x="1106" y="1798"/>
                      <a:pt x="1071" y="1798"/>
                    </a:cubicBezTo>
                    <a:cubicBezTo>
                      <a:pt x="963" y="1798"/>
                      <a:pt x="864" y="1741"/>
                      <a:pt x="807" y="1702"/>
                    </a:cubicBezTo>
                    <a:cubicBezTo>
                      <a:pt x="484" y="1448"/>
                      <a:pt x="324" y="1035"/>
                      <a:pt x="390" y="632"/>
                    </a:cubicBezTo>
                    <a:cubicBezTo>
                      <a:pt x="408" y="538"/>
                      <a:pt x="465" y="383"/>
                      <a:pt x="610" y="322"/>
                    </a:cubicBezTo>
                    <a:cubicBezTo>
                      <a:pt x="643" y="308"/>
                      <a:pt x="681" y="303"/>
                      <a:pt x="714" y="303"/>
                    </a:cubicBezTo>
                    <a:close/>
                    <a:moveTo>
                      <a:pt x="715" y="0"/>
                    </a:moveTo>
                    <a:cubicBezTo>
                      <a:pt x="643" y="0"/>
                      <a:pt x="571" y="13"/>
                      <a:pt x="502" y="40"/>
                    </a:cubicBezTo>
                    <a:cubicBezTo>
                      <a:pt x="301" y="120"/>
                      <a:pt x="155" y="308"/>
                      <a:pt x="99" y="561"/>
                    </a:cubicBezTo>
                    <a:cubicBezTo>
                      <a:pt x="0" y="1087"/>
                      <a:pt x="207" y="1622"/>
                      <a:pt x="634" y="1950"/>
                    </a:cubicBezTo>
                    <a:cubicBezTo>
                      <a:pt x="761" y="2044"/>
                      <a:pt x="911" y="2096"/>
                      <a:pt x="1070" y="2101"/>
                    </a:cubicBezTo>
                    <a:cubicBezTo>
                      <a:pt x="1145" y="2101"/>
                      <a:pt x="1216" y="2087"/>
                      <a:pt x="1286" y="2058"/>
                    </a:cubicBezTo>
                    <a:cubicBezTo>
                      <a:pt x="1488" y="1979"/>
                      <a:pt x="1634" y="1796"/>
                      <a:pt x="1690" y="1537"/>
                    </a:cubicBezTo>
                    <a:cubicBezTo>
                      <a:pt x="1788" y="1012"/>
                      <a:pt x="1577" y="477"/>
                      <a:pt x="1155" y="153"/>
                    </a:cubicBezTo>
                    <a:cubicBezTo>
                      <a:pt x="1011" y="53"/>
                      <a:pt x="861" y="0"/>
                      <a:pt x="715" y="0"/>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7" name="Google Shape;1487;p48"/>
              <p:cNvSpPr/>
              <p:nvPr/>
            </p:nvSpPr>
            <p:spPr>
              <a:xfrm rot="1799661">
                <a:off x="8576440" y="2544356"/>
                <a:ext cx="55517" cy="38961"/>
              </a:xfrm>
              <a:custGeom>
                <a:avLst/>
                <a:gdLst/>
                <a:ahLst/>
                <a:cxnLst/>
                <a:rect l="l" t="t" r="r" b="b"/>
                <a:pathLst>
                  <a:path w="2240" h="1572" extrusionOk="0">
                    <a:moveTo>
                      <a:pt x="1283" y="304"/>
                    </a:moveTo>
                    <a:cubicBezTo>
                      <a:pt x="1409" y="304"/>
                      <a:pt x="1535" y="332"/>
                      <a:pt x="1653" y="384"/>
                    </a:cubicBezTo>
                    <a:cubicBezTo>
                      <a:pt x="1737" y="422"/>
                      <a:pt x="1883" y="511"/>
                      <a:pt x="1906" y="666"/>
                    </a:cubicBezTo>
                    <a:cubicBezTo>
                      <a:pt x="1930" y="821"/>
                      <a:pt x="1822" y="948"/>
                      <a:pt x="1751" y="1009"/>
                    </a:cubicBezTo>
                    <a:cubicBezTo>
                      <a:pt x="1545" y="1179"/>
                      <a:pt x="1289" y="1268"/>
                      <a:pt x="1031" y="1268"/>
                    </a:cubicBezTo>
                    <a:cubicBezTo>
                      <a:pt x="891" y="1268"/>
                      <a:pt x="750" y="1242"/>
                      <a:pt x="615" y="1187"/>
                    </a:cubicBezTo>
                    <a:cubicBezTo>
                      <a:pt x="531" y="1149"/>
                      <a:pt x="385" y="1060"/>
                      <a:pt x="362" y="905"/>
                    </a:cubicBezTo>
                    <a:cubicBezTo>
                      <a:pt x="324" y="652"/>
                      <a:pt x="644" y="384"/>
                      <a:pt x="1061" y="319"/>
                    </a:cubicBezTo>
                    <a:cubicBezTo>
                      <a:pt x="1122" y="309"/>
                      <a:pt x="1188" y="305"/>
                      <a:pt x="1249" y="305"/>
                    </a:cubicBezTo>
                    <a:lnTo>
                      <a:pt x="1254" y="305"/>
                    </a:lnTo>
                    <a:cubicBezTo>
                      <a:pt x="1264" y="304"/>
                      <a:pt x="1273" y="304"/>
                      <a:pt x="1283" y="304"/>
                    </a:cubicBezTo>
                    <a:close/>
                    <a:moveTo>
                      <a:pt x="1240" y="0"/>
                    </a:moveTo>
                    <a:cubicBezTo>
                      <a:pt x="1166" y="0"/>
                      <a:pt x="1092" y="6"/>
                      <a:pt x="1019" y="18"/>
                    </a:cubicBezTo>
                    <a:cubicBezTo>
                      <a:pt x="418" y="112"/>
                      <a:pt x="1" y="520"/>
                      <a:pt x="66" y="952"/>
                    </a:cubicBezTo>
                    <a:cubicBezTo>
                      <a:pt x="99" y="1168"/>
                      <a:pt x="249" y="1347"/>
                      <a:pt x="489" y="1459"/>
                    </a:cubicBezTo>
                    <a:cubicBezTo>
                      <a:pt x="653" y="1534"/>
                      <a:pt x="836" y="1572"/>
                      <a:pt x="1019" y="1572"/>
                    </a:cubicBezTo>
                    <a:cubicBezTo>
                      <a:pt x="1099" y="1572"/>
                      <a:pt x="1174" y="1567"/>
                      <a:pt x="1249" y="1553"/>
                    </a:cubicBezTo>
                    <a:cubicBezTo>
                      <a:pt x="1512" y="1520"/>
                      <a:pt x="1756" y="1408"/>
                      <a:pt x="1953" y="1234"/>
                    </a:cubicBezTo>
                    <a:cubicBezTo>
                      <a:pt x="2150" y="1056"/>
                      <a:pt x="2240" y="840"/>
                      <a:pt x="2207" y="624"/>
                    </a:cubicBezTo>
                    <a:cubicBezTo>
                      <a:pt x="2169" y="408"/>
                      <a:pt x="2024" y="225"/>
                      <a:pt x="1784" y="112"/>
                    </a:cubicBezTo>
                    <a:cubicBezTo>
                      <a:pt x="1609" y="38"/>
                      <a:pt x="1425" y="0"/>
                      <a:pt x="1240" y="0"/>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8" name="Google Shape;1488;p48"/>
              <p:cNvSpPr/>
              <p:nvPr/>
            </p:nvSpPr>
            <p:spPr>
              <a:xfrm rot="1799661">
                <a:off x="8585794" y="2597132"/>
                <a:ext cx="38515" cy="53782"/>
              </a:xfrm>
              <a:custGeom>
                <a:avLst/>
                <a:gdLst/>
                <a:ahLst/>
                <a:cxnLst/>
                <a:rect l="l" t="t" r="r" b="b"/>
                <a:pathLst>
                  <a:path w="1554" h="2170" extrusionOk="0">
                    <a:moveTo>
                      <a:pt x="775" y="306"/>
                    </a:moveTo>
                    <a:cubicBezTo>
                      <a:pt x="1033" y="306"/>
                      <a:pt x="1249" y="663"/>
                      <a:pt x="1249" y="1085"/>
                    </a:cubicBezTo>
                    <a:cubicBezTo>
                      <a:pt x="1249" y="1508"/>
                      <a:pt x="1033" y="1864"/>
                      <a:pt x="775" y="1864"/>
                    </a:cubicBezTo>
                    <a:cubicBezTo>
                      <a:pt x="516" y="1864"/>
                      <a:pt x="300" y="1508"/>
                      <a:pt x="300" y="1085"/>
                    </a:cubicBezTo>
                    <a:cubicBezTo>
                      <a:pt x="300" y="663"/>
                      <a:pt x="516" y="306"/>
                      <a:pt x="775" y="306"/>
                    </a:cubicBezTo>
                    <a:close/>
                    <a:moveTo>
                      <a:pt x="775" y="1"/>
                    </a:moveTo>
                    <a:cubicBezTo>
                      <a:pt x="338" y="1"/>
                      <a:pt x="0" y="480"/>
                      <a:pt x="0" y="1085"/>
                    </a:cubicBezTo>
                    <a:cubicBezTo>
                      <a:pt x="0" y="1691"/>
                      <a:pt x="338" y="2169"/>
                      <a:pt x="775" y="2169"/>
                    </a:cubicBezTo>
                    <a:cubicBezTo>
                      <a:pt x="1211" y="2169"/>
                      <a:pt x="1554" y="1691"/>
                      <a:pt x="1554" y="1085"/>
                    </a:cubicBezTo>
                    <a:cubicBezTo>
                      <a:pt x="1554" y="480"/>
                      <a:pt x="1211" y="1"/>
                      <a:pt x="775" y="1"/>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9" name="Google Shape;1489;p48"/>
              <p:cNvSpPr/>
              <p:nvPr/>
            </p:nvSpPr>
            <p:spPr>
              <a:xfrm rot="1799661">
                <a:off x="8519776" y="2568098"/>
                <a:ext cx="55269" cy="45355"/>
              </a:xfrm>
              <a:custGeom>
                <a:avLst/>
                <a:gdLst/>
                <a:ahLst/>
                <a:cxnLst/>
                <a:rect l="l" t="t" r="r" b="b"/>
                <a:pathLst>
                  <a:path w="2230" h="1830" extrusionOk="0">
                    <a:moveTo>
                      <a:pt x="809" y="301"/>
                    </a:moveTo>
                    <a:cubicBezTo>
                      <a:pt x="994" y="301"/>
                      <a:pt x="1219" y="385"/>
                      <a:pt x="1413" y="543"/>
                    </a:cubicBezTo>
                    <a:cubicBezTo>
                      <a:pt x="1742" y="806"/>
                      <a:pt x="1883" y="1200"/>
                      <a:pt x="1723" y="1402"/>
                    </a:cubicBezTo>
                    <a:cubicBezTo>
                      <a:pt x="1658" y="1484"/>
                      <a:pt x="1550" y="1524"/>
                      <a:pt x="1423" y="1524"/>
                    </a:cubicBezTo>
                    <a:cubicBezTo>
                      <a:pt x="1238" y="1524"/>
                      <a:pt x="1012" y="1441"/>
                      <a:pt x="817" y="1285"/>
                    </a:cubicBezTo>
                    <a:cubicBezTo>
                      <a:pt x="488" y="1017"/>
                      <a:pt x="343" y="628"/>
                      <a:pt x="507" y="426"/>
                    </a:cubicBezTo>
                    <a:cubicBezTo>
                      <a:pt x="573" y="341"/>
                      <a:pt x="681" y="301"/>
                      <a:pt x="809" y="301"/>
                    </a:cubicBezTo>
                    <a:close/>
                    <a:moveTo>
                      <a:pt x="808" y="0"/>
                    </a:moveTo>
                    <a:cubicBezTo>
                      <a:pt x="591" y="0"/>
                      <a:pt x="398" y="77"/>
                      <a:pt x="273" y="233"/>
                    </a:cubicBezTo>
                    <a:cubicBezTo>
                      <a:pt x="0" y="576"/>
                      <a:pt x="155" y="1139"/>
                      <a:pt x="629" y="1520"/>
                    </a:cubicBezTo>
                    <a:cubicBezTo>
                      <a:pt x="850" y="1707"/>
                      <a:pt x="1127" y="1815"/>
                      <a:pt x="1418" y="1829"/>
                    </a:cubicBezTo>
                    <a:cubicBezTo>
                      <a:pt x="1423" y="1829"/>
                      <a:pt x="1429" y="1830"/>
                      <a:pt x="1434" y="1830"/>
                    </a:cubicBezTo>
                    <a:cubicBezTo>
                      <a:pt x="1635" y="1830"/>
                      <a:pt x="1825" y="1745"/>
                      <a:pt x="1958" y="1595"/>
                    </a:cubicBezTo>
                    <a:cubicBezTo>
                      <a:pt x="2230" y="1252"/>
                      <a:pt x="2075" y="689"/>
                      <a:pt x="1601" y="309"/>
                    </a:cubicBezTo>
                    <a:cubicBezTo>
                      <a:pt x="1346" y="104"/>
                      <a:pt x="1060" y="0"/>
                      <a:pt x="808" y="0"/>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0" name="Google Shape;1490;p48"/>
              <p:cNvSpPr/>
              <p:nvPr/>
            </p:nvSpPr>
            <p:spPr>
              <a:xfrm rot="1799661">
                <a:off x="8637791" y="2615147"/>
                <a:ext cx="50634" cy="48354"/>
              </a:xfrm>
              <a:custGeom>
                <a:avLst/>
                <a:gdLst/>
                <a:ahLst/>
                <a:cxnLst/>
                <a:rect l="l" t="t" r="r" b="b"/>
                <a:pathLst>
                  <a:path w="2043" h="1951" extrusionOk="0">
                    <a:moveTo>
                      <a:pt x="1324" y="302"/>
                    </a:moveTo>
                    <a:cubicBezTo>
                      <a:pt x="1393" y="302"/>
                      <a:pt x="1460" y="325"/>
                      <a:pt x="1512" y="368"/>
                    </a:cubicBezTo>
                    <a:cubicBezTo>
                      <a:pt x="1714" y="533"/>
                      <a:pt x="1657" y="946"/>
                      <a:pt x="1390" y="1274"/>
                    </a:cubicBezTo>
                    <a:cubicBezTo>
                      <a:pt x="1201" y="1511"/>
                      <a:pt x="944" y="1650"/>
                      <a:pt x="739" y="1650"/>
                    </a:cubicBezTo>
                    <a:cubicBezTo>
                      <a:pt x="659" y="1650"/>
                      <a:pt x="588" y="1629"/>
                      <a:pt x="531" y="1584"/>
                    </a:cubicBezTo>
                    <a:cubicBezTo>
                      <a:pt x="329" y="1420"/>
                      <a:pt x="385" y="1007"/>
                      <a:pt x="653" y="678"/>
                    </a:cubicBezTo>
                    <a:cubicBezTo>
                      <a:pt x="775" y="518"/>
                      <a:pt x="944" y="396"/>
                      <a:pt x="1136" y="331"/>
                    </a:cubicBezTo>
                    <a:cubicBezTo>
                      <a:pt x="1193" y="312"/>
                      <a:pt x="1249" y="303"/>
                      <a:pt x="1305" y="303"/>
                    </a:cubicBezTo>
                    <a:cubicBezTo>
                      <a:pt x="1312" y="302"/>
                      <a:pt x="1318" y="302"/>
                      <a:pt x="1324" y="302"/>
                    </a:cubicBezTo>
                    <a:close/>
                    <a:moveTo>
                      <a:pt x="1304" y="0"/>
                    </a:moveTo>
                    <a:cubicBezTo>
                      <a:pt x="1222" y="0"/>
                      <a:pt x="1136" y="13"/>
                      <a:pt x="1047" y="40"/>
                    </a:cubicBezTo>
                    <a:cubicBezTo>
                      <a:pt x="798" y="124"/>
                      <a:pt x="578" y="279"/>
                      <a:pt x="418" y="486"/>
                    </a:cubicBezTo>
                    <a:cubicBezTo>
                      <a:pt x="38" y="960"/>
                      <a:pt x="1" y="1542"/>
                      <a:pt x="343" y="1819"/>
                    </a:cubicBezTo>
                    <a:cubicBezTo>
                      <a:pt x="451" y="1904"/>
                      <a:pt x="584" y="1950"/>
                      <a:pt x="722" y="1950"/>
                    </a:cubicBezTo>
                    <a:cubicBezTo>
                      <a:pt x="729" y="1950"/>
                      <a:pt x="735" y="1950"/>
                      <a:pt x="742" y="1950"/>
                    </a:cubicBezTo>
                    <a:cubicBezTo>
                      <a:pt x="1033" y="1950"/>
                      <a:pt x="1371" y="1776"/>
                      <a:pt x="1625" y="1462"/>
                    </a:cubicBezTo>
                    <a:cubicBezTo>
                      <a:pt x="2009" y="993"/>
                      <a:pt x="2042" y="406"/>
                      <a:pt x="1704" y="134"/>
                    </a:cubicBezTo>
                    <a:cubicBezTo>
                      <a:pt x="1592" y="45"/>
                      <a:pt x="1455" y="0"/>
                      <a:pt x="1304" y="0"/>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1" name="Google Shape;1491;p48"/>
              <p:cNvSpPr/>
              <p:nvPr/>
            </p:nvSpPr>
            <p:spPr>
              <a:xfrm rot="1799661">
                <a:off x="8616181" y="2492820"/>
                <a:ext cx="45281" cy="51378"/>
              </a:xfrm>
              <a:custGeom>
                <a:avLst/>
                <a:gdLst/>
                <a:ahLst/>
                <a:cxnLst/>
                <a:rect l="l" t="t" r="r" b="b"/>
                <a:pathLst>
                  <a:path w="1827" h="2073" extrusionOk="0">
                    <a:moveTo>
                      <a:pt x="1097" y="306"/>
                    </a:moveTo>
                    <a:cubicBezTo>
                      <a:pt x="1132" y="306"/>
                      <a:pt x="1167" y="316"/>
                      <a:pt x="1202" y="336"/>
                    </a:cubicBezTo>
                    <a:cubicBezTo>
                      <a:pt x="1432" y="444"/>
                      <a:pt x="1475" y="861"/>
                      <a:pt x="1292" y="1242"/>
                    </a:cubicBezTo>
                    <a:cubicBezTo>
                      <a:pt x="1212" y="1429"/>
                      <a:pt x="1076" y="1584"/>
                      <a:pt x="902" y="1692"/>
                    </a:cubicBezTo>
                    <a:cubicBezTo>
                      <a:pt x="846" y="1728"/>
                      <a:pt x="753" y="1772"/>
                      <a:pt x="655" y="1772"/>
                    </a:cubicBezTo>
                    <a:cubicBezTo>
                      <a:pt x="612" y="1772"/>
                      <a:pt x="569" y="1764"/>
                      <a:pt x="527" y="1744"/>
                    </a:cubicBezTo>
                    <a:cubicBezTo>
                      <a:pt x="390" y="1678"/>
                      <a:pt x="343" y="1514"/>
                      <a:pt x="329" y="1420"/>
                    </a:cubicBezTo>
                    <a:cubicBezTo>
                      <a:pt x="306" y="1218"/>
                      <a:pt x="343" y="1016"/>
                      <a:pt x="437" y="833"/>
                    </a:cubicBezTo>
                    <a:cubicBezTo>
                      <a:pt x="588" y="519"/>
                      <a:pt x="855" y="308"/>
                      <a:pt x="1076" y="308"/>
                    </a:cubicBezTo>
                    <a:cubicBezTo>
                      <a:pt x="1083" y="307"/>
                      <a:pt x="1090" y="306"/>
                      <a:pt x="1097" y="306"/>
                    </a:cubicBezTo>
                    <a:close/>
                    <a:moveTo>
                      <a:pt x="1074" y="1"/>
                    </a:moveTo>
                    <a:cubicBezTo>
                      <a:pt x="736" y="1"/>
                      <a:pt x="373" y="268"/>
                      <a:pt x="165" y="702"/>
                    </a:cubicBezTo>
                    <a:cubicBezTo>
                      <a:pt x="48" y="937"/>
                      <a:pt x="1" y="1199"/>
                      <a:pt x="34" y="1462"/>
                    </a:cubicBezTo>
                    <a:cubicBezTo>
                      <a:pt x="71" y="1725"/>
                      <a:pt x="203" y="1918"/>
                      <a:pt x="400" y="2016"/>
                    </a:cubicBezTo>
                    <a:cubicBezTo>
                      <a:pt x="480" y="2054"/>
                      <a:pt x="569" y="2072"/>
                      <a:pt x="658" y="2072"/>
                    </a:cubicBezTo>
                    <a:cubicBezTo>
                      <a:pt x="799" y="2068"/>
                      <a:pt x="940" y="2026"/>
                      <a:pt x="1057" y="1950"/>
                    </a:cubicBezTo>
                    <a:cubicBezTo>
                      <a:pt x="1282" y="1810"/>
                      <a:pt x="1456" y="1608"/>
                      <a:pt x="1569" y="1368"/>
                    </a:cubicBezTo>
                    <a:cubicBezTo>
                      <a:pt x="1827" y="819"/>
                      <a:pt x="1723" y="247"/>
                      <a:pt x="1334" y="59"/>
                    </a:cubicBezTo>
                    <a:cubicBezTo>
                      <a:pt x="1251" y="20"/>
                      <a:pt x="1164" y="1"/>
                      <a:pt x="1074" y="1"/>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2" name="Google Shape;1492;p48"/>
              <p:cNvSpPr/>
              <p:nvPr/>
            </p:nvSpPr>
            <p:spPr>
              <a:xfrm rot="1799661">
                <a:off x="8489434" y="2416729"/>
                <a:ext cx="38515" cy="53658"/>
              </a:xfrm>
              <a:custGeom>
                <a:avLst/>
                <a:gdLst/>
                <a:ahLst/>
                <a:cxnLst/>
                <a:rect l="l" t="t" r="r" b="b"/>
                <a:pathLst>
                  <a:path w="1554" h="2165" extrusionOk="0">
                    <a:moveTo>
                      <a:pt x="779" y="301"/>
                    </a:moveTo>
                    <a:cubicBezTo>
                      <a:pt x="1033" y="301"/>
                      <a:pt x="1254" y="662"/>
                      <a:pt x="1254" y="1085"/>
                    </a:cubicBezTo>
                    <a:cubicBezTo>
                      <a:pt x="1254" y="1507"/>
                      <a:pt x="1033" y="1864"/>
                      <a:pt x="779" y="1864"/>
                    </a:cubicBezTo>
                    <a:cubicBezTo>
                      <a:pt x="521" y="1864"/>
                      <a:pt x="301" y="1507"/>
                      <a:pt x="301" y="1085"/>
                    </a:cubicBezTo>
                    <a:cubicBezTo>
                      <a:pt x="301" y="662"/>
                      <a:pt x="521" y="301"/>
                      <a:pt x="779" y="301"/>
                    </a:cubicBezTo>
                    <a:close/>
                    <a:moveTo>
                      <a:pt x="779" y="0"/>
                    </a:moveTo>
                    <a:cubicBezTo>
                      <a:pt x="343" y="0"/>
                      <a:pt x="0" y="474"/>
                      <a:pt x="0" y="1085"/>
                    </a:cubicBezTo>
                    <a:cubicBezTo>
                      <a:pt x="0" y="1690"/>
                      <a:pt x="343" y="2164"/>
                      <a:pt x="779" y="2164"/>
                    </a:cubicBezTo>
                    <a:cubicBezTo>
                      <a:pt x="1211" y="2164"/>
                      <a:pt x="1554" y="1690"/>
                      <a:pt x="1554" y="1085"/>
                    </a:cubicBezTo>
                    <a:cubicBezTo>
                      <a:pt x="1554" y="474"/>
                      <a:pt x="1211" y="0"/>
                      <a:pt x="779" y="0"/>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3" name="Google Shape;1493;p48"/>
              <p:cNvSpPr/>
              <p:nvPr/>
            </p:nvSpPr>
            <p:spPr>
              <a:xfrm rot="1799661">
                <a:off x="8548507" y="2447608"/>
                <a:ext cx="45281" cy="51477"/>
              </a:xfrm>
              <a:custGeom>
                <a:avLst/>
                <a:gdLst/>
                <a:ahLst/>
                <a:cxnLst/>
                <a:rect l="l" t="t" r="r" b="b"/>
                <a:pathLst>
                  <a:path w="1827" h="2077" extrusionOk="0">
                    <a:moveTo>
                      <a:pt x="1075" y="307"/>
                    </a:moveTo>
                    <a:lnTo>
                      <a:pt x="1075" y="311"/>
                    </a:lnTo>
                    <a:cubicBezTo>
                      <a:pt x="1083" y="311"/>
                      <a:pt x="1090" y="310"/>
                      <a:pt x="1097" y="310"/>
                    </a:cubicBezTo>
                    <a:cubicBezTo>
                      <a:pt x="1132" y="310"/>
                      <a:pt x="1167" y="319"/>
                      <a:pt x="1202" y="335"/>
                    </a:cubicBezTo>
                    <a:cubicBezTo>
                      <a:pt x="1437" y="448"/>
                      <a:pt x="1479" y="861"/>
                      <a:pt x="1296" y="1245"/>
                    </a:cubicBezTo>
                    <a:cubicBezTo>
                      <a:pt x="1212" y="1429"/>
                      <a:pt x="1075" y="1588"/>
                      <a:pt x="906" y="1696"/>
                    </a:cubicBezTo>
                    <a:cubicBezTo>
                      <a:pt x="848" y="1729"/>
                      <a:pt x="755" y="1773"/>
                      <a:pt x="656" y="1773"/>
                    </a:cubicBezTo>
                    <a:cubicBezTo>
                      <a:pt x="613" y="1773"/>
                      <a:pt x="569" y="1764"/>
                      <a:pt x="526" y="1743"/>
                    </a:cubicBezTo>
                    <a:cubicBezTo>
                      <a:pt x="390" y="1677"/>
                      <a:pt x="343" y="1513"/>
                      <a:pt x="334" y="1424"/>
                    </a:cubicBezTo>
                    <a:cubicBezTo>
                      <a:pt x="310" y="1222"/>
                      <a:pt x="343" y="1015"/>
                      <a:pt x="437" y="837"/>
                    </a:cubicBezTo>
                    <a:cubicBezTo>
                      <a:pt x="587" y="518"/>
                      <a:pt x="855" y="307"/>
                      <a:pt x="1075" y="307"/>
                    </a:cubicBezTo>
                    <a:close/>
                    <a:moveTo>
                      <a:pt x="1076" y="0"/>
                    </a:moveTo>
                    <a:cubicBezTo>
                      <a:pt x="737" y="0"/>
                      <a:pt x="373" y="270"/>
                      <a:pt x="165" y="701"/>
                    </a:cubicBezTo>
                    <a:cubicBezTo>
                      <a:pt x="48" y="936"/>
                      <a:pt x="1" y="1203"/>
                      <a:pt x="33" y="1466"/>
                    </a:cubicBezTo>
                    <a:cubicBezTo>
                      <a:pt x="71" y="1724"/>
                      <a:pt x="202" y="1921"/>
                      <a:pt x="400" y="2015"/>
                    </a:cubicBezTo>
                    <a:cubicBezTo>
                      <a:pt x="479" y="2053"/>
                      <a:pt x="569" y="2076"/>
                      <a:pt x="658" y="2076"/>
                    </a:cubicBezTo>
                    <a:cubicBezTo>
                      <a:pt x="799" y="2072"/>
                      <a:pt x="939" y="2029"/>
                      <a:pt x="1057" y="1950"/>
                    </a:cubicBezTo>
                    <a:cubicBezTo>
                      <a:pt x="1282" y="1813"/>
                      <a:pt x="1456" y="1612"/>
                      <a:pt x="1568" y="1372"/>
                    </a:cubicBezTo>
                    <a:cubicBezTo>
                      <a:pt x="1826" y="823"/>
                      <a:pt x="1728" y="246"/>
                      <a:pt x="1334" y="58"/>
                    </a:cubicBezTo>
                    <a:cubicBezTo>
                      <a:pt x="1252" y="19"/>
                      <a:pt x="1165" y="0"/>
                      <a:pt x="1076" y="0"/>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4" name="Google Shape;1494;p48"/>
              <p:cNvSpPr/>
              <p:nvPr/>
            </p:nvSpPr>
            <p:spPr>
              <a:xfrm rot="1799661">
                <a:off x="8488130" y="2483070"/>
                <a:ext cx="43992" cy="53063"/>
              </a:xfrm>
              <a:custGeom>
                <a:avLst/>
                <a:gdLst/>
                <a:ahLst/>
                <a:cxnLst/>
                <a:rect l="l" t="t" r="r" b="b"/>
                <a:pathLst>
                  <a:path w="1775" h="2141" extrusionOk="0">
                    <a:moveTo>
                      <a:pt x="779" y="300"/>
                    </a:moveTo>
                    <a:cubicBezTo>
                      <a:pt x="892" y="310"/>
                      <a:pt x="995" y="357"/>
                      <a:pt x="1070" y="441"/>
                    </a:cubicBezTo>
                    <a:cubicBezTo>
                      <a:pt x="1352" y="737"/>
                      <a:pt x="1451" y="1169"/>
                      <a:pt x="1324" y="1563"/>
                    </a:cubicBezTo>
                    <a:cubicBezTo>
                      <a:pt x="1286" y="1647"/>
                      <a:pt x="1207" y="1798"/>
                      <a:pt x="1056" y="1830"/>
                    </a:cubicBezTo>
                    <a:cubicBezTo>
                      <a:pt x="1034" y="1836"/>
                      <a:pt x="1013" y="1838"/>
                      <a:pt x="991" y="1838"/>
                    </a:cubicBezTo>
                    <a:cubicBezTo>
                      <a:pt x="869" y="1838"/>
                      <a:pt x="764" y="1755"/>
                      <a:pt x="704" y="1699"/>
                    </a:cubicBezTo>
                    <a:cubicBezTo>
                      <a:pt x="423" y="1399"/>
                      <a:pt x="329" y="967"/>
                      <a:pt x="456" y="577"/>
                    </a:cubicBezTo>
                    <a:cubicBezTo>
                      <a:pt x="488" y="493"/>
                      <a:pt x="568" y="342"/>
                      <a:pt x="718" y="305"/>
                    </a:cubicBezTo>
                    <a:cubicBezTo>
                      <a:pt x="737" y="300"/>
                      <a:pt x="761" y="300"/>
                      <a:pt x="779" y="300"/>
                    </a:cubicBezTo>
                    <a:close/>
                    <a:moveTo>
                      <a:pt x="778" y="0"/>
                    </a:moveTo>
                    <a:cubicBezTo>
                      <a:pt x="736" y="0"/>
                      <a:pt x="694" y="5"/>
                      <a:pt x="653" y="14"/>
                    </a:cubicBezTo>
                    <a:cubicBezTo>
                      <a:pt x="437" y="61"/>
                      <a:pt x="268" y="220"/>
                      <a:pt x="174" y="469"/>
                    </a:cubicBezTo>
                    <a:cubicBezTo>
                      <a:pt x="0" y="971"/>
                      <a:pt x="122" y="1535"/>
                      <a:pt x="493" y="1920"/>
                    </a:cubicBezTo>
                    <a:cubicBezTo>
                      <a:pt x="625" y="2056"/>
                      <a:pt x="808" y="2131"/>
                      <a:pt x="995" y="2140"/>
                    </a:cubicBezTo>
                    <a:cubicBezTo>
                      <a:pt x="1038" y="2140"/>
                      <a:pt x="1080" y="2136"/>
                      <a:pt x="1122" y="2126"/>
                    </a:cubicBezTo>
                    <a:cubicBezTo>
                      <a:pt x="1338" y="2079"/>
                      <a:pt x="1507" y="1915"/>
                      <a:pt x="1601" y="1671"/>
                    </a:cubicBezTo>
                    <a:cubicBezTo>
                      <a:pt x="1775" y="1164"/>
                      <a:pt x="1648" y="605"/>
                      <a:pt x="1282" y="220"/>
                    </a:cubicBezTo>
                    <a:cubicBezTo>
                      <a:pt x="1127" y="77"/>
                      <a:pt x="951" y="0"/>
                      <a:pt x="778" y="0"/>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5" name="Google Shape;1495;p48"/>
              <p:cNvSpPr/>
              <p:nvPr/>
            </p:nvSpPr>
            <p:spPr>
              <a:xfrm rot="1799661">
                <a:off x="8764160" y="2571475"/>
                <a:ext cx="48057" cy="48552"/>
              </a:xfrm>
              <a:custGeom>
                <a:avLst/>
                <a:gdLst/>
                <a:ahLst/>
                <a:cxnLst/>
                <a:rect l="l" t="t" r="r" b="b"/>
                <a:pathLst>
                  <a:path w="1939" h="1959" extrusionOk="0">
                    <a:moveTo>
                      <a:pt x="1296" y="302"/>
                    </a:moveTo>
                    <a:cubicBezTo>
                      <a:pt x="1371" y="302"/>
                      <a:pt x="1441" y="321"/>
                      <a:pt x="1502" y="367"/>
                    </a:cubicBezTo>
                    <a:cubicBezTo>
                      <a:pt x="1620" y="461"/>
                      <a:pt x="1629" y="635"/>
                      <a:pt x="1620" y="724"/>
                    </a:cubicBezTo>
                    <a:cubicBezTo>
                      <a:pt x="1596" y="926"/>
                      <a:pt x="1516" y="1118"/>
                      <a:pt x="1385" y="1273"/>
                    </a:cubicBezTo>
                    <a:cubicBezTo>
                      <a:pt x="1195" y="1515"/>
                      <a:pt x="938" y="1657"/>
                      <a:pt x="734" y="1657"/>
                    </a:cubicBezTo>
                    <a:cubicBezTo>
                      <a:pt x="657" y="1657"/>
                      <a:pt x="586" y="1637"/>
                      <a:pt x="531" y="1593"/>
                    </a:cubicBezTo>
                    <a:cubicBezTo>
                      <a:pt x="329" y="1433"/>
                      <a:pt x="381" y="1015"/>
                      <a:pt x="643" y="687"/>
                    </a:cubicBezTo>
                    <a:cubicBezTo>
                      <a:pt x="831" y="443"/>
                      <a:pt x="1089" y="302"/>
                      <a:pt x="1296" y="302"/>
                    </a:cubicBezTo>
                    <a:close/>
                    <a:moveTo>
                      <a:pt x="1291" y="0"/>
                    </a:moveTo>
                    <a:cubicBezTo>
                      <a:pt x="994" y="0"/>
                      <a:pt x="659" y="178"/>
                      <a:pt x="404" y="499"/>
                    </a:cubicBezTo>
                    <a:cubicBezTo>
                      <a:pt x="28" y="973"/>
                      <a:pt x="0" y="1560"/>
                      <a:pt x="343" y="1827"/>
                    </a:cubicBezTo>
                    <a:cubicBezTo>
                      <a:pt x="450" y="1912"/>
                      <a:pt x="579" y="1959"/>
                      <a:pt x="717" y="1959"/>
                    </a:cubicBezTo>
                    <a:cubicBezTo>
                      <a:pt x="724" y="1959"/>
                      <a:pt x="731" y="1959"/>
                      <a:pt x="737" y="1959"/>
                    </a:cubicBezTo>
                    <a:cubicBezTo>
                      <a:pt x="1033" y="1959"/>
                      <a:pt x="1371" y="1780"/>
                      <a:pt x="1624" y="1461"/>
                    </a:cubicBezTo>
                    <a:cubicBezTo>
                      <a:pt x="1789" y="1259"/>
                      <a:pt x="1892" y="1011"/>
                      <a:pt x="1920" y="748"/>
                    </a:cubicBezTo>
                    <a:cubicBezTo>
                      <a:pt x="1939" y="485"/>
                      <a:pt x="1859" y="269"/>
                      <a:pt x="1685" y="133"/>
                    </a:cubicBezTo>
                    <a:cubicBezTo>
                      <a:pt x="1573" y="43"/>
                      <a:pt x="1436" y="0"/>
                      <a:pt x="1291" y="0"/>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6" name="Google Shape;1496;p48"/>
              <p:cNvSpPr/>
              <p:nvPr/>
            </p:nvSpPr>
            <p:spPr>
              <a:xfrm rot="1799661">
                <a:off x="8713184" y="2548001"/>
                <a:ext cx="54451" cy="40250"/>
              </a:xfrm>
              <a:custGeom>
                <a:avLst/>
                <a:gdLst/>
                <a:ahLst/>
                <a:cxnLst/>
                <a:rect l="l" t="t" r="r" b="b"/>
                <a:pathLst>
                  <a:path w="2197" h="1624" extrusionOk="0">
                    <a:moveTo>
                      <a:pt x="893" y="306"/>
                    </a:moveTo>
                    <a:cubicBezTo>
                      <a:pt x="1004" y="306"/>
                      <a:pt x="1124" y="323"/>
                      <a:pt x="1244" y="361"/>
                    </a:cubicBezTo>
                    <a:cubicBezTo>
                      <a:pt x="1441" y="417"/>
                      <a:pt x="1615" y="530"/>
                      <a:pt x="1746" y="685"/>
                    </a:cubicBezTo>
                    <a:cubicBezTo>
                      <a:pt x="1802" y="755"/>
                      <a:pt x="1892" y="901"/>
                      <a:pt x="1845" y="1051"/>
                    </a:cubicBezTo>
                    <a:cubicBezTo>
                      <a:pt x="1789" y="1223"/>
                      <a:pt x="1572" y="1322"/>
                      <a:pt x="1309" y="1322"/>
                    </a:cubicBezTo>
                    <a:cubicBezTo>
                      <a:pt x="1197" y="1322"/>
                      <a:pt x="1077" y="1305"/>
                      <a:pt x="958" y="1267"/>
                    </a:cubicBezTo>
                    <a:cubicBezTo>
                      <a:pt x="760" y="1211"/>
                      <a:pt x="587" y="1098"/>
                      <a:pt x="455" y="943"/>
                    </a:cubicBezTo>
                    <a:cubicBezTo>
                      <a:pt x="399" y="868"/>
                      <a:pt x="310" y="727"/>
                      <a:pt x="357" y="577"/>
                    </a:cubicBezTo>
                    <a:cubicBezTo>
                      <a:pt x="413" y="405"/>
                      <a:pt x="629" y="306"/>
                      <a:pt x="893" y="306"/>
                    </a:cubicBezTo>
                    <a:close/>
                    <a:moveTo>
                      <a:pt x="884" y="1"/>
                    </a:moveTo>
                    <a:cubicBezTo>
                      <a:pt x="490" y="1"/>
                      <a:pt x="167" y="180"/>
                      <a:pt x="70" y="483"/>
                    </a:cubicBezTo>
                    <a:cubicBezTo>
                      <a:pt x="0" y="694"/>
                      <a:pt x="56" y="924"/>
                      <a:pt x="221" y="1131"/>
                    </a:cubicBezTo>
                    <a:cubicBezTo>
                      <a:pt x="390" y="1333"/>
                      <a:pt x="615" y="1478"/>
                      <a:pt x="864" y="1553"/>
                    </a:cubicBezTo>
                    <a:cubicBezTo>
                      <a:pt x="1009" y="1600"/>
                      <a:pt x="1159" y="1624"/>
                      <a:pt x="1314" y="1624"/>
                    </a:cubicBezTo>
                    <a:cubicBezTo>
                      <a:pt x="1709" y="1624"/>
                      <a:pt x="2037" y="1445"/>
                      <a:pt x="2131" y="1145"/>
                    </a:cubicBezTo>
                    <a:cubicBezTo>
                      <a:pt x="2197" y="934"/>
                      <a:pt x="2145" y="704"/>
                      <a:pt x="1981" y="497"/>
                    </a:cubicBezTo>
                    <a:cubicBezTo>
                      <a:pt x="1812" y="295"/>
                      <a:pt x="1587" y="150"/>
                      <a:pt x="1333" y="75"/>
                    </a:cubicBezTo>
                    <a:cubicBezTo>
                      <a:pt x="1179" y="25"/>
                      <a:pt x="1027" y="1"/>
                      <a:pt x="884" y="1"/>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7" name="Google Shape;1497;p48"/>
              <p:cNvSpPr/>
              <p:nvPr/>
            </p:nvSpPr>
            <p:spPr>
              <a:xfrm rot="1799661">
                <a:off x="8718694" y="2607226"/>
                <a:ext cx="43670" cy="53286"/>
              </a:xfrm>
              <a:custGeom>
                <a:avLst/>
                <a:gdLst/>
                <a:ahLst/>
                <a:cxnLst/>
                <a:rect l="l" t="t" r="r" b="b"/>
                <a:pathLst>
                  <a:path w="1762" h="2150" extrusionOk="0">
                    <a:moveTo>
                      <a:pt x="982" y="300"/>
                    </a:moveTo>
                    <a:cubicBezTo>
                      <a:pt x="1001" y="300"/>
                      <a:pt x="1015" y="305"/>
                      <a:pt x="1034" y="305"/>
                    </a:cubicBezTo>
                    <a:cubicBezTo>
                      <a:pt x="1287" y="357"/>
                      <a:pt x="1433" y="746"/>
                      <a:pt x="1353" y="1164"/>
                    </a:cubicBezTo>
                    <a:cubicBezTo>
                      <a:pt x="1279" y="1547"/>
                      <a:pt x="1035" y="1846"/>
                      <a:pt x="798" y="1846"/>
                    </a:cubicBezTo>
                    <a:cubicBezTo>
                      <a:pt x="779" y="1846"/>
                      <a:pt x="761" y="1844"/>
                      <a:pt x="743" y="1840"/>
                    </a:cubicBezTo>
                    <a:cubicBezTo>
                      <a:pt x="588" y="1817"/>
                      <a:pt x="503" y="1666"/>
                      <a:pt x="470" y="1582"/>
                    </a:cubicBezTo>
                    <a:cubicBezTo>
                      <a:pt x="330" y="1192"/>
                      <a:pt x="409" y="760"/>
                      <a:pt x="682" y="451"/>
                    </a:cubicBezTo>
                    <a:cubicBezTo>
                      <a:pt x="761" y="366"/>
                      <a:pt x="865" y="310"/>
                      <a:pt x="982" y="300"/>
                    </a:cubicBezTo>
                    <a:close/>
                    <a:moveTo>
                      <a:pt x="985" y="0"/>
                    </a:moveTo>
                    <a:cubicBezTo>
                      <a:pt x="804" y="0"/>
                      <a:pt x="624" y="82"/>
                      <a:pt x="470" y="239"/>
                    </a:cubicBezTo>
                    <a:cubicBezTo>
                      <a:pt x="109" y="634"/>
                      <a:pt x="1" y="1197"/>
                      <a:pt x="189" y="1699"/>
                    </a:cubicBezTo>
                    <a:cubicBezTo>
                      <a:pt x="297" y="1939"/>
                      <a:pt x="470" y="2098"/>
                      <a:pt x="686" y="2136"/>
                    </a:cubicBezTo>
                    <a:cubicBezTo>
                      <a:pt x="719" y="2145"/>
                      <a:pt x="757" y="2145"/>
                      <a:pt x="794" y="2150"/>
                    </a:cubicBezTo>
                    <a:cubicBezTo>
                      <a:pt x="1184" y="2150"/>
                      <a:pt x="1545" y="1765"/>
                      <a:pt x="1649" y="1220"/>
                    </a:cubicBezTo>
                    <a:cubicBezTo>
                      <a:pt x="1761" y="624"/>
                      <a:pt x="1517" y="94"/>
                      <a:pt x="1090" y="9"/>
                    </a:cubicBezTo>
                    <a:cubicBezTo>
                      <a:pt x="1055" y="3"/>
                      <a:pt x="1020" y="0"/>
                      <a:pt x="985" y="0"/>
                    </a:cubicBezTo>
                    <a:close/>
                  </a:path>
                </a:pathLst>
              </a:custGeom>
              <a:solidFill>
                <a:srgbClr val="000000">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8" name="Google Shape;1498;p48"/>
              <p:cNvSpPr/>
              <p:nvPr/>
            </p:nvSpPr>
            <p:spPr>
              <a:xfrm rot="1799661">
                <a:off x="8399493" y="2470558"/>
                <a:ext cx="428222" cy="215003"/>
              </a:xfrm>
              <a:custGeom>
                <a:avLst/>
                <a:gdLst/>
                <a:ahLst/>
                <a:cxnLst/>
                <a:rect l="l" t="t" r="r" b="b"/>
                <a:pathLst>
                  <a:path w="17278" h="8675" extrusionOk="0">
                    <a:moveTo>
                      <a:pt x="16654" y="300"/>
                    </a:moveTo>
                    <a:cubicBezTo>
                      <a:pt x="16578" y="2539"/>
                      <a:pt x="15574" y="4647"/>
                      <a:pt x="13875" y="6107"/>
                    </a:cubicBezTo>
                    <a:lnTo>
                      <a:pt x="13875" y="6102"/>
                    </a:lnTo>
                    <a:cubicBezTo>
                      <a:pt x="13105" y="3976"/>
                      <a:pt x="11946" y="2009"/>
                      <a:pt x="10462" y="300"/>
                    </a:cubicBezTo>
                    <a:close/>
                    <a:moveTo>
                      <a:pt x="6980" y="300"/>
                    </a:moveTo>
                    <a:cubicBezTo>
                      <a:pt x="6398" y="2553"/>
                      <a:pt x="5271" y="4623"/>
                      <a:pt x="3699" y="6332"/>
                    </a:cubicBezTo>
                    <a:cubicBezTo>
                      <a:pt x="3699" y="6332"/>
                      <a:pt x="3694" y="6341"/>
                      <a:pt x="3689" y="6341"/>
                    </a:cubicBezTo>
                    <a:cubicBezTo>
                      <a:pt x="1826" y="4882"/>
                      <a:pt x="704" y="2671"/>
                      <a:pt x="629" y="305"/>
                    </a:cubicBezTo>
                    <a:lnTo>
                      <a:pt x="629" y="300"/>
                    </a:lnTo>
                    <a:close/>
                    <a:moveTo>
                      <a:pt x="10059" y="300"/>
                    </a:moveTo>
                    <a:cubicBezTo>
                      <a:pt x="11617" y="2042"/>
                      <a:pt x="12823" y="4065"/>
                      <a:pt x="13612" y="6266"/>
                    </a:cubicBezTo>
                    <a:cubicBezTo>
                      <a:pt x="13617" y="6280"/>
                      <a:pt x="13626" y="6294"/>
                      <a:pt x="13635" y="6309"/>
                    </a:cubicBezTo>
                    <a:cubicBezTo>
                      <a:pt x="12178" y="7472"/>
                      <a:pt x="10412" y="8057"/>
                      <a:pt x="8642" y="8057"/>
                    </a:cubicBezTo>
                    <a:cubicBezTo>
                      <a:pt x="6992" y="8057"/>
                      <a:pt x="5340" y="7548"/>
                      <a:pt x="3933" y="6524"/>
                    </a:cubicBezTo>
                    <a:lnTo>
                      <a:pt x="3933" y="6520"/>
                    </a:lnTo>
                    <a:cubicBezTo>
                      <a:pt x="5548" y="4760"/>
                      <a:pt x="6703" y="2619"/>
                      <a:pt x="7289" y="300"/>
                    </a:cubicBezTo>
                    <a:close/>
                    <a:moveTo>
                      <a:pt x="357" y="0"/>
                    </a:moveTo>
                    <a:cubicBezTo>
                      <a:pt x="347" y="5"/>
                      <a:pt x="338" y="5"/>
                      <a:pt x="329" y="9"/>
                    </a:cubicBezTo>
                    <a:lnTo>
                      <a:pt x="0" y="9"/>
                    </a:lnTo>
                    <a:lnTo>
                      <a:pt x="0" y="38"/>
                    </a:lnTo>
                    <a:cubicBezTo>
                      <a:pt x="0" y="4807"/>
                      <a:pt x="3868" y="8674"/>
                      <a:pt x="8637" y="8674"/>
                    </a:cubicBezTo>
                    <a:cubicBezTo>
                      <a:pt x="13410" y="8674"/>
                      <a:pt x="17278" y="4807"/>
                      <a:pt x="17278" y="38"/>
                    </a:cubicBezTo>
                    <a:lnTo>
                      <a:pt x="17278" y="9"/>
                    </a:lnTo>
                    <a:lnTo>
                      <a:pt x="16832" y="9"/>
                    </a:lnTo>
                    <a:cubicBezTo>
                      <a:pt x="16823" y="5"/>
                      <a:pt x="16813" y="5"/>
                      <a:pt x="1680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9" name="Google Shape;1499;p48"/>
              <p:cNvSpPr/>
              <p:nvPr/>
            </p:nvSpPr>
            <p:spPr>
              <a:xfrm rot="1799661">
                <a:off x="8705482" y="2556352"/>
                <a:ext cx="121938" cy="208807"/>
              </a:xfrm>
              <a:custGeom>
                <a:avLst/>
                <a:gdLst/>
                <a:ahLst/>
                <a:cxnLst/>
                <a:rect l="l" t="t" r="r" b="b"/>
                <a:pathLst>
                  <a:path w="4920" h="8425" extrusionOk="0">
                    <a:moveTo>
                      <a:pt x="4736" y="1"/>
                    </a:moveTo>
                    <a:cubicBezTo>
                      <a:pt x="4662" y="1"/>
                      <a:pt x="4589" y="49"/>
                      <a:pt x="4586" y="144"/>
                    </a:cubicBezTo>
                    <a:cubicBezTo>
                      <a:pt x="4586" y="196"/>
                      <a:pt x="4610" y="5289"/>
                      <a:pt x="127" y="8147"/>
                    </a:cubicBezTo>
                    <a:cubicBezTo>
                      <a:pt x="1" y="8227"/>
                      <a:pt x="57" y="8419"/>
                      <a:pt x="207" y="8424"/>
                    </a:cubicBezTo>
                    <a:cubicBezTo>
                      <a:pt x="235" y="8424"/>
                      <a:pt x="263" y="8415"/>
                      <a:pt x="287" y="8401"/>
                    </a:cubicBezTo>
                    <a:cubicBezTo>
                      <a:pt x="4920" y="5448"/>
                      <a:pt x="4887" y="196"/>
                      <a:pt x="4887" y="139"/>
                    </a:cubicBezTo>
                    <a:cubicBezTo>
                      <a:pt x="4880" y="47"/>
                      <a:pt x="4808" y="1"/>
                      <a:pt x="47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00" name="Google Shape;1500;p48"/>
            <p:cNvGrpSpPr/>
            <p:nvPr/>
          </p:nvGrpSpPr>
          <p:grpSpPr>
            <a:xfrm flipH="1">
              <a:off x="7391999" y="4168343"/>
              <a:ext cx="2043050" cy="922092"/>
              <a:chOff x="16659035" y="578726"/>
              <a:chExt cx="1258036" cy="567756"/>
            </a:xfrm>
          </p:grpSpPr>
          <p:sp>
            <p:nvSpPr>
              <p:cNvPr id="1501" name="Google Shape;1501;p48"/>
              <p:cNvSpPr/>
              <p:nvPr/>
            </p:nvSpPr>
            <p:spPr>
              <a:xfrm>
                <a:off x="16659035" y="578726"/>
                <a:ext cx="1258036" cy="567756"/>
              </a:xfrm>
              <a:custGeom>
                <a:avLst/>
                <a:gdLst/>
                <a:ahLst/>
                <a:cxnLst/>
                <a:rect l="l" t="t" r="r" b="b"/>
                <a:pathLst>
                  <a:path w="36286" h="16376" extrusionOk="0">
                    <a:moveTo>
                      <a:pt x="1350" y="1"/>
                    </a:moveTo>
                    <a:cubicBezTo>
                      <a:pt x="560" y="1"/>
                      <a:pt x="1" y="771"/>
                      <a:pt x="236" y="1521"/>
                    </a:cubicBezTo>
                    <a:cubicBezTo>
                      <a:pt x="585" y="2622"/>
                      <a:pt x="1036" y="3690"/>
                      <a:pt x="1584" y="4710"/>
                    </a:cubicBezTo>
                    <a:cubicBezTo>
                      <a:pt x="2100" y="5666"/>
                      <a:pt x="2696" y="6585"/>
                      <a:pt x="3367" y="7438"/>
                    </a:cubicBezTo>
                    <a:lnTo>
                      <a:pt x="3378" y="7455"/>
                    </a:lnTo>
                    <a:cubicBezTo>
                      <a:pt x="4081" y="8351"/>
                      <a:pt x="4860" y="9178"/>
                      <a:pt x="5708" y="9930"/>
                    </a:cubicBezTo>
                    <a:lnTo>
                      <a:pt x="5843" y="10054"/>
                    </a:lnTo>
                    <a:lnTo>
                      <a:pt x="5923" y="10118"/>
                    </a:lnTo>
                    <a:lnTo>
                      <a:pt x="6009" y="10188"/>
                    </a:lnTo>
                    <a:lnTo>
                      <a:pt x="6025" y="10204"/>
                    </a:lnTo>
                    <a:cubicBezTo>
                      <a:pt x="7067" y="11085"/>
                      <a:pt x="8200" y="11847"/>
                      <a:pt x="9403" y="12486"/>
                    </a:cubicBezTo>
                    <a:lnTo>
                      <a:pt x="9424" y="12497"/>
                    </a:lnTo>
                    <a:lnTo>
                      <a:pt x="9430" y="12502"/>
                    </a:lnTo>
                    <a:cubicBezTo>
                      <a:pt x="9553" y="12567"/>
                      <a:pt x="9677" y="12631"/>
                      <a:pt x="9806" y="12690"/>
                    </a:cubicBezTo>
                    <a:lnTo>
                      <a:pt x="9897" y="12739"/>
                    </a:lnTo>
                    <a:lnTo>
                      <a:pt x="9918" y="12749"/>
                    </a:lnTo>
                    <a:cubicBezTo>
                      <a:pt x="10509" y="13039"/>
                      <a:pt x="11116" y="13297"/>
                      <a:pt x="11728" y="13523"/>
                    </a:cubicBezTo>
                    <a:lnTo>
                      <a:pt x="11776" y="13539"/>
                    </a:lnTo>
                    <a:cubicBezTo>
                      <a:pt x="11825" y="13560"/>
                      <a:pt x="11873" y="13576"/>
                      <a:pt x="11921" y="13593"/>
                    </a:cubicBezTo>
                    <a:lnTo>
                      <a:pt x="11991" y="13614"/>
                    </a:lnTo>
                    <a:lnTo>
                      <a:pt x="12163" y="13673"/>
                    </a:lnTo>
                    <a:lnTo>
                      <a:pt x="12168" y="13673"/>
                    </a:lnTo>
                    <a:lnTo>
                      <a:pt x="12217" y="13689"/>
                    </a:lnTo>
                    <a:lnTo>
                      <a:pt x="12238" y="13695"/>
                    </a:lnTo>
                    <a:cubicBezTo>
                      <a:pt x="13651" y="14167"/>
                      <a:pt x="15117" y="14468"/>
                      <a:pt x="16604" y="14591"/>
                    </a:cubicBezTo>
                    <a:cubicBezTo>
                      <a:pt x="17546" y="15784"/>
                      <a:pt x="18915" y="16375"/>
                      <a:pt x="20282" y="16375"/>
                    </a:cubicBezTo>
                    <a:cubicBezTo>
                      <a:pt x="21722" y="16375"/>
                      <a:pt x="23159" y="15720"/>
                      <a:pt x="24090" y="14419"/>
                    </a:cubicBezTo>
                    <a:cubicBezTo>
                      <a:pt x="25094" y="15475"/>
                      <a:pt x="26455" y="16019"/>
                      <a:pt x="27824" y="16019"/>
                    </a:cubicBezTo>
                    <a:cubicBezTo>
                      <a:pt x="28893" y="16019"/>
                      <a:pt x="29967" y="15688"/>
                      <a:pt x="30883" y="15010"/>
                    </a:cubicBezTo>
                    <a:cubicBezTo>
                      <a:pt x="32972" y="13458"/>
                      <a:pt x="33579" y="10596"/>
                      <a:pt x="32295" y="8341"/>
                    </a:cubicBezTo>
                    <a:cubicBezTo>
                      <a:pt x="32478" y="8131"/>
                      <a:pt x="32661" y="7916"/>
                      <a:pt x="32838" y="7702"/>
                    </a:cubicBezTo>
                    <a:cubicBezTo>
                      <a:pt x="32848" y="7685"/>
                      <a:pt x="32865" y="7669"/>
                      <a:pt x="32875" y="7653"/>
                    </a:cubicBezTo>
                    <a:cubicBezTo>
                      <a:pt x="33010" y="7487"/>
                      <a:pt x="33117" y="7353"/>
                      <a:pt x="33208" y="7224"/>
                    </a:cubicBezTo>
                    <a:lnTo>
                      <a:pt x="33230" y="7197"/>
                    </a:lnTo>
                    <a:cubicBezTo>
                      <a:pt x="33826" y="6407"/>
                      <a:pt x="34357" y="5575"/>
                      <a:pt x="34825" y="4705"/>
                    </a:cubicBezTo>
                    <a:cubicBezTo>
                      <a:pt x="35372" y="3690"/>
                      <a:pt x="35823" y="2622"/>
                      <a:pt x="36173" y="1521"/>
                    </a:cubicBezTo>
                    <a:cubicBezTo>
                      <a:pt x="36285" y="1166"/>
                      <a:pt x="36221" y="780"/>
                      <a:pt x="36001" y="479"/>
                    </a:cubicBezTo>
                    <a:cubicBezTo>
                      <a:pt x="35780" y="178"/>
                      <a:pt x="35431" y="1"/>
                      <a:pt x="35056" y="1"/>
                    </a:cubicBezTo>
                    <a:lnTo>
                      <a:pt x="1359" y="1"/>
                    </a:lnTo>
                    <a:cubicBezTo>
                      <a:pt x="1356" y="1"/>
                      <a:pt x="1353" y="1"/>
                      <a:pt x="1350" y="1"/>
                    </a:cubicBezTo>
                    <a:close/>
                  </a:path>
                </a:pathLst>
              </a:custGeom>
              <a:solidFill>
                <a:schemeClr val="accent5"/>
              </a:solidFill>
              <a:ln w="28575" cap="flat" cmpd="sng">
                <a:solidFill>
                  <a:schemeClr val="accent5"/>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2" name="Google Shape;1502;p48"/>
              <p:cNvSpPr/>
              <p:nvPr/>
            </p:nvSpPr>
            <p:spPr>
              <a:xfrm>
                <a:off x="16692697" y="607778"/>
                <a:ext cx="1194936" cy="120513"/>
              </a:xfrm>
              <a:custGeom>
                <a:avLst/>
                <a:gdLst/>
                <a:ahLst/>
                <a:cxnLst/>
                <a:rect l="l" t="t" r="r" b="b"/>
                <a:pathLst>
                  <a:path w="34466" h="3476" extrusionOk="0">
                    <a:moveTo>
                      <a:pt x="388" y="1"/>
                    </a:moveTo>
                    <a:cubicBezTo>
                      <a:pt x="162" y="1"/>
                      <a:pt x="1" y="215"/>
                      <a:pt x="65" y="430"/>
                    </a:cubicBezTo>
                    <a:cubicBezTo>
                      <a:pt x="398" y="1483"/>
                      <a:pt x="828" y="2503"/>
                      <a:pt x="1354" y="3475"/>
                    </a:cubicBezTo>
                    <a:lnTo>
                      <a:pt x="33118" y="3475"/>
                    </a:lnTo>
                    <a:cubicBezTo>
                      <a:pt x="33639" y="2503"/>
                      <a:pt x="34068" y="1483"/>
                      <a:pt x="34401" y="430"/>
                    </a:cubicBezTo>
                    <a:cubicBezTo>
                      <a:pt x="34466" y="215"/>
                      <a:pt x="34305" y="1"/>
                      <a:pt x="3408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3" name="Google Shape;1503;p48"/>
              <p:cNvSpPr/>
              <p:nvPr/>
            </p:nvSpPr>
            <p:spPr>
              <a:xfrm>
                <a:off x="16739638" y="728250"/>
                <a:ext cx="1101258" cy="329920"/>
              </a:xfrm>
              <a:custGeom>
                <a:avLst/>
                <a:gdLst/>
                <a:ahLst/>
                <a:cxnLst/>
                <a:rect l="l" t="t" r="r" b="b"/>
                <a:pathLst>
                  <a:path w="31764" h="9516" extrusionOk="0">
                    <a:moveTo>
                      <a:pt x="0" y="0"/>
                    </a:moveTo>
                    <a:cubicBezTo>
                      <a:pt x="3131" y="5859"/>
                      <a:pt x="9237" y="9516"/>
                      <a:pt x="15879" y="9516"/>
                    </a:cubicBezTo>
                    <a:cubicBezTo>
                      <a:pt x="22527" y="9516"/>
                      <a:pt x="28628" y="5859"/>
                      <a:pt x="3176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4" name="Google Shape;1504;p48"/>
              <p:cNvSpPr/>
              <p:nvPr/>
            </p:nvSpPr>
            <p:spPr>
              <a:xfrm>
                <a:off x="16793235" y="728250"/>
                <a:ext cx="994058" cy="330128"/>
              </a:xfrm>
              <a:custGeom>
                <a:avLst/>
                <a:gdLst/>
                <a:ahLst/>
                <a:cxnLst/>
                <a:rect l="l" t="t" r="r" b="b"/>
                <a:pathLst>
                  <a:path w="28672" h="9522" extrusionOk="0">
                    <a:moveTo>
                      <a:pt x="14129" y="2825"/>
                    </a:moveTo>
                    <a:lnTo>
                      <a:pt x="14129" y="7448"/>
                    </a:lnTo>
                    <a:lnTo>
                      <a:pt x="8609" y="7448"/>
                    </a:lnTo>
                    <a:lnTo>
                      <a:pt x="8609" y="2825"/>
                    </a:lnTo>
                    <a:close/>
                    <a:moveTo>
                      <a:pt x="20063" y="2825"/>
                    </a:moveTo>
                    <a:lnTo>
                      <a:pt x="20063" y="7448"/>
                    </a:lnTo>
                    <a:lnTo>
                      <a:pt x="14543" y="7448"/>
                    </a:lnTo>
                    <a:lnTo>
                      <a:pt x="14543" y="2825"/>
                    </a:lnTo>
                    <a:close/>
                    <a:moveTo>
                      <a:pt x="2267" y="0"/>
                    </a:moveTo>
                    <a:lnTo>
                      <a:pt x="2267" y="2411"/>
                    </a:lnTo>
                    <a:lnTo>
                      <a:pt x="1" y="2411"/>
                    </a:lnTo>
                    <a:cubicBezTo>
                      <a:pt x="103" y="2551"/>
                      <a:pt x="216" y="2685"/>
                      <a:pt x="323" y="2819"/>
                    </a:cubicBezTo>
                    <a:lnTo>
                      <a:pt x="2267" y="2819"/>
                    </a:lnTo>
                    <a:lnTo>
                      <a:pt x="2267" y="4876"/>
                    </a:lnTo>
                    <a:cubicBezTo>
                      <a:pt x="2401" y="5000"/>
                      <a:pt x="2535" y="5118"/>
                      <a:pt x="2675" y="5236"/>
                    </a:cubicBezTo>
                    <a:lnTo>
                      <a:pt x="2675" y="2819"/>
                    </a:lnTo>
                    <a:lnTo>
                      <a:pt x="8195" y="2819"/>
                    </a:lnTo>
                    <a:lnTo>
                      <a:pt x="8195" y="7448"/>
                    </a:lnTo>
                    <a:lnTo>
                      <a:pt x="5940" y="7448"/>
                    </a:lnTo>
                    <a:cubicBezTo>
                      <a:pt x="6214" y="7593"/>
                      <a:pt x="6488" y="7728"/>
                      <a:pt x="6772" y="7862"/>
                    </a:cubicBezTo>
                    <a:lnTo>
                      <a:pt x="8195" y="7862"/>
                    </a:lnTo>
                    <a:lnTo>
                      <a:pt x="8195" y="8447"/>
                    </a:lnTo>
                    <a:cubicBezTo>
                      <a:pt x="8330" y="8501"/>
                      <a:pt x="8469" y="8544"/>
                      <a:pt x="8609" y="8592"/>
                    </a:cubicBezTo>
                    <a:lnTo>
                      <a:pt x="8609" y="7862"/>
                    </a:lnTo>
                    <a:lnTo>
                      <a:pt x="14129" y="7862"/>
                    </a:lnTo>
                    <a:lnTo>
                      <a:pt x="14129" y="9521"/>
                    </a:lnTo>
                    <a:lnTo>
                      <a:pt x="14543" y="9521"/>
                    </a:lnTo>
                    <a:lnTo>
                      <a:pt x="14543" y="7862"/>
                    </a:lnTo>
                    <a:lnTo>
                      <a:pt x="20063" y="7862"/>
                    </a:lnTo>
                    <a:lnTo>
                      <a:pt x="20063" y="8592"/>
                    </a:lnTo>
                    <a:cubicBezTo>
                      <a:pt x="20203" y="8544"/>
                      <a:pt x="20337" y="8495"/>
                      <a:pt x="20477" y="8447"/>
                    </a:cubicBezTo>
                    <a:lnTo>
                      <a:pt x="20477" y="7856"/>
                    </a:lnTo>
                    <a:lnTo>
                      <a:pt x="21900" y="7856"/>
                    </a:lnTo>
                    <a:cubicBezTo>
                      <a:pt x="22184" y="7728"/>
                      <a:pt x="22458" y="7588"/>
                      <a:pt x="22732" y="7448"/>
                    </a:cubicBezTo>
                    <a:lnTo>
                      <a:pt x="20477" y="7448"/>
                    </a:lnTo>
                    <a:lnTo>
                      <a:pt x="20477" y="2819"/>
                    </a:lnTo>
                    <a:lnTo>
                      <a:pt x="25997" y="2819"/>
                    </a:lnTo>
                    <a:lnTo>
                      <a:pt x="25997" y="5236"/>
                    </a:lnTo>
                    <a:cubicBezTo>
                      <a:pt x="26137" y="5118"/>
                      <a:pt x="26271" y="5000"/>
                      <a:pt x="26405" y="4876"/>
                    </a:cubicBezTo>
                    <a:lnTo>
                      <a:pt x="26405" y="2819"/>
                    </a:lnTo>
                    <a:lnTo>
                      <a:pt x="28355" y="2819"/>
                    </a:lnTo>
                    <a:cubicBezTo>
                      <a:pt x="28462" y="2685"/>
                      <a:pt x="28569" y="2551"/>
                      <a:pt x="28671" y="2406"/>
                    </a:cubicBezTo>
                    <a:lnTo>
                      <a:pt x="28671" y="2406"/>
                    </a:lnTo>
                    <a:lnTo>
                      <a:pt x="26405" y="2411"/>
                    </a:lnTo>
                    <a:lnTo>
                      <a:pt x="26405" y="0"/>
                    </a:lnTo>
                    <a:lnTo>
                      <a:pt x="25997" y="0"/>
                    </a:lnTo>
                    <a:lnTo>
                      <a:pt x="25997" y="2411"/>
                    </a:lnTo>
                    <a:lnTo>
                      <a:pt x="20477" y="2411"/>
                    </a:lnTo>
                    <a:lnTo>
                      <a:pt x="20477" y="0"/>
                    </a:lnTo>
                    <a:lnTo>
                      <a:pt x="20063" y="0"/>
                    </a:lnTo>
                    <a:lnTo>
                      <a:pt x="20063" y="2411"/>
                    </a:lnTo>
                    <a:lnTo>
                      <a:pt x="14543" y="2411"/>
                    </a:lnTo>
                    <a:lnTo>
                      <a:pt x="14543" y="0"/>
                    </a:lnTo>
                    <a:lnTo>
                      <a:pt x="14129" y="0"/>
                    </a:lnTo>
                    <a:lnTo>
                      <a:pt x="14129" y="2411"/>
                    </a:lnTo>
                    <a:lnTo>
                      <a:pt x="8609" y="2411"/>
                    </a:lnTo>
                    <a:lnTo>
                      <a:pt x="8609" y="0"/>
                    </a:lnTo>
                    <a:lnTo>
                      <a:pt x="8195" y="0"/>
                    </a:lnTo>
                    <a:lnTo>
                      <a:pt x="8195" y="2411"/>
                    </a:lnTo>
                    <a:lnTo>
                      <a:pt x="2680" y="2411"/>
                    </a:lnTo>
                    <a:lnTo>
                      <a:pt x="268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5" name="Google Shape;1505;p48"/>
              <p:cNvSpPr/>
              <p:nvPr/>
            </p:nvSpPr>
            <p:spPr>
              <a:xfrm>
                <a:off x="17228876" y="850906"/>
                <a:ext cx="266647" cy="266855"/>
              </a:xfrm>
              <a:custGeom>
                <a:avLst/>
                <a:gdLst/>
                <a:ahLst/>
                <a:cxnLst/>
                <a:rect l="l" t="t" r="r" b="b"/>
                <a:pathLst>
                  <a:path w="7691" h="7697" extrusionOk="0">
                    <a:moveTo>
                      <a:pt x="3846" y="1"/>
                    </a:moveTo>
                    <a:cubicBezTo>
                      <a:pt x="1719" y="1"/>
                      <a:pt x="1" y="1725"/>
                      <a:pt x="1" y="3846"/>
                    </a:cubicBezTo>
                    <a:cubicBezTo>
                      <a:pt x="1" y="5972"/>
                      <a:pt x="1719" y="7696"/>
                      <a:pt x="3846" y="7696"/>
                    </a:cubicBezTo>
                    <a:cubicBezTo>
                      <a:pt x="5972" y="7696"/>
                      <a:pt x="7691" y="5972"/>
                      <a:pt x="7691" y="3846"/>
                    </a:cubicBezTo>
                    <a:cubicBezTo>
                      <a:pt x="7691" y="1725"/>
                      <a:pt x="5972" y="1"/>
                      <a:pt x="384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6" name="Google Shape;1506;p48"/>
              <p:cNvSpPr/>
              <p:nvPr/>
            </p:nvSpPr>
            <p:spPr>
              <a:xfrm>
                <a:off x="17474639" y="807155"/>
                <a:ext cx="298474" cy="298509"/>
              </a:xfrm>
              <a:custGeom>
                <a:avLst/>
                <a:gdLst/>
                <a:ahLst/>
                <a:cxnLst/>
                <a:rect l="l" t="t" r="r" b="b"/>
                <a:pathLst>
                  <a:path w="8609" h="8610" extrusionOk="0">
                    <a:moveTo>
                      <a:pt x="4301" y="1"/>
                    </a:moveTo>
                    <a:cubicBezTo>
                      <a:pt x="1928" y="1"/>
                      <a:pt x="0" y="1929"/>
                      <a:pt x="0" y="4302"/>
                    </a:cubicBezTo>
                    <a:cubicBezTo>
                      <a:pt x="0" y="6681"/>
                      <a:pt x="1928" y="8609"/>
                      <a:pt x="4301" y="8609"/>
                    </a:cubicBezTo>
                    <a:cubicBezTo>
                      <a:pt x="6680" y="8609"/>
                      <a:pt x="8608" y="6681"/>
                      <a:pt x="8608" y="4302"/>
                    </a:cubicBezTo>
                    <a:cubicBezTo>
                      <a:pt x="8608" y="1929"/>
                      <a:pt x="6680" y="1"/>
                      <a:pt x="430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7" name="Google Shape;1507;p48"/>
              <p:cNvSpPr/>
              <p:nvPr/>
            </p:nvSpPr>
            <p:spPr>
              <a:xfrm>
                <a:off x="17549453" y="854789"/>
                <a:ext cx="148838" cy="134173"/>
              </a:xfrm>
              <a:custGeom>
                <a:avLst/>
                <a:gdLst/>
                <a:ahLst/>
                <a:cxnLst/>
                <a:rect l="l" t="t" r="r" b="b"/>
                <a:pathLst>
                  <a:path w="4293" h="3870" extrusionOk="0">
                    <a:moveTo>
                      <a:pt x="2146" y="0"/>
                    </a:moveTo>
                    <a:cubicBezTo>
                      <a:pt x="1613" y="0"/>
                      <a:pt x="1080" y="493"/>
                      <a:pt x="1773" y="1478"/>
                    </a:cubicBezTo>
                    <a:cubicBezTo>
                      <a:pt x="1741" y="1505"/>
                      <a:pt x="1714" y="1532"/>
                      <a:pt x="1692" y="1564"/>
                    </a:cubicBezTo>
                    <a:cubicBezTo>
                      <a:pt x="1357" y="1328"/>
                      <a:pt x="1078" y="1235"/>
                      <a:pt x="857" y="1235"/>
                    </a:cubicBezTo>
                    <a:cubicBezTo>
                      <a:pt x="0" y="1235"/>
                      <a:pt x="0" y="2641"/>
                      <a:pt x="857" y="2641"/>
                    </a:cubicBezTo>
                    <a:cubicBezTo>
                      <a:pt x="1078" y="2641"/>
                      <a:pt x="1357" y="2547"/>
                      <a:pt x="1692" y="2311"/>
                    </a:cubicBezTo>
                    <a:cubicBezTo>
                      <a:pt x="1714" y="2338"/>
                      <a:pt x="1741" y="2365"/>
                      <a:pt x="1773" y="2391"/>
                    </a:cubicBezTo>
                    <a:cubicBezTo>
                      <a:pt x="1080" y="3377"/>
                      <a:pt x="1613" y="3869"/>
                      <a:pt x="2146" y="3869"/>
                    </a:cubicBezTo>
                    <a:cubicBezTo>
                      <a:pt x="2679" y="3869"/>
                      <a:pt x="3212" y="3377"/>
                      <a:pt x="2519" y="2391"/>
                    </a:cubicBezTo>
                    <a:cubicBezTo>
                      <a:pt x="2546" y="2365"/>
                      <a:pt x="2573" y="2338"/>
                      <a:pt x="2600" y="2311"/>
                    </a:cubicBezTo>
                    <a:cubicBezTo>
                      <a:pt x="2935" y="2546"/>
                      <a:pt x="3213" y="2640"/>
                      <a:pt x="3434" y="2640"/>
                    </a:cubicBezTo>
                    <a:cubicBezTo>
                      <a:pt x="4292" y="2640"/>
                      <a:pt x="4293" y="1233"/>
                      <a:pt x="3437" y="1233"/>
                    </a:cubicBezTo>
                    <a:cubicBezTo>
                      <a:pt x="3215" y="1233"/>
                      <a:pt x="2936" y="1327"/>
                      <a:pt x="2600" y="1564"/>
                    </a:cubicBezTo>
                    <a:cubicBezTo>
                      <a:pt x="2573" y="1532"/>
                      <a:pt x="2546" y="1505"/>
                      <a:pt x="2519" y="1478"/>
                    </a:cubicBezTo>
                    <a:cubicBezTo>
                      <a:pt x="3212" y="493"/>
                      <a:pt x="2679" y="0"/>
                      <a:pt x="214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8" name="Google Shape;1508;p48"/>
              <p:cNvSpPr/>
              <p:nvPr/>
            </p:nvSpPr>
            <p:spPr>
              <a:xfrm>
                <a:off x="17588732" y="895663"/>
                <a:ext cx="61297" cy="52490"/>
              </a:xfrm>
              <a:custGeom>
                <a:avLst/>
                <a:gdLst/>
                <a:ahLst/>
                <a:cxnLst/>
                <a:rect l="l" t="t" r="r" b="b"/>
                <a:pathLst>
                  <a:path w="1768" h="1514" extrusionOk="0">
                    <a:moveTo>
                      <a:pt x="1010" y="412"/>
                    </a:moveTo>
                    <a:cubicBezTo>
                      <a:pt x="1204" y="412"/>
                      <a:pt x="1354" y="568"/>
                      <a:pt x="1354" y="756"/>
                    </a:cubicBezTo>
                    <a:cubicBezTo>
                      <a:pt x="1354" y="963"/>
                      <a:pt x="1185" y="1101"/>
                      <a:pt x="1009" y="1101"/>
                    </a:cubicBezTo>
                    <a:cubicBezTo>
                      <a:pt x="925" y="1101"/>
                      <a:pt x="839" y="1069"/>
                      <a:pt x="769" y="998"/>
                    </a:cubicBezTo>
                    <a:cubicBezTo>
                      <a:pt x="554" y="783"/>
                      <a:pt x="704" y="412"/>
                      <a:pt x="1010" y="412"/>
                    </a:cubicBezTo>
                    <a:close/>
                    <a:moveTo>
                      <a:pt x="1007" y="0"/>
                    </a:moveTo>
                    <a:cubicBezTo>
                      <a:pt x="821" y="0"/>
                      <a:pt x="632" y="70"/>
                      <a:pt x="479" y="224"/>
                    </a:cubicBezTo>
                    <a:cubicBezTo>
                      <a:pt x="1" y="697"/>
                      <a:pt x="339" y="1513"/>
                      <a:pt x="1010" y="1513"/>
                    </a:cubicBezTo>
                    <a:cubicBezTo>
                      <a:pt x="1429" y="1513"/>
                      <a:pt x="1768" y="1175"/>
                      <a:pt x="1768" y="756"/>
                    </a:cubicBezTo>
                    <a:cubicBezTo>
                      <a:pt x="1768" y="302"/>
                      <a:pt x="1394" y="0"/>
                      <a:pt x="100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09" name="Google Shape;1509;p48"/>
            <p:cNvSpPr/>
            <p:nvPr/>
          </p:nvSpPr>
          <p:spPr>
            <a:xfrm flipH="1">
              <a:off x="8090578" y="4677944"/>
              <a:ext cx="1053422" cy="471493"/>
            </a:xfrm>
            <a:custGeom>
              <a:avLst/>
              <a:gdLst/>
              <a:ahLst/>
              <a:cxnLst/>
              <a:rect l="l" t="t" r="r" b="b"/>
              <a:pathLst>
                <a:path w="18264" h="8175" extrusionOk="0">
                  <a:moveTo>
                    <a:pt x="10345" y="0"/>
                  </a:moveTo>
                  <a:cubicBezTo>
                    <a:pt x="6055" y="0"/>
                    <a:pt x="5503" y="6370"/>
                    <a:pt x="5503" y="6370"/>
                  </a:cubicBezTo>
                  <a:cubicBezTo>
                    <a:pt x="5503" y="6370"/>
                    <a:pt x="5421" y="2755"/>
                    <a:pt x="3443" y="2755"/>
                  </a:cubicBezTo>
                  <a:cubicBezTo>
                    <a:pt x="3371" y="2755"/>
                    <a:pt x="3296" y="2760"/>
                    <a:pt x="3218" y="2770"/>
                  </a:cubicBezTo>
                  <a:cubicBezTo>
                    <a:pt x="691" y="3097"/>
                    <a:pt x="0" y="8170"/>
                    <a:pt x="0" y="8170"/>
                  </a:cubicBezTo>
                  <a:lnTo>
                    <a:pt x="17964" y="8175"/>
                  </a:lnTo>
                  <a:cubicBezTo>
                    <a:pt x="17964" y="8175"/>
                    <a:pt x="18264" y="4248"/>
                    <a:pt x="15770" y="4248"/>
                  </a:cubicBezTo>
                  <a:cubicBezTo>
                    <a:pt x="15719" y="4248"/>
                    <a:pt x="15667" y="4250"/>
                    <a:pt x="15613" y="4253"/>
                  </a:cubicBezTo>
                  <a:cubicBezTo>
                    <a:pt x="13062" y="4407"/>
                    <a:pt x="12475" y="6370"/>
                    <a:pt x="12475" y="6370"/>
                  </a:cubicBezTo>
                  <a:cubicBezTo>
                    <a:pt x="12475" y="6370"/>
                    <a:pt x="14177" y="173"/>
                    <a:pt x="10549" y="5"/>
                  </a:cubicBezTo>
                  <a:cubicBezTo>
                    <a:pt x="10480" y="2"/>
                    <a:pt x="10412" y="0"/>
                    <a:pt x="1034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transition spd="slow">
    <p:push dir="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532"/>
        <p:cNvGrpSpPr/>
        <p:nvPr/>
      </p:nvGrpSpPr>
      <p:grpSpPr>
        <a:xfrm>
          <a:off x="0" y="0"/>
          <a:ext cx="0" cy="0"/>
          <a:chOff x="0" y="0"/>
          <a:chExt cx="0" cy="0"/>
        </a:xfrm>
      </p:grpSpPr>
      <p:sp>
        <p:nvSpPr>
          <p:cNvPr id="3533" name="Google Shape;3533;p73"/>
          <p:cNvSpPr txBox="1">
            <a:spLocks noGrp="1"/>
          </p:cNvSpPr>
          <p:nvPr>
            <p:ph type="body" idx="1"/>
          </p:nvPr>
        </p:nvSpPr>
        <p:spPr>
          <a:xfrm>
            <a:off x="321733" y="1286933"/>
            <a:ext cx="8500534" cy="3317067"/>
          </a:xfrm>
          <a:prstGeom prst="rect">
            <a:avLst/>
          </a:prstGeom>
        </p:spPr>
        <p:txBody>
          <a:bodyPr spcFirstLastPara="1" wrap="square" lIns="91425" tIns="91425" rIns="91425" bIns="91425" anchor="ctr" anchorCtr="0">
            <a:noAutofit/>
          </a:bodyPr>
          <a:lstStyle/>
          <a:p>
            <a:pPr marL="0" lvl="0" indent="0" algn="l">
              <a:lnSpc>
                <a:spcPct val="150000"/>
              </a:lnSpc>
              <a:spcBef>
                <a:spcPts val="0"/>
              </a:spcBef>
              <a:spcAft>
                <a:spcPts val="0"/>
              </a:spcAft>
              <a:buClr>
                <a:schemeClr val="dk1"/>
              </a:buClr>
              <a:buSzPts val="1100"/>
              <a:buFont typeface="Arial"/>
              <a:buNone/>
            </a:pPr>
            <a:r>
              <a:rPr lang="en-US" sz="1200" dirty="0">
                <a:latin typeface="Dubai" panose="020B0503030403030204" pitchFamily="34" charset="-78"/>
                <a:cs typeface="Dubai" panose="020B0503030403030204" pitchFamily="34" charset="-78"/>
              </a:rPr>
              <a:t>[1]: Whitney, E., &amp; Rolfes, S. R. (2018). Understanding Nutrition (15th ed.). Cengage Learning.</a:t>
            </a:r>
          </a:p>
          <a:p>
            <a:pPr marL="0" lvl="0" indent="0" algn="l">
              <a:lnSpc>
                <a:spcPct val="150000"/>
              </a:lnSpc>
              <a:spcBef>
                <a:spcPts val="0"/>
              </a:spcBef>
              <a:spcAft>
                <a:spcPts val="0"/>
              </a:spcAft>
              <a:buClr>
                <a:schemeClr val="dk1"/>
              </a:buClr>
              <a:buSzPts val="1100"/>
              <a:buFont typeface="Arial"/>
              <a:buNone/>
            </a:pPr>
            <a:r>
              <a:rPr lang="en-US" sz="1200" dirty="0">
                <a:latin typeface="Dubai" panose="020B0503030403030204" pitchFamily="34" charset="-78"/>
                <a:cs typeface="Dubai" panose="020B0503030403030204" pitchFamily="34" charset="-78"/>
              </a:rPr>
              <a:t>[2]: Goodfellow, I., Bengio, Y., &amp; Courville, A. (2016). Deep Learning. MIT Press.</a:t>
            </a:r>
          </a:p>
          <a:p>
            <a:pPr marL="0" lvl="0" indent="0" algn="l">
              <a:lnSpc>
                <a:spcPct val="150000"/>
              </a:lnSpc>
              <a:spcBef>
                <a:spcPts val="0"/>
              </a:spcBef>
              <a:spcAft>
                <a:spcPts val="0"/>
              </a:spcAft>
              <a:buClr>
                <a:schemeClr val="dk1"/>
              </a:buClr>
              <a:buSzPts val="1100"/>
              <a:buFont typeface="Arial"/>
              <a:buNone/>
            </a:pPr>
            <a:r>
              <a:rPr lang="en-US" sz="1200" dirty="0">
                <a:latin typeface="Dubai" panose="020B0503030403030204" pitchFamily="34" charset="-78"/>
                <a:cs typeface="Dubai" panose="020B0503030403030204" pitchFamily="34" charset="-78"/>
              </a:rPr>
              <a:t>[3]: Noor, M. H. M., &amp; Ige, A. O. (2024). A survey on state-of-the-art deep learning applications and challenges. arXiv preprint arXiv:2403.17561.</a:t>
            </a:r>
          </a:p>
          <a:p>
            <a:pPr marL="0" lvl="0" indent="0" algn="l">
              <a:lnSpc>
                <a:spcPct val="150000"/>
              </a:lnSpc>
              <a:spcBef>
                <a:spcPts val="0"/>
              </a:spcBef>
              <a:spcAft>
                <a:spcPts val="0"/>
              </a:spcAft>
              <a:buClr>
                <a:schemeClr val="dk1"/>
              </a:buClr>
              <a:buSzPts val="1100"/>
              <a:buFont typeface="Arial"/>
              <a:buNone/>
            </a:pPr>
            <a:r>
              <a:rPr lang="en-US" sz="1200" dirty="0">
                <a:latin typeface="Dubai" panose="020B0503030403030204" pitchFamily="34" charset="-78"/>
                <a:cs typeface="Dubai" panose="020B0503030403030204" pitchFamily="34" charset="-78"/>
              </a:rPr>
              <a:t>[4]: SnapCalorie. (n.d.). SnapCalorie: AI calorie counter from a photo. Retrieved May 29, 2025, from https://www.snapcalorie.com/</a:t>
            </a:r>
          </a:p>
          <a:p>
            <a:pPr marL="0" lvl="0" indent="0" algn="l">
              <a:lnSpc>
                <a:spcPct val="150000"/>
              </a:lnSpc>
              <a:spcBef>
                <a:spcPts val="0"/>
              </a:spcBef>
              <a:spcAft>
                <a:spcPts val="0"/>
              </a:spcAft>
              <a:buClr>
                <a:schemeClr val="dk1"/>
              </a:buClr>
              <a:buSzPts val="1100"/>
              <a:buFont typeface="Arial"/>
              <a:buNone/>
            </a:pPr>
            <a:r>
              <a:rPr lang="en-US" sz="1200" dirty="0">
                <a:latin typeface="Dubai" panose="020B0503030403030204" pitchFamily="34" charset="-78"/>
                <a:cs typeface="Dubai" panose="020B0503030403030204" pitchFamily="34" charset="-78"/>
              </a:rPr>
              <a:t>[5]: </a:t>
            </a:r>
            <a:r>
              <a:rPr lang="en-US" sz="1200" dirty="0" err="1">
                <a:latin typeface="Dubai" panose="020B0503030403030204" pitchFamily="34" charset="-78"/>
                <a:cs typeface="Dubai" panose="020B0503030403030204" pitchFamily="34" charset="-78"/>
              </a:rPr>
              <a:t>CalorieMama</a:t>
            </a:r>
            <a:r>
              <a:rPr lang="en-US" sz="1200" dirty="0">
                <a:latin typeface="Dubai" panose="020B0503030403030204" pitchFamily="34" charset="-78"/>
                <a:cs typeface="Dubai" panose="020B0503030403030204" pitchFamily="34" charset="-78"/>
              </a:rPr>
              <a:t>. (n.d.). </a:t>
            </a:r>
            <a:r>
              <a:rPr lang="en-US" sz="1200" dirty="0" err="1">
                <a:latin typeface="Dubai" panose="020B0503030403030204" pitchFamily="34" charset="-78"/>
                <a:cs typeface="Dubai" panose="020B0503030403030204" pitchFamily="34" charset="-78"/>
              </a:rPr>
              <a:t>CalorieMama</a:t>
            </a:r>
            <a:r>
              <a:rPr lang="en-US" sz="1200" dirty="0">
                <a:latin typeface="Dubai" panose="020B0503030403030204" pitchFamily="34" charset="-78"/>
                <a:cs typeface="Dubai" panose="020B0503030403030204" pitchFamily="34" charset="-78"/>
              </a:rPr>
              <a:t> AI: Automatic food recognition &amp; calorie estimation. Retrieved May 29, 2025, from https://www.caloriemama.ai/</a:t>
            </a:r>
          </a:p>
          <a:p>
            <a:pPr marL="0" lvl="0" indent="0" algn="l">
              <a:lnSpc>
                <a:spcPct val="150000"/>
              </a:lnSpc>
              <a:spcBef>
                <a:spcPts val="0"/>
              </a:spcBef>
              <a:spcAft>
                <a:spcPts val="0"/>
              </a:spcAft>
              <a:buClr>
                <a:schemeClr val="dk1"/>
              </a:buClr>
              <a:buSzPts val="1100"/>
              <a:buFont typeface="Arial"/>
              <a:buNone/>
            </a:pPr>
            <a:r>
              <a:rPr lang="en-US" sz="1200" dirty="0">
                <a:latin typeface="Dubai" panose="020B0503030403030204" pitchFamily="34" charset="-78"/>
                <a:cs typeface="Dubai" panose="020B0503030403030204" pitchFamily="34" charset="-78"/>
              </a:rPr>
              <a:t>[6]: CalAI. (n.d.). CalAI: AI Calorie Counter &amp; Nutrition Assistant. Retrieved May 29, 2025, from https://www.calai.app/</a:t>
            </a:r>
          </a:p>
          <a:p>
            <a:pPr marL="0" lvl="0" indent="0" algn="l">
              <a:lnSpc>
                <a:spcPct val="150000"/>
              </a:lnSpc>
              <a:spcBef>
                <a:spcPts val="0"/>
              </a:spcBef>
              <a:spcAft>
                <a:spcPts val="0"/>
              </a:spcAft>
              <a:buClr>
                <a:schemeClr val="dk1"/>
              </a:buClr>
              <a:buSzPts val="1100"/>
              <a:buFont typeface="Arial"/>
              <a:buNone/>
            </a:pPr>
            <a:r>
              <a:rPr lang="en-US" sz="1200" dirty="0">
                <a:latin typeface="Dubai" panose="020B0503030403030204" pitchFamily="34" charset="-78"/>
                <a:cs typeface="Dubai" panose="020B0503030403030204" pitchFamily="34" charset="-78"/>
              </a:rPr>
              <a:t>[7]: Kili Technology. (n.d.). YOLO Algorithm: Real-Time Object Detection from A to Z. Retrieved May 29, 2025, from https://kili-technology.com/data-labeling/machine-learning/yolo-algorithm-real-time-object-detection-from-a-to-z#introduction</a:t>
            </a:r>
          </a:p>
          <a:p>
            <a:pPr marL="0" lvl="0" indent="0" algn="l">
              <a:lnSpc>
                <a:spcPct val="150000"/>
              </a:lnSpc>
              <a:spcBef>
                <a:spcPts val="0"/>
              </a:spcBef>
              <a:spcAft>
                <a:spcPts val="0"/>
              </a:spcAft>
              <a:buClr>
                <a:schemeClr val="dk1"/>
              </a:buClr>
              <a:buSzPts val="1100"/>
              <a:buFont typeface="Arial"/>
              <a:buNone/>
            </a:pPr>
            <a:r>
              <a:rPr lang="en-US" sz="1200" dirty="0">
                <a:latin typeface="Dubai" panose="020B0503030403030204" pitchFamily="34" charset="-78"/>
                <a:cs typeface="Dubai" panose="020B0503030403030204" pitchFamily="34" charset="-78"/>
              </a:rPr>
              <a:t>[8]: Roboflow. (n.d.). Roboflow: Give your software the sense of sight. Retrieved May 29, 2025, from https://roboflow.com/</a:t>
            </a:r>
          </a:p>
          <a:p>
            <a:pPr marL="0" lvl="0" indent="0" algn="l">
              <a:lnSpc>
                <a:spcPct val="150000"/>
              </a:lnSpc>
              <a:spcBef>
                <a:spcPts val="0"/>
              </a:spcBef>
              <a:spcAft>
                <a:spcPts val="0"/>
              </a:spcAft>
              <a:buClr>
                <a:schemeClr val="dk1"/>
              </a:buClr>
              <a:buSzPts val="1100"/>
              <a:buFont typeface="Arial"/>
              <a:buNone/>
            </a:pPr>
            <a:r>
              <a:rPr lang="en-US" sz="1200" dirty="0">
                <a:latin typeface="Dubai" panose="020B0503030403030204" pitchFamily="34" charset="-78"/>
                <a:cs typeface="Dubai" panose="020B0503030403030204" pitchFamily="34" charset="-78"/>
              </a:rPr>
              <a:t>[9]: Google. (n.d.). Google Colab. Retrieved May 29, 2025, from https://colab.google/</a:t>
            </a:r>
          </a:p>
        </p:txBody>
      </p:sp>
      <p:sp>
        <p:nvSpPr>
          <p:cNvPr id="3534" name="Google Shape;3534;p73"/>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ar-SA" dirty="0">
                <a:latin typeface="Dubai" panose="020B0503030403030204" pitchFamily="34" charset="-78"/>
                <a:cs typeface="Dubai" panose="020B0503030403030204" pitchFamily="34" charset="-78"/>
              </a:rPr>
              <a:t>المراجع</a:t>
            </a:r>
            <a:endParaRPr dirty="0">
              <a:latin typeface="Dubai" panose="020B0503030403030204" pitchFamily="34" charset="-78"/>
              <a:cs typeface="Dubai" panose="020B0503030403030204" pitchFamily="34" charset="-78"/>
            </a:endParaRPr>
          </a:p>
        </p:txBody>
      </p:sp>
    </p:spTree>
  </p:cSld>
  <p:clrMapOvr>
    <a:masterClrMapping/>
  </p:clrMapOvr>
  <p:transition spd="slow">
    <p:push dir="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532">
          <a:extLst>
            <a:ext uri="{FF2B5EF4-FFF2-40B4-BE49-F238E27FC236}">
              <a16:creationId xmlns:a16="http://schemas.microsoft.com/office/drawing/2014/main" id="{D68BC8AB-D86A-5A8B-62DB-CCF5031A66C3}"/>
            </a:ext>
          </a:extLst>
        </p:cNvPr>
        <p:cNvGrpSpPr/>
        <p:nvPr/>
      </p:nvGrpSpPr>
      <p:grpSpPr>
        <a:xfrm>
          <a:off x="0" y="0"/>
          <a:ext cx="0" cy="0"/>
          <a:chOff x="0" y="0"/>
          <a:chExt cx="0" cy="0"/>
        </a:xfrm>
      </p:grpSpPr>
      <p:sp>
        <p:nvSpPr>
          <p:cNvPr id="6" name="Google Shape;1606;p50">
            <a:extLst>
              <a:ext uri="{FF2B5EF4-FFF2-40B4-BE49-F238E27FC236}">
                <a16:creationId xmlns:a16="http://schemas.microsoft.com/office/drawing/2014/main" id="{14CB836F-E2E4-1419-C4F7-6B40B6065F1C}"/>
              </a:ext>
            </a:extLst>
          </p:cNvPr>
          <p:cNvSpPr txBox="1">
            <a:spLocks noGrp="1"/>
          </p:cNvSpPr>
          <p:nvPr>
            <p:ph type="title"/>
          </p:nvPr>
        </p:nvSpPr>
        <p:spPr>
          <a:xfrm>
            <a:off x="1479496" y="1842750"/>
            <a:ext cx="6185009" cy="1458000"/>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ar-SA" sz="6000" dirty="0">
                <a:latin typeface="Dubai" panose="020B0503030403030204" pitchFamily="34" charset="-78"/>
                <a:cs typeface="Dubai" panose="020B0503030403030204" pitchFamily="34" charset="-78"/>
              </a:rPr>
              <a:t>شكرًا لاستماعكم...</a:t>
            </a:r>
            <a:endParaRPr sz="6000" dirty="0">
              <a:latin typeface="Dubai" panose="020B0503030403030204" pitchFamily="34" charset="-78"/>
              <a:cs typeface="Dubai" panose="020B0503030403030204" pitchFamily="34" charset="-78"/>
            </a:endParaRPr>
          </a:p>
        </p:txBody>
      </p:sp>
    </p:spTree>
    <p:extLst>
      <p:ext uri="{BB962C8B-B14F-4D97-AF65-F5344CB8AC3E}">
        <p14:creationId xmlns:p14="http://schemas.microsoft.com/office/powerpoint/2010/main" val="1143918048"/>
      </p:ext>
    </p:extLst>
  </p:cSld>
  <p:clrMapOvr>
    <a:masterClrMapping/>
  </p:clrMapOvr>
  <p:transition spd="slow">
    <p:push dir="r"/>
  </p:transition>
</p:sld>
</file>

<file path=ppt/theme/theme1.xml><?xml version="1.0" encoding="utf-8"?>
<a:theme xmlns:a="http://schemas.openxmlformats.org/drawingml/2006/main" name="Nutrition and Making Healthy Food Choices - Health - 6th grade by Slidesgo">
  <a:themeElements>
    <a:clrScheme name="Simple Light">
      <a:dk1>
        <a:srgbClr val="000000"/>
      </a:dk1>
      <a:lt1>
        <a:srgbClr val="FFFBE8"/>
      </a:lt1>
      <a:dk2>
        <a:srgbClr val="FDF3C3"/>
      </a:dk2>
      <a:lt2>
        <a:srgbClr val="F8CE00"/>
      </a:lt2>
      <a:accent1>
        <a:srgbClr val="F3970E"/>
      </a:accent1>
      <a:accent2>
        <a:srgbClr val="D93300"/>
      </a:accent2>
      <a:accent3>
        <a:srgbClr val="BFD369"/>
      </a:accent3>
      <a:accent4>
        <a:srgbClr val="277F2B"/>
      </a:accent4>
      <a:accent5>
        <a:srgbClr val="FFFFFF"/>
      </a:accent5>
      <a:accent6>
        <a:srgbClr val="FFFFFF"/>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374</TotalTime>
  <Words>718</Words>
  <Application>Microsoft Office PowerPoint</Application>
  <PresentationFormat>عرض على الشاشة (16:9)</PresentationFormat>
  <Paragraphs>84</Paragraphs>
  <Slides>31</Slides>
  <Notes>31</Notes>
  <HiddenSlides>0</HiddenSlides>
  <MMClips>0</MMClips>
  <ScaleCrop>false</ScaleCrop>
  <HeadingPairs>
    <vt:vector size="6" baseType="variant">
      <vt:variant>
        <vt:lpstr>الخطوط المستخدمة</vt:lpstr>
      </vt:variant>
      <vt:variant>
        <vt:i4>10</vt:i4>
      </vt:variant>
      <vt:variant>
        <vt:lpstr>نسق</vt:lpstr>
      </vt:variant>
      <vt:variant>
        <vt:i4>1</vt:i4>
      </vt:variant>
      <vt:variant>
        <vt:lpstr>عناوين الشرائح</vt:lpstr>
      </vt:variant>
      <vt:variant>
        <vt:i4>31</vt:i4>
      </vt:variant>
    </vt:vector>
  </HeadingPairs>
  <TitlesOfParts>
    <vt:vector size="42" baseType="lpstr">
      <vt:lpstr>Spinnaker</vt:lpstr>
      <vt:lpstr>Dosis</vt:lpstr>
      <vt:lpstr>Anaheim</vt:lpstr>
      <vt:lpstr>Nunito Light</vt:lpstr>
      <vt:lpstr>Barlow Medium</vt:lpstr>
      <vt:lpstr>Dubai</vt:lpstr>
      <vt:lpstr>Quicksand Medium</vt:lpstr>
      <vt:lpstr>Arial</vt:lpstr>
      <vt:lpstr>Dosis ExtraBold</vt:lpstr>
      <vt:lpstr>DM Sans</vt:lpstr>
      <vt:lpstr>Nutrition and Making Healthy Food Choices - Health - 6th grade by Slidesgo</vt:lpstr>
      <vt:lpstr>نظام ذكي لحساب عدد السعرات الحرارية باستخدام الرؤية الحاسوبية  مشروع أعد لنيل درجة الإجازة في بكالوريوس هندسة الحاسوب </vt:lpstr>
      <vt:lpstr>المقدمة</vt:lpstr>
      <vt:lpstr>التعريف بالمشروع</vt:lpstr>
      <vt:lpstr>أهداف المشروع</vt:lpstr>
      <vt:lpstr>التقنيات والخوارزميات المستخدمة</vt:lpstr>
      <vt:lpstr>خوارزمية YOLO</vt:lpstr>
      <vt:lpstr>منصة Roboflow</vt:lpstr>
      <vt:lpstr>Google Colab</vt:lpstr>
      <vt:lpstr>ربط Roboflow مع Google Colab</vt:lpstr>
      <vt:lpstr>الدراسات والمشاريع السابقة</vt:lpstr>
      <vt:lpstr>تطبيق SnapCalorie</vt:lpstr>
      <vt:lpstr>تطبيق Calorie Mama</vt:lpstr>
      <vt:lpstr>تطبيق Cal AI</vt:lpstr>
      <vt:lpstr>التنفيذ العملي</vt:lpstr>
      <vt:lpstr>الأدوات واللغات البرمجية المستخدمة</vt:lpstr>
      <vt:lpstr>مخطط خوارزمية العمل</vt:lpstr>
      <vt:lpstr>مخطط خوارزمية العمل</vt:lpstr>
      <vt:lpstr>مخطط سير الواجهات</vt:lpstr>
      <vt:lpstr>مخطط سير الواجهات</vt:lpstr>
      <vt:lpstr>التنفيذ النهائي للنظام</vt:lpstr>
      <vt:lpstr>التنفيذ النهائي للنظام</vt:lpstr>
      <vt:lpstr>التنفيذ النهائي للنظام</vt:lpstr>
      <vt:lpstr>التنفيذ النهائي للنظام</vt:lpstr>
      <vt:lpstr>التنفيذ النهائي للنظام</vt:lpstr>
      <vt:lpstr>التنفيذ النهائي للنظام</vt:lpstr>
      <vt:lpstr>التنفيذ النهائي للنظام</vt:lpstr>
      <vt:lpstr>التنفيذ النهائي للنظام</vt:lpstr>
      <vt:lpstr>الآفاق المستقبلية</vt:lpstr>
      <vt:lpstr>في ختام المشروع، أثبت النظام الذكي المعتمد على الذكاء الاصطناعي والرؤية الحاسوبية كفاءته في تقدير السعرات وتحليل المكونات الغذائية من الصور بدقة. يسهم ذلك في تعزيز الوعي الصحي وتمكين الأفراد من اتخاذ قرارات غذائية مدروسة دون الحاجة للطرق التقليدية. كما نجح النظام في تجاوز تحديات تنوع الأطعمة واختلاف طرق الطهي وصعوبة التقدير الكمي.</vt:lpstr>
      <vt:lpstr>المراجع</vt:lpstr>
      <vt:lpstr>شكرًا لاستماعكم...</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Dunai Dhemesh</dc:creator>
  <cp:lastModifiedBy>Dunia Dhemesh</cp:lastModifiedBy>
  <cp:revision>4</cp:revision>
  <dcterms:modified xsi:type="dcterms:W3CDTF">2025-07-18T16:31:23Z</dcterms:modified>
</cp:coreProperties>
</file>