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5" r:id="rId17"/>
    <p:sldId id="272" r:id="rId18"/>
    <p:sldId id="273" r:id="rId19"/>
    <p:sldId id="274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BC7"/>
    <a:srgbClr val="E4E7EB"/>
    <a:srgbClr val="FED5C4"/>
    <a:srgbClr val="FBEAE0"/>
    <a:srgbClr val="ECE9F4"/>
    <a:srgbClr val="FCECDC"/>
    <a:srgbClr val="DEEAF8"/>
    <a:srgbClr val="F6EDDC"/>
    <a:srgbClr val="F9F1DE"/>
    <a:srgbClr val="FBF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1267" y="2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13DC459F-DB54-5FB2-46C3-BCE35CEE5A16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DE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F8F92FF9-6E40-8FE0-38BC-E6C2823EC56E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DE9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90586484-C244-B7DA-0C56-E767E063C7CF}"/>
              </a:ext>
            </a:extLst>
          </p:cNvPr>
          <p:cNvGrpSpPr/>
          <p:nvPr/>
        </p:nvGrpSpPr>
        <p:grpSpPr>
          <a:xfrm>
            <a:off x="14528800" y="533400"/>
            <a:ext cx="1727200" cy="533400"/>
            <a:chOff x="14528800" y="533400"/>
            <a:chExt cx="1727200" cy="533400"/>
          </a:xfrm>
        </p:grpSpPr>
        <p:sp>
          <p:nvSpPr>
            <p:cNvPr id="4" name="مستطيل: زوايا علوية مستديرة 3">
              <a:extLst>
                <a:ext uri="{FF2B5EF4-FFF2-40B4-BE49-F238E27FC236}">
                  <a16:creationId xmlns:a16="http://schemas.microsoft.com/office/drawing/2014/main" id="{68062F35-3CA7-4CF2-F8D7-62FEB7AF4299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4FFA5339-A223-63FB-13CA-B9704D254C7B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01/14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9D25F9A2-E710-ED7D-544F-7E46D297C9B0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DEE7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EC097EBB-C0BC-B479-3F07-0D221346337F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9" name="مستطيل: زوايا علوية مستديرة 8">
              <a:extLst>
                <a:ext uri="{FF2B5EF4-FFF2-40B4-BE49-F238E27FC236}">
                  <a16:creationId xmlns:a16="http://schemas.microsoft.com/office/drawing/2014/main" id="{D5E152EC-AFBD-A87C-7CFB-9D02591A1E65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9706A1B0-7DC4-D727-122A-EA310EF8EA2C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02/14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FF0C879F-665F-A943-B30B-7A8DE34A63F0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8F5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B18C91EA-8C1E-567E-8043-49B6F77B636E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9" name="مستطيل: زوايا علوية مستديرة 8">
              <a:extLst>
                <a:ext uri="{FF2B5EF4-FFF2-40B4-BE49-F238E27FC236}">
                  <a16:creationId xmlns:a16="http://schemas.microsoft.com/office/drawing/2014/main" id="{6263A767-2AB0-8D23-C7B8-8B8B17575441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7393A089-6AF9-0E60-0B37-0BD7C24A00A2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03/14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FCA82D34-0C55-747A-6E65-AE7C1008F83D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E5EA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E8D5FF3F-923E-DDF6-66FE-10EDCD47AF86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9" name="مستطيل: زوايا علوية مستديرة 8">
              <a:extLst>
                <a:ext uri="{FF2B5EF4-FFF2-40B4-BE49-F238E27FC236}">
                  <a16:creationId xmlns:a16="http://schemas.microsoft.com/office/drawing/2014/main" id="{7AF342F2-3570-D568-D970-23AA04D0AA4C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122513C0-3630-F99E-C0BA-DF42974650E3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04/14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CE3D81E-0654-6258-52A9-F53BD786992D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DE8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BF7A2C0-6173-F36B-68BD-16EDEACAF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10019D3D-5D7D-E7C1-E667-D5FF39D682BB}"/>
              </a:ext>
            </a:extLst>
          </p:cNvPr>
          <p:cNvSpPr/>
          <p:nvPr/>
        </p:nvSpPr>
        <p:spPr>
          <a:xfrm>
            <a:off x="14909800" y="8822365"/>
            <a:ext cx="1346200" cy="228600"/>
          </a:xfrm>
          <a:prstGeom prst="rect">
            <a:avLst/>
          </a:prstGeom>
          <a:solidFill>
            <a:srgbClr val="E4E7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5E147722-30B4-1758-770B-DB5F27045683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13" name="مستطيل: زوايا علوية مستديرة 12">
              <a:extLst>
                <a:ext uri="{FF2B5EF4-FFF2-40B4-BE49-F238E27FC236}">
                  <a16:creationId xmlns:a16="http://schemas.microsoft.com/office/drawing/2014/main" id="{A58FFEC5-B0EA-72B9-774A-6FE4629695E7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082D363F-BA8D-937E-9888-E7E797996F3F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05/14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66B47BC3-19A4-2EC5-9334-46CDCF98FFAD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EAF3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5C25E2B2-1B8B-F2E8-55DF-990824D8FE3F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9" name="مستطيل: زوايا علوية مستديرة 8">
              <a:extLst>
                <a:ext uri="{FF2B5EF4-FFF2-40B4-BE49-F238E27FC236}">
                  <a16:creationId xmlns:a16="http://schemas.microsoft.com/office/drawing/2014/main" id="{C6BE32D0-FBEE-89A7-BEA5-CE0F51170336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1338A474-8283-4CDB-4E8A-F196921B99C0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06/14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25F23621-EC41-ECC5-D0EF-5C2F26E5F308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EBE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FB8A4C83-A23B-ECE4-16DB-B8B5F9109CF0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9" name="مستطيل: زوايا علوية مستديرة 8">
              <a:extLst>
                <a:ext uri="{FF2B5EF4-FFF2-40B4-BE49-F238E27FC236}">
                  <a16:creationId xmlns:a16="http://schemas.microsoft.com/office/drawing/2014/main" id="{7CDC0D10-7881-C811-3453-6120EAE702ED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153AF617-12A0-ED68-CD7B-9BA91623DAC6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07/14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B24DDD42-3527-6B93-3A31-04E6D46956C3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7EA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6CD9602D-F407-AF00-96F9-AB0C66C133E1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9" name="مستطيل: زوايا علوية مستديرة 8">
              <a:extLst>
                <a:ext uri="{FF2B5EF4-FFF2-40B4-BE49-F238E27FC236}">
                  <a16:creationId xmlns:a16="http://schemas.microsoft.com/office/drawing/2014/main" id="{8092CF2F-9842-3374-3B4B-6EBDA7FDB3F9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مربع نص 9">
              <a:extLst>
                <a:ext uri="{FF2B5EF4-FFF2-40B4-BE49-F238E27FC236}">
                  <a16:creationId xmlns:a16="http://schemas.microsoft.com/office/drawing/2014/main" id="{E50D5985-C20D-F24C-28F1-8C77A2AAED28}"/>
                </a:ext>
              </a:extLst>
            </p:cNvPr>
            <p:cNvSpPr txBox="1"/>
            <p:nvPr/>
          </p:nvSpPr>
          <p:spPr>
            <a:xfrm>
              <a:off x="15016335" y="615434"/>
              <a:ext cx="9861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0807/14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D010F62-DEC2-F92F-2BDC-C6A9DDD301A3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DFE5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761D4BA3-C1E7-52D4-9458-64DB7087949B}"/>
              </a:ext>
            </a:extLst>
          </p:cNvPr>
          <p:cNvGrpSpPr/>
          <p:nvPr/>
        </p:nvGrpSpPr>
        <p:grpSpPr>
          <a:xfrm flipH="1">
            <a:off x="0" y="228600"/>
            <a:ext cx="1727200" cy="533400"/>
            <a:chOff x="14528800" y="533400"/>
            <a:chExt cx="1727200" cy="533400"/>
          </a:xfrm>
        </p:grpSpPr>
        <p:sp>
          <p:nvSpPr>
            <p:cNvPr id="6" name="مستطيل: زوايا علوية مستديرة 5">
              <a:extLst>
                <a:ext uri="{FF2B5EF4-FFF2-40B4-BE49-F238E27FC236}">
                  <a16:creationId xmlns:a16="http://schemas.microsoft.com/office/drawing/2014/main" id="{88CC7EF4-9E92-7627-839B-80B255D1E4F9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A89EE04D-2DED-D12C-51ED-52CA37F8AA75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09/14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1593A26E-4A3E-FECD-E883-54A5B38BE6B9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EEE5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7C598E83-23FC-9354-C623-B3758CD09283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6" name="مستطيل: زوايا علوية مستديرة 5">
              <a:extLst>
                <a:ext uri="{FF2B5EF4-FFF2-40B4-BE49-F238E27FC236}">
                  <a16:creationId xmlns:a16="http://schemas.microsoft.com/office/drawing/2014/main" id="{66E1F9C5-7617-60E8-92EC-2D2A54F7DA40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F2D0758E-BFD8-2543-65E7-FA507D43E31C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10/14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CD80E062-EF4F-5EA6-C7AC-70175264704B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BF2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99E9F65A-4D76-4B4F-75E1-A1E15E26774D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6" name="مستطيل: زوايا علوية مستديرة 5">
              <a:extLst>
                <a:ext uri="{FF2B5EF4-FFF2-40B4-BE49-F238E27FC236}">
                  <a16:creationId xmlns:a16="http://schemas.microsoft.com/office/drawing/2014/main" id="{97F01431-935D-9005-74C1-2EB2274EB9E3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3A174F9D-8020-3EA8-1184-5F6D922C9DCF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11/14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26CB8AB3-5FFF-786F-A2B8-82E7B43F8370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9F1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AE49CF48-E5F6-1992-A035-514FBCE5BCA2}"/>
              </a:ext>
            </a:extLst>
          </p:cNvPr>
          <p:cNvGrpSpPr/>
          <p:nvPr/>
        </p:nvGrpSpPr>
        <p:grpSpPr>
          <a:xfrm flipH="1">
            <a:off x="0" y="228600"/>
            <a:ext cx="1727200" cy="533400"/>
            <a:chOff x="14528800" y="533400"/>
            <a:chExt cx="1727200" cy="533400"/>
          </a:xfrm>
        </p:grpSpPr>
        <p:sp>
          <p:nvSpPr>
            <p:cNvPr id="6" name="مستطيل: زوايا علوية مستديرة 5">
              <a:extLst>
                <a:ext uri="{FF2B5EF4-FFF2-40B4-BE49-F238E27FC236}">
                  <a16:creationId xmlns:a16="http://schemas.microsoft.com/office/drawing/2014/main" id="{48FB8DD9-BB39-7E25-76FE-E70872CD02CC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21838DB2-A80C-3501-D408-8A5BEE6F2EF8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12/14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80F36CCD-9299-5E87-8034-A343A7A76930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6ED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A2A85976-9F09-0C6B-F700-98A80A75FE5D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6" name="مستطيل: زوايا علوية مستديرة 5">
              <a:extLst>
                <a:ext uri="{FF2B5EF4-FFF2-40B4-BE49-F238E27FC236}">
                  <a16:creationId xmlns:a16="http://schemas.microsoft.com/office/drawing/2014/main" id="{9DBAD9E0-4557-0C8C-F616-976AF2BE4E10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DD17E9F5-DF28-E81B-3A83-60BFB9ABE035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13/14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B7540734-E0A4-30DA-C22B-D5C1625392F3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DEE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08EFECE5-553A-8E07-7619-3BF1A88F7BC9}"/>
              </a:ext>
            </a:extLst>
          </p:cNvPr>
          <p:cNvGrpSpPr/>
          <p:nvPr/>
        </p:nvGrpSpPr>
        <p:grpSpPr>
          <a:xfrm>
            <a:off x="14528800" y="228600"/>
            <a:ext cx="1727200" cy="533400"/>
            <a:chOff x="14528800" y="533400"/>
            <a:chExt cx="1727200" cy="533400"/>
          </a:xfrm>
        </p:grpSpPr>
        <p:sp>
          <p:nvSpPr>
            <p:cNvPr id="6" name="مستطيل: زوايا علوية مستديرة 5">
              <a:extLst>
                <a:ext uri="{FF2B5EF4-FFF2-40B4-BE49-F238E27FC236}">
                  <a16:creationId xmlns:a16="http://schemas.microsoft.com/office/drawing/2014/main" id="{46DBB416-6B31-CEBB-44B5-D64D8F9CD6A9}"/>
                </a:ext>
              </a:extLst>
            </p:cNvPr>
            <p:cNvSpPr/>
            <p:nvPr/>
          </p:nvSpPr>
          <p:spPr>
            <a:xfrm rot="16200000">
              <a:off x="15125700" y="-63500"/>
              <a:ext cx="533400" cy="1727200"/>
            </a:xfrm>
            <a:prstGeom prst="round2Same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AF4749E0-2613-49F9-42EB-14AEB1C3CD06}"/>
                </a:ext>
              </a:extLst>
            </p:cNvPr>
            <p:cNvSpPr txBox="1"/>
            <p:nvPr/>
          </p:nvSpPr>
          <p:spPr>
            <a:xfrm>
              <a:off x="15016335" y="615434"/>
              <a:ext cx="752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14/14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D4380EBA-8315-7A75-4BC0-7E08ADC7CC80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ED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7E37ED55-C0A9-37EB-C3F2-C5B1342610CB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CEC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326C2F47-E32A-052B-7207-0038B0C019D6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ECE9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7124FD01-BA15-60E4-63BE-6CE9762CCDAD}"/>
              </a:ext>
            </a:extLst>
          </p:cNvPr>
          <p:cNvSpPr/>
          <p:nvPr/>
        </p:nvSpPr>
        <p:spPr>
          <a:xfrm>
            <a:off x="14909800" y="8839200"/>
            <a:ext cx="1346200" cy="228600"/>
          </a:xfrm>
          <a:prstGeom prst="rect">
            <a:avLst/>
          </a:prstGeom>
          <a:solidFill>
            <a:srgbClr val="FBEA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</Words>
  <PresentationFormat>مخصص</PresentationFormat>
  <Paragraphs>14</Paragraphs>
  <Slides>19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2026-08-03T06:48:04Z</dcterms:modified>
</cp:coreProperties>
</file>