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18"/>
  </p:notesMasterIdLst>
  <p:sldIdLst>
    <p:sldId id="256" r:id="rId2"/>
    <p:sldId id="257" r:id="rId3"/>
    <p:sldId id="259" r:id="rId4"/>
    <p:sldId id="258" r:id="rId5"/>
    <p:sldId id="265" r:id="rId6"/>
    <p:sldId id="264" r:id="rId7"/>
    <p:sldId id="270" r:id="rId8"/>
    <p:sldId id="274" r:id="rId9"/>
    <p:sldId id="315" r:id="rId10"/>
    <p:sldId id="272" r:id="rId11"/>
    <p:sldId id="313" r:id="rId12"/>
    <p:sldId id="312" r:id="rId13"/>
    <p:sldId id="314" r:id="rId14"/>
    <p:sldId id="279" r:id="rId15"/>
    <p:sldId id="316" r:id="rId16"/>
    <p:sldId id="269" r:id="rId17"/>
  </p:sldIdLst>
  <p:sldSz cx="9144000" cy="5143500" type="screen16x9"/>
  <p:notesSz cx="6858000" cy="9144000"/>
  <p:embeddedFontLst>
    <p:embeddedFont>
      <p:font typeface="Anaheim" panose="020B0604020202020204" charset="0"/>
      <p:regular r:id="rId19"/>
      <p:bold r:id="rId20"/>
    </p:embeddedFont>
    <p:embeddedFont>
      <p:font typeface="Bebas Neue" panose="020B0606020202050201" pitchFamily="34" charset="0"/>
      <p:regular r:id="rId21"/>
    </p:embeddedFont>
    <p:embeddedFont>
      <p:font typeface="DM Sans" pitchFamily="2" charset="0"/>
      <p:regular r:id="rId22"/>
      <p:bold r:id="rId23"/>
      <p:italic r:id="rId24"/>
      <p:boldItalic r:id="rId25"/>
    </p:embeddedFont>
    <p:embeddedFont>
      <p:font typeface="DM Serif Display" pitchFamily="2" charset="0"/>
      <p:regular r:id="rId26"/>
      <p:italic r:id="rId27"/>
    </p:embeddedFont>
    <p:embeddedFont>
      <p:font typeface="Nunito Light" pitchFamily="2" charset="0"/>
      <p:regular r:id="rId28"/>
      <p:italic r:id="rId29"/>
    </p:embeddedFont>
    <p:embeddedFont>
      <p:font typeface="PT Sans" panose="020B0503020203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1C1B"/>
    <a:srgbClr val="A19897"/>
    <a:srgbClr val="FFBF7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C88B76C-9583-463B-87EA-1F963D01A4D5}">
  <a:tblStyle styleId="{9C88B76C-9583-463B-87EA-1F963D01A4D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45ACE26-451C-49D9-B9AE-F19795F23C1C}"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802" y="1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1b67ca73f0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1b67ca73f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1b67ca73f07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1b67ca73f07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6" name="Google Shape;106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dirty="0">
              <a:solidFill>
                <a:srgbClr val="595959"/>
              </a:solidFill>
              <a:latin typeface="Anaheim"/>
              <a:ea typeface="Anaheim"/>
              <a:cs typeface="Anaheim"/>
              <a:sym typeface="Anaheim"/>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5" name="Google Shape;1415;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4" name="Google Shape;1364;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3"/>
        <p:cNvGrpSpPr/>
        <p:nvPr/>
      </p:nvGrpSpPr>
      <p:grpSpPr>
        <a:xfrm>
          <a:off x="0" y="0"/>
          <a:ext cx="0" cy="0"/>
          <a:chOff x="0" y="0"/>
          <a:chExt cx="0" cy="0"/>
        </a:xfrm>
      </p:grpSpPr>
      <p:sp>
        <p:nvSpPr>
          <p:cNvPr id="1844" name="Google Shape;1844;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5" name="Google Shape;1845;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8"/>
        <p:cNvGrpSpPr/>
        <p:nvPr/>
      </p:nvGrpSpPr>
      <p:grpSpPr>
        <a:xfrm>
          <a:off x="0" y="0"/>
          <a:ext cx="0" cy="0"/>
          <a:chOff x="0" y="0"/>
          <a:chExt cx="0" cy="0"/>
        </a:xfrm>
      </p:grpSpPr>
      <p:sp>
        <p:nvSpPr>
          <p:cNvPr id="2019" name="Google Shape;2019;g54dda1946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0" name="Google Shape;2020;g54dda1946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3">
          <a:extLst>
            <a:ext uri="{FF2B5EF4-FFF2-40B4-BE49-F238E27FC236}">
              <a16:creationId xmlns:a16="http://schemas.microsoft.com/office/drawing/2014/main" id="{B6795E19-7FFF-4906-3400-7CC9DBADBC59}"/>
            </a:ext>
          </a:extLst>
        </p:cNvPr>
        <p:cNvGrpSpPr/>
        <p:nvPr/>
      </p:nvGrpSpPr>
      <p:grpSpPr>
        <a:xfrm>
          <a:off x="0" y="0"/>
          <a:ext cx="0" cy="0"/>
          <a:chOff x="0" y="0"/>
          <a:chExt cx="0" cy="0"/>
        </a:xfrm>
      </p:grpSpPr>
      <p:sp>
        <p:nvSpPr>
          <p:cNvPr id="1844" name="Google Shape;1844;g54dda1946d_6_358:notes">
            <a:extLst>
              <a:ext uri="{FF2B5EF4-FFF2-40B4-BE49-F238E27FC236}">
                <a16:creationId xmlns:a16="http://schemas.microsoft.com/office/drawing/2014/main" id="{30DC0B4E-9453-4159-9A9B-1701D42942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5" name="Google Shape;1845;g54dda1946d_6_358:notes">
            <a:extLst>
              <a:ext uri="{FF2B5EF4-FFF2-40B4-BE49-F238E27FC236}">
                <a16:creationId xmlns:a16="http://schemas.microsoft.com/office/drawing/2014/main" id="{3F8F11D2-E08E-220A-2C6C-8051A1EF35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29008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1"/>
        <p:cNvGrpSpPr/>
        <p:nvPr/>
      </p:nvGrpSpPr>
      <p:grpSpPr>
        <a:xfrm>
          <a:off x="0" y="0"/>
          <a:ext cx="0" cy="0"/>
          <a:chOff x="0" y="0"/>
          <a:chExt cx="0" cy="0"/>
        </a:xfrm>
      </p:grpSpPr>
      <p:sp>
        <p:nvSpPr>
          <p:cNvPr id="1922" name="Google Shape;1922;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3" name="Google Shape;1923;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a:extLst>
            <a:ext uri="{FF2B5EF4-FFF2-40B4-BE49-F238E27FC236}">
              <a16:creationId xmlns:a16="http://schemas.microsoft.com/office/drawing/2014/main" id="{35752A5E-EFD1-C1FD-CBB5-0972AD76A205}"/>
            </a:ext>
          </a:extLst>
        </p:cNvPr>
        <p:cNvGrpSpPr/>
        <p:nvPr/>
      </p:nvGrpSpPr>
      <p:grpSpPr>
        <a:xfrm>
          <a:off x="0" y="0"/>
          <a:ext cx="0" cy="0"/>
          <a:chOff x="0" y="0"/>
          <a:chExt cx="0" cy="0"/>
        </a:xfrm>
      </p:grpSpPr>
      <p:sp>
        <p:nvSpPr>
          <p:cNvPr id="1291" name="Google Shape;1291;g14072739ea5_12_0:notes">
            <a:extLst>
              <a:ext uri="{FF2B5EF4-FFF2-40B4-BE49-F238E27FC236}">
                <a16:creationId xmlns:a16="http://schemas.microsoft.com/office/drawing/2014/main" id="{BCDCEEAF-AF12-4A1E-CEE4-AEDF3E05F2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2" name="Google Shape;1292;g14072739ea5_12_0:notes">
            <a:extLst>
              <a:ext uri="{FF2B5EF4-FFF2-40B4-BE49-F238E27FC236}">
                <a16:creationId xmlns:a16="http://schemas.microsoft.com/office/drawing/2014/main" id="{2710B7B7-FA2F-D2E5-E51B-FF557E4B1E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16331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a:extLst>
            <a:ext uri="{FF2B5EF4-FFF2-40B4-BE49-F238E27FC236}">
              <a16:creationId xmlns:a16="http://schemas.microsoft.com/office/drawing/2014/main" id="{16E7472B-0FA4-5D25-3443-273487AB6987}"/>
            </a:ext>
          </a:extLst>
        </p:cNvPr>
        <p:cNvGrpSpPr/>
        <p:nvPr/>
      </p:nvGrpSpPr>
      <p:grpSpPr>
        <a:xfrm>
          <a:off x="0" y="0"/>
          <a:ext cx="0" cy="0"/>
          <a:chOff x="0" y="0"/>
          <a:chExt cx="0" cy="0"/>
        </a:xfrm>
      </p:grpSpPr>
      <p:sp>
        <p:nvSpPr>
          <p:cNvPr id="1291" name="Google Shape;1291;g14072739ea5_12_0:notes">
            <a:extLst>
              <a:ext uri="{FF2B5EF4-FFF2-40B4-BE49-F238E27FC236}">
                <a16:creationId xmlns:a16="http://schemas.microsoft.com/office/drawing/2014/main" id="{4B84B4AA-6B8B-2CEE-5374-BA7C912E74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2" name="Google Shape;1292;g14072739ea5_12_0:notes">
            <a:extLst>
              <a:ext uri="{FF2B5EF4-FFF2-40B4-BE49-F238E27FC236}">
                <a16:creationId xmlns:a16="http://schemas.microsoft.com/office/drawing/2014/main" id="{E64ACE21-2F29-2F50-696A-D3509F489B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84953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a:extLst>
            <a:ext uri="{FF2B5EF4-FFF2-40B4-BE49-F238E27FC236}">
              <a16:creationId xmlns:a16="http://schemas.microsoft.com/office/drawing/2014/main" id="{F1E3E4FD-0781-8F91-BD88-ECA7DAA82400}"/>
            </a:ext>
          </a:extLst>
        </p:cNvPr>
        <p:cNvGrpSpPr/>
        <p:nvPr/>
      </p:nvGrpSpPr>
      <p:grpSpPr>
        <a:xfrm>
          <a:off x="0" y="0"/>
          <a:ext cx="0" cy="0"/>
          <a:chOff x="0" y="0"/>
          <a:chExt cx="0" cy="0"/>
        </a:xfrm>
      </p:grpSpPr>
      <p:sp>
        <p:nvSpPr>
          <p:cNvPr id="1291" name="Google Shape;1291;g14072739ea5_12_0:notes">
            <a:extLst>
              <a:ext uri="{FF2B5EF4-FFF2-40B4-BE49-F238E27FC236}">
                <a16:creationId xmlns:a16="http://schemas.microsoft.com/office/drawing/2014/main" id="{AECB917B-820D-604E-37AC-B76C7CA43F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2" name="Google Shape;1292;g14072739ea5_12_0:notes">
            <a:extLst>
              <a:ext uri="{FF2B5EF4-FFF2-40B4-BE49-F238E27FC236}">
                <a16:creationId xmlns:a16="http://schemas.microsoft.com/office/drawing/2014/main" id="{04FE514A-A448-6D93-A65F-62968B3147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0131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4"/>
        <p:cNvGrpSpPr/>
        <p:nvPr/>
      </p:nvGrpSpPr>
      <p:grpSpPr>
        <a:xfrm>
          <a:off x="0" y="0"/>
          <a:ext cx="0" cy="0"/>
          <a:chOff x="0" y="0"/>
          <a:chExt cx="0" cy="0"/>
        </a:xfrm>
      </p:grpSpPr>
      <p:sp>
        <p:nvSpPr>
          <p:cNvPr id="2225" name="Google Shape;2225;g1b68c1763d8_0_19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6" name="Google Shape;2226;g1b68c1763d8_0_19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a:extLst>
            <a:ext uri="{FF2B5EF4-FFF2-40B4-BE49-F238E27FC236}">
              <a16:creationId xmlns:a16="http://schemas.microsoft.com/office/drawing/2014/main" id="{AEEA3EE7-6DE3-7091-2DDF-3515B68C60B6}"/>
            </a:ext>
          </a:extLst>
        </p:cNvPr>
        <p:cNvGrpSpPr/>
        <p:nvPr/>
      </p:nvGrpSpPr>
      <p:grpSpPr>
        <a:xfrm>
          <a:off x="0" y="0"/>
          <a:ext cx="0" cy="0"/>
          <a:chOff x="0" y="0"/>
          <a:chExt cx="0" cy="0"/>
        </a:xfrm>
      </p:grpSpPr>
      <p:sp>
        <p:nvSpPr>
          <p:cNvPr id="1040" name="Google Shape;1040;g1b67ca73f07_0_194:notes">
            <a:extLst>
              <a:ext uri="{FF2B5EF4-FFF2-40B4-BE49-F238E27FC236}">
                <a16:creationId xmlns:a16="http://schemas.microsoft.com/office/drawing/2014/main" id="{1192B825-5DA6-7B1B-05D3-A4F5AD60EE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1b67ca73f07_0_194:notes">
            <a:extLst>
              <a:ext uri="{FF2B5EF4-FFF2-40B4-BE49-F238E27FC236}">
                <a16:creationId xmlns:a16="http://schemas.microsoft.com/office/drawing/2014/main" id="{C1A9EACF-2293-2132-4BF6-587272936F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8809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5"/>
        <p:cNvGrpSpPr/>
        <p:nvPr/>
      </p:nvGrpSpPr>
      <p:grpSpPr>
        <a:xfrm>
          <a:off x="0" y="0"/>
          <a:ext cx="0" cy="0"/>
          <a:chOff x="0" y="0"/>
          <a:chExt cx="0" cy="0"/>
        </a:xfrm>
      </p:grpSpPr>
      <p:sp>
        <p:nvSpPr>
          <p:cNvPr id="1796" name="Google Shape;1796;g54dda1946d_6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7" name="Google Shape;1797;g54dda1946d_6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oting Steps by Slidesgo" type="title">
  <p:cSld name="TITLE">
    <p:spTree>
      <p:nvGrpSpPr>
        <p:cNvPr id="1" name="Shape 8"/>
        <p:cNvGrpSpPr/>
        <p:nvPr/>
      </p:nvGrpSpPr>
      <p:grpSpPr>
        <a:xfrm>
          <a:off x="0" y="0"/>
          <a:ext cx="0" cy="0"/>
          <a:chOff x="0" y="0"/>
          <a:chExt cx="0" cy="0"/>
        </a:xfrm>
      </p:grpSpPr>
      <p:sp>
        <p:nvSpPr>
          <p:cNvPr id="9" name="Google Shape;9;p2"/>
          <p:cNvSpPr/>
          <p:nvPr/>
        </p:nvSpPr>
        <p:spPr>
          <a:xfrm>
            <a:off x="7035086" y="46715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10;p2"/>
          <p:cNvSpPr/>
          <p:nvPr/>
        </p:nvSpPr>
        <p:spPr>
          <a:xfrm>
            <a:off x="8619774" y="12261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2"/>
          <p:cNvSpPr/>
          <p:nvPr/>
        </p:nvSpPr>
        <p:spPr>
          <a:xfrm rot="563507" flipH="1">
            <a:off x="3801994" y="1462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2"/>
          <p:cNvSpPr/>
          <p:nvPr/>
        </p:nvSpPr>
        <p:spPr>
          <a:xfrm>
            <a:off x="1187999"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13;p2"/>
          <p:cNvSpPr/>
          <p:nvPr/>
        </p:nvSpPr>
        <p:spPr>
          <a:xfrm rot="563507" flipH="1">
            <a:off x="-156619" y="39615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a:off x="3965924" y="50400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2"/>
          <p:cNvSpPr/>
          <p:nvPr/>
        </p:nvSpPr>
        <p:spPr>
          <a:xfrm>
            <a:off x="189281" y="147028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2"/>
          <p:cNvSpPr/>
          <p:nvPr/>
        </p:nvSpPr>
        <p:spPr>
          <a:xfrm>
            <a:off x="1137131" y="-124887"/>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2"/>
          <p:cNvSpPr/>
          <p:nvPr/>
        </p:nvSpPr>
        <p:spPr>
          <a:xfrm rot="563507" flipH="1">
            <a:off x="6982231" y="-172043"/>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Google Shape;18;p2"/>
          <p:cNvSpPr/>
          <p:nvPr/>
        </p:nvSpPr>
        <p:spPr>
          <a:xfrm rot="563507" flipH="1">
            <a:off x="8946381" y="311540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9" name="Google Shape;19;p2"/>
          <p:cNvGrpSpPr/>
          <p:nvPr/>
        </p:nvGrpSpPr>
        <p:grpSpPr>
          <a:xfrm>
            <a:off x="432900" y="349200"/>
            <a:ext cx="8278200" cy="4445100"/>
            <a:chOff x="408662" y="353977"/>
            <a:chExt cx="8278200" cy="4445100"/>
          </a:xfrm>
        </p:grpSpPr>
        <p:sp>
          <p:nvSpPr>
            <p:cNvPr id="20" name="Google Shape;20;p2"/>
            <p:cNvSpPr/>
            <p:nvPr/>
          </p:nvSpPr>
          <p:spPr>
            <a:xfrm>
              <a:off x="408662" y="353977"/>
              <a:ext cx="8278200" cy="4445100"/>
            </a:xfrm>
            <a:prstGeom prst="roundRect">
              <a:avLst>
                <a:gd name="adj" fmla="val 3145"/>
              </a:avLst>
            </a:prstGeom>
            <a:solidFill>
              <a:schemeClr val="dk1"/>
            </a:solidFill>
            <a:ln>
              <a:noFill/>
            </a:ln>
            <a:effectLst>
              <a:outerShdw dist="57150" dir="2580000" algn="bl" rotWithShape="0">
                <a:srgbClr val="301C18">
                  <a:alpha val="4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2"/>
            <p:cNvSpPr/>
            <p:nvPr/>
          </p:nvSpPr>
          <p:spPr>
            <a:xfrm>
              <a:off x="782364" y="576222"/>
              <a:ext cx="7578600" cy="39912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2"/>
            <p:cNvSpPr/>
            <p:nvPr/>
          </p:nvSpPr>
          <p:spPr>
            <a:xfrm>
              <a:off x="526935" y="2961206"/>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2"/>
            <p:cNvSpPr/>
            <p:nvPr/>
          </p:nvSpPr>
          <p:spPr>
            <a:xfrm>
              <a:off x="526935" y="2053609"/>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4" name="Google Shape;24;p2"/>
          <p:cNvSpPr txBox="1">
            <a:spLocks noGrp="1"/>
          </p:cNvSpPr>
          <p:nvPr>
            <p:ph type="ctrTitle"/>
          </p:nvPr>
        </p:nvSpPr>
        <p:spPr>
          <a:xfrm>
            <a:off x="1288925" y="957250"/>
            <a:ext cx="3556200" cy="2457600"/>
          </a:xfrm>
          <a:prstGeom prst="rect">
            <a:avLst/>
          </a:prstGeom>
        </p:spPr>
        <p:txBody>
          <a:bodyPr spcFirstLastPara="1" wrap="square" lIns="91425" tIns="91425" rIns="91425" bIns="91425" anchor="b" anchorCtr="0">
            <a:noAutofit/>
          </a:bodyPr>
          <a:lstStyle>
            <a:lvl1pPr lvl="0" algn="l">
              <a:lnSpc>
                <a:spcPct val="80000"/>
              </a:lnSpc>
              <a:spcBef>
                <a:spcPts val="0"/>
              </a:spcBef>
              <a:spcAft>
                <a:spcPts val="0"/>
              </a:spcAft>
              <a:buClr>
                <a:srgbClr val="191919"/>
              </a:buClr>
              <a:buSzPts val="5200"/>
              <a:buNone/>
              <a:defRPr sz="85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5" name="Google Shape;25;p2"/>
          <p:cNvSpPr txBox="1">
            <a:spLocks noGrp="1"/>
          </p:cNvSpPr>
          <p:nvPr>
            <p:ph type="subTitle" idx="1"/>
          </p:nvPr>
        </p:nvSpPr>
        <p:spPr>
          <a:xfrm>
            <a:off x="1288925" y="3414850"/>
            <a:ext cx="2462400" cy="738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5"/>
        <p:cNvGrpSpPr/>
        <p:nvPr/>
      </p:nvGrpSpPr>
      <p:grpSpPr>
        <a:xfrm>
          <a:off x="0" y="0"/>
          <a:ext cx="0" cy="0"/>
          <a:chOff x="0" y="0"/>
          <a:chExt cx="0" cy="0"/>
        </a:xfrm>
      </p:grpSpPr>
      <p:grpSp>
        <p:nvGrpSpPr>
          <p:cNvPr id="46" name="Google Shape;46;p4"/>
          <p:cNvGrpSpPr/>
          <p:nvPr/>
        </p:nvGrpSpPr>
        <p:grpSpPr>
          <a:xfrm>
            <a:off x="-140801" y="-192775"/>
            <a:ext cx="9421275" cy="5510738"/>
            <a:chOff x="-140801" y="-192775"/>
            <a:chExt cx="9421275" cy="5510738"/>
          </a:xfrm>
        </p:grpSpPr>
        <p:sp>
          <p:nvSpPr>
            <p:cNvPr id="47" name="Google Shape;47;p4"/>
            <p:cNvSpPr/>
            <p:nvPr/>
          </p:nvSpPr>
          <p:spPr>
            <a:xfrm>
              <a:off x="8773199" y="8316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4"/>
            <p:cNvSpPr/>
            <p:nvPr/>
          </p:nvSpPr>
          <p:spPr>
            <a:xfrm rot="563507" flipH="1">
              <a:off x="3801994" y="1738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 name="Google Shape;49;p4"/>
            <p:cNvSpPr/>
            <p:nvPr/>
          </p:nvSpPr>
          <p:spPr>
            <a:xfrm>
              <a:off x="4784199" y="47916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 name="Google Shape;50;p4"/>
            <p:cNvSpPr/>
            <p:nvPr/>
          </p:nvSpPr>
          <p:spPr>
            <a:xfrm>
              <a:off x="116256" y="107576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51;p4"/>
            <p:cNvSpPr/>
            <p:nvPr/>
          </p:nvSpPr>
          <p:spPr>
            <a:xfrm>
              <a:off x="8518211" y="50400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 name="Google Shape;52;p4"/>
            <p:cNvSpPr/>
            <p:nvPr/>
          </p:nvSpPr>
          <p:spPr>
            <a:xfrm>
              <a:off x="968849" y="50274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53;p4"/>
            <p:cNvSpPr/>
            <p:nvPr/>
          </p:nvSpPr>
          <p:spPr>
            <a:xfrm rot="563507" flipH="1">
              <a:off x="-120069" y="39615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54;p4"/>
            <p:cNvSpPr/>
            <p:nvPr/>
          </p:nvSpPr>
          <p:spPr>
            <a:xfrm>
              <a:off x="1173681" y="-124887"/>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55;p4"/>
            <p:cNvSpPr/>
            <p:nvPr/>
          </p:nvSpPr>
          <p:spPr>
            <a:xfrm rot="563507" flipH="1">
              <a:off x="6982231" y="-172043"/>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56;p4"/>
            <p:cNvSpPr/>
            <p:nvPr/>
          </p:nvSpPr>
          <p:spPr>
            <a:xfrm rot="563507" flipH="1">
              <a:off x="8982906" y="330373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7" name="Google Shape;57;p4"/>
          <p:cNvGrpSpPr/>
          <p:nvPr/>
        </p:nvGrpSpPr>
        <p:grpSpPr>
          <a:xfrm>
            <a:off x="189275" y="236176"/>
            <a:ext cx="8717100" cy="4680600"/>
            <a:chOff x="189275" y="236176"/>
            <a:chExt cx="8717100" cy="4680600"/>
          </a:xfrm>
        </p:grpSpPr>
        <p:sp>
          <p:nvSpPr>
            <p:cNvPr id="58" name="Google Shape;58;p4"/>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4"/>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60;p4"/>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61;p4"/>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2" name="Google Shape;62;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3" name="Google Shape;63;p4"/>
          <p:cNvSpPr txBox="1">
            <a:spLocks noGrp="1"/>
          </p:cNvSpPr>
          <p:nvPr>
            <p:ph type="body" idx="1"/>
          </p:nvPr>
        </p:nvSpPr>
        <p:spPr>
          <a:xfrm>
            <a:off x="720000" y="1215751"/>
            <a:ext cx="7704000" cy="3345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SzPts val="1400"/>
              <a:buFont typeface="Nunito Light"/>
              <a:buChar char="●"/>
              <a:defRPr sz="1200"/>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64" name="Google Shape;64;p4"/>
          <p:cNvGrpSpPr/>
          <p:nvPr/>
        </p:nvGrpSpPr>
        <p:grpSpPr>
          <a:xfrm rot="-1489031">
            <a:off x="62162" y="73141"/>
            <a:ext cx="846237" cy="805027"/>
            <a:chOff x="8508700" y="4472075"/>
            <a:chExt cx="566395" cy="538813"/>
          </a:xfrm>
        </p:grpSpPr>
        <p:sp>
          <p:nvSpPr>
            <p:cNvPr id="65" name="Google Shape;65;p4"/>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66;p4"/>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67;p4"/>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68;p4"/>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4"/>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4"/>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4"/>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4"/>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3" name="Google Shape;73;p4"/>
          <p:cNvGrpSpPr/>
          <p:nvPr/>
        </p:nvGrpSpPr>
        <p:grpSpPr>
          <a:xfrm>
            <a:off x="8302763" y="4312200"/>
            <a:ext cx="792134" cy="738603"/>
            <a:chOff x="3517338" y="2986262"/>
            <a:chExt cx="792134" cy="738603"/>
          </a:xfrm>
        </p:grpSpPr>
        <p:sp>
          <p:nvSpPr>
            <p:cNvPr id="74" name="Google Shape;74;p4"/>
            <p:cNvSpPr/>
            <p:nvPr/>
          </p:nvSpPr>
          <p:spPr>
            <a:xfrm>
              <a:off x="3517338" y="2986262"/>
              <a:ext cx="792134" cy="738603"/>
            </a:xfrm>
            <a:custGeom>
              <a:avLst/>
              <a:gdLst/>
              <a:ahLst/>
              <a:cxnLst/>
              <a:rect l="l" t="t" r="r" b="b"/>
              <a:pathLst>
                <a:path w="22448" h="20931" extrusionOk="0">
                  <a:moveTo>
                    <a:pt x="12558" y="0"/>
                  </a:moveTo>
                  <a:cubicBezTo>
                    <a:pt x="8814" y="0"/>
                    <a:pt x="5434" y="2074"/>
                    <a:pt x="3745" y="5415"/>
                  </a:cubicBezTo>
                  <a:cubicBezTo>
                    <a:pt x="3034" y="6817"/>
                    <a:pt x="2688" y="8315"/>
                    <a:pt x="2688" y="9889"/>
                  </a:cubicBezTo>
                  <a:cubicBezTo>
                    <a:pt x="2688" y="12213"/>
                    <a:pt x="3514" y="14460"/>
                    <a:pt x="5012" y="16245"/>
                  </a:cubicBezTo>
                  <a:lnTo>
                    <a:pt x="595" y="19049"/>
                  </a:lnTo>
                  <a:cubicBezTo>
                    <a:pt x="173" y="19337"/>
                    <a:pt x="0" y="19894"/>
                    <a:pt x="231" y="20355"/>
                  </a:cubicBezTo>
                  <a:cubicBezTo>
                    <a:pt x="403" y="20719"/>
                    <a:pt x="768" y="20931"/>
                    <a:pt x="1152" y="20931"/>
                  </a:cubicBezTo>
                  <a:cubicBezTo>
                    <a:pt x="1268" y="20931"/>
                    <a:pt x="1383" y="20911"/>
                    <a:pt x="1479" y="20873"/>
                  </a:cubicBezTo>
                  <a:lnTo>
                    <a:pt x="7950" y="18607"/>
                  </a:lnTo>
                  <a:cubicBezTo>
                    <a:pt x="8296" y="18799"/>
                    <a:pt x="8680" y="18972"/>
                    <a:pt x="9044" y="19126"/>
                  </a:cubicBezTo>
                  <a:cubicBezTo>
                    <a:pt x="10177" y="19548"/>
                    <a:pt x="11368" y="19759"/>
                    <a:pt x="12558" y="19759"/>
                  </a:cubicBezTo>
                  <a:cubicBezTo>
                    <a:pt x="13019" y="19759"/>
                    <a:pt x="13480" y="19740"/>
                    <a:pt x="13941" y="19683"/>
                  </a:cubicBezTo>
                  <a:cubicBezTo>
                    <a:pt x="14709" y="19567"/>
                    <a:pt x="15458" y="19375"/>
                    <a:pt x="16188" y="19087"/>
                  </a:cubicBezTo>
                  <a:cubicBezTo>
                    <a:pt x="17148" y="18703"/>
                    <a:pt x="18031" y="18185"/>
                    <a:pt x="18818" y="17532"/>
                  </a:cubicBezTo>
                  <a:cubicBezTo>
                    <a:pt x="21123" y="15650"/>
                    <a:pt x="22448" y="12866"/>
                    <a:pt x="22448" y="9889"/>
                  </a:cubicBezTo>
                  <a:cubicBezTo>
                    <a:pt x="22448" y="6913"/>
                    <a:pt x="21123" y="4109"/>
                    <a:pt x="18818" y="2228"/>
                  </a:cubicBezTo>
                  <a:cubicBezTo>
                    <a:pt x="18588" y="2036"/>
                    <a:pt x="18338" y="1844"/>
                    <a:pt x="18089" y="1671"/>
                  </a:cubicBezTo>
                  <a:cubicBezTo>
                    <a:pt x="17417" y="1229"/>
                    <a:pt x="16687" y="864"/>
                    <a:pt x="15919" y="576"/>
                  </a:cubicBezTo>
                  <a:cubicBezTo>
                    <a:pt x="14844" y="192"/>
                    <a:pt x="13711" y="0"/>
                    <a:pt x="12558" y="0"/>
                  </a:cubicBezTo>
                  <a:close/>
                </a:path>
              </a:pathLst>
            </a:custGeom>
            <a:solidFill>
              <a:schemeClr val="accent6"/>
            </a:solidFill>
            <a:ln>
              <a:noFill/>
            </a:ln>
            <a:effectLst>
              <a:outerShdw dist="47625" dir="3360000" algn="bl" rotWithShape="0">
                <a:schemeClr val="dk1">
                  <a:alpha val="5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75;p4"/>
            <p:cNvSpPr/>
            <p:nvPr/>
          </p:nvSpPr>
          <p:spPr>
            <a:xfrm>
              <a:off x="3557988" y="3022149"/>
              <a:ext cx="715560" cy="666793"/>
            </a:xfrm>
            <a:custGeom>
              <a:avLst/>
              <a:gdLst/>
              <a:ahLst/>
              <a:cxnLst/>
              <a:rect l="l" t="t" r="r" b="b"/>
              <a:pathLst>
                <a:path w="20278" h="18896" extrusionOk="0">
                  <a:moveTo>
                    <a:pt x="11406" y="1"/>
                  </a:moveTo>
                  <a:cubicBezTo>
                    <a:pt x="7950" y="1"/>
                    <a:pt x="4954" y="1979"/>
                    <a:pt x="3495" y="4859"/>
                  </a:cubicBezTo>
                  <a:cubicBezTo>
                    <a:pt x="2900" y="6069"/>
                    <a:pt x="2554" y="7432"/>
                    <a:pt x="2554" y="8872"/>
                  </a:cubicBezTo>
                  <a:cubicBezTo>
                    <a:pt x="2554" y="11465"/>
                    <a:pt x="3668" y="13788"/>
                    <a:pt x="5454" y="15401"/>
                  </a:cubicBezTo>
                  <a:lnTo>
                    <a:pt x="0" y="18896"/>
                  </a:lnTo>
                  <a:lnTo>
                    <a:pt x="6894" y="16476"/>
                  </a:lnTo>
                  <a:cubicBezTo>
                    <a:pt x="7336" y="16745"/>
                    <a:pt x="7796" y="16957"/>
                    <a:pt x="8277" y="17149"/>
                  </a:cubicBezTo>
                  <a:cubicBezTo>
                    <a:pt x="9237" y="17533"/>
                    <a:pt x="10312" y="17725"/>
                    <a:pt x="11406" y="17725"/>
                  </a:cubicBezTo>
                  <a:cubicBezTo>
                    <a:pt x="11829" y="17725"/>
                    <a:pt x="12232" y="17705"/>
                    <a:pt x="12635" y="17648"/>
                  </a:cubicBezTo>
                  <a:cubicBezTo>
                    <a:pt x="13346" y="17552"/>
                    <a:pt x="14018" y="17379"/>
                    <a:pt x="14652" y="17129"/>
                  </a:cubicBezTo>
                  <a:cubicBezTo>
                    <a:pt x="15516" y="16784"/>
                    <a:pt x="16322" y="16304"/>
                    <a:pt x="17033" y="15728"/>
                  </a:cubicBezTo>
                  <a:cubicBezTo>
                    <a:pt x="19011" y="14095"/>
                    <a:pt x="20278" y="11637"/>
                    <a:pt x="20278" y="8872"/>
                  </a:cubicBezTo>
                  <a:cubicBezTo>
                    <a:pt x="20278" y="6107"/>
                    <a:pt x="19011" y="3630"/>
                    <a:pt x="17033" y="1998"/>
                  </a:cubicBezTo>
                  <a:cubicBezTo>
                    <a:pt x="16822" y="1825"/>
                    <a:pt x="16591" y="1652"/>
                    <a:pt x="16361" y="1499"/>
                  </a:cubicBezTo>
                  <a:cubicBezTo>
                    <a:pt x="15765" y="1095"/>
                    <a:pt x="15113" y="769"/>
                    <a:pt x="14421" y="519"/>
                  </a:cubicBezTo>
                  <a:cubicBezTo>
                    <a:pt x="13480" y="174"/>
                    <a:pt x="12463" y="1"/>
                    <a:pt x="114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4"/>
            <p:cNvSpPr/>
            <p:nvPr/>
          </p:nvSpPr>
          <p:spPr>
            <a:xfrm>
              <a:off x="3557988" y="3022149"/>
              <a:ext cx="715560" cy="666793"/>
            </a:xfrm>
            <a:custGeom>
              <a:avLst/>
              <a:gdLst/>
              <a:ahLst/>
              <a:cxnLst/>
              <a:rect l="l" t="t" r="r" b="b"/>
              <a:pathLst>
                <a:path w="20278" h="18896" extrusionOk="0">
                  <a:moveTo>
                    <a:pt x="17234" y="3889"/>
                  </a:moveTo>
                  <a:cubicBezTo>
                    <a:pt x="17258" y="3889"/>
                    <a:pt x="17282" y="3899"/>
                    <a:pt x="17302" y="3918"/>
                  </a:cubicBezTo>
                  <a:cubicBezTo>
                    <a:pt x="17340" y="3957"/>
                    <a:pt x="17359" y="4014"/>
                    <a:pt x="17321" y="4072"/>
                  </a:cubicBezTo>
                  <a:lnTo>
                    <a:pt x="17244" y="4129"/>
                  </a:lnTo>
                  <a:lnTo>
                    <a:pt x="18070" y="11906"/>
                  </a:lnTo>
                  <a:lnTo>
                    <a:pt x="18147" y="11983"/>
                  </a:lnTo>
                  <a:cubicBezTo>
                    <a:pt x="18204" y="12022"/>
                    <a:pt x="18204" y="12098"/>
                    <a:pt x="18166" y="12137"/>
                  </a:cubicBezTo>
                  <a:cubicBezTo>
                    <a:pt x="18147" y="12156"/>
                    <a:pt x="18108" y="12175"/>
                    <a:pt x="18089" y="12175"/>
                  </a:cubicBezTo>
                  <a:cubicBezTo>
                    <a:pt x="18070" y="12175"/>
                    <a:pt x="18031" y="12156"/>
                    <a:pt x="18012" y="12137"/>
                  </a:cubicBezTo>
                  <a:lnTo>
                    <a:pt x="17935" y="12060"/>
                  </a:lnTo>
                  <a:lnTo>
                    <a:pt x="6279" y="12348"/>
                  </a:lnTo>
                  <a:lnTo>
                    <a:pt x="6183" y="12425"/>
                  </a:lnTo>
                  <a:cubicBezTo>
                    <a:pt x="6164" y="12444"/>
                    <a:pt x="6145" y="12444"/>
                    <a:pt x="6126" y="12444"/>
                  </a:cubicBezTo>
                  <a:cubicBezTo>
                    <a:pt x="6087" y="12444"/>
                    <a:pt x="6068" y="12444"/>
                    <a:pt x="6049" y="12425"/>
                  </a:cubicBezTo>
                  <a:cubicBezTo>
                    <a:pt x="6011" y="12367"/>
                    <a:pt x="6011" y="12310"/>
                    <a:pt x="6049" y="12271"/>
                  </a:cubicBezTo>
                  <a:lnTo>
                    <a:pt x="6126" y="12214"/>
                  </a:lnTo>
                  <a:lnTo>
                    <a:pt x="6183" y="4705"/>
                  </a:lnTo>
                  <a:lnTo>
                    <a:pt x="6126" y="4648"/>
                  </a:lnTo>
                  <a:cubicBezTo>
                    <a:pt x="6068" y="4609"/>
                    <a:pt x="6068" y="4533"/>
                    <a:pt x="6107" y="4494"/>
                  </a:cubicBezTo>
                  <a:cubicBezTo>
                    <a:pt x="6126" y="4475"/>
                    <a:pt x="6155" y="4465"/>
                    <a:pt x="6183" y="4465"/>
                  </a:cubicBezTo>
                  <a:cubicBezTo>
                    <a:pt x="6212" y="4465"/>
                    <a:pt x="6241" y="4475"/>
                    <a:pt x="6260" y="4494"/>
                  </a:cubicBezTo>
                  <a:lnTo>
                    <a:pt x="6337" y="4552"/>
                  </a:lnTo>
                  <a:lnTo>
                    <a:pt x="17090" y="3995"/>
                  </a:lnTo>
                  <a:lnTo>
                    <a:pt x="17148" y="3918"/>
                  </a:lnTo>
                  <a:lnTo>
                    <a:pt x="17167" y="3918"/>
                  </a:lnTo>
                  <a:cubicBezTo>
                    <a:pt x="17186" y="3899"/>
                    <a:pt x="17210" y="3889"/>
                    <a:pt x="17234" y="3889"/>
                  </a:cubicBezTo>
                  <a:close/>
                  <a:moveTo>
                    <a:pt x="11406" y="1"/>
                  </a:moveTo>
                  <a:cubicBezTo>
                    <a:pt x="7950" y="1"/>
                    <a:pt x="4954" y="1979"/>
                    <a:pt x="3495" y="4859"/>
                  </a:cubicBezTo>
                  <a:cubicBezTo>
                    <a:pt x="2881" y="6050"/>
                    <a:pt x="2554" y="7413"/>
                    <a:pt x="2554" y="8853"/>
                  </a:cubicBezTo>
                  <a:cubicBezTo>
                    <a:pt x="2554" y="11465"/>
                    <a:pt x="3668" y="13788"/>
                    <a:pt x="5454" y="15401"/>
                  </a:cubicBezTo>
                  <a:lnTo>
                    <a:pt x="0" y="18896"/>
                  </a:lnTo>
                  <a:lnTo>
                    <a:pt x="6894" y="16476"/>
                  </a:lnTo>
                  <a:cubicBezTo>
                    <a:pt x="7336" y="16745"/>
                    <a:pt x="7777" y="16957"/>
                    <a:pt x="8257" y="17149"/>
                  </a:cubicBezTo>
                  <a:cubicBezTo>
                    <a:pt x="9237" y="17513"/>
                    <a:pt x="10293" y="17725"/>
                    <a:pt x="11406" y="17725"/>
                  </a:cubicBezTo>
                  <a:cubicBezTo>
                    <a:pt x="11829" y="17725"/>
                    <a:pt x="12232" y="17705"/>
                    <a:pt x="12635" y="17648"/>
                  </a:cubicBezTo>
                  <a:cubicBezTo>
                    <a:pt x="13346" y="17552"/>
                    <a:pt x="14018" y="17360"/>
                    <a:pt x="14652" y="17110"/>
                  </a:cubicBezTo>
                  <a:cubicBezTo>
                    <a:pt x="15516" y="16784"/>
                    <a:pt x="16322" y="16304"/>
                    <a:pt x="17033" y="15728"/>
                  </a:cubicBezTo>
                  <a:cubicBezTo>
                    <a:pt x="19011" y="14095"/>
                    <a:pt x="20278" y="11637"/>
                    <a:pt x="20278" y="8853"/>
                  </a:cubicBezTo>
                  <a:cubicBezTo>
                    <a:pt x="20278" y="6088"/>
                    <a:pt x="19011" y="3630"/>
                    <a:pt x="17033" y="1998"/>
                  </a:cubicBezTo>
                  <a:cubicBezTo>
                    <a:pt x="16802" y="1825"/>
                    <a:pt x="16591" y="1652"/>
                    <a:pt x="16361" y="1499"/>
                  </a:cubicBezTo>
                  <a:cubicBezTo>
                    <a:pt x="15765" y="1095"/>
                    <a:pt x="15113" y="769"/>
                    <a:pt x="14421" y="519"/>
                  </a:cubicBezTo>
                  <a:cubicBezTo>
                    <a:pt x="13480" y="174"/>
                    <a:pt x="12463" y="1"/>
                    <a:pt x="114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4"/>
            <p:cNvSpPr/>
            <p:nvPr/>
          </p:nvSpPr>
          <p:spPr>
            <a:xfrm>
              <a:off x="3779557" y="3313510"/>
              <a:ext cx="411346" cy="144361"/>
            </a:xfrm>
            <a:custGeom>
              <a:avLst/>
              <a:gdLst/>
              <a:ahLst/>
              <a:cxnLst/>
              <a:rect l="l" t="t" r="r" b="b"/>
              <a:pathLst>
                <a:path w="11657" h="4091" extrusionOk="0">
                  <a:moveTo>
                    <a:pt x="7317" y="1"/>
                  </a:moveTo>
                  <a:lnTo>
                    <a:pt x="7327" y="10"/>
                  </a:lnTo>
                  <a:lnTo>
                    <a:pt x="7327" y="10"/>
                  </a:lnTo>
                  <a:lnTo>
                    <a:pt x="7336" y="1"/>
                  </a:lnTo>
                  <a:close/>
                  <a:moveTo>
                    <a:pt x="7327" y="10"/>
                  </a:moveTo>
                  <a:lnTo>
                    <a:pt x="5838" y="1691"/>
                  </a:lnTo>
                  <a:cubicBezTo>
                    <a:pt x="5819" y="1710"/>
                    <a:pt x="5780" y="1710"/>
                    <a:pt x="5761" y="1729"/>
                  </a:cubicBezTo>
                  <a:cubicBezTo>
                    <a:pt x="5723" y="1729"/>
                    <a:pt x="5704" y="1710"/>
                    <a:pt x="5684" y="1691"/>
                  </a:cubicBezTo>
                  <a:lnTo>
                    <a:pt x="4206" y="347"/>
                  </a:lnTo>
                  <a:lnTo>
                    <a:pt x="4187" y="347"/>
                  </a:lnTo>
                  <a:lnTo>
                    <a:pt x="0" y="4091"/>
                  </a:lnTo>
                  <a:lnTo>
                    <a:pt x="11656" y="3822"/>
                  </a:lnTo>
                  <a:lnTo>
                    <a:pt x="7327" y="1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4"/>
            <p:cNvSpPr/>
            <p:nvPr/>
          </p:nvSpPr>
          <p:spPr>
            <a:xfrm>
              <a:off x="3781603" y="3163084"/>
              <a:ext cx="379482" cy="201986"/>
            </a:xfrm>
            <a:custGeom>
              <a:avLst/>
              <a:gdLst/>
              <a:ahLst/>
              <a:cxnLst/>
              <a:rect l="l" t="t" r="r" b="b"/>
              <a:pathLst>
                <a:path w="10754" h="5724" extrusionOk="0">
                  <a:moveTo>
                    <a:pt x="10753" y="1"/>
                  </a:moveTo>
                  <a:lnTo>
                    <a:pt x="0" y="558"/>
                  </a:lnTo>
                  <a:lnTo>
                    <a:pt x="5684" y="5723"/>
                  </a:lnTo>
                  <a:lnTo>
                    <a:pt x="7163" y="4072"/>
                  </a:lnTo>
                  <a:cubicBezTo>
                    <a:pt x="7163" y="4072"/>
                    <a:pt x="7163" y="4053"/>
                    <a:pt x="7182" y="4033"/>
                  </a:cubicBezTo>
                  <a:cubicBezTo>
                    <a:pt x="7182" y="4033"/>
                    <a:pt x="7201" y="4014"/>
                    <a:pt x="7201" y="4014"/>
                  </a:cubicBezTo>
                  <a:lnTo>
                    <a:pt x="1075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4"/>
            <p:cNvSpPr/>
            <p:nvPr/>
          </p:nvSpPr>
          <p:spPr>
            <a:xfrm>
              <a:off x="3774123" y="3188172"/>
              <a:ext cx="148455" cy="264974"/>
            </a:xfrm>
            <a:custGeom>
              <a:avLst/>
              <a:gdLst/>
              <a:ahLst/>
              <a:cxnLst/>
              <a:rect l="l" t="t" r="r" b="b"/>
              <a:pathLst>
                <a:path w="4207" h="7509" extrusionOk="0">
                  <a:moveTo>
                    <a:pt x="58" y="0"/>
                  </a:moveTo>
                  <a:lnTo>
                    <a:pt x="1" y="7509"/>
                  </a:lnTo>
                  <a:lnTo>
                    <a:pt x="1" y="7509"/>
                  </a:lnTo>
                  <a:lnTo>
                    <a:pt x="4206" y="3764"/>
                  </a:lnTo>
                  <a:lnTo>
                    <a:pt x="5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80;p4"/>
            <p:cNvSpPr/>
            <p:nvPr/>
          </p:nvSpPr>
          <p:spPr>
            <a:xfrm>
              <a:off x="4041062" y="3167187"/>
              <a:ext cx="155113" cy="279230"/>
            </a:xfrm>
            <a:custGeom>
              <a:avLst/>
              <a:gdLst/>
              <a:ahLst/>
              <a:cxnLst/>
              <a:rect l="l" t="t" r="r" b="b"/>
              <a:pathLst>
                <a:path w="4321" h="7778" extrusionOk="0">
                  <a:moveTo>
                    <a:pt x="3495" y="0"/>
                  </a:moveTo>
                  <a:lnTo>
                    <a:pt x="0" y="3975"/>
                  </a:lnTo>
                  <a:lnTo>
                    <a:pt x="4321" y="7777"/>
                  </a:lnTo>
                  <a:lnTo>
                    <a:pt x="4321" y="7777"/>
                  </a:lnTo>
                  <a:lnTo>
                    <a:pt x="34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81;p4"/>
            <p:cNvSpPr/>
            <p:nvPr/>
          </p:nvSpPr>
          <p:spPr>
            <a:xfrm>
              <a:off x="3770064" y="3159379"/>
              <a:ext cx="430331" cy="301885"/>
            </a:xfrm>
            <a:custGeom>
              <a:avLst/>
              <a:gdLst/>
              <a:ahLst/>
              <a:cxnLst/>
              <a:rect l="l" t="t" r="r" b="b"/>
              <a:pathLst>
                <a:path w="12195" h="8555" extrusionOk="0">
                  <a:moveTo>
                    <a:pt x="11224" y="0"/>
                  </a:moveTo>
                  <a:cubicBezTo>
                    <a:pt x="11200" y="0"/>
                    <a:pt x="11176" y="10"/>
                    <a:pt x="11157" y="29"/>
                  </a:cubicBezTo>
                  <a:lnTo>
                    <a:pt x="11080" y="106"/>
                  </a:lnTo>
                  <a:lnTo>
                    <a:pt x="7547" y="4119"/>
                  </a:lnTo>
                  <a:lnTo>
                    <a:pt x="7528" y="4119"/>
                  </a:lnTo>
                  <a:cubicBezTo>
                    <a:pt x="7528" y="4119"/>
                    <a:pt x="7509" y="4138"/>
                    <a:pt x="7509" y="4138"/>
                  </a:cubicBezTo>
                  <a:cubicBezTo>
                    <a:pt x="7490" y="4158"/>
                    <a:pt x="7490" y="4158"/>
                    <a:pt x="7490" y="4177"/>
                  </a:cubicBezTo>
                  <a:lnTo>
                    <a:pt x="6011" y="5828"/>
                  </a:lnTo>
                  <a:lnTo>
                    <a:pt x="327" y="663"/>
                  </a:lnTo>
                  <a:lnTo>
                    <a:pt x="250" y="605"/>
                  </a:lnTo>
                  <a:cubicBezTo>
                    <a:pt x="231" y="586"/>
                    <a:pt x="207" y="576"/>
                    <a:pt x="181" y="576"/>
                  </a:cubicBezTo>
                  <a:cubicBezTo>
                    <a:pt x="154" y="576"/>
                    <a:pt x="125" y="586"/>
                    <a:pt x="97" y="605"/>
                  </a:cubicBezTo>
                  <a:cubicBezTo>
                    <a:pt x="77" y="644"/>
                    <a:pt x="77" y="720"/>
                    <a:pt x="116" y="759"/>
                  </a:cubicBezTo>
                  <a:lnTo>
                    <a:pt x="173" y="816"/>
                  </a:lnTo>
                  <a:lnTo>
                    <a:pt x="4321" y="4561"/>
                  </a:lnTo>
                  <a:lnTo>
                    <a:pt x="116" y="8325"/>
                  </a:lnTo>
                  <a:lnTo>
                    <a:pt x="39" y="8382"/>
                  </a:lnTo>
                  <a:cubicBezTo>
                    <a:pt x="1" y="8421"/>
                    <a:pt x="1" y="8478"/>
                    <a:pt x="39" y="8536"/>
                  </a:cubicBezTo>
                  <a:cubicBezTo>
                    <a:pt x="58" y="8555"/>
                    <a:pt x="77" y="8555"/>
                    <a:pt x="116" y="8555"/>
                  </a:cubicBezTo>
                  <a:cubicBezTo>
                    <a:pt x="135" y="8555"/>
                    <a:pt x="173" y="8555"/>
                    <a:pt x="193" y="8536"/>
                  </a:cubicBezTo>
                  <a:lnTo>
                    <a:pt x="269" y="8459"/>
                  </a:lnTo>
                  <a:lnTo>
                    <a:pt x="4475" y="4715"/>
                  </a:lnTo>
                  <a:lnTo>
                    <a:pt x="4475" y="4695"/>
                  </a:lnTo>
                  <a:lnTo>
                    <a:pt x="5953" y="6059"/>
                  </a:lnTo>
                  <a:cubicBezTo>
                    <a:pt x="5973" y="6078"/>
                    <a:pt x="6011" y="6078"/>
                    <a:pt x="6030" y="6078"/>
                  </a:cubicBezTo>
                  <a:cubicBezTo>
                    <a:pt x="6069" y="6078"/>
                    <a:pt x="6088" y="6059"/>
                    <a:pt x="6107" y="6039"/>
                  </a:cubicBezTo>
                  <a:lnTo>
                    <a:pt x="7605" y="4350"/>
                  </a:lnTo>
                  <a:lnTo>
                    <a:pt x="11925" y="8171"/>
                  </a:lnTo>
                  <a:lnTo>
                    <a:pt x="12021" y="8248"/>
                  </a:lnTo>
                  <a:cubicBezTo>
                    <a:pt x="12040" y="8267"/>
                    <a:pt x="12060" y="8267"/>
                    <a:pt x="12079" y="8267"/>
                  </a:cubicBezTo>
                  <a:cubicBezTo>
                    <a:pt x="12117" y="8267"/>
                    <a:pt x="12137" y="8267"/>
                    <a:pt x="12156" y="8248"/>
                  </a:cubicBezTo>
                  <a:cubicBezTo>
                    <a:pt x="12194" y="8190"/>
                    <a:pt x="12194" y="8133"/>
                    <a:pt x="12156" y="8094"/>
                  </a:cubicBezTo>
                  <a:lnTo>
                    <a:pt x="12060" y="8017"/>
                  </a:lnTo>
                  <a:lnTo>
                    <a:pt x="7739" y="4196"/>
                  </a:lnTo>
                  <a:lnTo>
                    <a:pt x="11253" y="240"/>
                  </a:lnTo>
                  <a:lnTo>
                    <a:pt x="11311" y="164"/>
                  </a:lnTo>
                  <a:cubicBezTo>
                    <a:pt x="11349" y="125"/>
                    <a:pt x="11349" y="68"/>
                    <a:pt x="11292" y="29"/>
                  </a:cubicBezTo>
                  <a:cubicBezTo>
                    <a:pt x="11272" y="10"/>
                    <a:pt x="11248" y="0"/>
                    <a:pt x="11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92"/>
        <p:cNvGrpSpPr/>
        <p:nvPr/>
      </p:nvGrpSpPr>
      <p:grpSpPr>
        <a:xfrm>
          <a:off x="0" y="0"/>
          <a:ext cx="0" cy="0"/>
          <a:chOff x="0" y="0"/>
          <a:chExt cx="0" cy="0"/>
        </a:xfrm>
      </p:grpSpPr>
      <p:grpSp>
        <p:nvGrpSpPr>
          <p:cNvPr id="193" name="Google Shape;193;p9"/>
          <p:cNvGrpSpPr/>
          <p:nvPr/>
        </p:nvGrpSpPr>
        <p:grpSpPr>
          <a:xfrm>
            <a:off x="432900" y="349200"/>
            <a:ext cx="8278200" cy="4445100"/>
            <a:chOff x="408662" y="353977"/>
            <a:chExt cx="8278200" cy="4445100"/>
          </a:xfrm>
        </p:grpSpPr>
        <p:sp>
          <p:nvSpPr>
            <p:cNvPr id="194" name="Google Shape;194;p9"/>
            <p:cNvSpPr/>
            <p:nvPr/>
          </p:nvSpPr>
          <p:spPr>
            <a:xfrm>
              <a:off x="408662" y="353977"/>
              <a:ext cx="8278200" cy="4445100"/>
            </a:xfrm>
            <a:prstGeom prst="roundRect">
              <a:avLst>
                <a:gd name="adj" fmla="val 3145"/>
              </a:avLst>
            </a:prstGeom>
            <a:solidFill>
              <a:schemeClr val="dk1"/>
            </a:solidFill>
            <a:ln>
              <a:noFill/>
            </a:ln>
            <a:effectLst>
              <a:outerShdw dist="57150" dir="2580000" algn="bl" rotWithShape="0">
                <a:srgbClr val="301C18">
                  <a:alpha val="4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9"/>
            <p:cNvSpPr/>
            <p:nvPr/>
          </p:nvSpPr>
          <p:spPr>
            <a:xfrm>
              <a:off x="782364" y="576222"/>
              <a:ext cx="7578600" cy="39912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9"/>
            <p:cNvSpPr/>
            <p:nvPr/>
          </p:nvSpPr>
          <p:spPr>
            <a:xfrm>
              <a:off x="526935" y="2961206"/>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97;p9"/>
            <p:cNvSpPr/>
            <p:nvPr/>
          </p:nvSpPr>
          <p:spPr>
            <a:xfrm>
              <a:off x="526935" y="2053609"/>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8" name="Google Shape;198;p9"/>
          <p:cNvSpPr txBox="1">
            <a:spLocks noGrp="1"/>
          </p:cNvSpPr>
          <p:nvPr>
            <p:ph type="title"/>
          </p:nvPr>
        </p:nvSpPr>
        <p:spPr>
          <a:xfrm>
            <a:off x="3813901" y="1153550"/>
            <a:ext cx="4163100" cy="1764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500"/>
              <a:buNone/>
              <a:defRPr sz="101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99" name="Google Shape;199;p9"/>
          <p:cNvSpPr txBox="1">
            <a:spLocks noGrp="1"/>
          </p:cNvSpPr>
          <p:nvPr>
            <p:ph type="subTitle" idx="1"/>
          </p:nvPr>
        </p:nvSpPr>
        <p:spPr>
          <a:xfrm>
            <a:off x="4111300" y="2917850"/>
            <a:ext cx="3865800" cy="8769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00" name="Google Shape;200;p9"/>
          <p:cNvGrpSpPr/>
          <p:nvPr/>
        </p:nvGrpSpPr>
        <p:grpSpPr>
          <a:xfrm>
            <a:off x="-64257" y="-172737"/>
            <a:ext cx="9152795" cy="5418838"/>
            <a:chOff x="-73719" y="-145025"/>
            <a:chExt cx="9152795" cy="5418838"/>
          </a:xfrm>
        </p:grpSpPr>
        <p:sp>
          <p:nvSpPr>
            <p:cNvPr id="201" name="Google Shape;201;p9"/>
            <p:cNvSpPr/>
            <p:nvPr/>
          </p:nvSpPr>
          <p:spPr>
            <a:xfrm>
              <a:off x="8773199" y="8316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9"/>
            <p:cNvSpPr/>
            <p:nvPr/>
          </p:nvSpPr>
          <p:spPr>
            <a:xfrm rot="563507" flipH="1">
              <a:off x="7425819" y="-124293"/>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9"/>
            <p:cNvSpPr/>
            <p:nvPr/>
          </p:nvSpPr>
          <p:spPr>
            <a:xfrm>
              <a:off x="4966849" y="48062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04;p9"/>
            <p:cNvSpPr/>
            <p:nvPr/>
          </p:nvSpPr>
          <p:spPr>
            <a:xfrm>
              <a:off x="-73719" y="106663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205;p9"/>
            <p:cNvSpPr/>
            <p:nvPr/>
          </p:nvSpPr>
          <p:spPr>
            <a:xfrm>
              <a:off x="8649736"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206;p9"/>
            <p:cNvSpPr/>
            <p:nvPr/>
          </p:nvSpPr>
          <p:spPr>
            <a:xfrm>
              <a:off x="1348749" y="49958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9"/>
            <p:cNvSpPr/>
            <p:nvPr/>
          </p:nvSpPr>
          <p:spPr>
            <a:xfrm rot="563507" flipH="1">
              <a:off x="122756" y="34833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08;p9"/>
            <p:cNvSpPr/>
            <p:nvPr/>
          </p:nvSpPr>
          <p:spPr>
            <a:xfrm>
              <a:off x="1034881" y="10521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09;p9"/>
            <p:cNvSpPr/>
            <p:nvPr/>
          </p:nvSpPr>
          <p:spPr>
            <a:xfrm rot="563507" flipH="1">
              <a:off x="3555631"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0;p9"/>
            <p:cNvSpPr/>
            <p:nvPr/>
          </p:nvSpPr>
          <p:spPr>
            <a:xfrm rot="563507" flipH="1">
              <a:off x="8538956" y="31650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1"/>
        <p:cNvGrpSpPr/>
        <p:nvPr/>
      </p:nvGrpSpPr>
      <p:grpSpPr>
        <a:xfrm>
          <a:off x="0" y="0"/>
          <a:ext cx="0" cy="0"/>
          <a:chOff x="0" y="0"/>
          <a:chExt cx="0" cy="0"/>
        </a:xfrm>
      </p:grpSpPr>
      <p:sp>
        <p:nvSpPr>
          <p:cNvPr id="212" name="Google Shape;212;p10"/>
          <p:cNvSpPr>
            <a:spLocks noGrp="1"/>
          </p:cNvSpPr>
          <p:nvPr>
            <p:ph type="pic" idx="2"/>
          </p:nvPr>
        </p:nvSpPr>
        <p:spPr>
          <a:xfrm>
            <a:off x="-14600" y="0"/>
            <a:ext cx="9198300" cy="5180100"/>
          </a:xfrm>
          <a:prstGeom prst="rect">
            <a:avLst/>
          </a:prstGeom>
          <a:noFill/>
          <a:ln>
            <a:noFill/>
          </a:ln>
        </p:spPr>
      </p:sp>
      <p:sp>
        <p:nvSpPr>
          <p:cNvPr id="213" name="Google Shape;213;p10"/>
          <p:cNvSpPr txBox="1">
            <a:spLocks noGrp="1"/>
          </p:cNvSpPr>
          <p:nvPr>
            <p:ph type="title"/>
          </p:nvPr>
        </p:nvSpPr>
        <p:spPr>
          <a:xfrm>
            <a:off x="732550" y="539500"/>
            <a:ext cx="7704000" cy="6837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23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34"/>
        <p:cNvGrpSpPr/>
        <p:nvPr/>
      </p:nvGrpSpPr>
      <p:grpSpPr>
        <a:xfrm>
          <a:off x="0" y="0"/>
          <a:ext cx="0" cy="0"/>
          <a:chOff x="0" y="0"/>
          <a:chExt cx="0" cy="0"/>
        </a:xfrm>
      </p:grpSpPr>
      <p:grpSp>
        <p:nvGrpSpPr>
          <p:cNvPr id="235" name="Google Shape;235;p13"/>
          <p:cNvGrpSpPr/>
          <p:nvPr/>
        </p:nvGrpSpPr>
        <p:grpSpPr>
          <a:xfrm>
            <a:off x="-173832" y="-135875"/>
            <a:ext cx="9456469" cy="5462988"/>
            <a:chOff x="-175994" y="-145025"/>
            <a:chExt cx="9456469" cy="5462988"/>
          </a:xfrm>
        </p:grpSpPr>
        <p:sp>
          <p:nvSpPr>
            <p:cNvPr id="236" name="Google Shape;236;p13"/>
            <p:cNvSpPr/>
            <p:nvPr/>
          </p:nvSpPr>
          <p:spPr>
            <a:xfrm>
              <a:off x="8608474" y="14386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13"/>
            <p:cNvSpPr/>
            <p:nvPr/>
          </p:nvSpPr>
          <p:spPr>
            <a:xfrm rot="563507" flipH="1">
              <a:off x="7425819" y="-124293"/>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13"/>
            <p:cNvSpPr/>
            <p:nvPr/>
          </p:nvSpPr>
          <p:spPr>
            <a:xfrm>
              <a:off x="4360449" y="49669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239;p13"/>
            <p:cNvSpPr/>
            <p:nvPr/>
          </p:nvSpPr>
          <p:spPr>
            <a:xfrm>
              <a:off x="-175994" y="73056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13"/>
            <p:cNvSpPr/>
            <p:nvPr/>
          </p:nvSpPr>
          <p:spPr>
            <a:xfrm>
              <a:off x="8518211" y="50400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13"/>
            <p:cNvSpPr/>
            <p:nvPr/>
          </p:nvSpPr>
          <p:spPr>
            <a:xfrm>
              <a:off x="1377974"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13"/>
            <p:cNvSpPr/>
            <p:nvPr/>
          </p:nvSpPr>
          <p:spPr>
            <a:xfrm rot="563507" flipH="1">
              <a:off x="18581" y="34062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13"/>
            <p:cNvSpPr/>
            <p:nvPr/>
          </p:nvSpPr>
          <p:spPr>
            <a:xfrm>
              <a:off x="1034881" y="10521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13"/>
            <p:cNvSpPr/>
            <p:nvPr/>
          </p:nvSpPr>
          <p:spPr>
            <a:xfrm rot="563507" flipH="1">
              <a:off x="3555631"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13"/>
            <p:cNvSpPr/>
            <p:nvPr/>
          </p:nvSpPr>
          <p:spPr>
            <a:xfrm rot="563507" flipH="1">
              <a:off x="8982906" y="327613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46" name="Google Shape;246;p13"/>
          <p:cNvGrpSpPr/>
          <p:nvPr/>
        </p:nvGrpSpPr>
        <p:grpSpPr>
          <a:xfrm>
            <a:off x="189275" y="236176"/>
            <a:ext cx="8717100" cy="4680600"/>
            <a:chOff x="189275" y="236176"/>
            <a:chExt cx="8717100" cy="4680600"/>
          </a:xfrm>
        </p:grpSpPr>
        <p:sp>
          <p:nvSpPr>
            <p:cNvPr id="247" name="Google Shape;247;p13"/>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248;p13"/>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13"/>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13"/>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1" name="Google Shape;251;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2" name="Google Shape;252;p13"/>
          <p:cNvSpPr txBox="1">
            <a:spLocks noGrp="1"/>
          </p:cNvSpPr>
          <p:nvPr>
            <p:ph type="subTitle" idx="1"/>
          </p:nvPr>
        </p:nvSpPr>
        <p:spPr>
          <a:xfrm>
            <a:off x="719975" y="313687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3" name="Google Shape;253;p13"/>
          <p:cNvSpPr txBox="1">
            <a:spLocks noGrp="1"/>
          </p:cNvSpPr>
          <p:nvPr>
            <p:ph type="subTitle" idx="2"/>
          </p:nvPr>
        </p:nvSpPr>
        <p:spPr>
          <a:xfrm>
            <a:off x="3419246" y="313687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4" name="Google Shape;254;p13"/>
          <p:cNvSpPr txBox="1">
            <a:spLocks noGrp="1"/>
          </p:cNvSpPr>
          <p:nvPr>
            <p:ph type="subTitle" idx="3"/>
          </p:nvPr>
        </p:nvSpPr>
        <p:spPr>
          <a:xfrm>
            <a:off x="6118524" y="3136875"/>
            <a:ext cx="23055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5" name="Google Shape;255;p13"/>
          <p:cNvSpPr txBox="1">
            <a:spLocks noGrp="1"/>
          </p:cNvSpPr>
          <p:nvPr>
            <p:ph type="title" idx="4" hasCustomPrompt="1"/>
          </p:nvPr>
        </p:nvSpPr>
        <p:spPr>
          <a:xfrm>
            <a:off x="1505388" y="1725783"/>
            <a:ext cx="734700" cy="447600"/>
          </a:xfrm>
          <a:prstGeom prst="rect">
            <a:avLst/>
          </a:prstGeom>
          <a:solidFill>
            <a:schemeClr val="accent2"/>
          </a:solidFill>
        </p:spPr>
        <p:txBody>
          <a:bodyPr spcFirstLastPara="1" wrap="square" lIns="91425" tIns="91425" rIns="91425" bIns="91425" anchor="ctr" anchorCtr="0">
            <a:noAutofit/>
          </a:bodyPr>
          <a:lstStyle>
            <a:lvl1pPr lvl="0" rtl="0">
              <a:spcBef>
                <a:spcPts val="0"/>
              </a:spcBef>
              <a:spcAft>
                <a:spcPts val="0"/>
              </a:spcAft>
              <a:buSzPts val="3000"/>
              <a:buNone/>
              <a:defRPr sz="3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6" name="Google Shape;256;p13"/>
          <p:cNvSpPr txBox="1">
            <a:spLocks noGrp="1"/>
          </p:cNvSpPr>
          <p:nvPr>
            <p:ph type="title" idx="5" hasCustomPrompt="1"/>
          </p:nvPr>
        </p:nvSpPr>
        <p:spPr>
          <a:xfrm>
            <a:off x="4204657" y="1725783"/>
            <a:ext cx="734700" cy="447600"/>
          </a:xfrm>
          <a:prstGeom prst="rect">
            <a:avLst/>
          </a:prstGeom>
          <a:solidFill>
            <a:schemeClr val="accent2"/>
          </a:solidFill>
        </p:spPr>
        <p:txBody>
          <a:bodyPr spcFirstLastPara="1" wrap="square" lIns="91425" tIns="91425" rIns="91425" bIns="91425" anchor="ctr" anchorCtr="0">
            <a:noAutofit/>
          </a:bodyPr>
          <a:lstStyle>
            <a:lvl1pPr lvl="0" rtl="0">
              <a:spcBef>
                <a:spcPts val="0"/>
              </a:spcBef>
              <a:spcAft>
                <a:spcPts val="0"/>
              </a:spcAft>
              <a:buSzPts val="3000"/>
              <a:buNone/>
              <a:defRPr sz="3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7" name="Google Shape;257;p13"/>
          <p:cNvSpPr txBox="1">
            <a:spLocks noGrp="1"/>
          </p:cNvSpPr>
          <p:nvPr>
            <p:ph type="title" idx="6" hasCustomPrompt="1"/>
          </p:nvPr>
        </p:nvSpPr>
        <p:spPr>
          <a:xfrm>
            <a:off x="6903933" y="1725783"/>
            <a:ext cx="734700" cy="447600"/>
          </a:xfrm>
          <a:prstGeom prst="rect">
            <a:avLst/>
          </a:prstGeom>
          <a:solidFill>
            <a:schemeClr val="accent2"/>
          </a:solidFill>
        </p:spPr>
        <p:txBody>
          <a:bodyPr spcFirstLastPara="1" wrap="square" lIns="91425" tIns="91425" rIns="91425" bIns="91425" anchor="ctr" anchorCtr="0">
            <a:noAutofit/>
          </a:bodyPr>
          <a:lstStyle>
            <a:lvl1pPr lvl="0" rtl="0">
              <a:spcBef>
                <a:spcPts val="0"/>
              </a:spcBef>
              <a:spcAft>
                <a:spcPts val="0"/>
              </a:spcAft>
              <a:buSzPts val="3000"/>
              <a:buNone/>
              <a:defRPr sz="36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8" name="Google Shape;258;p13"/>
          <p:cNvSpPr txBox="1">
            <a:spLocks noGrp="1"/>
          </p:cNvSpPr>
          <p:nvPr>
            <p:ph type="subTitle" idx="7"/>
          </p:nvPr>
        </p:nvSpPr>
        <p:spPr>
          <a:xfrm>
            <a:off x="1020888" y="2401075"/>
            <a:ext cx="1703700" cy="812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59" name="Google Shape;259;p13"/>
          <p:cNvSpPr txBox="1">
            <a:spLocks noGrp="1"/>
          </p:cNvSpPr>
          <p:nvPr>
            <p:ph type="subTitle" idx="8"/>
          </p:nvPr>
        </p:nvSpPr>
        <p:spPr>
          <a:xfrm>
            <a:off x="3721657" y="2400975"/>
            <a:ext cx="1700700" cy="812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60" name="Google Shape;260;p13"/>
          <p:cNvSpPr txBox="1">
            <a:spLocks noGrp="1"/>
          </p:cNvSpPr>
          <p:nvPr>
            <p:ph type="subTitle" idx="9"/>
          </p:nvPr>
        </p:nvSpPr>
        <p:spPr>
          <a:xfrm>
            <a:off x="6420933" y="2400975"/>
            <a:ext cx="1700700" cy="812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261" name="Google Shape;261;p13"/>
          <p:cNvGrpSpPr/>
          <p:nvPr/>
        </p:nvGrpSpPr>
        <p:grpSpPr>
          <a:xfrm rot="-754225">
            <a:off x="8263849" y="119261"/>
            <a:ext cx="770035" cy="794201"/>
            <a:chOff x="5311575" y="798050"/>
            <a:chExt cx="510478" cy="526566"/>
          </a:xfrm>
        </p:grpSpPr>
        <p:sp>
          <p:nvSpPr>
            <p:cNvPr id="262" name="Google Shape;262;p13"/>
            <p:cNvSpPr/>
            <p:nvPr/>
          </p:nvSpPr>
          <p:spPr>
            <a:xfrm>
              <a:off x="5311575" y="798050"/>
              <a:ext cx="510478" cy="526566"/>
            </a:xfrm>
            <a:custGeom>
              <a:avLst/>
              <a:gdLst/>
              <a:ahLst/>
              <a:cxnLst/>
              <a:rect l="l" t="t" r="r" b="b"/>
              <a:pathLst>
                <a:path w="10534" h="10866" extrusionOk="0">
                  <a:moveTo>
                    <a:pt x="1" y="1"/>
                  </a:moveTo>
                  <a:lnTo>
                    <a:pt x="1" y="7567"/>
                  </a:lnTo>
                  <a:lnTo>
                    <a:pt x="1" y="8493"/>
                  </a:lnTo>
                  <a:lnTo>
                    <a:pt x="6287" y="8493"/>
                  </a:lnTo>
                  <a:lnTo>
                    <a:pt x="8066" y="10865"/>
                  </a:lnTo>
                  <a:lnTo>
                    <a:pt x="7671" y="8493"/>
                  </a:lnTo>
                  <a:lnTo>
                    <a:pt x="10533" y="8493"/>
                  </a:lnTo>
                  <a:lnTo>
                    <a:pt x="10533" y="1"/>
                  </a:lnTo>
                  <a:close/>
                </a:path>
              </a:pathLst>
            </a:custGeom>
            <a:solidFill>
              <a:schemeClr val="accent6"/>
            </a:solidFill>
            <a:ln w="38100" cap="flat" cmpd="sng">
              <a:solidFill>
                <a:schemeClr val="accent6"/>
              </a:solidFill>
              <a:prstDash val="solid"/>
              <a:round/>
              <a:headEnd type="none" w="sm" len="sm"/>
              <a:tailEnd type="none" w="sm" len="sm"/>
            </a:ln>
            <a:effectLst>
              <a:outerShdw dist="57150" dir="222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13"/>
            <p:cNvSpPr/>
            <p:nvPr/>
          </p:nvSpPr>
          <p:spPr>
            <a:xfrm>
              <a:off x="5430350" y="915034"/>
              <a:ext cx="26556" cy="20547"/>
            </a:xfrm>
            <a:custGeom>
              <a:avLst/>
              <a:gdLst/>
              <a:ahLst/>
              <a:cxnLst/>
              <a:rect l="l" t="t" r="r" b="b"/>
              <a:pathLst>
                <a:path w="548" h="424" extrusionOk="0">
                  <a:moveTo>
                    <a:pt x="1" y="0"/>
                  </a:moveTo>
                  <a:lnTo>
                    <a:pt x="1" y="424"/>
                  </a:lnTo>
                  <a:lnTo>
                    <a:pt x="388" y="424"/>
                  </a:lnTo>
                  <a:cubicBezTo>
                    <a:pt x="414" y="423"/>
                    <a:pt x="440" y="412"/>
                    <a:pt x="464" y="392"/>
                  </a:cubicBezTo>
                  <a:cubicBezTo>
                    <a:pt x="488" y="372"/>
                    <a:pt x="509" y="345"/>
                    <a:pt x="524" y="310"/>
                  </a:cubicBezTo>
                  <a:cubicBezTo>
                    <a:pt x="540" y="276"/>
                    <a:pt x="548" y="237"/>
                    <a:pt x="548" y="194"/>
                  </a:cubicBezTo>
                  <a:cubicBezTo>
                    <a:pt x="548" y="139"/>
                    <a:pt x="531" y="93"/>
                    <a:pt x="499" y="56"/>
                  </a:cubicBezTo>
                  <a:cubicBezTo>
                    <a:pt x="466" y="19"/>
                    <a:pt x="428"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13"/>
            <p:cNvSpPr/>
            <p:nvPr/>
          </p:nvSpPr>
          <p:spPr>
            <a:xfrm>
              <a:off x="5376317" y="938974"/>
              <a:ext cx="26120" cy="18318"/>
            </a:xfrm>
            <a:custGeom>
              <a:avLst/>
              <a:gdLst/>
              <a:ahLst/>
              <a:cxnLst/>
              <a:rect l="l" t="t" r="r" b="b"/>
              <a:pathLst>
                <a:path w="539" h="378" extrusionOk="0">
                  <a:moveTo>
                    <a:pt x="0" y="1"/>
                  </a:moveTo>
                  <a:lnTo>
                    <a:pt x="0" y="377"/>
                  </a:lnTo>
                  <a:lnTo>
                    <a:pt x="340" y="377"/>
                  </a:lnTo>
                  <a:cubicBezTo>
                    <a:pt x="400" y="377"/>
                    <a:pt x="448" y="361"/>
                    <a:pt x="483" y="330"/>
                  </a:cubicBezTo>
                  <a:cubicBezTo>
                    <a:pt x="520" y="298"/>
                    <a:pt x="538" y="250"/>
                    <a:pt x="538" y="186"/>
                  </a:cubicBezTo>
                  <a:cubicBezTo>
                    <a:pt x="538" y="133"/>
                    <a:pt x="528" y="93"/>
                    <a:pt x="506" y="67"/>
                  </a:cubicBezTo>
                  <a:cubicBezTo>
                    <a:pt x="484" y="41"/>
                    <a:pt x="457" y="22"/>
                    <a:pt x="425" y="13"/>
                  </a:cubicBezTo>
                  <a:lnTo>
                    <a:pt x="426" y="13"/>
                  </a:lnTo>
                  <a:cubicBezTo>
                    <a:pt x="394" y="5"/>
                    <a:pt x="362" y="1"/>
                    <a:pt x="3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13"/>
            <p:cNvSpPr/>
            <p:nvPr/>
          </p:nvSpPr>
          <p:spPr>
            <a:xfrm>
              <a:off x="5376317" y="915180"/>
              <a:ext cx="23164" cy="15701"/>
            </a:xfrm>
            <a:custGeom>
              <a:avLst/>
              <a:gdLst/>
              <a:ahLst/>
              <a:cxnLst/>
              <a:rect l="l" t="t" r="r" b="b"/>
              <a:pathLst>
                <a:path w="478" h="324" extrusionOk="0">
                  <a:moveTo>
                    <a:pt x="0" y="1"/>
                  </a:moveTo>
                  <a:lnTo>
                    <a:pt x="0" y="323"/>
                  </a:lnTo>
                  <a:lnTo>
                    <a:pt x="321" y="323"/>
                  </a:lnTo>
                  <a:cubicBezTo>
                    <a:pt x="362" y="322"/>
                    <a:pt x="398" y="307"/>
                    <a:pt x="429" y="281"/>
                  </a:cubicBezTo>
                  <a:cubicBezTo>
                    <a:pt x="461" y="255"/>
                    <a:pt x="477" y="215"/>
                    <a:pt x="477" y="162"/>
                  </a:cubicBezTo>
                  <a:cubicBezTo>
                    <a:pt x="477" y="109"/>
                    <a:pt x="462" y="68"/>
                    <a:pt x="434" y="41"/>
                  </a:cubicBezTo>
                  <a:cubicBezTo>
                    <a:pt x="405" y="14"/>
                    <a:pt x="366" y="1"/>
                    <a:pt x="3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13"/>
            <p:cNvSpPr/>
            <p:nvPr/>
          </p:nvSpPr>
          <p:spPr>
            <a:xfrm>
              <a:off x="5535895" y="920559"/>
              <a:ext cx="18851" cy="22389"/>
            </a:xfrm>
            <a:custGeom>
              <a:avLst/>
              <a:gdLst/>
              <a:ahLst/>
              <a:cxnLst/>
              <a:rect l="l" t="t" r="r" b="b"/>
              <a:pathLst>
                <a:path w="389" h="462" extrusionOk="0">
                  <a:moveTo>
                    <a:pt x="193" y="1"/>
                  </a:moveTo>
                  <a:lnTo>
                    <a:pt x="1" y="462"/>
                  </a:lnTo>
                  <a:lnTo>
                    <a:pt x="389" y="462"/>
                  </a:lnTo>
                  <a:lnTo>
                    <a:pt x="1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13"/>
            <p:cNvSpPr/>
            <p:nvPr/>
          </p:nvSpPr>
          <p:spPr>
            <a:xfrm>
              <a:off x="5329844" y="811667"/>
              <a:ext cx="471080" cy="485957"/>
            </a:xfrm>
            <a:custGeom>
              <a:avLst/>
              <a:gdLst/>
              <a:ahLst/>
              <a:cxnLst/>
              <a:rect l="l" t="t" r="r" b="b"/>
              <a:pathLst>
                <a:path w="9721" h="10028" extrusionOk="0">
                  <a:moveTo>
                    <a:pt x="1300" y="1969"/>
                  </a:moveTo>
                  <a:cubicBezTo>
                    <a:pt x="1405" y="1969"/>
                    <a:pt x="1486" y="1995"/>
                    <a:pt x="1539" y="2046"/>
                  </a:cubicBezTo>
                  <a:cubicBezTo>
                    <a:pt x="1594" y="2098"/>
                    <a:pt x="1621" y="2172"/>
                    <a:pt x="1621" y="2271"/>
                  </a:cubicBezTo>
                  <a:cubicBezTo>
                    <a:pt x="1621" y="2322"/>
                    <a:pt x="1609" y="2369"/>
                    <a:pt x="1584" y="2410"/>
                  </a:cubicBezTo>
                  <a:cubicBezTo>
                    <a:pt x="1560" y="2451"/>
                    <a:pt x="1523" y="2485"/>
                    <a:pt x="1476" y="2509"/>
                  </a:cubicBezTo>
                  <a:cubicBezTo>
                    <a:pt x="1473" y="2510"/>
                    <a:pt x="1470" y="2511"/>
                    <a:pt x="1466" y="2512"/>
                  </a:cubicBezTo>
                  <a:cubicBezTo>
                    <a:pt x="1495" y="2522"/>
                    <a:pt x="1522" y="2535"/>
                    <a:pt x="1549" y="2551"/>
                  </a:cubicBezTo>
                  <a:cubicBezTo>
                    <a:pt x="1587" y="2577"/>
                    <a:pt x="1619" y="2611"/>
                    <a:pt x="1645" y="2654"/>
                  </a:cubicBezTo>
                  <a:cubicBezTo>
                    <a:pt x="1670" y="2696"/>
                    <a:pt x="1682" y="2750"/>
                    <a:pt x="1682" y="2814"/>
                  </a:cubicBezTo>
                  <a:cubicBezTo>
                    <a:pt x="1682" y="2883"/>
                    <a:pt x="1671" y="2941"/>
                    <a:pt x="1648" y="2988"/>
                  </a:cubicBezTo>
                  <a:cubicBezTo>
                    <a:pt x="1625" y="3034"/>
                    <a:pt x="1595" y="3071"/>
                    <a:pt x="1558" y="3097"/>
                  </a:cubicBezTo>
                  <a:cubicBezTo>
                    <a:pt x="1520" y="3123"/>
                    <a:pt x="1479" y="3141"/>
                    <a:pt x="1433" y="3152"/>
                  </a:cubicBezTo>
                  <a:cubicBezTo>
                    <a:pt x="1388" y="3163"/>
                    <a:pt x="1344" y="3169"/>
                    <a:pt x="1300" y="3169"/>
                  </a:cubicBezTo>
                  <a:lnTo>
                    <a:pt x="862" y="3169"/>
                  </a:lnTo>
                  <a:cubicBezTo>
                    <a:pt x="838" y="3169"/>
                    <a:pt x="817" y="3160"/>
                    <a:pt x="800" y="3144"/>
                  </a:cubicBezTo>
                  <a:cubicBezTo>
                    <a:pt x="783" y="3127"/>
                    <a:pt x="774" y="3106"/>
                    <a:pt x="774" y="3081"/>
                  </a:cubicBezTo>
                  <a:lnTo>
                    <a:pt x="774" y="2057"/>
                  </a:lnTo>
                  <a:cubicBezTo>
                    <a:pt x="774" y="2031"/>
                    <a:pt x="783" y="2011"/>
                    <a:pt x="800" y="1994"/>
                  </a:cubicBezTo>
                  <a:cubicBezTo>
                    <a:pt x="817" y="1977"/>
                    <a:pt x="838" y="1969"/>
                    <a:pt x="862" y="1969"/>
                  </a:cubicBezTo>
                  <a:close/>
                  <a:moveTo>
                    <a:pt x="3742" y="1969"/>
                  </a:moveTo>
                  <a:cubicBezTo>
                    <a:pt x="3766" y="1969"/>
                    <a:pt x="3787" y="1977"/>
                    <a:pt x="3803" y="1993"/>
                  </a:cubicBezTo>
                  <a:cubicBezTo>
                    <a:pt x="3820" y="2009"/>
                    <a:pt x="3828" y="2029"/>
                    <a:pt x="3828" y="2053"/>
                  </a:cubicBezTo>
                  <a:cubicBezTo>
                    <a:pt x="3828" y="2077"/>
                    <a:pt x="3820" y="2097"/>
                    <a:pt x="3803" y="2112"/>
                  </a:cubicBezTo>
                  <a:cubicBezTo>
                    <a:pt x="3787" y="2126"/>
                    <a:pt x="3766" y="2133"/>
                    <a:pt x="3742" y="2133"/>
                  </a:cubicBezTo>
                  <a:lnTo>
                    <a:pt x="3242" y="2133"/>
                  </a:lnTo>
                  <a:lnTo>
                    <a:pt x="3242" y="2471"/>
                  </a:lnTo>
                  <a:lnTo>
                    <a:pt x="3666" y="2471"/>
                  </a:lnTo>
                  <a:cubicBezTo>
                    <a:pt x="3690" y="2471"/>
                    <a:pt x="3709" y="2479"/>
                    <a:pt x="3726" y="2495"/>
                  </a:cubicBezTo>
                  <a:cubicBezTo>
                    <a:pt x="3742" y="2511"/>
                    <a:pt x="3750" y="2532"/>
                    <a:pt x="3750" y="2557"/>
                  </a:cubicBezTo>
                  <a:cubicBezTo>
                    <a:pt x="3750" y="2582"/>
                    <a:pt x="3742" y="2600"/>
                    <a:pt x="3726" y="2615"/>
                  </a:cubicBezTo>
                  <a:cubicBezTo>
                    <a:pt x="3709" y="2630"/>
                    <a:pt x="3690" y="2637"/>
                    <a:pt x="3666" y="2637"/>
                  </a:cubicBezTo>
                  <a:lnTo>
                    <a:pt x="3242" y="2637"/>
                  </a:lnTo>
                  <a:lnTo>
                    <a:pt x="3242" y="3004"/>
                  </a:lnTo>
                  <a:lnTo>
                    <a:pt x="3742" y="3004"/>
                  </a:lnTo>
                  <a:cubicBezTo>
                    <a:pt x="3766" y="3004"/>
                    <a:pt x="3787" y="3012"/>
                    <a:pt x="3803" y="3028"/>
                  </a:cubicBezTo>
                  <a:cubicBezTo>
                    <a:pt x="3820" y="3045"/>
                    <a:pt x="3828" y="3065"/>
                    <a:pt x="3828" y="3087"/>
                  </a:cubicBezTo>
                  <a:cubicBezTo>
                    <a:pt x="3828" y="3111"/>
                    <a:pt x="3820" y="3130"/>
                    <a:pt x="3803" y="3145"/>
                  </a:cubicBezTo>
                  <a:cubicBezTo>
                    <a:pt x="3787" y="3161"/>
                    <a:pt x="3766" y="3169"/>
                    <a:pt x="3742" y="3169"/>
                  </a:cubicBezTo>
                  <a:lnTo>
                    <a:pt x="3149" y="3169"/>
                  </a:lnTo>
                  <a:cubicBezTo>
                    <a:pt x="3125" y="3169"/>
                    <a:pt x="3105" y="3160"/>
                    <a:pt x="3088" y="3144"/>
                  </a:cubicBezTo>
                  <a:cubicBezTo>
                    <a:pt x="3071" y="3127"/>
                    <a:pt x="3061" y="3106"/>
                    <a:pt x="3061" y="3081"/>
                  </a:cubicBezTo>
                  <a:lnTo>
                    <a:pt x="3061" y="2057"/>
                  </a:lnTo>
                  <a:cubicBezTo>
                    <a:pt x="3061" y="2031"/>
                    <a:pt x="3071" y="2011"/>
                    <a:pt x="3088" y="1994"/>
                  </a:cubicBezTo>
                  <a:cubicBezTo>
                    <a:pt x="3105" y="1977"/>
                    <a:pt x="3125" y="1969"/>
                    <a:pt x="3149" y="1969"/>
                  </a:cubicBezTo>
                  <a:close/>
                  <a:moveTo>
                    <a:pt x="6367" y="1969"/>
                  </a:moveTo>
                  <a:cubicBezTo>
                    <a:pt x="6390" y="1969"/>
                    <a:pt x="6410" y="1978"/>
                    <a:pt x="6428" y="1994"/>
                  </a:cubicBezTo>
                  <a:cubicBezTo>
                    <a:pt x="6445" y="2011"/>
                    <a:pt x="6454" y="2031"/>
                    <a:pt x="6454" y="2057"/>
                  </a:cubicBezTo>
                  <a:lnTo>
                    <a:pt x="6454" y="3081"/>
                  </a:lnTo>
                  <a:cubicBezTo>
                    <a:pt x="6453" y="3106"/>
                    <a:pt x="6444" y="3127"/>
                    <a:pt x="6426" y="3144"/>
                  </a:cubicBezTo>
                  <a:cubicBezTo>
                    <a:pt x="6409" y="3160"/>
                    <a:pt x="6388" y="3169"/>
                    <a:pt x="6364" y="3169"/>
                  </a:cubicBezTo>
                  <a:cubicBezTo>
                    <a:pt x="6338" y="3169"/>
                    <a:pt x="6316" y="3160"/>
                    <a:pt x="6300" y="3144"/>
                  </a:cubicBezTo>
                  <a:cubicBezTo>
                    <a:pt x="6283" y="3127"/>
                    <a:pt x="6275" y="3106"/>
                    <a:pt x="6275" y="3081"/>
                  </a:cubicBezTo>
                  <a:lnTo>
                    <a:pt x="6275" y="2057"/>
                  </a:lnTo>
                  <a:cubicBezTo>
                    <a:pt x="6275" y="2031"/>
                    <a:pt x="6283" y="2011"/>
                    <a:pt x="6300" y="1994"/>
                  </a:cubicBezTo>
                  <a:cubicBezTo>
                    <a:pt x="6317" y="1978"/>
                    <a:pt x="6340" y="1969"/>
                    <a:pt x="6367" y="1969"/>
                  </a:cubicBezTo>
                  <a:close/>
                  <a:moveTo>
                    <a:pt x="7632" y="1969"/>
                  </a:moveTo>
                  <a:cubicBezTo>
                    <a:pt x="7655" y="1969"/>
                    <a:pt x="7673" y="1977"/>
                    <a:pt x="7687" y="1993"/>
                  </a:cubicBezTo>
                  <a:cubicBezTo>
                    <a:pt x="7702" y="2007"/>
                    <a:pt x="7709" y="2027"/>
                    <a:pt x="7709" y="2050"/>
                  </a:cubicBezTo>
                  <a:lnTo>
                    <a:pt x="7709" y="3081"/>
                  </a:lnTo>
                  <a:cubicBezTo>
                    <a:pt x="7709" y="3106"/>
                    <a:pt x="7701" y="3127"/>
                    <a:pt x="7683" y="3144"/>
                  </a:cubicBezTo>
                  <a:cubicBezTo>
                    <a:pt x="7667" y="3160"/>
                    <a:pt x="7647" y="3169"/>
                    <a:pt x="7622" y="3169"/>
                  </a:cubicBezTo>
                  <a:cubicBezTo>
                    <a:pt x="7610" y="3169"/>
                    <a:pt x="7598" y="3167"/>
                    <a:pt x="7585" y="3162"/>
                  </a:cubicBezTo>
                  <a:cubicBezTo>
                    <a:pt x="7571" y="3158"/>
                    <a:pt x="7561" y="3151"/>
                    <a:pt x="7554" y="3143"/>
                  </a:cubicBezTo>
                  <a:lnTo>
                    <a:pt x="6889" y="2281"/>
                  </a:lnTo>
                  <a:lnTo>
                    <a:pt x="6889" y="3090"/>
                  </a:lnTo>
                  <a:cubicBezTo>
                    <a:pt x="6889" y="3112"/>
                    <a:pt x="6882" y="3130"/>
                    <a:pt x="6867" y="3145"/>
                  </a:cubicBezTo>
                  <a:cubicBezTo>
                    <a:pt x="6853" y="3161"/>
                    <a:pt x="6833" y="3169"/>
                    <a:pt x="6810" y="3169"/>
                  </a:cubicBezTo>
                  <a:cubicBezTo>
                    <a:pt x="6786" y="3169"/>
                    <a:pt x="6768" y="3161"/>
                    <a:pt x="6753" y="3145"/>
                  </a:cubicBezTo>
                  <a:cubicBezTo>
                    <a:pt x="6739" y="3130"/>
                    <a:pt x="6732" y="3112"/>
                    <a:pt x="6732" y="3090"/>
                  </a:cubicBezTo>
                  <a:lnTo>
                    <a:pt x="6732" y="2057"/>
                  </a:lnTo>
                  <a:cubicBezTo>
                    <a:pt x="6732" y="2030"/>
                    <a:pt x="6740" y="2009"/>
                    <a:pt x="6758" y="1993"/>
                  </a:cubicBezTo>
                  <a:cubicBezTo>
                    <a:pt x="6775" y="1977"/>
                    <a:pt x="6795" y="1969"/>
                    <a:pt x="6819" y="1969"/>
                  </a:cubicBezTo>
                  <a:cubicBezTo>
                    <a:pt x="6832" y="1969"/>
                    <a:pt x="6846" y="1972"/>
                    <a:pt x="6859" y="1977"/>
                  </a:cubicBezTo>
                  <a:cubicBezTo>
                    <a:pt x="6874" y="1982"/>
                    <a:pt x="6885" y="1989"/>
                    <a:pt x="6891" y="1999"/>
                  </a:cubicBezTo>
                  <a:lnTo>
                    <a:pt x="7553" y="2861"/>
                  </a:lnTo>
                  <a:lnTo>
                    <a:pt x="7553" y="2050"/>
                  </a:lnTo>
                  <a:cubicBezTo>
                    <a:pt x="7553" y="2027"/>
                    <a:pt x="7560" y="2007"/>
                    <a:pt x="7575" y="1993"/>
                  </a:cubicBezTo>
                  <a:cubicBezTo>
                    <a:pt x="7590" y="1977"/>
                    <a:pt x="7609" y="1969"/>
                    <a:pt x="7632" y="1969"/>
                  </a:cubicBezTo>
                  <a:close/>
                  <a:moveTo>
                    <a:pt x="2465" y="1969"/>
                  </a:moveTo>
                  <a:cubicBezTo>
                    <a:pt x="2527" y="1969"/>
                    <a:pt x="2584" y="1985"/>
                    <a:pt x="2636" y="2014"/>
                  </a:cubicBezTo>
                  <a:cubicBezTo>
                    <a:pt x="2687" y="2044"/>
                    <a:pt x="2728" y="2086"/>
                    <a:pt x="2759" y="2139"/>
                  </a:cubicBezTo>
                  <a:cubicBezTo>
                    <a:pt x="2791" y="2193"/>
                    <a:pt x="2806" y="2253"/>
                    <a:pt x="2806" y="2322"/>
                  </a:cubicBezTo>
                  <a:cubicBezTo>
                    <a:pt x="2806" y="2368"/>
                    <a:pt x="2797" y="2411"/>
                    <a:pt x="2779" y="2453"/>
                  </a:cubicBezTo>
                  <a:cubicBezTo>
                    <a:pt x="2760" y="2495"/>
                    <a:pt x="2736" y="2532"/>
                    <a:pt x="2705" y="2564"/>
                  </a:cubicBezTo>
                  <a:cubicBezTo>
                    <a:pt x="2680" y="2590"/>
                    <a:pt x="2652" y="2609"/>
                    <a:pt x="2621" y="2625"/>
                  </a:cubicBezTo>
                  <a:cubicBezTo>
                    <a:pt x="2639" y="2635"/>
                    <a:pt x="2660" y="2643"/>
                    <a:pt x="2675" y="2656"/>
                  </a:cubicBezTo>
                  <a:cubicBezTo>
                    <a:pt x="2701" y="2680"/>
                    <a:pt x="2721" y="2708"/>
                    <a:pt x="2737" y="2739"/>
                  </a:cubicBezTo>
                  <a:cubicBezTo>
                    <a:pt x="2752" y="2771"/>
                    <a:pt x="2762" y="2806"/>
                    <a:pt x="2763" y="2846"/>
                  </a:cubicBezTo>
                  <a:cubicBezTo>
                    <a:pt x="2766" y="2882"/>
                    <a:pt x="2768" y="2911"/>
                    <a:pt x="2772" y="2934"/>
                  </a:cubicBezTo>
                  <a:cubicBezTo>
                    <a:pt x="2774" y="2958"/>
                    <a:pt x="2779" y="2977"/>
                    <a:pt x="2784" y="2992"/>
                  </a:cubicBezTo>
                  <a:cubicBezTo>
                    <a:pt x="2790" y="3006"/>
                    <a:pt x="2800" y="3018"/>
                    <a:pt x="2815" y="3026"/>
                  </a:cubicBezTo>
                  <a:cubicBezTo>
                    <a:pt x="2836" y="3037"/>
                    <a:pt x="2849" y="3055"/>
                    <a:pt x="2853" y="3077"/>
                  </a:cubicBezTo>
                  <a:cubicBezTo>
                    <a:pt x="2859" y="3100"/>
                    <a:pt x="2854" y="3121"/>
                    <a:pt x="2839" y="3139"/>
                  </a:cubicBezTo>
                  <a:cubicBezTo>
                    <a:pt x="2829" y="3153"/>
                    <a:pt x="2816" y="3162"/>
                    <a:pt x="2800" y="3166"/>
                  </a:cubicBezTo>
                  <a:cubicBezTo>
                    <a:pt x="2792" y="3168"/>
                    <a:pt x="2783" y="3169"/>
                    <a:pt x="2773" y="3169"/>
                  </a:cubicBezTo>
                  <a:cubicBezTo>
                    <a:pt x="2767" y="3169"/>
                    <a:pt x="2760" y="3169"/>
                    <a:pt x="2754" y="3168"/>
                  </a:cubicBezTo>
                  <a:cubicBezTo>
                    <a:pt x="2737" y="3164"/>
                    <a:pt x="2724" y="3160"/>
                    <a:pt x="2712" y="3154"/>
                  </a:cubicBezTo>
                  <a:cubicBezTo>
                    <a:pt x="2694" y="3144"/>
                    <a:pt x="2676" y="3127"/>
                    <a:pt x="2656" y="3106"/>
                  </a:cubicBezTo>
                  <a:cubicBezTo>
                    <a:pt x="2638" y="3084"/>
                    <a:pt x="2623" y="3056"/>
                    <a:pt x="2612" y="3018"/>
                  </a:cubicBezTo>
                  <a:cubicBezTo>
                    <a:pt x="2600" y="2980"/>
                    <a:pt x="2594" y="2930"/>
                    <a:pt x="2594" y="2868"/>
                  </a:cubicBezTo>
                  <a:cubicBezTo>
                    <a:pt x="2594" y="2839"/>
                    <a:pt x="2590" y="2815"/>
                    <a:pt x="2581" y="2795"/>
                  </a:cubicBezTo>
                  <a:cubicBezTo>
                    <a:pt x="2572" y="2774"/>
                    <a:pt x="2559" y="2757"/>
                    <a:pt x="2543" y="2744"/>
                  </a:cubicBezTo>
                  <a:cubicBezTo>
                    <a:pt x="2527" y="2731"/>
                    <a:pt x="2509" y="2722"/>
                    <a:pt x="2487" y="2715"/>
                  </a:cubicBezTo>
                  <a:cubicBezTo>
                    <a:pt x="2465" y="2709"/>
                    <a:pt x="2441" y="2705"/>
                    <a:pt x="2415" y="2705"/>
                  </a:cubicBezTo>
                  <a:lnTo>
                    <a:pt x="2075" y="2705"/>
                  </a:lnTo>
                  <a:lnTo>
                    <a:pt x="2075" y="3081"/>
                  </a:lnTo>
                  <a:cubicBezTo>
                    <a:pt x="2075" y="3106"/>
                    <a:pt x="2068" y="3127"/>
                    <a:pt x="2054" y="3144"/>
                  </a:cubicBezTo>
                  <a:cubicBezTo>
                    <a:pt x="2041" y="3160"/>
                    <a:pt x="2022" y="3168"/>
                    <a:pt x="1998" y="3168"/>
                  </a:cubicBezTo>
                  <a:cubicBezTo>
                    <a:pt x="1971" y="3168"/>
                    <a:pt x="1947" y="3160"/>
                    <a:pt x="1926" y="3144"/>
                  </a:cubicBezTo>
                  <a:cubicBezTo>
                    <a:pt x="1906" y="3127"/>
                    <a:pt x="1895" y="3106"/>
                    <a:pt x="1895" y="3081"/>
                  </a:cubicBezTo>
                  <a:lnTo>
                    <a:pt x="1895" y="2057"/>
                  </a:lnTo>
                  <a:cubicBezTo>
                    <a:pt x="1895" y="2031"/>
                    <a:pt x="1903" y="2011"/>
                    <a:pt x="1920" y="1994"/>
                  </a:cubicBezTo>
                  <a:cubicBezTo>
                    <a:pt x="1938" y="1977"/>
                    <a:pt x="1958" y="1969"/>
                    <a:pt x="1982" y="1969"/>
                  </a:cubicBezTo>
                  <a:close/>
                  <a:moveTo>
                    <a:pt x="5985" y="1964"/>
                  </a:moveTo>
                  <a:cubicBezTo>
                    <a:pt x="6008" y="1964"/>
                    <a:pt x="6026" y="1973"/>
                    <a:pt x="6041" y="1991"/>
                  </a:cubicBezTo>
                  <a:cubicBezTo>
                    <a:pt x="6056" y="2010"/>
                    <a:pt x="6064" y="2028"/>
                    <a:pt x="6064" y="2047"/>
                  </a:cubicBezTo>
                  <a:cubicBezTo>
                    <a:pt x="6064" y="2068"/>
                    <a:pt x="6055" y="2088"/>
                    <a:pt x="6038" y="2105"/>
                  </a:cubicBezTo>
                  <a:lnTo>
                    <a:pt x="5640" y="2482"/>
                  </a:lnTo>
                  <a:lnTo>
                    <a:pt x="6054" y="3021"/>
                  </a:lnTo>
                  <a:cubicBezTo>
                    <a:pt x="6068" y="3040"/>
                    <a:pt x="6074" y="3059"/>
                    <a:pt x="6074" y="3081"/>
                  </a:cubicBezTo>
                  <a:cubicBezTo>
                    <a:pt x="6074" y="3108"/>
                    <a:pt x="6064" y="3130"/>
                    <a:pt x="6044" y="3146"/>
                  </a:cubicBezTo>
                  <a:cubicBezTo>
                    <a:pt x="6023" y="3162"/>
                    <a:pt x="6000" y="3170"/>
                    <a:pt x="5976" y="3170"/>
                  </a:cubicBezTo>
                  <a:cubicBezTo>
                    <a:pt x="5950" y="3170"/>
                    <a:pt x="5929" y="3160"/>
                    <a:pt x="5913" y="3138"/>
                  </a:cubicBezTo>
                  <a:lnTo>
                    <a:pt x="5505" y="2611"/>
                  </a:lnTo>
                  <a:lnTo>
                    <a:pt x="5320" y="2786"/>
                  </a:lnTo>
                  <a:lnTo>
                    <a:pt x="5320" y="3081"/>
                  </a:lnTo>
                  <a:cubicBezTo>
                    <a:pt x="5319" y="3106"/>
                    <a:pt x="5310" y="3127"/>
                    <a:pt x="5294" y="3144"/>
                  </a:cubicBezTo>
                  <a:cubicBezTo>
                    <a:pt x="5278" y="3160"/>
                    <a:pt x="5256" y="3169"/>
                    <a:pt x="5230" y="3169"/>
                  </a:cubicBezTo>
                  <a:cubicBezTo>
                    <a:pt x="5202" y="3169"/>
                    <a:pt x="5182" y="3160"/>
                    <a:pt x="5165" y="3144"/>
                  </a:cubicBezTo>
                  <a:cubicBezTo>
                    <a:pt x="5149" y="3127"/>
                    <a:pt x="5141" y="3106"/>
                    <a:pt x="5141" y="3081"/>
                  </a:cubicBezTo>
                  <a:lnTo>
                    <a:pt x="5141" y="2057"/>
                  </a:lnTo>
                  <a:cubicBezTo>
                    <a:pt x="5141" y="2031"/>
                    <a:pt x="5149" y="2011"/>
                    <a:pt x="5166" y="1994"/>
                  </a:cubicBezTo>
                  <a:cubicBezTo>
                    <a:pt x="5183" y="1977"/>
                    <a:pt x="5206" y="1969"/>
                    <a:pt x="5233" y="1969"/>
                  </a:cubicBezTo>
                  <a:cubicBezTo>
                    <a:pt x="5260" y="1969"/>
                    <a:pt x="5280" y="1977"/>
                    <a:pt x="5296" y="1994"/>
                  </a:cubicBezTo>
                  <a:cubicBezTo>
                    <a:pt x="5312" y="2011"/>
                    <a:pt x="5320" y="2031"/>
                    <a:pt x="5320" y="2057"/>
                  </a:cubicBezTo>
                  <a:lnTo>
                    <a:pt x="5320" y="2573"/>
                  </a:lnTo>
                  <a:lnTo>
                    <a:pt x="5917" y="1996"/>
                  </a:lnTo>
                  <a:cubicBezTo>
                    <a:pt x="5937" y="1974"/>
                    <a:pt x="5960" y="1964"/>
                    <a:pt x="5985" y="1964"/>
                  </a:cubicBezTo>
                  <a:close/>
                  <a:moveTo>
                    <a:pt x="4450" y="1961"/>
                  </a:moveTo>
                  <a:cubicBezTo>
                    <a:pt x="4452" y="1961"/>
                    <a:pt x="4453" y="1962"/>
                    <a:pt x="4455" y="1962"/>
                  </a:cubicBezTo>
                  <a:cubicBezTo>
                    <a:pt x="4472" y="1962"/>
                    <a:pt x="4488" y="1967"/>
                    <a:pt x="4503" y="1978"/>
                  </a:cubicBezTo>
                  <a:cubicBezTo>
                    <a:pt x="4518" y="1988"/>
                    <a:pt x="4528" y="2002"/>
                    <a:pt x="4535" y="2020"/>
                  </a:cubicBezTo>
                  <a:lnTo>
                    <a:pt x="4966" y="3057"/>
                  </a:lnTo>
                  <a:cubicBezTo>
                    <a:pt x="4970" y="3068"/>
                    <a:pt x="4972" y="3080"/>
                    <a:pt x="4972" y="3091"/>
                  </a:cubicBezTo>
                  <a:cubicBezTo>
                    <a:pt x="4972" y="3116"/>
                    <a:pt x="4963" y="3136"/>
                    <a:pt x="4947" y="3152"/>
                  </a:cubicBezTo>
                  <a:cubicBezTo>
                    <a:pt x="4931" y="3168"/>
                    <a:pt x="4912" y="3175"/>
                    <a:pt x="4891" y="3175"/>
                  </a:cubicBezTo>
                  <a:cubicBezTo>
                    <a:pt x="4874" y="3175"/>
                    <a:pt x="4859" y="3170"/>
                    <a:pt x="4844" y="3159"/>
                  </a:cubicBezTo>
                  <a:cubicBezTo>
                    <a:pt x="4831" y="3148"/>
                    <a:pt x="4819" y="3133"/>
                    <a:pt x="4812" y="3116"/>
                  </a:cubicBezTo>
                  <a:lnTo>
                    <a:pt x="4710" y="2874"/>
                  </a:lnTo>
                  <a:lnTo>
                    <a:pt x="4184" y="2874"/>
                  </a:lnTo>
                  <a:lnTo>
                    <a:pt x="4083" y="3116"/>
                  </a:lnTo>
                  <a:cubicBezTo>
                    <a:pt x="4076" y="3136"/>
                    <a:pt x="4066" y="3150"/>
                    <a:pt x="4052" y="3160"/>
                  </a:cubicBezTo>
                  <a:cubicBezTo>
                    <a:pt x="4039" y="3170"/>
                    <a:pt x="4023" y="3175"/>
                    <a:pt x="4005" y="3175"/>
                  </a:cubicBezTo>
                  <a:cubicBezTo>
                    <a:pt x="3980" y="3175"/>
                    <a:pt x="3962" y="3168"/>
                    <a:pt x="3949" y="3153"/>
                  </a:cubicBezTo>
                  <a:cubicBezTo>
                    <a:pt x="3937" y="3139"/>
                    <a:pt x="3930" y="3121"/>
                    <a:pt x="3929" y="3099"/>
                  </a:cubicBezTo>
                  <a:cubicBezTo>
                    <a:pt x="3929" y="3091"/>
                    <a:pt x="3930" y="3082"/>
                    <a:pt x="3933" y="3072"/>
                  </a:cubicBezTo>
                  <a:lnTo>
                    <a:pt x="4369" y="2020"/>
                  </a:lnTo>
                  <a:cubicBezTo>
                    <a:pt x="4376" y="2001"/>
                    <a:pt x="4389" y="1986"/>
                    <a:pt x="4404" y="1975"/>
                  </a:cubicBezTo>
                  <a:lnTo>
                    <a:pt x="4405" y="1975"/>
                  </a:lnTo>
                  <a:cubicBezTo>
                    <a:pt x="4418" y="1966"/>
                    <a:pt x="4433" y="1961"/>
                    <a:pt x="4450" y="1961"/>
                  </a:cubicBezTo>
                  <a:close/>
                  <a:moveTo>
                    <a:pt x="8545" y="1951"/>
                  </a:moveTo>
                  <a:cubicBezTo>
                    <a:pt x="8601" y="1951"/>
                    <a:pt x="8655" y="1958"/>
                    <a:pt x="8708" y="1971"/>
                  </a:cubicBezTo>
                  <a:cubicBezTo>
                    <a:pt x="8760" y="1983"/>
                    <a:pt x="8807" y="2002"/>
                    <a:pt x="8849" y="2026"/>
                  </a:cubicBezTo>
                  <a:cubicBezTo>
                    <a:pt x="8864" y="2034"/>
                    <a:pt x="8876" y="2044"/>
                    <a:pt x="8883" y="2058"/>
                  </a:cubicBezTo>
                  <a:cubicBezTo>
                    <a:pt x="8890" y="2070"/>
                    <a:pt x="8893" y="2083"/>
                    <a:pt x="8893" y="2096"/>
                  </a:cubicBezTo>
                  <a:cubicBezTo>
                    <a:pt x="8893" y="2120"/>
                    <a:pt x="8885" y="2140"/>
                    <a:pt x="8870" y="2158"/>
                  </a:cubicBezTo>
                  <a:cubicBezTo>
                    <a:pt x="8854" y="2176"/>
                    <a:pt x="8835" y="2185"/>
                    <a:pt x="8812" y="2185"/>
                  </a:cubicBezTo>
                  <a:cubicBezTo>
                    <a:pt x="8804" y="2185"/>
                    <a:pt x="8796" y="2184"/>
                    <a:pt x="8788" y="2181"/>
                  </a:cubicBezTo>
                  <a:cubicBezTo>
                    <a:pt x="8779" y="2179"/>
                    <a:pt x="8771" y="2177"/>
                    <a:pt x="8764" y="2173"/>
                  </a:cubicBezTo>
                  <a:cubicBezTo>
                    <a:pt x="8732" y="2157"/>
                    <a:pt x="8697" y="2145"/>
                    <a:pt x="8662" y="2136"/>
                  </a:cubicBezTo>
                  <a:cubicBezTo>
                    <a:pt x="8625" y="2128"/>
                    <a:pt x="8586" y="2123"/>
                    <a:pt x="8545" y="2123"/>
                  </a:cubicBezTo>
                  <a:cubicBezTo>
                    <a:pt x="8463" y="2123"/>
                    <a:pt x="8388" y="2144"/>
                    <a:pt x="8322" y="2183"/>
                  </a:cubicBezTo>
                  <a:cubicBezTo>
                    <a:pt x="8256" y="2221"/>
                    <a:pt x="8204" y="2275"/>
                    <a:pt x="8165" y="2343"/>
                  </a:cubicBezTo>
                  <a:cubicBezTo>
                    <a:pt x="8127" y="2410"/>
                    <a:pt x="8108" y="2486"/>
                    <a:pt x="8108" y="2569"/>
                  </a:cubicBezTo>
                  <a:cubicBezTo>
                    <a:pt x="8108" y="2652"/>
                    <a:pt x="8127" y="2726"/>
                    <a:pt x="8165" y="2794"/>
                  </a:cubicBezTo>
                  <a:cubicBezTo>
                    <a:pt x="8204" y="2862"/>
                    <a:pt x="8256" y="2916"/>
                    <a:pt x="8322" y="2955"/>
                  </a:cubicBezTo>
                  <a:cubicBezTo>
                    <a:pt x="8388" y="2995"/>
                    <a:pt x="8463" y="3014"/>
                    <a:pt x="8545" y="3014"/>
                  </a:cubicBezTo>
                  <a:cubicBezTo>
                    <a:pt x="8585" y="3014"/>
                    <a:pt x="8627" y="3010"/>
                    <a:pt x="8672" y="3000"/>
                  </a:cubicBezTo>
                  <a:cubicBezTo>
                    <a:pt x="8710" y="2992"/>
                    <a:pt x="8743" y="2980"/>
                    <a:pt x="8771" y="2966"/>
                  </a:cubicBezTo>
                  <a:lnTo>
                    <a:pt x="8771" y="2705"/>
                  </a:lnTo>
                  <a:lnTo>
                    <a:pt x="8574" y="2705"/>
                  </a:lnTo>
                  <a:cubicBezTo>
                    <a:pt x="8549" y="2705"/>
                    <a:pt x="8528" y="2697"/>
                    <a:pt x="8511" y="2681"/>
                  </a:cubicBezTo>
                  <a:cubicBezTo>
                    <a:pt x="8495" y="2665"/>
                    <a:pt x="8487" y="2645"/>
                    <a:pt x="8487" y="2620"/>
                  </a:cubicBezTo>
                  <a:cubicBezTo>
                    <a:pt x="8487" y="2594"/>
                    <a:pt x="8495" y="2574"/>
                    <a:pt x="8511" y="2559"/>
                  </a:cubicBezTo>
                  <a:cubicBezTo>
                    <a:pt x="8528" y="2543"/>
                    <a:pt x="8549" y="2535"/>
                    <a:pt x="8574" y="2535"/>
                  </a:cubicBezTo>
                  <a:lnTo>
                    <a:pt x="8870" y="2535"/>
                  </a:lnTo>
                  <a:cubicBezTo>
                    <a:pt x="8894" y="2535"/>
                    <a:pt x="8915" y="2543"/>
                    <a:pt x="8931" y="2559"/>
                  </a:cubicBezTo>
                  <a:cubicBezTo>
                    <a:pt x="8948" y="2576"/>
                    <a:pt x="8956" y="2597"/>
                    <a:pt x="8956" y="2622"/>
                  </a:cubicBezTo>
                  <a:lnTo>
                    <a:pt x="8956" y="3002"/>
                  </a:lnTo>
                  <a:cubicBezTo>
                    <a:pt x="8956" y="3020"/>
                    <a:pt x="8951" y="3036"/>
                    <a:pt x="8942" y="3049"/>
                  </a:cubicBezTo>
                  <a:cubicBezTo>
                    <a:pt x="8933" y="3061"/>
                    <a:pt x="8923" y="3072"/>
                    <a:pt x="8911" y="3080"/>
                  </a:cubicBezTo>
                  <a:cubicBezTo>
                    <a:pt x="8860" y="3112"/>
                    <a:pt x="8804" y="3137"/>
                    <a:pt x="8741" y="3156"/>
                  </a:cubicBezTo>
                  <a:cubicBezTo>
                    <a:pt x="8679" y="3176"/>
                    <a:pt x="8614" y="3185"/>
                    <a:pt x="8545" y="3185"/>
                  </a:cubicBezTo>
                  <a:cubicBezTo>
                    <a:pt x="8458" y="3185"/>
                    <a:pt x="8377" y="3170"/>
                    <a:pt x="8301" y="3138"/>
                  </a:cubicBezTo>
                  <a:cubicBezTo>
                    <a:pt x="8226" y="3107"/>
                    <a:pt x="8159" y="3063"/>
                    <a:pt x="8103" y="3006"/>
                  </a:cubicBezTo>
                  <a:cubicBezTo>
                    <a:pt x="8047" y="2950"/>
                    <a:pt x="8003" y="2884"/>
                    <a:pt x="7971" y="2811"/>
                  </a:cubicBezTo>
                  <a:cubicBezTo>
                    <a:pt x="7939" y="2736"/>
                    <a:pt x="7923" y="2655"/>
                    <a:pt x="7923" y="2568"/>
                  </a:cubicBezTo>
                  <a:cubicBezTo>
                    <a:pt x="7923" y="2482"/>
                    <a:pt x="7939" y="2401"/>
                    <a:pt x="7971" y="2327"/>
                  </a:cubicBezTo>
                  <a:cubicBezTo>
                    <a:pt x="8003" y="2253"/>
                    <a:pt x="8047" y="2187"/>
                    <a:pt x="8103" y="2131"/>
                  </a:cubicBezTo>
                  <a:cubicBezTo>
                    <a:pt x="8159" y="2075"/>
                    <a:pt x="8226" y="2030"/>
                    <a:pt x="8301" y="1999"/>
                  </a:cubicBezTo>
                  <a:cubicBezTo>
                    <a:pt x="8377" y="1967"/>
                    <a:pt x="8458" y="1951"/>
                    <a:pt x="8545" y="1951"/>
                  </a:cubicBezTo>
                  <a:close/>
                  <a:moveTo>
                    <a:pt x="4186" y="3610"/>
                  </a:moveTo>
                  <a:cubicBezTo>
                    <a:pt x="4224" y="3610"/>
                    <a:pt x="4257" y="3623"/>
                    <a:pt x="4284" y="3648"/>
                  </a:cubicBezTo>
                  <a:cubicBezTo>
                    <a:pt x="4310" y="3674"/>
                    <a:pt x="4322" y="3706"/>
                    <a:pt x="4322" y="3745"/>
                  </a:cubicBezTo>
                  <a:cubicBezTo>
                    <a:pt x="4322" y="3782"/>
                    <a:pt x="4310" y="3813"/>
                    <a:pt x="4284" y="3837"/>
                  </a:cubicBezTo>
                  <a:cubicBezTo>
                    <a:pt x="4257" y="3861"/>
                    <a:pt x="4224" y="3873"/>
                    <a:pt x="4186" y="3873"/>
                  </a:cubicBezTo>
                  <a:lnTo>
                    <a:pt x="3386" y="3873"/>
                  </a:lnTo>
                  <a:lnTo>
                    <a:pt x="3386" y="4413"/>
                  </a:lnTo>
                  <a:lnTo>
                    <a:pt x="4063" y="4413"/>
                  </a:lnTo>
                  <a:cubicBezTo>
                    <a:pt x="4102" y="4413"/>
                    <a:pt x="4134" y="4425"/>
                    <a:pt x="4160" y="4451"/>
                  </a:cubicBezTo>
                  <a:cubicBezTo>
                    <a:pt x="4186" y="4477"/>
                    <a:pt x="4200" y="4509"/>
                    <a:pt x="4200" y="4549"/>
                  </a:cubicBezTo>
                  <a:cubicBezTo>
                    <a:pt x="4200" y="4589"/>
                    <a:pt x="4186" y="4619"/>
                    <a:pt x="4160" y="4643"/>
                  </a:cubicBezTo>
                  <a:cubicBezTo>
                    <a:pt x="4134" y="4666"/>
                    <a:pt x="4102" y="4678"/>
                    <a:pt x="4063" y="4678"/>
                  </a:cubicBezTo>
                  <a:lnTo>
                    <a:pt x="3386" y="4678"/>
                  </a:lnTo>
                  <a:lnTo>
                    <a:pt x="3386" y="5264"/>
                  </a:lnTo>
                  <a:lnTo>
                    <a:pt x="4186" y="5264"/>
                  </a:lnTo>
                  <a:cubicBezTo>
                    <a:pt x="4224" y="5264"/>
                    <a:pt x="4257" y="5277"/>
                    <a:pt x="4284" y="5303"/>
                  </a:cubicBezTo>
                  <a:cubicBezTo>
                    <a:pt x="4310" y="5331"/>
                    <a:pt x="4322" y="5360"/>
                    <a:pt x="4322" y="5396"/>
                  </a:cubicBezTo>
                  <a:cubicBezTo>
                    <a:pt x="4322" y="5434"/>
                    <a:pt x="4310" y="5466"/>
                    <a:pt x="4284" y="5490"/>
                  </a:cubicBezTo>
                  <a:cubicBezTo>
                    <a:pt x="4257" y="5515"/>
                    <a:pt x="4224" y="5526"/>
                    <a:pt x="4186" y="5526"/>
                  </a:cubicBezTo>
                  <a:lnTo>
                    <a:pt x="3239" y="5526"/>
                  </a:lnTo>
                  <a:cubicBezTo>
                    <a:pt x="3201" y="5526"/>
                    <a:pt x="3168" y="5514"/>
                    <a:pt x="3140" y="5487"/>
                  </a:cubicBezTo>
                  <a:cubicBezTo>
                    <a:pt x="3113" y="5461"/>
                    <a:pt x="3099" y="5428"/>
                    <a:pt x="3099" y="5387"/>
                  </a:cubicBezTo>
                  <a:lnTo>
                    <a:pt x="3099" y="3750"/>
                  </a:lnTo>
                  <a:cubicBezTo>
                    <a:pt x="3099" y="3710"/>
                    <a:pt x="3113" y="3676"/>
                    <a:pt x="3140" y="3650"/>
                  </a:cubicBezTo>
                  <a:cubicBezTo>
                    <a:pt x="3168" y="3623"/>
                    <a:pt x="3201" y="3610"/>
                    <a:pt x="3239" y="3610"/>
                  </a:cubicBezTo>
                  <a:close/>
                  <a:moveTo>
                    <a:pt x="2529" y="3611"/>
                  </a:moveTo>
                  <a:cubicBezTo>
                    <a:pt x="2566" y="3611"/>
                    <a:pt x="2596" y="3622"/>
                    <a:pt x="2618" y="3647"/>
                  </a:cubicBezTo>
                  <a:cubicBezTo>
                    <a:pt x="2641" y="3671"/>
                    <a:pt x="2653" y="3702"/>
                    <a:pt x="2653" y="3739"/>
                  </a:cubicBezTo>
                  <a:lnTo>
                    <a:pt x="2653" y="5388"/>
                  </a:lnTo>
                  <a:cubicBezTo>
                    <a:pt x="2653" y="5428"/>
                    <a:pt x="2639" y="5461"/>
                    <a:pt x="2613" y="5487"/>
                  </a:cubicBezTo>
                  <a:cubicBezTo>
                    <a:pt x="2586" y="5514"/>
                    <a:pt x="2553" y="5527"/>
                    <a:pt x="2513" y="5527"/>
                  </a:cubicBezTo>
                  <a:cubicBezTo>
                    <a:pt x="2495" y="5527"/>
                    <a:pt x="2475" y="5524"/>
                    <a:pt x="2454" y="5516"/>
                  </a:cubicBezTo>
                  <a:cubicBezTo>
                    <a:pt x="2433" y="5509"/>
                    <a:pt x="2417" y="5499"/>
                    <a:pt x="2406" y="5486"/>
                  </a:cubicBezTo>
                  <a:lnTo>
                    <a:pt x="1344" y="4108"/>
                  </a:lnTo>
                  <a:lnTo>
                    <a:pt x="1344" y="5402"/>
                  </a:lnTo>
                  <a:cubicBezTo>
                    <a:pt x="1344" y="5436"/>
                    <a:pt x="1332" y="5466"/>
                    <a:pt x="1308" y="5490"/>
                  </a:cubicBezTo>
                  <a:lnTo>
                    <a:pt x="1308" y="5491"/>
                  </a:lnTo>
                  <a:cubicBezTo>
                    <a:pt x="1284" y="5515"/>
                    <a:pt x="1254" y="5527"/>
                    <a:pt x="1218" y="5527"/>
                  </a:cubicBezTo>
                  <a:cubicBezTo>
                    <a:pt x="1179" y="5527"/>
                    <a:pt x="1149" y="5515"/>
                    <a:pt x="1126" y="5491"/>
                  </a:cubicBezTo>
                  <a:cubicBezTo>
                    <a:pt x="1103" y="5466"/>
                    <a:pt x="1092" y="5436"/>
                    <a:pt x="1092" y="5402"/>
                  </a:cubicBezTo>
                  <a:lnTo>
                    <a:pt x="1092" y="3750"/>
                  </a:lnTo>
                  <a:cubicBezTo>
                    <a:pt x="1092" y="3708"/>
                    <a:pt x="1106" y="3674"/>
                    <a:pt x="1133" y="3648"/>
                  </a:cubicBezTo>
                  <a:cubicBezTo>
                    <a:pt x="1161" y="3623"/>
                    <a:pt x="1193" y="3611"/>
                    <a:pt x="1232" y="3611"/>
                  </a:cubicBezTo>
                  <a:cubicBezTo>
                    <a:pt x="1251" y="3611"/>
                    <a:pt x="1273" y="3614"/>
                    <a:pt x="1296" y="3622"/>
                  </a:cubicBezTo>
                  <a:cubicBezTo>
                    <a:pt x="1319" y="3631"/>
                    <a:pt x="1336" y="3643"/>
                    <a:pt x="1346" y="3660"/>
                  </a:cubicBezTo>
                  <a:lnTo>
                    <a:pt x="2403" y="5035"/>
                  </a:lnTo>
                  <a:lnTo>
                    <a:pt x="2403" y="3739"/>
                  </a:lnTo>
                  <a:cubicBezTo>
                    <a:pt x="2403" y="3702"/>
                    <a:pt x="2415" y="3671"/>
                    <a:pt x="2439" y="3647"/>
                  </a:cubicBezTo>
                  <a:cubicBezTo>
                    <a:pt x="2463" y="3622"/>
                    <a:pt x="2493" y="3611"/>
                    <a:pt x="2529" y="3611"/>
                  </a:cubicBezTo>
                  <a:close/>
                  <a:moveTo>
                    <a:pt x="6840" y="3603"/>
                  </a:moveTo>
                  <a:cubicBezTo>
                    <a:pt x="6877" y="3603"/>
                    <a:pt x="6910" y="3615"/>
                    <a:pt x="6942" y="3642"/>
                  </a:cubicBezTo>
                  <a:cubicBezTo>
                    <a:pt x="6973" y="3668"/>
                    <a:pt x="6988" y="3705"/>
                    <a:pt x="6988" y="3750"/>
                  </a:cubicBezTo>
                  <a:cubicBezTo>
                    <a:pt x="6988" y="3763"/>
                    <a:pt x="6985" y="3778"/>
                    <a:pt x="6980" y="3796"/>
                  </a:cubicBezTo>
                  <a:lnTo>
                    <a:pt x="6419" y="5439"/>
                  </a:lnTo>
                  <a:cubicBezTo>
                    <a:pt x="6410" y="5467"/>
                    <a:pt x="6393" y="5489"/>
                    <a:pt x="6369" y="5502"/>
                  </a:cubicBezTo>
                  <a:cubicBezTo>
                    <a:pt x="6346" y="5517"/>
                    <a:pt x="6320" y="5525"/>
                    <a:pt x="6295" y="5527"/>
                  </a:cubicBezTo>
                  <a:cubicBezTo>
                    <a:pt x="6269" y="5527"/>
                    <a:pt x="6244" y="5519"/>
                    <a:pt x="6219" y="5506"/>
                  </a:cubicBezTo>
                  <a:cubicBezTo>
                    <a:pt x="6192" y="5491"/>
                    <a:pt x="6174" y="5469"/>
                    <a:pt x="6161" y="5439"/>
                  </a:cubicBezTo>
                  <a:lnTo>
                    <a:pt x="5743" y="4461"/>
                  </a:lnTo>
                  <a:lnTo>
                    <a:pt x="5326" y="5439"/>
                  </a:lnTo>
                  <a:cubicBezTo>
                    <a:pt x="5311" y="5469"/>
                    <a:pt x="5292" y="5491"/>
                    <a:pt x="5267" y="5506"/>
                  </a:cubicBezTo>
                  <a:cubicBezTo>
                    <a:pt x="5242" y="5519"/>
                    <a:pt x="5216" y="5527"/>
                    <a:pt x="5189" y="5527"/>
                  </a:cubicBezTo>
                  <a:cubicBezTo>
                    <a:pt x="5165" y="5525"/>
                    <a:pt x="5142" y="5517"/>
                    <a:pt x="5118" y="5502"/>
                  </a:cubicBezTo>
                  <a:cubicBezTo>
                    <a:pt x="5094" y="5489"/>
                    <a:pt x="5078" y="5467"/>
                    <a:pt x="5069" y="5439"/>
                  </a:cubicBezTo>
                  <a:lnTo>
                    <a:pt x="4507" y="3796"/>
                  </a:lnTo>
                  <a:cubicBezTo>
                    <a:pt x="4501" y="3778"/>
                    <a:pt x="4499" y="3763"/>
                    <a:pt x="4499" y="3750"/>
                  </a:cubicBezTo>
                  <a:cubicBezTo>
                    <a:pt x="4499" y="3705"/>
                    <a:pt x="4515" y="3668"/>
                    <a:pt x="4548" y="3642"/>
                  </a:cubicBezTo>
                  <a:cubicBezTo>
                    <a:pt x="4581" y="3615"/>
                    <a:pt x="4614" y="3603"/>
                    <a:pt x="4649" y="3603"/>
                  </a:cubicBezTo>
                  <a:cubicBezTo>
                    <a:pt x="4678" y="3603"/>
                    <a:pt x="4706" y="3610"/>
                    <a:pt x="4730" y="3626"/>
                  </a:cubicBezTo>
                  <a:cubicBezTo>
                    <a:pt x="4755" y="3640"/>
                    <a:pt x="4771" y="3663"/>
                    <a:pt x="4780" y="3693"/>
                  </a:cubicBezTo>
                  <a:lnTo>
                    <a:pt x="5232" y="5039"/>
                  </a:lnTo>
                  <a:lnTo>
                    <a:pt x="5621" y="4087"/>
                  </a:lnTo>
                  <a:cubicBezTo>
                    <a:pt x="5634" y="4059"/>
                    <a:pt x="5652" y="4038"/>
                    <a:pt x="5675" y="4022"/>
                  </a:cubicBezTo>
                  <a:cubicBezTo>
                    <a:pt x="5695" y="4006"/>
                    <a:pt x="5717" y="3999"/>
                    <a:pt x="5742" y="3999"/>
                  </a:cubicBezTo>
                  <a:cubicBezTo>
                    <a:pt x="5746" y="3999"/>
                    <a:pt x="5749" y="3999"/>
                    <a:pt x="5753" y="4000"/>
                  </a:cubicBezTo>
                  <a:cubicBezTo>
                    <a:pt x="5756" y="3999"/>
                    <a:pt x="5760" y="3999"/>
                    <a:pt x="5763" y="3999"/>
                  </a:cubicBezTo>
                  <a:cubicBezTo>
                    <a:pt x="5788" y="3999"/>
                    <a:pt x="5811" y="4006"/>
                    <a:pt x="5831" y="4022"/>
                  </a:cubicBezTo>
                  <a:cubicBezTo>
                    <a:pt x="5854" y="4038"/>
                    <a:pt x="5871" y="4059"/>
                    <a:pt x="5881" y="4087"/>
                  </a:cubicBezTo>
                  <a:lnTo>
                    <a:pt x="6258" y="5030"/>
                  </a:lnTo>
                  <a:lnTo>
                    <a:pt x="6706" y="3693"/>
                  </a:lnTo>
                  <a:cubicBezTo>
                    <a:pt x="6715" y="3663"/>
                    <a:pt x="6732" y="3640"/>
                    <a:pt x="6758" y="3626"/>
                  </a:cubicBezTo>
                  <a:cubicBezTo>
                    <a:pt x="6784" y="3610"/>
                    <a:pt x="6811" y="3603"/>
                    <a:pt x="6840" y="3603"/>
                  </a:cubicBezTo>
                  <a:close/>
                  <a:moveTo>
                    <a:pt x="7834" y="3583"/>
                  </a:moveTo>
                  <a:cubicBezTo>
                    <a:pt x="7949" y="3583"/>
                    <a:pt x="8056" y="3600"/>
                    <a:pt x="8157" y="3637"/>
                  </a:cubicBezTo>
                  <a:cubicBezTo>
                    <a:pt x="8258" y="3672"/>
                    <a:pt x="8339" y="3721"/>
                    <a:pt x="8401" y="3780"/>
                  </a:cubicBezTo>
                  <a:cubicBezTo>
                    <a:pt x="8444" y="3819"/>
                    <a:pt x="8466" y="3860"/>
                    <a:pt x="8466" y="3904"/>
                  </a:cubicBezTo>
                  <a:cubicBezTo>
                    <a:pt x="8466" y="3937"/>
                    <a:pt x="8454" y="3967"/>
                    <a:pt x="8427" y="3995"/>
                  </a:cubicBezTo>
                  <a:cubicBezTo>
                    <a:pt x="8401" y="4024"/>
                    <a:pt x="8370" y="4038"/>
                    <a:pt x="8336" y="4038"/>
                  </a:cubicBezTo>
                  <a:cubicBezTo>
                    <a:pt x="8309" y="4038"/>
                    <a:pt x="8288" y="4031"/>
                    <a:pt x="8269" y="4016"/>
                  </a:cubicBezTo>
                  <a:cubicBezTo>
                    <a:pt x="8241" y="3985"/>
                    <a:pt x="8201" y="3956"/>
                    <a:pt x="8151" y="3932"/>
                  </a:cubicBezTo>
                  <a:cubicBezTo>
                    <a:pt x="8102" y="3907"/>
                    <a:pt x="8050" y="3888"/>
                    <a:pt x="7995" y="3870"/>
                  </a:cubicBezTo>
                  <a:cubicBezTo>
                    <a:pt x="7939" y="3854"/>
                    <a:pt x="7885" y="3846"/>
                    <a:pt x="7834" y="3846"/>
                  </a:cubicBezTo>
                  <a:cubicBezTo>
                    <a:pt x="7752" y="3846"/>
                    <a:pt x="7682" y="3857"/>
                    <a:pt x="7624" y="3880"/>
                  </a:cubicBezTo>
                  <a:cubicBezTo>
                    <a:pt x="7564" y="3902"/>
                    <a:pt x="7520" y="3935"/>
                    <a:pt x="7489" y="3973"/>
                  </a:cubicBezTo>
                  <a:cubicBezTo>
                    <a:pt x="7458" y="4012"/>
                    <a:pt x="7443" y="4058"/>
                    <a:pt x="7443" y="4112"/>
                  </a:cubicBezTo>
                  <a:cubicBezTo>
                    <a:pt x="7443" y="4174"/>
                    <a:pt x="7460" y="4225"/>
                    <a:pt x="7496" y="4265"/>
                  </a:cubicBezTo>
                  <a:cubicBezTo>
                    <a:pt x="7531" y="4305"/>
                    <a:pt x="7582" y="4337"/>
                    <a:pt x="7646" y="4363"/>
                  </a:cubicBezTo>
                  <a:cubicBezTo>
                    <a:pt x="7710" y="4387"/>
                    <a:pt x="7782" y="4409"/>
                    <a:pt x="7864" y="4429"/>
                  </a:cubicBezTo>
                  <a:cubicBezTo>
                    <a:pt x="7965" y="4451"/>
                    <a:pt x="8054" y="4476"/>
                    <a:pt x="8134" y="4503"/>
                  </a:cubicBezTo>
                  <a:cubicBezTo>
                    <a:pt x="8213" y="4531"/>
                    <a:pt x="8281" y="4565"/>
                    <a:pt x="8336" y="4609"/>
                  </a:cubicBezTo>
                  <a:cubicBezTo>
                    <a:pt x="8391" y="4651"/>
                    <a:pt x="8432" y="4705"/>
                    <a:pt x="8462" y="4769"/>
                  </a:cubicBezTo>
                  <a:cubicBezTo>
                    <a:pt x="8490" y="4833"/>
                    <a:pt x="8505" y="4912"/>
                    <a:pt x="8505" y="5007"/>
                  </a:cubicBezTo>
                  <a:cubicBezTo>
                    <a:pt x="8505" y="5117"/>
                    <a:pt x="8474" y="5213"/>
                    <a:pt x="8412" y="5294"/>
                  </a:cubicBezTo>
                  <a:lnTo>
                    <a:pt x="8411" y="5294"/>
                  </a:lnTo>
                  <a:cubicBezTo>
                    <a:pt x="8349" y="5376"/>
                    <a:pt x="8268" y="5441"/>
                    <a:pt x="8166" y="5486"/>
                  </a:cubicBezTo>
                  <a:cubicBezTo>
                    <a:pt x="8066" y="5532"/>
                    <a:pt x="7952" y="5555"/>
                    <a:pt x="7829" y="5555"/>
                  </a:cubicBezTo>
                  <a:cubicBezTo>
                    <a:pt x="7697" y="5555"/>
                    <a:pt x="7580" y="5537"/>
                    <a:pt x="7477" y="5500"/>
                  </a:cubicBezTo>
                  <a:cubicBezTo>
                    <a:pt x="7376" y="5463"/>
                    <a:pt x="7278" y="5403"/>
                    <a:pt x="7184" y="5319"/>
                  </a:cubicBezTo>
                  <a:cubicBezTo>
                    <a:pt x="7165" y="5304"/>
                    <a:pt x="7150" y="5287"/>
                    <a:pt x="7140" y="5265"/>
                  </a:cubicBezTo>
                  <a:cubicBezTo>
                    <a:pt x="7130" y="5245"/>
                    <a:pt x="7125" y="5223"/>
                    <a:pt x="7125" y="5201"/>
                  </a:cubicBezTo>
                  <a:cubicBezTo>
                    <a:pt x="7125" y="5167"/>
                    <a:pt x="7138" y="5135"/>
                    <a:pt x="7163" y="5109"/>
                  </a:cubicBezTo>
                  <a:cubicBezTo>
                    <a:pt x="7188" y="5081"/>
                    <a:pt x="7220" y="5067"/>
                    <a:pt x="7259" y="5067"/>
                  </a:cubicBezTo>
                  <a:cubicBezTo>
                    <a:pt x="7287" y="5067"/>
                    <a:pt x="7315" y="5077"/>
                    <a:pt x="7341" y="5097"/>
                  </a:cubicBezTo>
                  <a:cubicBezTo>
                    <a:pt x="7410" y="5161"/>
                    <a:pt x="7483" y="5209"/>
                    <a:pt x="7559" y="5243"/>
                  </a:cubicBezTo>
                  <a:cubicBezTo>
                    <a:pt x="7634" y="5276"/>
                    <a:pt x="7723" y="5292"/>
                    <a:pt x="7825" y="5292"/>
                  </a:cubicBezTo>
                  <a:cubicBezTo>
                    <a:pt x="7899" y="5292"/>
                    <a:pt x="7966" y="5280"/>
                    <a:pt x="8027" y="5256"/>
                  </a:cubicBezTo>
                  <a:cubicBezTo>
                    <a:pt x="8088" y="5232"/>
                    <a:pt x="8137" y="5200"/>
                    <a:pt x="8173" y="5160"/>
                  </a:cubicBezTo>
                  <a:cubicBezTo>
                    <a:pt x="8210" y="5120"/>
                    <a:pt x="8228" y="5073"/>
                    <a:pt x="8228" y="5021"/>
                  </a:cubicBezTo>
                  <a:cubicBezTo>
                    <a:pt x="8228" y="4955"/>
                    <a:pt x="8210" y="4900"/>
                    <a:pt x="8172" y="4858"/>
                  </a:cubicBezTo>
                  <a:cubicBezTo>
                    <a:pt x="8134" y="4815"/>
                    <a:pt x="8080" y="4779"/>
                    <a:pt x="8011" y="4750"/>
                  </a:cubicBezTo>
                  <a:cubicBezTo>
                    <a:pt x="7940" y="4723"/>
                    <a:pt x="7856" y="4698"/>
                    <a:pt x="7758" y="4678"/>
                  </a:cubicBezTo>
                  <a:cubicBezTo>
                    <a:pt x="7666" y="4662"/>
                    <a:pt x="7584" y="4639"/>
                    <a:pt x="7512" y="4610"/>
                  </a:cubicBezTo>
                  <a:cubicBezTo>
                    <a:pt x="7440" y="4581"/>
                    <a:pt x="7379" y="4543"/>
                    <a:pt x="7327" y="4499"/>
                  </a:cubicBezTo>
                  <a:cubicBezTo>
                    <a:pt x="7276" y="4454"/>
                    <a:pt x="7237" y="4401"/>
                    <a:pt x="7210" y="4338"/>
                  </a:cubicBezTo>
                  <a:cubicBezTo>
                    <a:pt x="7182" y="4277"/>
                    <a:pt x="7168" y="4205"/>
                    <a:pt x="7168" y="4122"/>
                  </a:cubicBezTo>
                  <a:cubicBezTo>
                    <a:pt x="7168" y="4011"/>
                    <a:pt x="7198" y="3915"/>
                    <a:pt x="7257" y="3835"/>
                  </a:cubicBezTo>
                  <a:cubicBezTo>
                    <a:pt x="7315" y="3755"/>
                    <a:pt x="7394" y="3693"/>
                    <a:pt x="7495" y="3648"/>
                  </a:cubicBezTo>
                  <a:cubicBezTo>
                    <a:pt x="7595" y="3605"/>
                    <a:pt x="7709" y="3583"/>
                    <a:pt x="7834" y="3583"/>
                  </a:cubicBezTo>
                  <a:close/>
                  <a:moveTo>
                    <a:pt x="7350" y="5791"/>
                  </a:moveTo>
                  <a:cubicBezTo>
                    <a:pt x="7396" y="5791"/>
                    <a:pt x="7433" y="5827"/>
                    <a:pt x="7433" y="5873"/>
                  </a:cubicBezTo>
                  <a:cubicBezTo>
                    <a:pt x="7433" y="5918"/>
                    <a:pt x="7396" y="5954"/>
                    <a:pt x="7350" y="5954"/>
                  </a:cubicBezTo>
                  <a:lnTo>
                    <a:pt x="1965" y="5954"/>
                  </a:lnTo>
                  <a:cubicBezTo>
                    <a:pt x="1920" y="5954"/>
                    <a:pt x="1884" y="5918"/>
                    <a:pt x="1884" y="5873"/>
                  </a:cubicBezTo>
                  <a:cubicBezTo>
                    <a:pt x="1884" y="5827"/>
                    <a:pt x="1920" y="5791"/>
                    <a:pt x="1965" y="5791"/>
                  </a:cubicBezTo>
                  <a:close/>
                  <a:moveTo>
                    <a:pt x="0" y="0"/>
                  </a:moveTo>
                  <a:lnTo>
                    <a:pt x="0" y="7838"/>
                  </a:lnTo>
                  <a:lnTo>
                    <a:pt x="5802" y="7838"/>
                  </a:lnTo>
                  <a:lnTo>
                    <a:pt x="7444" y="10027"/>
                  </a:lnTo>
                  <a:lnTo>
                    <a:pt x="7079" y="7838"/>
                  </a:lnTo>
                  <a:lnTo>
                    <a:pt x="9720" y="7838"/>
                  </a:lnTo>
                  <a:lnTo>
                    <a:pt x="97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13"/>
            <p:cNvSpPr/>
            <p:nvPr/>
          </p:nvSpPr>
          <p:spPr>
            <a:xfrm>
              <a:off x="5367304" y="907038"/>
              <a:ext cx="44099" cy="58200"/>
            </a:xfrm>
            <a:custGeom>
              <a:avLst/>
              <a:gdLst/>
              <a:ahLst/>
              <a:cxnLst/>
              <a:rect l="l" t="t" r="r" b="b"/>
              <a:pathLst>
                <a:path w="910" h="1201" extrusionOk="0">
                  <a:moveTo>
                    <a:pt x="503" y="169"/>
                  </a:moveTo>
                  <a:cubicBezTo>
                    <a:pt x="552" y="169"/>
                    <a:pt x="591" y="182"/>
                    <a:pt x="620" y="209"/>
                  </a:cubicBezTo>
                  <a:cubicBezTo>
                    <a:pt x="648" y="236"/>
                    <a:pt x="662" y="276"/>
                    <a:pt x="662" y="330"/>
                  </a:cubicBezTo>
                  <a:cubicBezTo>
                    <a:pt x="662" y="384"/>
                    <a:pt x="647" y="423"/>
                    <a:pt x="615" y="449"/>
                  </a:cubicBezTo>
                  <a:cubicBezTo>
                    <a:pt x="584" y="475"/>
                    <a:pt x="548" y="490"/>
                    <a:pt x="507" y="491"/>
                  </a:cubicBezTo>
                  <a:lnTo>
                    <a:pt x="186" y="491"/>
                  </a:lnTo>
                  <a:lnTo>
                    <a:pt x="186" y="169"/>
                  </a:lnTo>
                  <a:close/>
                  <a:moveTo>
                    <a:pt x="516" y="660"/>
                  </a:moveTo>
                  <a:cubicBezTo>
                    <a:pt x="548" y="660"/>
                    <a:pt x="579" y="664"/>
                    <a:pt x="611" y="672"/>
                  </a:cubicBezTo>
                  <a:cubicBezTo>
                    <a:pt x="643" y="681"/>
                    <a:pt x="670" y="700"/>
                    <a:pt x="692" y="726"/>
                  </a:cubicBezTo>
                  <a:cubicBezTo>
                    <a:pt x="714" y="752"/>
                    <a:pt x="724" y="792"/>
                    <a:pt x="724" y="846"/>
                  </a:cubicBezTo>
                  <a:cubicBezTo>
                    <a:pt x="724" y="909"/>
                    <a:pt x="706" y="957"/>
                    <a:pt x="669" y="989"/>
                  </a:cubicBezTo>
                  <a:cubicBezTo>
                    <a:pt x="632" y="1020"/>
                    <a:pt x="584" y="1036"/>
                    <a:pt x="526" y="1036"/>
                  </a:cubicBezTo>
                  <a:lnTo>
                    <a:pt x="186" y="1036"/>
                  </a:lnTo>
                  <a:lnTo>
                    <a:pt x="186" y="660"/>
                  </a:lnTo>
                  <a:close/>
                  <a:moveTo>
                    <a:pt x="89" y="1"/>
                  </a:moveTo>
                  <a:cubicBezTo>
                    <a:pt x="65" y="1"/>
                    <a:pt x="44" y="9"/>
                    <a:pt x="27" y="26"/>
                  </a:cubicBezTo>
                  <a:cubicBezTo>
                    <a:pt x="10" y="42"/>
                    <a:pt x="1" y="63"/>
                    <a:pt x="1" y="89"/>
                  </a:cubicBezTo>
                  <a:lnTo>
                    <a:pt x="1" y="1113"/>
                  </a:lnTo>
                  <a:cubicBezTo>
                    <a:pt x="1" y="1138"/>
                    <a:pt x="10" y="1159"/>
                    <a:pt x="27" y="1176"/>
                  </a:cubicBezTo>
                  <a:cubicBezTo>
                    <a:pt x="44" y="1192"/>
                    <a:pt x="65" y="1200"/>
                    <a:pt x="89" y="1200"/>
                  </a:cubicBezTo>
                  <a:lnTo>
                    <a:pt x="89" y="1201"/>
                  </a:lnTo>
                  <a:lnTo>
                    <a:pt x="527" y="1201"/>
                  </a:lnTo>
                  <a:cubicBezTo>
                    <a:pt x="571" y="1201"/>
                    <a:pt x="615" y="1195"/>
                    <a:pt x="660" y="1184"/>
                  </a:cubicBezTo>
                  <a:cubicBezTo>
                    <a:pt x="706" y="1173"/>
                    <a:pt x="747" y="1155"/>
                    <a:pt x="785" y="1129"/>
                  </a:cubicBezTo>
                  <a:cubicBezTo>
                    <a:pt x="822" y="1103"/>
                    <a:pt x="852" y="1066"/>
                    <a:pt x="875" y="1019"/>
                  </a:cubicBezTo>
                  <a:cubicBezTo>
                    <a:pt x="898" y="973"/>
                    <a:pt x="909" y="915"/>
                    <a:pt x="909" y="845"/>
                  </a:cubicBezTo>
                  <a:cubicBezTo>
                    <a:pt x="909" y="782"/>
                    <a:pt x="897" y="728"/>
                    <a:pt x="872" y="685"/>
                  </a:cubicBezTo>
                  <a:cubicBezTo>
                    <a:pt x="846" y="643"/>
                    <a:pt x="814" y="608"/>
                    <a:pt x="776" y="583"/>
                  </a:cubicBezTo>
                  <a:cubicBezTo>
                    <a:pt x="749" y="566"/>
                    <a:pt x="722" y="554"/>
                    <a:pt x="693" y="544"/>
                  </a:cubicBezTo>
                  <a:cubicBezTo>
                    <a:pt x="697" y="543"/>
                    <a:pt x="700" y="542"/>
                    <a:pt x="703" y="541"/>
                  </a:cubicBezTo>
                  <a:cubicBezTo>
                    <a:pt x="750" y="517"/>
                    <a:pt x="786" y="483"/>
                    <a:pt x="811" y="442"/>
                  </a:cubicBezTo>
                  <a:cubicBezTo>
                    <a:pt x="835" y="400"/>
                    <a:pt x="848" y="354"/>
                    <a:pt x="848" y="303"/>
                  </a:cubicBezTo>
                  <a:cubicBezTo>
                    <a:pt x="848" y="204"/>
                    <a:pt x="820" y="129"/>
                    <a:pt x="766" y="78"/>
                  </a:cubicBezTo>
                  <a:cubicBezTo>
                    <a:pt x="713" y="27"/>
                    <a:pt x="632" y="1"/>
                    <a:pt x="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13"/>
            <p:cNvSpPr/>
            <p:nvPr/>
          </p:nvSpPr>
          <p:spPr>
            <a:xfrm>
              <a:off x="5421627" y="907038"/>
              <a:ext cx="46764" cy="58249"/>
            </a:xfrm>
            <a:custGeom>
              <a:avLst/>
              <a:gdLst/>
              <a:ahLst/>
              <a:cxnLst/>
              <a:rect l="l" t="t" r="r" b="b"/>
              <a:pathLst>
                <a:path w="965" h="1202" extrusionOk="0">
                  <a:moveTo>
                    <a:pt x="563" y="165"/>
                  </a:moveTo>
                  <a:cubicBezTo>
                    <a:pt x="608" y="165"/>
                    <a:pt x="646" y="184"/>
                    <a:pt x="679" y="221"/>
                  </a:cubicBezTo>
                  <a:cubicBezTo>
                    <a:pt x="711" y="258"/>
                    <a:pt x="728" y="304"/>
                    <a:pt x="728" y="359"/>
                  </a:cubicBezTo>
                  <a:cubicBezTo>
                    <a:pt x="728" y="402"/>
                    <a:pt x="720" y="441"/>
                    <a:pt x="704" y="475"/>
                  </a:cubicBezTo>
                  <a:cubicBezTo>
                    <a:pt x="689" y="510"/>
                    <a:pt x="668" y="537"/>
                    <a:pt x="644" y="557"/>
                  </a:cubicBezTo>
                  <a:cubicBezTo>
                    <a:pt x="619" y="577"/>
                    <a:pt x="594" y="588"/>
                    <a:pt x="568" y="589"/>
                  </a:cubicBezTo>
                  <a:lnTo>
                    <a:pt x="181" y="589"/>
                  </a:lnTo>
                  <a:lnTo>
                    <a:pt x="181" y="165"/>
                  </a:lnTo>
                  <a:close/>
                  <a:moveTo>
                    <a:pt x="88" y="1"/>
                  </a:moveTo>
                  <a:cubicBezTo>
                    <a:pt x="64" y="1"/>
                    <a:pt x="44" y="10"/>
                    <a:pt x="26" y="26"/>
                  </a:cubicBezTo>
                  <a:cubicBezTo>
                    <a:pt x="9" y="43"/>
                    <a:pt x="0" y="63"/>
                    <a:pt x="0" y="89"/>
                  </a:cubicBezTo>
                  <a:lnTo>
                    <a:pt x="0" y="1113"/>
                  </a:lnTo>
                  <a:cubicBezTo>
                    <a:pt x="0" y="1138"/>
                    <a:pt x="10" y="1159"/>
                    <a:pt x="31" y="1176"/>
                  </a:cubicBezTo>
                  <a:cubicBezTo>
                    <a:pt x="52" y="1192"/>
                    <a:pt x="76" y="1201"/>
                    <a:pt x="103" y="1201"/>
                  </a:cubicBezTo>
                  <a:lnTo>
                    <a:pt x="104" y="1201"/>
                  </a:lnTo>
                  <a:cubicBezTo>
                    <a:pt x="128" y="1201"/>
                    <a:pt x="147" y="1192"/>
                    <a:pt x="160" y="1176"/>
                  </a:cubicBezTo>
                  <a:cubicBezTo>
                    <a:pt x="174" y="1159"/>
                    <a:pt x="181" y="1138"/>
                    <a:pt x="181" y="1113"/>
                  </a:cubicBezTo>
                  <a:lnTo>
                    <a:pt x="181" y="737"/>
                  </a:lnTo>
                  <a:lnTo>
                    <a:pt x="520" y="737"/>
                  </a:lnTo>
                  <a:cubicBezTo>
                    <a:pt x="546" y="737"/>
                    <a:pt x="570" y="741"/>
                    <a:pt x="592" y="748"/>
                  </a:cubicBezTo>
                  <a:cubicBezTo>
                    <a:pt x="613" y="754"/>
                    <a:pt x="633" y="764"/>
                    <a:pt x="649" y="776"/>
                  </a:cubicBezTo>
                  <a:cubicBezTo>
                    <a:pt x="665" y="789"/>
                    <a:pt x="678" y="806"/>
                    <a:pt x="687" y="827"/>
                  </a:cubicBezTo>
                  <a:cubicBezTo>
                    <a:pt x="695" y="847"/>
                    <a:pt x="700" y="873"/>
                    <a:pt x="700" y="901"/>
                  </a:cubicBezTo>
                  <a:cubicBezTo>
                    <a:pt x="700" y="962"/>
                    <a:pt x="706" y="1012"/>
                    <a:pt x="716" y="1050"/>
                  </a:cubicBezTo>
                  <a:cubicBezTo>
                    <a:pt x="728" y="1088"/>
                    <a:pt x="744" y="1116"/>
                    <a:pt x="762" y="1138"/>
                  </a:cubicBezTo>
                  <a:cubicBezTo>
                    <a:pt x="782" y="1159"/>
                    <a:pt x="800" y="1176"/>
                    <a:pt x="818" y="1187"/>
                  </a:cubicBezTo>
                  <a:cubicBezTo>
                    <a:pt x="830" y="1192"/>
                    <a:pt x="843" y="1196"/>
                    <a:pt x="860" y="1200"/>
                  </a:cubicBezTo>
                  <a:cubicBezTo>
                    <a:pt x="866" y="1201"/>
                    <a:pt x="873" y="1201"/>
                    <a:pt x="879" y="1201"/>
                  </a:cubicBezTo>
                  <a:cubicBezTo>
                    <a:pt x="888" y="1201"/>
                    <a:pt x="897" y="1200"/>
                    <a:pt x="906" y="1198"/>
                  </a:cubicBezTo>
                  <a:cubicBezTo>
                    <a:pt x="921" y="1194"/>
                    <a:pt x="935" y="1185"/>
                    <a:pt x="944" y="1171"/>
                  </a:cubicBezTo>
                  <a:cubicBezTo>
                    <a:pt x="959" y="1153"/>
                    <a:pt x="965" y="1132"/>
                    <a:pt x="959" y="1109"/>
                  </a:cubicBezTo>
                  <a:cubicBezTo>
                    <a:pt x="955" y="1087"/>
                    <a:pt x="941" y="1069"/>
                    <a:pt x="921" y="1058"/>
                  </a:cubicBezTo>
                  <a:cubicBezTo>
                    <a:pt x="905" y="1050"/>
                    <a:pt x="896" y="1038"/>
                    <a:pt x="890" y="1024"/>
                  </a:cubicBezTo>
                  <a:cubicBezTo>
                    <a:pt x="885" y="1009"/>
                    <a:pt x="880" y="990"/>
                    <a:pt x="878" y="966"/>
                  </a:cubicBezTo>
                  <a:cubicBezTo>
                    <a:pt x="874" y="943"/>
                    <a:pt x="871" y="914"/>
                    <a:pt x="868" y="878"/>
                  </a:cubicBezTo>
                  <a:cubicBezTo>
                    <a:pt x="866" y="838"/>
                    <a:pt x="858" y="803"/>
                    <a:pt x="843" y="771"/>
                  </a:cubicBezTo>
                  <a:cubicBezTo>
                    <a:pt x="827" y="740"/>
                    <a:pt x="807" y="712"/>
                    <a:pt x="781" y="688"/>
                  </a:cubicBezTo>
                  <a:cubicBezTo>
                    <a:pt x="765" y="675"/>
                    <a:pt x="745" y="667"/>
                    <a:pt x="726" y="657"/>
                  </a:cubicBezTo>
                  <a:cubicBezTo>
                    <a:pt x="757" y="641"/>
                    <a:pt x="786" y="622"/>
                    <a:pt x="811" y="596"/>
                  </a:cubicBezTo>
                  <a:cubicBezTo>
                    <a:pt x="842" y="564"/>
                    <a:pt x="866" y="527"/>
                    <a:pt x="885" y="485"/>
                  </a:cubicBezTo>
                  <a:cubicBezTo>
                    <a:pt x="903" y="443"/>
                    <a:pt x="912" y="400"/>
                    <a:pt x="912" y="354"/>
                  </a:cubicBezTo>
                  <a:cubicBezTo>
                    <a:pt x="912" y="285"/>
                    <a:pt x="896" y="225"/>
                    <a:pt x="865" y="171"/>
                  </a:cubicBezTo>
                  <a:cubicBezTo>
                    <a:pt x="834" y="118"/>
                    <a:pt x="792" y="76"/>
                    <a:pt x="741" y="46"/>
                  </a:cubicBezTo>
                  <a:cubicBezTo>
                    <a:pt x="689" y="17"/>
                    <a:pt x="633" y="1"/>
                    <a:pt x="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13"/>
            <p:cNvSpPr/>
            <p:nvPr/>
          </p:nvSpPr>
          <p:spPr>
            <a:xfrm>
              <a:off x="5478180" y="907038"/>
              <a:ext cx="37217" cy="58200"/>
            </a:xfrm>
            <a:custGeom>
              <a:avLst/>
              <a:gdLst/>
              <a:ahLst/>
              <a:cxnLst/>
              <a:rect l="l" t="t" r="r" b="b"/>
              <a:pathLst>
                <a:path w="768" h="1201" extrusionOk="0">
                  <a:moveTo>
                    <a:pt x="88" y="1"/>
                  </a:moveTo>
                  <a:cubicBezTo>
                    <a:pt x="64" y="1"/>
                    <a:pt x="44" y="9"/>
                    <a:pt x="27" y="26"/>
                  </a:cubicBezTo>
                  <a:cubicBezTo>
                    <a:pt x="10" y="43"/>
                    <a:pt x="0" y="63"/>
                    <a:pt x="0" y="89"/>
                  </a:cubicBezTo>
                  <a:lnTo>
                    <a:pt x="0" y="1113"/>
                  </a:lnTo>
                  <a:cubicBezTo>
                    <a:pt x="0" y="1138"/>
                    <a:pt x="10" y="1159"/>
                    <a:pt x="27" y="1176"/>
                  </a:cubicBezTo>
                  <a:cubicBezTo>
                    <a:pt x="44" y="1192"/>
                    <a:pt x="64" y="1201"/>
                    <a:pt x="88" y="1201"/>
                  </a:cubicBezTo>
                  <a:lnTo>
                    <a:pt x="681" y="1201"/>
                  </a:lnTo>
                  <a:cubicBezTo>
                    <a:pt x="705" y="1201"/>
                    <a:pt x="726" y="1193"/>
                    <a:pt x="742" y="1177"/>
                  </a:cubicBezTo>
                  <a:cubicBezTo>
                    <a:pt x="758" y="1162"/>
                    <a:pt x="767" y="1143"/>
                    <a:pt x="767" y="1119"/>
                  </a:cubicBezTo>
                  <a:cubicBezTo>
                    <a:pt x="767" y="1097"/>
                    <a:pt x="758" y="1077"/>
                    <a:pt x="742" y="1060"/>
                  </a:cubicBezTo>
                  <a:cubicBezTo>
                    <a:pt x="726" y="1044"/>
                    <a:pt x="705" y="1036"/>
                    <a:pt x="681" y="1036"/>
                  </a:cubicBezTo>
                  <a:lnTo>
                    <a:pt x="181" y="1036"/>
                  </a:lnTo>
                  <a:lnTo>
                    <a:pt x="181" y="669"/>
                  </a:lnTo>
                  <a:lnTo>
                    <a:pt x="603" y="669"/>
                  </a:lnTo>
                  <a:cubicBezTo>
                    <a:pt x="627" y="669"/>
                    <a:pt x="648" y="662"/>
                    <a:pt x="665" y="647"/>
                  </a:cubicBezTo>
                  <a:cubicBezTo>
                    <a:pt x="681" y="632"/>
                    <a:pt x="689" y="613"/>
                    <a:pt x="689" y="589"/>
                  </a:cubicBezTo>
                  <a:cubicBezTo>
                    <a:pt x="689" y="565"/>
                    <a:pt x="681" y="543"/>
                    <a:pt x="665" y="527"/>
                  </a:cubicBezTo>
                  <a:cubicBezTo>
                    <a:pt x="648" y="511"/>
                    <a:pt x="627" y="503"/>
                    <a:pt x="603" y="503"/>
                  </a:cubicBezTo>
                  <a:lnTo>
                    <a:pt x="181" y="503"/>
                  </a:lnTo>
                  <a:lnTo>
                    <a:pt x="181" y="165"/>
                  </a:lnTo>
                  <a:lnTo>
                    <a:pt x="681" y="165"/>
                  </a:lnTo>
                  <a:cubicBezTo>
                    <a:pt x="705" y="165"/>
                    <a:pt x="726" y="158"/>
                    <a:pt x="742" y="144"/>
                  </a:cubicBezTo>
                  <a:cubicBezTo>
                    <a:pt x="758" y="129"/>
                    <a:pt x="767" y="109"/>
                    <a:pt x="767" y="85"/>
                  </a:cubicBezTo>
                  <a:cubicBezTo>
                    <a:pt x="767" y="61"/>
                    <a:pt x="758" y="41"/>
                    <a:pt x="742" y="25"/>
                  </a:cubicBezTo>
                  <a:cubicBezTo>
                    <a:pt x="726" y="9"/>
                    <a:pt x="705"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13"/>
            <p:cNvSpPr/>
            <p:nvPr/>
          </p:nvSpPr>
          <p:spPr>
            <a:xfrm>
              <a:off x="5520194" y="906748"/>
              <a:ext cx="50641" cy="58830"/>
            </a:xfrm>
            <a:custGeom>
              <a:avLst/>
              <a:gdLst/>
              <a:ahLst/>
              <a:cxnLst/>
              <a:rect l="l" t="t" r="r" b="b"/>
              <a:pathLst>
                <a:path w="1045" h="1214" extrusionOk="0">
                  <a:moveTo>
                    <a:pt x="517" y="286"/>
                  </a:moveTo>
                  <a:lnTo>
                    <a:pt x="713" y="747"/>
                  </a:lnTo>
                  <a:lnTo>
                    <a:pt x="325" y="747"/>
                  </a:lnTo>
                  <a:lnTo>
                    <a:pt x="517" y="286"/>
                  </a:lnTo>
                  <a:close/>
                  <a:moveTo>
                    <a:pt x="522" y="1"/>
                  </a:moveTo>
                  <a:cubicBezTo>
                    <a:pt x="505" y="1"/>
                    <a:pt x="490" y="5"/>
                    <a:pt x="477" y="15"/>
                  </a:cubicBezTo>
                  <a:cubicBezTo>
                    <a:pt x="461" y="25"/>
                    <a:pt x="449" y="40"/>
                    <a:pt x="441" y="59"/>
                  </a:cubicBezTo>
                  <a:lnTo>
                    <a:pt x="6" y="1111"/>
                  </a:lnTo>
                  <a:cubicBezTo>
                    <a:pt x="3" y="1121"/>
                    <a:pt x="1" y="1130"/>
                    <a:pt x="1" y="1138"/>
                  </a:cubicBezTo>
                  <a:cubicBezTo>
                    <a:pt x="2" y="1160"/>
                    <a:pt x="9" y="1177"/>
                    <a:pt x="21" y="1192"/>
                  </a:cubicBezTo>
                  <a:cubicBezTo>
                    <a:pt x="34" y="1206"/>
                    <a:pt x="52" y="1214"/>
                    <a:pt x="77" y="1214"/>
                  </a:cubicBezTo>
                  <a:cubicBezTo>
                    <a:pt x="95" y="1214"/>
                    <a:pt x="111" y="1208"/>
                    <a:pt x="124" y="1198"/>
                  </a:cubicBezTo>
                  <a:cubicBezTo>
                    <a:pt x="138" y="1188"/>
                    <a:pt x="148" y="1174"/>
                    <a:pt x="155" y="1155"/>
                  </a:cubicBezTo>
                  <a:lnTo>
                    <a:pt x="256" y="912"/>
                  </a:lnTo>
                  <a:lnTo>
                    <a:pt x="782" y="912"/>
                  </a:lnTo>
                  <a:lnTo>
                    <a:pt x="885" y="1155"/>
                  </a:lnTo>
                  <a:cubicBezTo>
                    <a:pt x="892" y="1173"/>
                    <a:pt x="903" y="1186"/>
                    <a:pt x="916" y="1197"/>
                  </a:cubicBezTo>
                  <a:cubicBezTo>
                    <a:pt x="931" y="1208"/>
                    <a:pt x="947" y="1214"/>
                    <a:pt x="964" y="1214"/>
                  </a:cubicBezTo>
                  <a:cubicBezTo>
                    <a:pt x="985" y="1214"/>
                    <a:pt x="1003" y="1206"/>
                    <a:pt x="1019" y="1191"/>
                  </a:cubicBezTo>
                  <a:cubicBezTo>
                    <a:pt x="1036" y="1175"/>
                    <a:pt x="1044" y="1154"/>
                    <a:pt x="1044" y="1129"/>
                  </a:cubicBezTo>
                  <a:cubicBezTo>
                    <a:pt x="1044" y="1118"/>
                    <a:pt x="1042" y="1106"/>
                    <a:pt x="1038" y="1095"/>
                  </a:cubicBezTo>
                  <a:lnTo>
                    <a:pt x="607" y="59"/>
                  </a:lnTo>
                  <a:cubicBezTo>
                    <a:pt x="600" y="41"/>
                    <a:pt x="590" y="26"/>
                    <a:pt x="575" y="16"/>
                  </a:cubicBezTo>
                  <a:cubicBezTo>
                    <a:pt x="560" y="5"/>
                    <a:pt x="544" y="1"/>
                    <a:pt x="527" y="1"/>
                  </a:cubicBezTo>
                  <a:cubicBezTo>
                    <a:pt x="525" y="1"/>
                    <a:pt x="524" y="1"/>
                    <a:pt x="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13"/>
            <p:cNvSpPr/>
            <p:nvPr/>
          </p:nvSpPr>
          <p:spPr>
            <a:xfrm>
              <a:off x="5578927" y="906796"/>
              <a:ext cx="45310" cy="58540"/>
            </a:xfrm>
            <a:custGeom>
              <a:avLst/>
              <a:gdLst/>
              <a:ahLst/>
              <a:cxnLst/>
              <a:rect l="l" t="t" r="r" b="b"/>
              <a:pathLst>
                <a:path w="935" h="1208" extrusionOk="0">
                  <a:moveTo>
                    <a:pt x="845" y="1"/>
                  </a:moveTo>
                  <a:cubicBezTo>
                    <a:pt x="820" y="1"/>
                    <a:pt x="797" y="11"/>
                    <a:pt x="777" y="33"/>
                  </a:cubicBezTo>
                  <a:lnTo>
                    <a:pt x="180" y="610"/>
                  </a:lnTo>
                  <a:lnTo>
                    <a:pt x="180" y="94"/>
                  </a:lnTo>
                  <a:cubicBezTo>
                    <a:pt x="180" y="68"/>
                    <a:pt x="172" y="47"/>
                    <a:pt x="156" y="31"/>
                  </a:cubicBezTo>
                  <a:cubicBezTo>
                    <a:pt x="140" y="14"/>
                    <a:pt x="119" y="6"/>
                    <a:pt x="92" y="6"/>
                  </a:cubicBezTo>
                  <a:cubicBezTo>
                    <a:pt x="66" y="6"/>
                    <a:pt x="43" y="14"/>
                    <a:pt x="26" y="31"/>
                  </a:cubicBezTo>
                  <a:cubicBezTo>
                    <a:pt x="9" y="47"/>
                    <a:pt x="1" y="68"/>
                    <a:pt x="1" y="94"/>
                  </a:cubicBezTo>
                  <a:lnTo>
                    <a:pt x="1" y="1118"/>
                  </a:lnTo>
                  <a:cubicBezTo>
                    <a:pt x="1" y="1143"/>
                    <a:pt x="9" y="1164"/>
                    <a:pt x="25" y="1181"/>
                  </a:cubicBezTo>
                  <a:cubicBezTo>
                    <a:pt x="42" y="1197"/>
                    <a:pt x="64" y="1205"/>
                    <a:pt x="90" y="1205"/>
                  </a:cubicBezTo>
                  <a:lnTo>
                    <a:pt x="90" y="1206"/>
                  </a:lnTo>
                  <a:cubicBezTo>
                    <a:pt x="116" y="1206"/>
                    <a:pt x="138" y="1197"/>
                    <a:pt x="154" y="1181"/>
                  </a:cubicBezTo>
                  <a:cubicBezTo>
                    <a:pt x="170" y="1164"/>
                    <a:pt x="179" y="1143"/>
                    <a:pt x="180" y="1118"/>
                  </a:cubicBezTo>
                  <a:lnTo>
                    <a:pt x="180" y="823"/>
                  </a:lnTo>
                  <a:lnTo>
                    <a:pt x="365" y="648"/>
                  </a:lnTo>
                  <a:lnTo>
                    <a:pt x="773" y="1175"/>
                  </a:lnTo>
                  <a:cubicBezTo>
                    <a:pt x="789" y="1197"/>
                    <a:pt x="810" y="1207"/>
                    <a:pt x="836" y="1207"/>
                  </a:cubicBezTo>
                  <a:cubicBezTo>
                    <a:pt x="860" y="1207"/>
                    <a:pt x="883" y="1199"/>
                    <a:pt x="904" y="1183"/>
                  </a:cubicBezTo>
                  <a:cubicBezTo>
                    <a:pt x="924" y="1167"/>
                    <a:pt x="934" y="1145"/>
                    <a:pt x="934" y="1118"/>
                  </a:cubicBezTo>
                  <a:cubicBezTo>
                    <a:pt x="934" y="1096"/>
                    <a:pt x="928" y="1077"/>
                    <a:pt x="914" y="1058"/>
                  </a:cubicBezTo>
                  <a:lnTo>
                    <a:pt x="500" y="519"/>
                  </a:lnTo>
                  <a:lnTo>
                    <a:pt x="898" y="142"/>
                  </a:lnTo>
                  <a:cubicBezTo>
                    <a:pt x="915" y="125"/>
                    <a:pt x="924" y="105"/>
                    <a:pt x="924" y="84"/>
                  </a:cubicBezTo>
                  <a:cubicBezTo>
                    <a:pt x="924" y="65"/>
                    <a:pt x="916" y="47"/>
                    <a:pt x="901" y="28"/>
                  </a:cubicBezTo>
                  <a:cubicBezTo>
                    <a:pt x="886" y="10"/>
                    <a:pt x="868"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13"/>
            <p:cNvSpPr/>
            <p:nvPr/>
          </p:nvSpPr>
          <p:spPr>
            <a:xfrm>
              <a:off x="5633881" y="907038"/>
              <a:ext cx="8771" cy="58200"/>
            </a:xfrm>
            <a:custGeom>
              <a:avLst/>
              <a:gdLst/>
              <a:ahLst/>
              <a:cxnLst/>
              <a:rect l="l" t="t" r="r" b="b"/>
              <a:pathLst>
                <a:path w="181" h="1201" extrusionOk="0">
                  <a:moveTo>
                    <a:pt x="93" y="1"/>
                  </a:moveTo>
                  <a:cubicBezTo>
                    <a:pt x="66" y="1"/>
                    <a:pt x="43" y="9"/>
                    <a:pt x="26" y="26"/>
                  </a:cubicBezTo>
                  <a:cubicBezTo>
                    <a:pt x="9" y="43"/>
                    <a:pt x="1" y="63"/>
                    <a:pt x="1" y="89"/>
                  </a:cubicBezTo>
                  <a:lnTo>
                    <a:pt x="1" y="1113"/>
                  </a:lnTo>
                  <a:cubicBezTo>
                    <a:pt x="1" y="1138"/>
                    <a:pt x="9" y="1159"/>
                    <a:pt x="26" y="1176"/>
                  </a:cubicBezTo>
                  <a:cubicBezTo>
                    <a:pt x="42" y="1192"/>
                    <a:pt x="64" y="1201"/>
                    <a:pt x="90" y="1201"/>
                  </a:cubicBezTo>
                  <a:cubicBezTo>
                    <a:pt x="114" y="1201"/>
                    <a:pt x="135" y="1192"/>
                    <a:pt x="152" y="1176"/>
                  </a:cubicBezTo>
                  <a:cubicBezTo>
                    <a:pt x="170" y="1159"/>
                    <a:pt x="179" y="1138"/>
                    <a:pt x="180" y="1113"/>
                  </a:cubicBezTo>
                  <a:lnTo>
                    <a:pt x="180" y="89"/>
                  </a:lnTo>
                  <a:cubicBezTo>
                    <a:pt x="180" y="63"/>
                    <a:pt x="171" y="43"/>
                    <a:pt x="154" y="26"/>
                  </a:cubicBezTo>
                  <a:cubicBezTo>
                    <a:pt x="136" y="9"/>
                    <a:pt x="116"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13"/>
            <p:cNvSpPr/>
            <p:nvPr/>
          </p:nvSpPr>
          <p:spPr>
            <a:xfrm>
              <a:off x="5656075" y="907038"/>
              <a:ext cx="47345" cy="58200"/>
            </a:xfrm>
            <a:custGeom>
              <a:avLst/>
              <a:gdLst/>
              <a:ahLst/>
              <a:cxnLst/>
              <a:rect l="l" t="t" r="r" b="b"/>
              <a:pathLst>
                <a:path w="977" h="1201" extrusionOk="0">
                  <a:moveTo>
                    <a:pt x="87" y="1"/>
                  </a:moveTo>
                  <a:cubicBezTo>
                    <a:pt x="63" y="1"/>
                    <a:pt x="43" y="9"/>
                    <a:pt x="26" y="25"/>
                  </a:cubicBezTo>
                  <a:cubicBezTo>
                    <a:pt x="8" y="41"/>
                    <a:pt x="0" y="62"/>
                    <a:pt x="0" y="89"/>
                  </a:cubicBezTo>
                  <a:lnTo>
                    <a:pt x="0" y="1122"/>
                  </a:lnTo>
                  <a:cubicBezTo>
                    <a:pt x="0" y="1144"/>
                    <a:pt x="7" y="1162"/>
                    <a:pt x="21" y="1177"/>
                  </a:cubicBezTo>
                  <a:cubicBezTo>
                    <a:pt x="36" y="1193"/>
                    <a:pt x="54" y="1200"/>
                    <a:pt x="78" y="1200"/>
                  </a:cubicBezTo>
                  <a:cubicBezTo>
                    <a:pt x="102" y="1200"/>
                    <a:pt x="121" y="1193"/>
                    <a:pt x="135" y="1177"/>
                  </a:cubicBezTo>
                  <a:cubicBezTo>
                    <a:pt x="150" y="1162"/>
                    <a:pt x="157" y="1144"/>
                    <a:pt x="157" y="1122"/>
                  </a:cubicBezTo>
                  <a:lnTo>
                    <a:pt x="157" y="313"/>
                  </a:lnTo>
                  <a:lnTo>
                    <a:pt x="822" y="1175"/>
                  </a:lnTo>
                  <a:cubicBezTo>
                    <a:pt x="829" y="1183"/>
                    <a:pt x="839" y="1190"/>
                    <a:pt x="853" y="1194"/>
                  </a:cubicBezTo>
                  <a:cubicBezTo>
                    <a:pt x="866" y="1199"/>
                    <a:pt x="878" y="1201"/>
                    <a:pt x="890" y="1201"/>
                  </a:cubicBezTo>
                  <a:cubicBezTo>
                    <a:pt x="915" y="1201"/>
                    <a:pt x="935" y="1192"/>
                    <a:pt x="951" y="1176"/>
                  </a:cubicBezTo>
                  <a:cubicBezTo>
                    <a:pt x="969" y="1159"/>
                    <a:pt x="977" y="1138"/>
                    <a:pt x="977" y="1113"/>
                  </a:cubicBezTo>
                  <a:lnTo>
                    <a:pt x="977" y="82"/>
                  </a:lnTo>
                  <a:cubicBezTo>
                    <a:pt x="977" y="59"/>
                    <a:pt x="970" y="39"/>
                    <a:pt x="955" y="25"/>
                  </a:cubicBezTo>
                  <a:cubicBezTo>
                    <a:pt x="941" y="9"/>
                    <a:pt x="923" y="1"/>
                    <a:pt x="900" y="1"/>
                  </a:cubicBezTo>
                  <a:cubicBezTo>
                    <a:pt x="877" y="1"/>
                    <a:pt x="858" y="9"/>
                    <a:pt x="843" y="25"/>
                  </a:cubicBezTo>
                  <a:cubicBezTo>
                    <a:pt x="828" y="39"/>
                    <a:pt x="821" y="59"/>
                    <a:pt x="821" y="82"/>
                  </a:cubicBezTo>
                  <a:lnTo>
                    <a:pt x="821" y="893"/>
                  </a:lnTo>
                  <a:lnTo>
                    <a:pt x="159" y="31"/>
                  </a:lnTo>
                  <a:cubicBezTo>
                    <a:pt x="153" y="21"/>
                    <a:pt x="142" y="14"/>
                    <a:pt x="127" y="9"/>
                  </a:cubicBezTo>
                  <a:cubicBezTo>
                    <a:pt x="113" y="4"/>
                    <a:pt x="100"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13"/>
            <p:cNvSpPr/>
            <p:nvPr/>
          </p:nvSpPr>
          <p:spPr>
            <a:xfrm>
              <a:off x="5713742" y="906214"/>
              <a:ext cx="50108" cy="59800"/>
            </a:xfrm>
            <a:custGeom>
              <a:avLst/>
              <a:gdLst/>
              <a:ahLst/>
              <a:cxnLst/>
              <a:rect l="l" t="t" r="r" b="b"/>
              <a:pathLst>
                <a:path w="1034" h="1234" extrusionOk="0">
                  <a:moveTo>
                    <a:pt x="623" y="0"/>
                  </a:moveTo>
                  <a:cubicBezTo>
                    <a:pt x="536" y="0"/>
                    <a:pt x="455" y="16"/>
                    <a:pt x="379" y="47"/>
                  </a:cubicBezTo>
                  <a:cubicBezTo>
                    <a:pt x="305" y="79"/>
                    <a:pt x="239" y="123"/>
                    <a:pt x="181" y="180"/>
                  </a:cubicBezTo>
                  <a:cubicBezTo>
                    <a:pt x="125" y="236"/>
                    <a:pt x="81" y="301"/>
                    <a:pt x="49" y="376"/>
                  </a:cubicBezTo>
                  <a:cubicBezTo>
                    <a:pt x="17" y="450"/>
                    <a:pt x="1" y="531"/>
                    <a:pt x="1" y="617"/>
                  </a:cubicBezTo>
                  <a:cubicBezTo>
                    <a:pt x="1" y="704"/>
                    <a:pt x="17" y="785"/>
                    <a:pt x="49" y="859"/>
                  </a:cubicBezTo>
                  <a:cubicBezTo>
                    <a:pt x="81" y="933"/>
                    <a:pt x="125" y="999"/>
                    <a:pt x="181" y="1055"/>
                  </a:cubicBezTo>
                  <a:cubicBezTo>
                    <a:pt x="239" y="1112"/>
                    <a:pt x="304" y="1156"/>
                    <a:pt x="379" y="1187"/>
                  </a:cubicBezTo>
                  <a:cubicBezTo>
                    <a:pt x="455" y="1219"/>
                    <a:pt x="536" y="1234"/>
                    <a:pt x="623" y="1234"/>
                  </a:cubicBezTo>
                  <a:cubicBezTo>
                    <a:pt x="692" y="1234"/>
                    <a:pt x="757" y="1225"/>
                    <a:pt x="819" y="1205"/>
                  </a:cubicBezTo>
                  <a:cubicBezTo>
                    <a:pt x="882" y="1186"/>
                    <a:pt x="938" y="1160"/>
                    <a:pt x="989" y="1129"/>
                  </a:cubicBezTo>
                  <a:cubicBezTo>
                    <a:pt x="1001" y="1121"/>
                    <a:pt x="1011" y="1110"/>
                    <a:pt x="1020" y="1098"/>
                  </a:cubicBezTo>
                  <a:cubicBezTo>
                    <a:pt x="1029" y="1085"/>
                    <a:pt x="1034" y="1069"/>
                    <a:pt x="1034" y="1051"/>
                  </a:cubicBezTo>
                  <a:lnTo>
                    <a:pt x="1034" y="671"/>
                  </a:lnTo>
                  <a:cubicBezTo>
                    <a:pt x="1034" y="646"/>
                    <a:pt x="1026" y="625"/>
                    <a:pt x="1009" y="608"/>
                  </a:cubicBezTo>
                  <a:cubicBezTo>
                    <a:pt x="993" y="592"/>
                    <a:pt x="972" y="583"/>
                    <a:pt x="948" y="583"/>
                  </a:cubicBezTo>
                  <a:lnTo>
                    <a:pt x="652" y="583"/>
                  </a:lnTo>
                  <a:cubicBezTo>
                    <a:pt x="627" y="583"/>
                    <a:pt x="606" y="591"/>
                    <a:pt x="590" y="607"/>
                  </a:cubicBezTo>
                  <a:cubicBezTo>
                    <a:pt x="573" y="623"/>
                    <a:pt x="565" y="643"/>
                    <a:pt x="565" y="669"/>
                  </a:cubicBezTo>
                  <a:cubicBezTo>
                    <a:pt x="565" y="694"/>
                    <a:pt x="573" y="714"/>
                    <a:pt x="590" y="730"/>
                  </a:cubicBezTo>
                  <a:cubicBezTo>
                    <a:pt x="606" y="746"/>
                    <a:pt x="627" y="754"/>
                    <a:pt x="652" y="754"/>
                  </a:cubicBezTo>
                  <a:lnTo>
                    <a:pt x="849" y="754"/>
                  </a:lnTo>
                  <a:lnTo>
                    <a:pt x="849" y="1015"/>
                  </a:lnTo>
                  <a:cubicBezTo>
                    <a:pt x="821" y="1029"/>
                    <a:pt x="788" y="1041"/>
                    <a:pt x="750" y="1049"/>
                  </a:cubicBezTo>
                  <a:cubicBezTo>
                    <a:pt x="705" y="1058"/>
                    <a:pt x="663" y="1063"/>
                    <a:pt x="623" y="1063"/>
                  </a:cubicBezTo>
                  <a:cubicBezTo>
                    <a:pt x="541" y="1063"/>
                    <a:pt x="466" y="1043"/>
                    <a:pt x="400" y="1004"/>
                  </a:cubicBezTo>
                  <a:cubicBezTo>
                    <a:pt x="334" y="965"/>
                    <a:pt x="282" y="911"/>
                    <a:pt x="243" y="843"/>
                  </a:cubicBezTo>
                  <a:cubicBezTo>
                    <a:pt x="205" y="775"/>
                    <a:pt x="186" y="700"/>
                    <a:pt x="186" y="617"/>
                  </a:cubicBezTo>
                  <a:cubicBezTo>
                    <a:pt x="186" y="536"/>
                    <a:pt x="205" y="459"/>
                    <a:pt x="243" y="392"/>
                  </a:cubicBezTo>
                  <a:cubicBezTo>
                    <a:pt x="282" y="324"/>
                    <a:pt x="334" y="270"/>
                    <a:pt x="400" y="232"/>
                  </a:cubicBezTo>
                  <a:cubicBezTo>
                    <a:pt x="466" y="191"/>
                    <a:pt x="541" y="172"/>
                    <a:pt x="623" y="172"/>
                  </a:cubicBezTo>
                  <a:cubicBezTo>
                    <a:pt x="664" y="172"/>
                    <a:pt x="703" y="177"/>
                    <a:pt x="740" y="185"/>
                  </a:cubicBezTo>
                  <a:cubicBezTo>
                    <a:pt x="776" y="194"/>
                    <a:pt x="811" y="206"/>
                    <a:pt x="842" y="221"/>
                  </a:cubicBezTo>
                  <a:cubicBezTo>
                    <a:pt x="849" y="225"/>
                    <a:pt x="857" y="228"/>
                    <a:pt x="866" y="230"/>
                  </a:cubicBezTo>
                  <a:cubicBezTo>
                    <a:pt x="874" y="233"/>
                    <a:pt x="882" y="234"/>
                    <a:pt x="890" y="234"/>
                  </a:cubicBezTo>
                  <a:cubicBezTo>
                    <a:pt x="913" y="234"/>
                    <a:pt x="932" y="225"/>
                    <a:pt x="948" y="207"/>
                  </a:cubicBezTo>
                  <a:cubicBezTo>
                    <a:pt x="963" y="189"/>
                    <a:pt x="971" y="169"/>
                    <a:pt x="971" y="145"/>
                  </a:cubicBezTo>
                  <a:cubicBezTo>
                    <a:pt x="971" y="132"/>
                    <a:pt x="968" y="119"/>
                    <a:pt x="961" y="106"/>
                  </a:cubicBezTo>
                  <a:cubicBezTo>
                    <a:pt x="954" y="93"/>
                    <a:pt x="942" y="83"/>
                    <a:pt x="927" y="75"/>
                  </a:cubicBezTo>
                  <a:cubicBezTo>
                    <a:pt x="886" y="51"/>
                    <a:pt x="838" y="32"/>
                    <a:pt x="786" y="20"/>
                  </a:cubicBezTo>
                  <a:cubicBezTo>
                    <a:pt x="733" y="7"/>
                    <a:pt x="679" y="0"/>
                    <a:pt x="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13"/>
            <p:cNvSpPr/>
            <p:nvPr/>
          </p:nvSpPr>
          <p:spPr>
            <a:xfrm>
              <a:off x="5382714" y="986611"/>
              <a:ext cx="75695" cy="92946"/>
            </a:xfrm>
            <a:custGeom>
              <a:avLst/>
              <a:gdLst/>
              <a:ahLst/>
              <a:cxnLst/>
              <a:rect l="l" t="t" r="r" b="b"/>
              <a:pathLst>
                <a:path w="1562" h="1918" extrusionOk="0">
                  <a:moveTo>
                    <a:pt x="141" y="1"/>
                  </a:moveTo>
                  <a:cubicBezTo>
                    <a:pt x="102" y="1"/>
                    <a:pt x="70" y="13"/>
                    <a:pt x="42" y="38"/>
                  </a:cubicBezTo>
                  <a:cubicBezTo>
                    <a:pt x="15" y="65"/>
                    <a:pt x="1" y="98"/>
                    <a:pt x="1" y="140"/>
                  </a:cubicBezTo>
                  <a:lnTo>
                    <a:pt x="1" y="1792"/>
                  </a:lnTo>
                  <a:cubicBezTo>
                    <a:pt x="1" y="1826"/>
                    <a:pt x="12" y="1856"/>
                    <a:pt x="35" y="1881"/>
                  </a:cubicBezTo>
                  <a:cubicBezTo>
                    <a:pt x="58" y="1905"/>
                    <a:pt x="88" y="1917"/>
                    <a:pt x="127" y="1917"/>
                  </a:cubicBezTo>
                  <a:cubicBezTo>
                    <a:pt x="165" y="1917"/>
                    <a:pt x="193" y="1905"/>
                    <a:pt x="217" y="1881"/>
                  </a:cubicBezTo>
                  <a:cubicBezTo>
                    <a:pt x="241" y="1856"/>
                    <a:pt x="253" y="1826"/>
                    <a:pt x="253" y="1792"/>
                  </a:cubicBezTo>
                  <a:lnTo>
                    <a:pt x="253" y="498"/>
                  </a:lnTo>
                  <a:lnTo>
                    <a:pt x="1315" y="1876"/>
                  </a:lnTo>
                  <a:cubicBezTo>
                    <a:pt x="1326" y="1889"/>
                    <a:pt x="1342" y="1899"/>
                    <a:pt x="1363" y="1906"/>
                  </a:cubicBezTo>
                  <a:cubicBezTo>
                    <a:pt x="1384" y="1914"/>
                    <a:pt x="1404" y="1917"/>
                    <a:pt x="1422" y="1917"/>
                  </a:cubicBezTo>
                  <a:cubicBezTo>
                    <a:pt x="1462" y="1917"/>
                    <a:pt x="1495" y="1904"/>
                    <a:pt x="1522" y="1877"/>
                  </a:cubicBezTo>
                  <a:cubicBezTo>
                    <a:pt x="1548" y="1851"/>
                    <a:pt x="1562" y="1818"/>
                    <a:pt x="1562" y="1778"/>
                  </a:cubicBezTo>
                  <a:lnTo>
                    <a:pt x="1562" y="129"/>
                  </a:lnTo>
                  <a:cubicBezTo>
                    <a:pt x="1562" y="92"/>
                    <a:pt x="1550" y="62"/>
                    <a:pt x="1527" y="37"/>
                  </a:cubicBezTo>
                  <a:cubicBezTo>
                    <a:pt x="1505" y="12"/>
                    <a:pt x="1475" y="1"/>
                    <a:pt x="1438" y="1"/>
                  </a:cubicBezTo>
                  <a:cubicBezTo>
                    <a:pt x="1402" y="1"/>
                    <a:pt x="1372" y="12"/>
                    <a:pt x="1348" y="37"/>
                  </a:cubicBezTo>
                  <a:cubicBezTo>
                    <a:pt x="1324" y="62"/>
                    <a:pt x="1312" y="92"/>
                    <a:pt x="1312" y="129"/>
                  </a:cubicBezTo>
                  <a:lnTo>
                    <a:pt x="1312" y="1425"/>
                  </a:lnTo>
                  <a:lnTo>
                    <a:pt x="255" y="50"/>
                  </a:lnTo>
                  <a:cubicBezTo>
                    <a:pt x="245" y="34"/>
                    <a:pt x="228" y="21"/>
                    <a:pt x="205" y="13"/>
                  </a:cubicBezTo>
                  <a:cubicBezTo>
                    <a:pt x="182" y="4"/>
                    <a:pt x="160"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13"/>
            <p:cNvSpPr/>
            <p:nvPr/>
          </p:nvSpPr>
          <p:spPr>
            <a:xfrm>
              <a:off x="5480021" y="986611"/>
              <a:ext cx="59364" cy="92946"/>
            </a:xfrm>
            <a:custGeom>
              <a:avLst/>
              <a:gdLst/>
              <a:ahLst/>
              <a:cxnLst/>
              <a:rect l="l" t="t" r="r" b="b"/>
              <a:pathLst>
                <a:path w="1225" h="1918" extrusionOk="0">
                  <a:moveTo>
                    <a:pt x="140" y="1"/>
                  </a:moveTo>
                  <a:cubicBezTo>
                    <a:pt x="102" y="1"/>
                    <a:pt x="69" y="13"/>
                    <a:pt x="41" y="40"/>
                  </a:cubicBezTo>
                  <a:cubicBezTo>
                    <a:pt x="14" y="67"/>
                    <a:pt x="0" y="100"/>
                    <a:pt x="0" y="140"/>
                  </a:cubicBezTo>
                  <a:lnTo>
                    <a:pt x="0" y="1778"/>
                  </a:lnTo>
                  <a:cubicBezTo>
                    <a:pt x="0" y="1818"/>
                    <a:pt x="14" y="1851"/>
                    <a:pt x="41" y="1877"/>
                  </a:cubicBezTo>
                  <a:cubicBezTo>
                    <a:pt x="69" y="1904"/>
                    <a:pt x="102" y="1917"/>
                    <a:pt x="140" y="1917"/>
                  </a:cubicBezTo>
                  <a:lnTo>
                    <a:pt x="1087" y="1917"/>
                  </a:lnTo>
                  <a:cubicBezTo>
                    <a:pt x="1125" y="1917"/>
                    <a:pt x="1158" y="1905"/>
                    <a:pt x="1185" y="1880"/>
                  </a:cubicBezTo>
                  <a:cubicBezTo>
                    <a:pt x="1211" y="1856"/>
                    <a:pt x="1225" y="1824"/>
                    <a:pt x="1225" y="1786"/>
                  </a:cubicBezTo>
                  <a:cubicBezTo>
                    <a:pt x="1225" y="1750"/>
                    <a:pt x="1211" y="1721"/>
                    <a:pt x="1185" y="1694"/>
                  </a:cubicBezTo>
                  <a:cubicBezTo>
                    <a:pt x="1158" y="1667"/>
                    <a:pt x="1125" y="1654"/>
                    <a:pt x="1087" y="1654"/>
                  </a:cubicBezTo>
                  <a:lnTo>
                    <a:pt x="287" y="1654"/>
                  </a:lnTo>
                  <a:lnTo>
                    <a:pt x="287" y="1068"/>
                  </a:lnTo>
                  <a:lnTo>
                    <a:pt x="964" y="1068"/>
                  </a:lnTo>
                  <a:cubicBezTo>
                    <a:pt x="1003" y="1068"/>
                    <a:pt x="1035" y="1057"/>
                    <a:pt x="1061" y="1033"/>
                  </a:cubicBezTo>
                  <a:cubicBezTo>
                    <a:pt x="1087" y="1009"/>
                    <a:pt x="1101" y="978"/>
                    <a:pt x="1101" y="940"/>
                  </a:cubicBezTo>
                  <a:cubicBezTo>
                    <a:pt x="1101" y="901"/>
                    <a:pt x="1087" y="867"/>
                    <a:pt x="1061" y="841"/>
                  </a:cubicBezTo>
                  <a:cubicBezTo>
                    <a:pt x="1035" y="815"/>
                    <a:pt x="1003" y="803"/>
                    <a:pt x="964" y="803"/>
                  </a:cubicBezTo>
                  <a:lnTo>
                    <a:pt x="287" y="803"/>
                  </a:lnTo>
                  <a:lnTo>
                    <a:pt x="287" y="264"/>
                  </a:lnTo>
                  <a:lnTo>
                    <a:pt x="1087" y="264"/>
                  </a:lnTo>
                  <a:lnTo>
                    <a:pt x="1087" y="263"/>
                  </a:lnTo>
                  <a:cubicBezTo>
                    <a:pt x="1125" y="263"/>
                    <a:pt x="1158" y="251"/>
                    <a:pt x="1185" y="227"/>
                  </a:cubicBezTo>
                  <a:cubicBezTo>
                    <a:pt x="1211" y="204"/>
                    <a:pt x="1225" y="172"/>
                    <a:pt x="1225" y="135"/>
                  </a:cubicBezTo>
                  <a:cubicBezTo>
                    <a:pt x="1225" y="96"/>
                    <a:pt x="1211" y="65"/>
                    <a:pt x="1185" y="38"/>
                  </a:cubicBezTo>
                  <a:cubicBezTo>
                    <a:pt x="1158" y="13"/>
                    <a:pt x="1125" y="1"/>
                    <a:pt x="1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13"/>
            <p:cNvSpPr/>
            <p:nvPr/>
          </p:nvSpPr>
          <p:spPr>
            <a:xfrm>
              <a:off x="5547816" y="986175"/>
              <a:ext cx="120665" cy="93382"/>
            </a:xfrm>
            <a:custGeom>
              <a:avLst/>
              <a:gdLst/>
              <a:ahLst/>
              <a:cxnLst/>
              <a:rect l="l" t="t" r="r" b="b"/>
              <a:pathLst>
                <a:path w="2490" h="1927" extrusionOk="0">
                  <a:moveTo>
                    <a:pt x="151" y="1"/>
                  </a:moveTo>
                  <a:cubicBezTo>
                    <a:pt x="116" y="1"/>
                    <a:pt x="83" y="14"/>
                    <a:pt x="50" y="41"/>
                  </a:cubicBezTo>
                  <a:cubicBezTo>
                    <a:pt x="17" y="67"/>
                    <a:pt x="1" y="104"/>
                    <a:pt x="1" y="149"/>
                  </a:cubicBezTo>
                  <a:cubicBezTo>
                    <a:pt x="1" y="162"/>
                    <a:pt x="3" y="177"/>
                    <a:pt x="9" y="195"/>
                  </a:cubicBezTo>
                  <a:lnTo>
                    <a:pt x="571" y="1838"/>
                  </a:lnTo>
                  <a:cubicBezTo>
                    <a:pt x="580" y="1866"/>
                    <a:pt x="596" y="1886"/>
                    <a:pt x="620" y="1901"/>
                  </a:cubicBezTo>
                  <a:cubicBezTo>
                    <a:pt x="644" y="1916"/>
                    <a:pt x="667" y="1924"/>
                    <a:pt x="691" y="1926"/>
                  </a:cubicBezTo>
                  <a:cubicBezTo>
                    <a:pt x="718" y="1926"/>
                    <a:pt x="744" y="1918"/>
                    <a:pt x="769" y="1905"/>
                  </a:cubicBezTo>
                  <a:cubicBezTo>
                    <a:pt x="794" y="1890"/>
                    <a:pt x="813" y="1868"/>
                    <a:pt x="828" y="1838"/>
                  </a:cubicBezTo>
                  <a:lnTo>
                    <a:pt x="1245" y="860"/>
                  </a:lnTo>
                  <a:lnTo>
                    <a:pt x="1663" y="1838"/>
                  </a:lnTo>
                  <a:cubicBezTo>
                    <a:pt x="1676" y="1868"/>
                    <a:pt x="1694" y="1890"/>
                    <a:pt x="1721" y="1905"/>
                  </a:cubicBezTo>
                  <a:cubicBezTo>
                    <a:pt x="1746" y="1918"/>
                    <a:pt x="1771" y="1926"/>
                    <a:pt x="1797" y="1926"/>
                  </a:cubicBezTo>
                  <a:cubicBezTo>
                    <a:pt x="1822" y="1924"/>
                    <a:pt x="1848" y="1916"/>
                    <a:pt x="1871" y="1901"/>
                  </a:cubicBezTo>
                  <a:cubicBezTo>
                    <a:pt x="1895" y="1886"/>
                    <a:pt x="1911" y="1866"/>
                    <a:pt x="1921" y="1838"/>
                  </a:cubicBezTo>
                  <a:lnTo>
                    <a:pt x="2482" y="195"/>
                  </a:lnTo>
                  <a:cubicBezTo>
                    <a:pt x="2487" y="177"/>
                    <a:pt x="2490" y="162"/>
                    <a:pt x="2490" y="149"/>
                  </a:cubicBezTo>
                  <a:cubicBezTo>
                    <a:pt x="2490" y="104"/>
                    <a:pt x="2475" y="67"/>
                    <a:pt x="2444" y="41"/>
                  </a:cubicBezTo>
                  <a:cubicBezTo>
                    <a:pt x="2412" y="14"/>
                    <a:pt x="2379" y="1"/>
                    <a:pt x="2342" y="1"/>
                  </a:cubicBezTo>
                  <a:cubicBezTo>
                    <a:pt x="2313" y="1"/>
                    <a:pt x="2286" y="9"/>
                    <a:pt x="2260" y="25"/>
                  </a:cubicBezTo>
                  <a:cubicBezTo>
                    <a:pt x="2234" y="39"/>
                    <a:pt x="2217" y="62"/>
                    <a:pt x="2208" y="91"/>
                  </a:cubicBezTo>
                  <a:lnTo>
                    <a:pt x="1760" y="1429"/>
                  </a:lnTo>
                  <a:lnTo>
                    <a:pt x="1383" y="486"/>
                  </a:lnTo>
                  <a:cubicBezTo>
                    <a:pt x="1373" y="458"/>
                    <a:pt x="1356" y="437"/>
                    <a:pt x="1333" y="421"/>
                  </a:cubicBezTo>
                  <a:cubicBezTo>
                    <a:pt x="1311" y="405"/>
                    <a:pt x="1287" y="397"/>
                    <a:pt x="1261" y="397"/>
                  </a:cubicBezTo>
                  <a:cubicBezTo>
                    <a:pt x="1259" y="397"/>
                    <a:pt x="1257" y="398"/>
                    <a:pt x="1255" y="398"/>
                  </a:cubicBezTo>
                  <a:cubicBezTo>
                    <a:pt x="1253" y="398"/>
                    <a:pt x="1251" y="397"/>
                    <a:pt x="1249" y="397"/>
                  </a:cubicBezTo>
                  <a:cubicBezTo>
                    <a:pt x="1222" y="397"/>
                    <a:pt x="1198" y="405"/>
                    <a:pt x="1177" y="421"/>
                  </a:cubicBezTo>
                  <a:cubicBezTo>
                    <a:pt x="1154" y="437"/>
                    <a:pt x="1136" y="458"/>
                    <a:pt x="1123" y="486"/>
                  </a:cubicBezTo>
                  <a:lnTo>
                    <a:pt x="734" y="1438"/>
                  </a:lnTo>
                  <a:lnTo>
                    <a:pt x="282" y="91"/>
                  </a:lnTo>
                  <a:cubicBezTo>
                    <a:pt x="273" y="62"/>
                    <a:pt x="256" y="39"/>
                    <a:pt x="232" y="25"/>
                  </a:cubicBezTo>
                  <a:cubicBezTo>
                    <a:pt x="208" y="9"/>
                    <a:pt x="180"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13"/>
            <p:cNvSpPr/>
            <p:nvPr/>
          </p:nvSpPr>
          <p:spPr>
            <a:xfrm>
              <a:off x="5675023" y="985303"/>
              <a:ext cx="66923" cy="95563"/>
            </a:xfrm>
            <a:custGeom>
              <a:avLst/>
              <a:gdLst/>
              <a:ahLst/>
              <a:cxnLst/>
              <a:rect l="l" t="t" r="r" b="b"/>
              <a:pathLst>
                <a:path w="1381" h="1972" extrusionOk="0">
                  <a:moveTo>
                    <a:pt x="710" y="0"/>
                  </a:moveTo>
                  <a:cubicBezTo>
                    <a:pt x="584" y="0"/>
                    <a:pt x="471" y="22"/>
                    <a:pt x="372" y="65"/>
                  </a:cubicBezTo>
                  <a:cubicBezTo>
                    <a:pt x="271" y="110"/>
                    <a:pt x="191" y="172"/>
                    <a:pt x="132" y="252"/>
                  </a:cubicBezTo>
                  <a:cubicBezTo>
                    <a:pt x="74" y="332"/>
                    <a:pt x="45" y="428"/>
                    <a:pt x="45" y="539"/>
                  </a:cubicBezTo>
                  <a:cubicBezTo>
                    <a:pt x="45" y="622"/>
                    <a:pt x="59" y="694"/>
                    <a:pt x="87" y="755"/>
                  </a:cubicBezTo>
                  <a:cubicBezTo>
                    <a:pt x="114" y="818"/>
                    <a:pt x="153" y="871"/>
                    <a:pt x="204" y="916"/>
                  </a:cubicBezTo>
                  <a:cubicBezTo>
                    <a:pt x="255" y="960"/>
                    <a:pt x="317" y="998"/>
                    <a:pt x="389" y="1027"/>
                  </a:cubicBezTo>
                  <a:cubicBezTo>
                    <a:pt x="461" y="1056"/>
                    <a:pt x="542" y="1079"/>
                    <a:pt x="634" y="1095"/>
                  </a:cubicBezTo>
                  <a:cubicBezTo>
                    <a:pt x="732" y="1116"/>
                    <a:pt x="817" y="1140"/>
                    <a:pt x="887" y="1167"/>
                  </a:cubicBezTo>
                  <a:cubicBezTo>
                    <a:pt x="957" y="1196"/>
                    <a:pt x="1011" y="1232"/>
                    <a:pt x="1049" y="1275"/>
                  </a:cubicBezTo>
                  <a:cubicBezTo>
                    <a:pt x="1086" y="1317"/>
                    <a:pt x="1105" y="1372"/>
                    <a:pt x="1105" y="1438"/>
                  </a:cubicBezTo>
                  <a:cubicBezTo>
                    <a:pt x="1105" y="1491"/>
                    <a:pt x="1087" y="1537"/>
                    <a:pt x="1050" y="1577"/>
                  </a:cubicBezTo>
                  <a:cubicBezTo>
                    <a:pt x="1014" y="1617"/>
                    <a:pt x="964" y="1649"/>
                    <a:pt x="904" y="1673"/>
                  </a:cubicBezTo>
                  <a:cubicBezTo>
                    <a:pt x="842" y="1697"/>
                    <a:pt x="776" y="1709"/>
                    <a:pt x="702" y="1709"/>
                  </a:cubicBezTo>
                  <a:cubicBezTo>
                    <a:pt x="599" y="1709"/>
                    <a:pt x="511" y="1693"/>
                    <a:pt x="435" y="1660"/>
                  </a:cubicBezTo>
                  <a:cubicBezTo>
                    <a:pt x="359" y="1626"/>
                    <a:pt x="287" y="1578"/>
                    <a:pt x="217" y="1514"/>
                  </a:cubicBezTo>
                  <a:cubicBezTo>
                    <a:pt x="192" y="1495"/>
                    <a:pt x="164" y="1484"/>
                    <a:pt x="136" y="1484"/>
                  </a:cubicBezTo>
                  <a:cubicBezTo>
                    <a:pt x="97" y="1484"/>
                    <a:pt x="65" y="1498"/>
                    <a:pt x="40" y="1526"/>
                  </a:cubicBezTo>
                  <a:cubicBezTo>
                    <a:pt x="13" y="1553"/>
                    <a:pt x="1" y="1584"/>
                    <a:pt x="1" y="1618"/>
                  </a:cubicBezTo>
                  <a:cubicBezTo>
                    <a:pt x="1" y="1640"/>
                    <a:pt x="7" y="1662"/>
                    <a:pt x="17" y="1682"/>
                  </a:cubicBezTo>
                  <a:cubicBezTo>
                    <a:pt x="26" y="1704"/>
                    <a:pt x="41" y="1721"/>
                    <a:pt x="61" y="1736"/>
                  </a:cubicBezTo>
                  <a:cubicBezTo>
                    <a:pt x="154" y="1820"/>
                    <a:pt x="253" y="1880"/>
                    <a:pt x="354" y="1917"/>
                  </a:cubicBezTo>
                  <a:cubicBezTo>
                    <a:pt x="456" y="1954"/>
                    <a:pt x="573" y="1972"/>
                    <a:pt x="705" y="1972"/>
                  </a:cubicBezTo>
                  <a:cubicBezTo>
                    <a:pt x="829" y="1972"/>
                    <a:pt x="941" y="1949"/>
                    <a:pt x="1043" y="1903"/>
                  </a:cubicBezTo>
                  <a:cubicBezTo>
                    <a:pt x="1144" y="1858"/>
                    <a:pt x="1226" y="1793"/>
                    <a:pt x="1288" y="1711"/>
                  </a:cubicBezTo>
                  <a:cubicBezTo>
                    <a:pt x="1350" y="1630"/>
                    <a:pt x="1381" y="1534"/>
                    <a:pt x="1381" y="1424"/>
                  </a:cubicBezTo>
                  <a:cubicBezTo>
                    <a:pt x="1381" y="1329"/>
                    <a:pt x="1367" y="1250"/>
                    <a:pt x="1337" y="1186"/>
                  </a:cubicBezTo>
                  <a:cubicBezTo>
                    <a:pt x="1309" y="1122"/>
                    <a:pt x="1266" y="1069"/>
                    <a:pt x="1212" y="1026"/>
                  </a:cubicBezTo>
                  <a:cubicBezTo>
                    <a:pt x="1158" y="983"/>
                    <a:pt x="1090" y="948"/>
                    <a:pt x="1010" y="920"/>
                  </a:cubicBezTo>
                  <a:cubicBezTo>
                    <a:pt x="931" y="893"/>
                    <a:pt x="841" y="868"/>
                    <a:pt x="741" y="846"/>
                  </a:cubicBezTo>
                  <a:cubicBezTo>
                    <a:pt x="659" y="826"/>
                    <a:pt x="586" y="804"/>
                    <a:pt x="521" y="780"/>
                  </a:cubicBezTo>
                  <a:cubicBezTo>
                    <a:pt x="459" y="754"/>
                    <a:pt x="408" y="722"/>
                    <a:pt x="373" y="682"/>
                  </a:cubicBezTo>
                  <a:cubicBezTo>
                    <a:pt x="337" y="642"/>
                    <a:pt x="319" y="591"/>
                    <a:pt x="319" y="529"/>
                  </a:cubicBezTo>
                  <a:cubicBezTo>
                    <a:pt x="319" y="476"/>
                    <a:pt x="335" y="429"/>
                    <a:pt x="366" y="390"/>
                  </a:cubicBezTo>
                  <a:cubicBezTo>
                    <a:pt x="397" y="352"/>
                    <a:pt x="441" y="321"/>
                    <a:pt x="500" y="298"/>
                  </a:cubicBezTo>
                  <a:cubicBezTo>
                    <a:pt x="558" y="275"/>
                    <a:pt x="629" y="263"/>
                    <a:pt x="710" y="263"/>
                  </a:cubicBezTo>
                  <a:cubicBezTo>
                    <a:pt x="762" y="263"/>
                    <a:pt x="816" y="271"/>
                    <a:pt x="871" y="287"/>
                  </a:cubicBezTo>
                  <a:cubicBezTo>
                    <a:pt x="927" y="305"/>
                    <a:pt x="979" y="325"/>
                    <a:pt x="1028" y="349"/>
                  </a:cubicBezTo>
                  <a:cubicBezTo>
                    <a:pt x="1078" y="374"/>
                    <a:pt x="1117" y="402"/>
                    <a:pt x="1146" y="433"/>
                  </a:cubicBezTo>
                  <a:cubicBezTo>
                    <a:pt x="1165" y="448"/>
                    <a:pt x="1186" y="455"/>
                    <a:pt x="1212" y="455"/>
                  </a:cubicBezTo>
                  <a:cubicBezTo>
                    <a:pt x="1247" y="455"/>
                    <a:pt x="1277" y="441"/>
                    <a:pt x="1303" y="412"/>
                  </a:cubicBezTo>
                  <a:cubicBezTo>
                    <a:pt x="1331" y="385"/>
                    <a:pt x="1343" y="354"/>
                    <a:pt x="1343" y="321"/>
                  </a:cubicBezTo>
                  <a:cubicBezTo>
                    <a:pt x="1343" y="277"/>
                    <a:pt x="1321" y="236"/>
                    <a:pt x="1278" y="197"/>
                  </a:cubicBezTo>
                  <a:cubicBezTo>
                    <a:pt x="1215" y="138"/>
                    <a:pt x="1134" y="89"/>
                    <a:pt x="1034" y="54"/>
                  </a:cubicBezTo>
                  <a:cubicBezTo>
                    <a:pt x="933" y="19"/>
                    <a:pt x="826" y="0"/>
                    <a:pt x="7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13"/>
            <p:cNvSpPr/>
            <p:nvPr/>
          </p:nvSpPr>
          <p:spPr>
            <a:xfrm>
              <a:off x="5421094" y="1092255"/>
              <a:ext cx="268953" cy="7996"/>
            </a:xfrm>
            <a:custGeom>
              <a:avLst/>
              <a:gdLst/>
              <a:ahLst/>
              <a:cxnLst/>
              <a:rect l="l" t="t" r="r" b="b"/>
              <a:pathLst>
                <a:path w="5550" h="165" extrusionOk="0">
                  <a:moveTo>
                    <a:pt x="82" y="1"/>
                  </a:moveTo>
                  <a:cubicBezTo>
                    <a:pt x="37" y="1"/>
                    <a:pt x="1" y="37"/>
                    <a:pt x="1" y="83"/>
                  </a:cubicBezTo>
                  <a:cubicBezTo>
                    <a:pt x="1" y="128"/>
                    <a:pt x="37" y="164"/>
                    <a:pt x="82" y="164"/>
                  </a:cubicBezTo>
                  <a:lnTo>
                    <a:pt x="5467" y="164"/>
                  </a:lnTo>
                  <a:cubicBezTo>
                    <a:pt x="5513" y="164"/>
                    <a:pt x="5550" y="128"/>
                    <a:pt x="5550" y="83"/>
                  </a:cubicBezTo>
                  <a:cubicBezTo>
                    <a:pt x="5550" y="37"/>
                    <a:pt x="5513" y="1"/>
                    <a:pt x="5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1" name="Google Shape;281;p13"/>
          <p:cNvGrpSpPr/>
          <p:nvPr/>
        </p:nvGrpSpPr>
        <p:grpSpPr>
          <a:xfrm>
            <a:off x="3" y="4240470"/>
            <a:ext cx="1044763" cy="903021"/>
            <a:chOff x="4533581" y="3414639"/>
            <a:chExt cx="855031" cy="739030"/>
          </a:xfrm>
        </p:grpSpPr>
        <p:sp>
          <p:nvSpPr>
            <p:cNvPr id="282" name="Google Shape;282;p13"/>
            <p:cNvSpPr/>
            <p:nvPr/>
          </p:nvSpPr>
          <p:spPr>
            <a:xfrm rot="497234">
              <a:off x="4575275" y="3466937"/>
              <a:ext cx="771645" cy="634433"/>
            </a:xfrm>
            <a:custGeom>
              <a:avLst/>
              <a:gdLst/>
              <a:ahLst/>
              <a:cxnLst/>
              <a:rect l="l" t="t" r="r" b="b"/>
              <a:pathLst>
                <a:path w="15426" h="12683" extrusionOk="0">
                  <a:moveTo>
                    <a:pt x="577" y="0"/>
                  </a:moveTo>
                  <a:cubicBezTo>
                    <a:pt x="259" y="0"/>
                    <a:pt x="1" y="259"/>
                    <a:pt x="1" y="577"/>
                  </a:cubicBezTo>
                  <a:lnTo>
                    <a:pt x="1" y="8399"/>
                  </a:lnTo>
                  <a:cubicBezTo>
                    <a:pt x="1" y="8717"/>
                    <a:pt x="259" y="8975"/>
                    <a:pt x="577" y="8975"/>
                  </a:cubicBezTo>
                  <a:lnTo>
                    <a:pt x="5877" y="8975"/>
                  </a:lnTo>
                  <a:lnTo>
                    <a:pt x="4132" y="12683"/>
                  </a:lnTo>
                  <a:lnTo>
                    <a:pt x="4132" y="12683"/>
                  </a:lnTo>
                  <a:lnTo>
                    <a:pt x="7783" y="8975"/>
                  </a:lnTo>
                  <a:lnTo>
                    <a:pt x="14849" y="8975"/>
                  </a:lnTo>
                  <a:cubicBezTo>
                    <a:pt x="15168" y="8975"/>
                    <a:pt x="15425" y="8717"/>
                    <a:pt x="15425" y="8399"/>
                  </a:cubicBezTo>
                  <a:lnTo>
                    <a:pt x="15425" y="577"/>
                  </a:lnTo>
                  <a:cubicBezTo>
                    <a:pt x="15425" y="259"/>
                    <a:pt x="15168" y="0"/>
                    <a:pt x="14849" y="0"/>
                  </a:cubicBezTo>
                  <a:close/>
                </a:path>
              </a:pathLst>
            </a:custGeom>
            <a:solidFill>
              <a:schemeClr val="accent6"/>
            </a:solidFill>
            <a:ln w="38100" cap="flat" cmpd="sng">
              <a:solidFill>
                <a:schemeClr val="accent6"/>
              </a:solidFill>
              <a:prstDash val="solid"/>
              <a:round/>
              <a:headEnd type="none" w="sm" len="sm"/>
              <a:tailEnd type="none" w="sm" len="sm"/>
            </a:ln>
            <a:effectLst>
              <a:outerShdw dist="66675" dir="318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13"/>
            <p:cNvSpPr/>
            <p:nvPr/>
          </p:nvSpPr>
          <p:spPr>
            <a:xfrm rot="497234">
              <a:off x="4598330" y="3479008"/>
              <a:ext cx="727325" cy="598017"/>
            </a:xfrm>
            <a:custGeom>
              <a:avLst/>
              <a:gdLst/>
              <a:ahLst/>
              <a:cxnLst/>
              <a:rect l="l" t="t" r="r" b="b"/>
              <a:pathLst>
                <a:path w="14540" h="11955" extrusionOk="0">
                  <a:moveTo>
                    <a:pt x="13639" y="1220"/>
                  </a:moveTo>
                  <a:lnTo>
                    <a:pt x="13639" y="2407"/>
                  </a:lnTo>
                  <a:lnTo>
                    <a:pt x="7821" y="2407"/>
                  </a:lnTo>
                  <a:lnTo>
                    <a:pt x="7821" y="1220"/>
                  </a:lnTo>
                  <a:close/>
                  <a:moveTo>
                    <a:pt x="13384" y="3504"/>
                  </a:moveTo>
                  <a:cubicBezTo>
                    <a:pt x="13468" y="3504"/>
                    <a:pt x="13537" y="3573"/>
                    <a:pt x="13537" y="3658"/>
                  </a:cubicBezTo>
                  <a:cubicBezTo>
                    <a:pt x="13537" y="3741"/>
                    <a:pt x="13468" y="3810"/>
                    <a:pt x="13384" y="3810"/>
                  </a:cubicBezTo>
                  <a:lnTo>
                    <a:pt x="8000" y="3810"/>
                  </a:lnTo>
                  <a:cubicBezTo>
                    <a:pt x="7916" y="3810"/>
                    <a:pt x="7847" y="3741"/>
                    <a:pt x="7847" y="3658"/>
                  </a:cubicBezTo>
                  <a:cubicBezTo>
                    <a:pt x="7847" y="3573"/>
                    <a:pt x="7916" y="3504"/>
                    <a:pt x="8000" y="3504"/>
                  </a:cubicBezTo>
                  <a:close/>
                  <a:moveTo>
                    <a:pt x="13384" y="4550"/>
                  </a:moveTo>
                  <a:cubicBezTo>
                    <a:pt x="13468" y="4550"/>
                    <a:pt x="13537" y="4619"/>
                    <a:pt x="13537" y="4704"/>
                  </a:cubicBezTo>
                  <a:cubicBezTo>
                    <a:pt x="13537" y="4787"/>
                    <a:pt x="13468" y="4856"/>
                    <a:pt x="13384" y="4856"/>
                  </a:cubicBezTo>
                  <a:lnTo>
                    <a:pt x="8000" y="4856"/>
                  </a:lnTo>
                  <a:cubicBezTo>
                    <a:pt x="7916" y="4856"/>
                    <a:pt x="7847" y="4787"/>
                    <a:pt x="7847" y="4704"/>
                  </a:cubicBezTo>
                  <a:cubicBezTo>
                    <a:pt x="7847" y="4619"/>
                    <a:pt x="7916" y="4550"/>
                    <a:pt x="8000" y="4550"/>
                  </a:cubicBezTo>
                  <a:close/>
                  <a:moveTo>
                    <a:pt x="13384" y="5596"/>
                  </a:moveTo>
                  <a:cubicBezTo>
                    <a:pt x="13468" y="5596"/>
                    <a:pt x="13537" y="5665"/>
                    <a:pt x="13537" y="5750"/>
                  </a:cubicBezTo>
                  <a:cubicBezTo>
                    <a:pt x="13537" y="5833"/>
                    <a:pt x="13468" y="5903"/>
                    <a:pt x="13384" y="5903"/>
                  </a:cubicBezTo>
                  <a:lnTo>
                    <a:pt x="8000" y="5903"/>
                  </a:lnTo>
                  <a:cubicBezTo>
                    <a:pt x="7916" y="5903"/>
                    <a:pt x="7847" y="5833"/>
                    <a:pt x="7847" y="5750"/>
                  </a:cubicBezTo>
                  <a:cubicBezTo>
                    <a:pt x="7847" y="5665"/>
                    <a:pt x="7916" y="5596"/>
                    <a:pt x="8000" y="5596"/>
                  </a:cubicBezTo>
                  <a:close/>
                  <a:moveTo>
                    <a:pt x="13384" y="6642"/>
                  </a:moveTo>
                  <a:cubicBezTo>
                    <a:pt x="13468" y="6642"/>
                    <a:pt x="13537" y="6711"/>
                    <a:pt x="13537" y="6796"/>
                  </a:cubicBezTo>
                  <a:cubicBezTo>
                    <a:pt x="13537" y="6879"/>
                    <a:pt x="13468" y="6949"/>
                    <a:pt x="13384" y="6949"/>
                  </a:cubicBezTo>
                  <a:lnTo>
                    <a:pt x="8000" y="6949"/>
                  </a:lnTo>
                  <a:cubicBezTo>
                    <a:pt x="7916" y="6949"/>
                    <a:pt x="7847" y="6879"/>
                    <a:pt x="7847" y="6796"/>
                  </a:cubicBezTo>
                  <a:cubicBezTo>
                    <a:pt x="7847" y="6711"/>
                    <a:pt x="7916" y="6642"/>
                    <a:pt x="8000" y="6642"/>
                  </a:cubicBezTo>
                  <a:close/>
                  <a:moveTo>
                    <a:pt x="3841" y="1297"/>
                  </a:moveTo>
                  <a:cubicBezTo>
                    <a:pt x="5405" y="1297"/>
                    <a:pt x="6673" y="2565"/>
                    <a:pt x="6673" y="4129"/>
                  </a:cubicBezTo>
                  <a:lnTo>
                    <a:pt x="6673" y="4206"/>
                  </a:lnTo>
                  <a:cubicBezTo>
                    <a:pt x="6673" y="5770"/>
                    <a:pt x="5405" y="7038"/>
                    <a:pt x="3841" y="7038"/>
                  </a:cubicBezTo>
                  <a:cubicBezTo>
                    <a:pt x="2277" y="7038"/>
                    <a:pt x="1009" y="5770"/>
                    <a:pt x="1009" y="4206"/>
                  </a:cubicBezTo>
                  <a:lnTo>
                    <a:pt x="1009" y="4129"/>
                  </a:lnTo>
                  <a:cubicBezTo>
                    <a:pt x="1009" y="2565"/>
                    <a:pt x="2277" y="1297"/>
                    <a:pt x="3841" y="1297"/>
                  </a:cubicBezTo>
                  <a:close/>
                  <a:moveTo>
                    <a:pt x="545" y="0"/>
                  </a:moveTo>
                  <a:cubicBezTo>
                    <a:pt x="244" y="0"/>
                    <a:pt x="1" y="244"/>
                    <a:pt x="1" y="544"/>
                  </a:cubicBezTo>
                  <a:lnTo>
                    <a:pt x="1" y="7915"/>
                  </a:lnTo>
                  <a:cubicBezTo>
                    <a:pt x="1" y="8216"/>
                    <a:pt x="244" y="8459"/>
                    <a:pt x="545" y="8459"/>
                  </a:cubicBezTo>
                  <a:lnTo>
                    <a:pt x="5539" y="8459"/>
                  </a:lnTo>
                  <a:lnTo>
                    <a:pt x="3895" y="11954"/>
                  </a:lnTo>
                  <a:lnTo>
                    <a:pt x="7337" y="8459"/>
                  </a:lnTo>
                  <a:lnTo>
                    <a:pt x="13995" y="8459"/>
                  </a:lnTo>
                  <a:cubicBezTo>
                    <a:pt x="14296" y="8459"/>
                    <a:pt x="14540" y="8216"/>
                    <a:pt x="14540" y="7915"/>
                  </a:cubicBezTo>
                  <a:lnTo>
                    <a:pt x="14540" y="544"/>
                  </a:lnTo>
                  <a:cubicBezTo>
                    <a:pt x="14540" y="244"/>
                    <a:pt x="14296" y="0"/>
                    <a:pt x="13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84;p13"/>
            <p:cNvSpPr/>
            <p:nvPr/>
          </p:nvSpPr>
          <p:spPr>
            <a:xfrm rot="497234">
              <a:off x="4663596" y="3520063"/>
              <a:ext cx="283427" cy="287278"/>
            </a:xfrm>
            <a:custGeom>
              <a:avLst/>
              <a:gdLst/>
              <a:ahLst/>
              <a:cxnLst/>
              <a:rect l="l" t="t" r="r" b="b"/>
              <a:pathLst>
                <a:path w="5666" h="5743" extrusionOk="0">
                  <a:moveTo>
                    <a:pt x="4951" y="1864"/>
                  </a:moveTo>
                  <a:cubicBezTo>
                    <a:pt x="5014" y="1864"/>
                    <a:pt x="5064" y="1912"/>
                    <a:pt x="5073" y="1973"/>
                  </a:cubicBezTo>
                  <a:cubicBezTo>
                    <a:pt x="5082" y="2038"/>
                    <a:pt x="5027" y="2099"/>
                    <a:pt x="4964" y="2105"/>
                  </a:cubicBezTo>
                  <a:cubicBezTo>
                    <a:pt x="4766" y="2125"/>
                    <a:pt x="4567" y="2144"/>
                    <a:pt x="4369" y="2164"/>
                  </a:cubicBezTo>
                  <a:cubicBezTo>
                    <a:pt x="4380" y="2261"/>
                    <a:pt x="4392" y="2359"/>
                    <a:pt x="4403" y="2457"/>
                  </a:cubicBezTo>
                  <a:lnTo>
                    <a:pt x="4910" y="2408"/>
                  </a:lnTo>
                  <a:cubicBezTo>
                    <a:pt x="4914" y="2407"/>
                    <a:pt x="4917" y="2407"/>
                    <a:pt x="4920" y="2407"/>
                  </a:cubicBezTo>
                  <a:cubicBezTo>
                    <a:pt x="4983" y="2407"/>
                    <a:pt x="5034" y="2455"/>
                    <a:pt x="5043" y="2516"/>
                  </a:cubicBezTo>
                  <a:cubicBezTo>
                    <a:pt x="5052" y="2581"/>
                    <a:pt x="4997" y="2642"/>
                    <a:pt x="4934" y="2649"/>
                  </a:cubicBezTo>
                  <a:cubicBezTo>
                    <a:pt x="4767" y="2665"/>
                    <a:pt x="4599" y="2681"/>
                    <a:pt x="4432" y="2697"/>
                  </a:cubicBezTo>
                  <a:cubicBezTo>
                    <a:pt x="4445" y="2817"/>
                    <a:pt x="4460" y="2936"/>
                    <a:pt x="4474" y="3056"/>
                  </a:cubicBezTo>
                  <a:cubicBezTo>
                    <a:pt x="4677" y="3040"/>
                    <a:pt x="4877" y="3020"/>
                    <a:pt x="5077" y="2990"/>
                  </a:cubicBezTo>
                  <a:cubicBezTo>
                    <a:pt x="5082" y="2989"/>
                    <a:pt x="5088" y="2989"/>
                    <a:pt x="5093" y="2989"/>
                  </a:cubicBezTo>
                  <a:cubicBezTo>
                    <a:pt x="5153" y="2989"/>
                    <a:pt x="5201" y="3042"/>
                    <a:pt x="5210" y="3099"/>
                  </a:cubicBezTo>
                  <a:cubicBezTo>
                    <a:pt x="5219" y="3166"/>
                    <a:pt x="5163" y="3221"/>
                    <a:pt x="5101" y="3230"/>
                  </a:cubicBezTo>
                  <a:cubicBezTo>
                    <a:pt x="4873" y="3265"/>
                    <a:pt x="4645" y="3289"/>
                    <a:pt x="4416" y="3304"/>
                  </a:cubicBezTo>
                  <a:cubicBezTo>
                    <a:pt x="4401" y="3309"/>
                    <a:pt x="4385" y="3312"/>
                    <a:pt x="4369" y="3312"/>
                  </a:cubicBezTo>
                  <a:cubicBezTo>
                    <a:pt x="4313" y="3312"/>
                    <a:pt x="4258" y="3278"/>
                    <a:pt x="4249" y="3207"/>
                  </a:cubicBezTo>
                  <a:lnTo>
                    <a:pt x="4119" y="2118"/>
                  </a:lnTo>
                  <a:cubicBezTo>
                    <a:pt x="4110" y="2103"/>
                    <a:pt x="4104" y="2086"/>
                    <a:pt x="4101" y="2068"/>
                  </a:cubicBezTo>
                  <a:cubicBezTo>
                    <a:pt x="4098" y="2038"/>
                    <a:pt x="4107" y="2009"/>
                    <a:pt x="4124" y="1986"/>
                  </a:cubicBezTo>
                  <a:cubicBezTo>
                    <a:pt x="4145" y="1947"/>
                    <a:pt x="4188" y="1927"/>
                    <a:pt x="4232" y="1927"/>
                  </a:cubicBezTo>
                  <a:cubicBezTo>
                    <a:pt x="4243" y="1927"/>
                    <a:pt x="4254" y="1928"/>
                    <a:pt x="4265" y="1930"/>
                  </a:cubicBezTo>
                  <a:lnTo>
                    <a:pt x="4941" y="1864"/>
                  </a:lnTo>
                  <a:cubicBezTo>
                    <a:pt x="4944" y="1864"/>
                    <a:pt x="4948" y="1864"/>
                    <a:pt x="4951" y="1864"/>
                  </a:cubicBezTo>
                  <a:close/>
                  <a:moveTo>
                    <a:pt x="3637" y="2002"/>
                  </a:moveTo>
                  <a:cubicBezTo>
                    <a:pt x="3706" y="2002"/>
                    <a:pt x="3762" y="2052"/>
                    <a:pt x="3771" y="2121"/>
                  </a:cubicBezTo>
                  <a:cubicBezTo>
                    <a:pt x="3781" y="2190"/>
                    <a:pt x="3722" y="2259"/>
                    <a:pt x="3654" y="2264"/>
                  </a:cubicBezTo>
                  <a:cubicBezTo>
                    <a:pt x="3568" y="2271"/>
                    <a:pt x="3482" y="2277"/>
                    <a:pt x="3396" y="2284"/>
                  </a:cubicBezTo>
                  <a:cubicBezTo>
                    <a:pt x="3444" y="2630"/>
                    <a:pt x="3492" y="2974"/>
                    <a:pt x="3539" y="3320"/>
                  </a:cubicBezTo>
                  <a:cubicBezTo>
                    <a:pt x="3552" y="3409"/>
                    <a:pt x="3482" y="3458"/>
                    <a:pt x="3411" y="3458"/>
                  </a:cubicBezTo>
                  <a:cubicBezTo>
                    <a:pt x="3351" y="3458"/>
                    <a:pt x="3289" y="3422"/>
                    <a:pt x="3278" y="3345"/>
                  </a:cubicBezTo>
                  <a:lnTo>
                    <a:pt x="3134" y="2305"/>
                  </a:lnTo>
                  <a:cubicBezTo>
                    <a:pt x="3028" y="2313"/>
                    <a:pt x="2921" y="2321"/>
                    <a:pt x="2815" y="2329"/>
                  </a:cubicBezTo>
                  <a:cubicBezTo>
                    <a:pt x="2811" y="2329"/>
                    <a:pt x="2807" y="2329"/>
                    <a:pt x="2804" y="2329"/>
                  </a:cubicBezTo>
                  <a:cubicBezTo>
                    <a:pt x="2736" y="2329"/>
                    <a:pt x="2680" y="2278"/>
                    <a:pt x="2672" y="2211"/>
                  </a:cubicBezTo>
                  <a:cubicBezTo>
                    <a:pt x="2661" y="2141"/>
                    <a:pt x="2721" y="2072"/>
                    <a:pt x="2790" y="2068"/>
                  </a:cubicBezTo>
                  <a:lnTo>
                    <a:pt x="3628" y="2002"/>
                  </a:lnTo>
                  <a:cubicBezTo>
                    <a:pt x="3631" y="2002"/>
                    <a:pt x="3634" y="2002"/>
                    <a:pt x="3637" y="2002"/>
                  </a:cubicBezTo>
                  <a:close/>
                  <a:moveTo>
                    <a:pt x="2079" y="2181"/>
                  </a:moveTo>
                  <a:cubicBezTo>
                    <a:pt x="2083" y="2181"/>
                    <a:pt x="2088" y="2182"/>
                    <a:pt x="2093" y="2182"/>
                  </a:cubicBezTo>
                  <a:cubicBezTo>
                    <a:pt x="2356" y="2207"/>
                    <a:pt x="2544" y="2466"/>
                    <a:pt x="2608" y="2705"/>
                  </a:cubicBezTo>
                  <a:cubicBezTo>
                    <a:pt x="2668" y="2937"/>
                    <a:pt x="2653" y="3215"/>
                    <a:pt x="2494" y="3409"/>
                  </a:cubicBezTo>
                  <a:cubicBezTo>
                    <a:pt x="2402" y="3521"/>
                    <a:pt x="2268" y="3583"/>
                    <a:pt x="2134" y="3583"/>
                  </a:cubicBezTo>
                  <a:cubicBezTo>
                    <a:pt x="2037" y="3583"/>
                    <a:pt x="1941" y="3552"/>
                    <a:pt x="1859" y="3484"/>
                  </a:cubicBezTo>
                  <a:cubicBezTo>
                    <a:pt x="1666" y="3324"/>
                    <a:pt x="1623" y="3048"/>
                    <a:pt x="1619" y="2810"/>
                  </a:cubicBezTo>
                  <a:cubicBezTo>
                    <a:pt x="1613" y="2564"/>
                    <a:pt x="1682" y="2238"/>
                    <a:pt x="1982" y="2212"/>
                  </a:cubicBezTo>
                  <a:lnTo>
                    <a:pt x="1986" y="2212"/>
                  </a:lnTo>
                  <a:cubicBezTo>
                    <a:pt x="2012" y="2193"/>
                    <a:pt x="2045" y="2181"/>
                    <a:pt x="2079" y="2181"/>
                  </a:cubicBezTo>
                  <a:close/>
                  <a:moveTo>
                    <a:pt x="1248" y="2268"/>
                  </a:moveTo>
                  <a:cubicBezTo>
                    <a:pt x="1268" y="2268"/>
                    <a:pt x="1287" y="2271"/>
                    <a:pt x="1304" y="2279"/>
                  </a:cubicBezTo>
                  <a:cubicBezTo>
                    <a:pt x="1375" y="2311"/>
                    <a:pt x="1393" y="2389"/>
                    <a:pt x="1369" y="2459"/>
                  </a:cubicBezTo>
                  <a:cubicBezTo>
                    <a:pt x="1246" y="2832"/>
                    <a:pt x="1138" y="3210"/>
                    <a:pt x="1046" y="3592"/>
                  </a:cubicBezTo>
                  <a:cubicBezTo>
                    <a:pt x="1032" y="3649"/>
                    <a:pt x="989" y="3693"/>
                    <a:pt x="935" y="3702"/>
                  </a:cubicBezTo>
                  <a:cubicBezTo>
                    <a:pt x="922" y="3705"/>
                    <a:pt x="908" y="3707"/>
                    <a:pt x="895" y="3707"/>
                  </a:cubicBezTo>
                  <a:cubicBezTo>
                    <a:pt x="846" y="3707"/>
                    <a:pt x="799" y="3683"/>
                    <a:pt x="774" y="3625"/>
                  </a:cubicBezTo>
                  <a:cubicBezTo>
                    <a:pt x="627" y="3267"/>
                    <a:pt x="472" y="2911"/>
                    <a:pt x="311" y="2560"/>
                  </a:cubicBezTo>
                  <a:cubicBezTo>
                    <a:pt x="280" y="2492"/>
                    <a:pt x="325" y="2410"/>
                    <a:pt x="390" y="2385"/>
                  </a:cubicBezTo>
                  <a:cubicBezTo>
                    <a:pt x="406" y="2379"/>
                    <a:pt x="421" y="2376"/>
                    <a:pt x="437" y="2376"/>
                  </a:cubicBezTo>
                  <a:cubicBezTo>
                    <a:pt x="491" y="2376"/>
                    <a:pt x="541" y="2411"/>
                    <a:pt x="564" y="2462"/>
                  </a:cubicBezTo>
                  <a:cubicBezTo>
                    <a:pt x="671" y="2697"/>
                    <a:pt x="774" y="2933"/>
                    <a:pt x="876" y="3170"/>
                  </a:cubicBezTo>
                  <a:cubicBezTo>
                    <a:pt x="951" y="2893"/>
                    <a:pt x="1033" y="2617"/>
                    <a:pt x="1123" y="2345"/>
                  </a:cubicBezTo>
                  <a:cubicBezTo>
                    <a:pt x="1141" y="2294"/>
                    <a:pt x="1196" y="2268"/>
                    <a:pt x="1248" y="2268"/>
                  </a:cubicBezTo>
                  <a:close/>
                  <a:moveTo>
                    <a:pt x="2833" y="1"/>
                  </a:moveTo>
                  <a:cubicBezTo>
                    <a:pt x="1269" y="1"/>
                    <a:pt x="1" y="1269"/>
                    <a:pt x="1" y="2833"/>
                  </a:cubicBezTo>
                  <a:lnTo>
                    <a:pt x="1" y="2910"/>
                  </a:lnTo>
                  <a:cubicBezTo>
                    <a:pt x="1" y="4474"/>
                    <a:pt x="1269" y="5742"/>
                    <a:pt x="2833" y="5742"/>
                  </a:cubicBezTo>
                  <a:cubicBezTo>
                    <a:pt x="4397" y="5742"/>
                    <a:pt x="5665" y="4474"/>
                    <a:pt x="5665" y="2910"/>
                  </a:cubicBezTo>
                  <a:lnTo>
                    <a:pt x="5665" y="2833"/>
                  </a:lnTo>
                  <a:cubicBezTo>
                    <a:pt x="5665" y="1269"/>
                    <a:pt x="4397" y="1"/>
                    <a:pt x="28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85;p13"/>
            <p:cNvSpPr/>
            <p:nvPr/>
          </p:nvSpPr>
          <p:spPr>
            <a:xfrm rot="497234">
              <a:off x="4756557" y="3637755"/>
              <a:ext cx="27112" cy="43119"/>
            </a:xfrm>
            <a:custGeom>
              <a:avLst/>
              <a:gdLst/>
              <a:ahLst/>
              <a:cxnLst/>
              <a:rect l="l" t="t" r="r" b="b"/>
              <a:pathLst>
                <a:path w="542" h="862" extrusionOk="0">
                  <a:moveTo>
                    <a:pt x="224" y="1"/>
                  </a:moveTo>
                  <a:cubicBezTo>
                    <a:pt x="205" y="14"/>
                    <a:pt x="182" y="25"/>
                    <a:pt x="155" y="26"/>
                  </a:cubicBezTo>
                  <a:cubicBezTo>
                    <a:pt x="0" y="40"/>
                    <a:pt x="34" y="356"/>
                    <a:pt x="44" y="462"/>
                  </a:cubicBezTo>
                  <a:cubicBezTo>
                    <a:pt x="58" y="598"/>
                    <a:pt x="86" y="776"/>
                    <a:pt x="211" y="842"/>
                  </a:cubicBezTo>
                  <a:cubicBezTo>
                    <a:pt x="234" y="855"/>
                    <a:pt x="259" y="862"/>
                    <a:pt x="284" y="862"/>
                  </a:cubicBezTo>
                  <a:cubicBezTo>
                    <a:pt x="310" y="862"/>
                    <a:pt x="338" y="854"/>
                    <a:pt x="366" y="839"/>
                  </a:cubicBezTo>
                  <a:cubicBezTo>
                    <a:pt x="422" y="809"/>
                    <a:pt x="459" y="751"/>
                    <a:pt x="483" y="693"/>
                  </a:cubicBezTo>
                  <a:cubicBezTo>
                    <a:pt x="542" y="549"/>
                    <a:pt x="523" y="376"/>
                    <a:pt x="463" y="236"/>
                  </a:cubicBezTo>
                  <a:cubicBezTo>
                    <a:pt x="415" y="124"/>
                    <a:pt x="333" y="25"/>
                    <a:pt x="2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 name="Google Shape;286;p13"/>
            <p:cNvSpPr/>
            <p:nvPr/>
          </p:nvSpPr>
          <p:spPr>
            <a:xfrm rot="497234">
              <a:off x="5017790" y="3567162"/>
              <a:ext cx="291030" cy="59377"/>
            </a:xfrm>
            <a:custGeom>
              <a:avLst/>
              <a:gdLst/>
              <a:ahLst/>
              <a:cxnLst/>
              <a:rect l="l" t="t" r="r" b="b"/>
              <a:pathLst>
                <a:path w="5818" h="1187" extrusionOk="0">
                  <a:moveTo>
                    <a:pt x="0" y="0"/>
                  </a:moveTo>
                  <a:lnTo>
                    <a:pt x="0" y="1187"/>
                  </a:lnTo>
                  <a:lnTo>
                    <a:pt x="5818" y="1187"/>
                  </a:lnTo>
                  <a:lnTo>
                    <a:pt x="58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287;p13"/>
            <p:cNvSpPr/>
            <p:nvPr/>
          </p:nvSpPr>
          <p:spPr>
            <a:xfrm rot="497234">
              <a:off x="5005818" y="3680186"/>
              <a:ext cx="284677" cy="15307"/>
            </a:xfrm>
            <a:custGeom>
              <a:avLst/>
              <a:gdLst/>
              <a:ahLst/>
              <a:cxnLst/>
              <a:rect l="l" t="t" r="r" b="b"/>
              <a:pathLst>
                <a:path w="5691" h="306" extrusionOk="0">
                  <a:moveTo>
                    <a:pt x="153" y="0"/>
                  </a:moveTo>
                  <a:cubicBezTo>
                    <a:pt x="69" y="0"/>
                    <a:pt x="0" y="69"/>
                    <a:pt x="0" y="153"/>
                  </a:cubicBezTo>
                  <a:cubicBezTo>
                    <a:pt x="0" y="237"/>
                    <a:pt x="69" y="306"/>
                    <a:pt x="153" y="306"/>
                  </a:cubicBezTo>
                  <a:lnTo>
                    <a:pt x="5537" y="306"/>
                  </a:lnTo>
                  <a:cubicBezTo>
                    <a:pt x="5621" y="306"/>
                    <a:pt x="5690" y="237"/>
                    <a:pt x="5690" y="153"/>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88;p13"/>
            <p:cNvSpPr/>
            <p:nvPr/>
          </p:nvSpPr>
          <p:spPr>
            <a:xfrm rot="497234">
              <a:off x="4998276" y="373196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89;p13"/>
            <p:cNvSpPr/>
            <p:nvPr/>
          </p:nvSpPr>
          <p:spPr>
            <a:xfrm rot="497234">
              <a:off x="4990734" y="378374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90;p13"/>
            <p:cNvSpPr/>
            <p:nvPr/>
          </p:nvSpPr>
          <p:spPr>
            <a:xfrm rot="497234">
              <a:off x="4983188" y="3835525"/>
              <a:ext cx="284677" cy="15357"/>
            </a:xfrm>
            <a:custGeom>
              <a:avLst/>
              <a:gdLst/>
              <a:ahLst/>
              <a:cxnLst/>
              <a:rect l="l" t="t" r="r" b="b"/>
              <a:pathLst>
                <a:path w="5691" h="307" extrusionOk="0">
                  <a:moveTo>
                    <a:pt x="153" y="0"/>
                  </a:moveTo>
                  <a:cubicBezTo>
                    <a:pt x="69" y="0"/>
                    <a:pt x="0" y="69"/>
                    <a:pt x="0" y="154"/>
                  </a:cubicBezTo>
                  <a:cubicBezTo>
                    <a:pt x="0" y="237"/>
                    <a:pt x="69" y="307"/>
                    <a:pt x="153" y="307"/>
                  </a:cubicBezTo>
                  <a:lnTo>
                    <a:pt x="5537" y="307"/>
                  </a:lnTo>
                  <a:cubicBezTo>
                    <a:pt x="5621" y="307"/>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13"/>
            <p:cNvSpPr/>
            <p:nvPr/>
          </p:nvSpPr>
          <p:spPr>
            <a:xfrm rot="497234">
              <a:off x="4677759" y="3619011"/>
              <a:ext cx="55725" cy="72082"/>
            </a:xfrm>
            <a:custGeom>
              <a:avLst/>
              <a:gdLst/>
              <a:ahLst/>
              <a:cxnLst/>
              <a:rect l="l" t="t" r="r" b="b"/>
              <a:pathLst>
                <a:path w="1114" h="1441" extrusionOk="0">
                  <a:moveTo>
                    <a:pt x="968" y="1"/>
                  </a:moveTo>
                  <a:cubicBezTo>
                    <a:pt x="916" y="1"/>
                    <a:pt x="862" y="27"/>
                    <a:pt x="844" y="78"/>
                  </a:cubicBezTo>
                  <a:cubicBezTo>
                    <a:pt x="754" y="350"/>
                    <a:pt x="672" y="626"/>
                    <a:pt x="596" y="903"/>
                  </a:cubicBezTo>
                  <a:cubicBezTo>
                    <a:pt x="495" y="666"/>
                    <a:pt x="392" y="430"/>
                    <a:pt x="285" y="195"/>
                  </a:cubicBezTo>
                  <a:cubicBezTo>
                    <a:pt x="262" y="144"/>
                    <a:pt x="212" y="109"/>
                    <a:pt x="157" y="109"/>
                  </a:cubicBezTo>
                  <a:cubicBezTo>
                    <a:pt x="142" y="109"/>
                    <a:pt x="126" y="112"/>
                    <a:pt x="110" y="118"/>
                  </a:cubicBezTo>
                  <a:cubicBezTo>
                    <a:pt x="44" y="143"/>
                    <a:pt x="1" y="225"/>
                    <a:pt x="32" y="293"/>
                  </a:cubicBezTo>
                  <a:cubicBezTo>
                    <a:pt x="193" y="645"/>
                    <a:pt x="348" y="1000"/>
                    <a:pt x="495" y="1358"/>
                  </a:cubicBezTo>
                  <a:cubicBezTo>
                    <a:pt x="519" y="1416"/>
                    <a:pt x="567" y="1440"/>
                    <a:pt x="616" y="1440"/>
                  </a:cubicBezTo>
                  <a:cubicBezTo>
                    <a:pt x="629" y="1440"/>
                    <a:pt x="643" y="1438"/>
                    <a:pt x="656" y="1435"/>
                  </a:cubicBezTo>
                  <a:cubicBezTo>
                    <a:pt x="710" y="1426"/>
                    <a:pt x="753" y="1382"/>
                    <a:pt x="765" y="1325"/>
                  </a:cubicBezTo>
                  <a:cubicBezTo>
                    <a:pt x="858" y="944"/>
                    <a:pt x="967" y="565"/>
                    <a:pt x="1090" y="192"/>
                  </a:cubicBezTo>
                  <a:cubicBezTo>
                    <a:pt x="1113" y="122"/>
                    <a:pt x="1096" y="44"/>
                    <a:pt x="1024" y="11"/>
                  </a:cubicBezTo>
                  <a:lnTo>
                    <a:pt x="1024" y="12"/>
                  </a:lnTo>
                  <a:cubicBezTo>
                    <a:pt x="1007" y="4"/>
                    <a:pt x="988"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13"/>
            <p:cNvSpPr/>
            <p:nvPr/>
          </p:nvSpPr>
          <p:spPr>
            <a:xfrm rot="497234">
              <a:off x="4744571" y="3624173"/>
              <a:ext cx="52824" cy="70131"/>
            </a:xfrm>
            <a:custGeom>
              <a:avLst/>
              <a:gdLst/>
              <a:ahLst/>
              <a:cxnLst/>
              <a:rect l="l" t="t" r="r" b="b"/>
              <a:pathLst>
                <a:path w="1056" h="1402" extrusionOk="0">
                  <a:moveTo>
                    <a:pt x="464" y="275"/>
                  </a:moveTo>
                  <a:cubicBezTo>
                    <a:pt x="573" y="297"/>
                    <a:pt x="655" y="398"/>
                    <a:pt x="703" y="510"/>
                  </a:cubicBezTo>
                  <a:cubicBezTo>
                    <a:pt x="762" y="650"/>
                    <a:pt x="782" y="823"/>
                    <a:pt x="723" y="967"/>
                  </a:cubicBezTo>
                  <a:cubicBezTo>
                    <a:pt x="699" y="1025"/>
                    <a:pt x="662" y="1083"/>
                    <a:pt x="606" y="1113"/>
                  </a:cubicBezTo>
                  <a:cubicBezTo>
                    <a:pt x="578" y="1128"/>
                    <a:pt x="550" y="1136"/>
                    <a:pt x="524" y="1136"/>
                  </a:cubicBezTo>
                  <a:cubicBezTo>
                    <a:pt x="499" y="1136"/>
                    <a:pt x="474" y="1129"/>
                    <a:pt x="451" y="1116"/>
                  </a:cubicBezTo>
                  <a:cubicBezTo>
                    <a:pt x="325" y="1050"/>
                    <a:pt x="298" y="872"/>
                    <a:pt x="284" y="736"/>
                  </a:cubicBezTo>
                  <a:cubicBezTo>
                    <a:pt x="274" y="630"/>
                    <a:pt x="240" y="314"/>
                    <a:pt x="394" y="300"/>
                  </a:cubicBezTo>
                  <a:cubicBezTo>
                    <a:pt x="422" y="299"/>
                    <a:pt x="445" y="288"/>
                    <a:pt x="464" y="275"/>
                  </a:cubicBezTo>
                  <a:close/>
                  <a:moveTo>
                    <a:pt x="466" y="0"/>
                  </a:moveTo>
                  <a:cubicBezTo>
                    <a:pt x="432" y="0"/>
                    <a:pt x="399" y="12"/>
                    <a:pt x="373" y="30"/>
                  </a:cubicBezTo>
                  <a:cubicBezTo>
                    <a:pt x="372" y="30"/>
                    <a:pt x="371" y="30"/>
                    <a:pt x="370" y="30"/>
                  </a:cubicBezTo>
                  <a:cubicBezTo>
                    <a:pt x="370" y="30"/>
                    <a:pt x="369" y="30"/>
                    <a:pt x="369" y="31"/>
                  </a:cubicBezTo>
                  <a:cubicBezTo>
                    <a:pt x="69" y="57"/>
                    <a:pt x="0" y="384"/>
                    <a:pt x="6" y="629"/>
                  </a:cubicBezTo>
                  <a:cubicBezTo>
                    <a:pt x="10" y="867"/>
                    <a:pt x="53" y="1143"/>
                    <a:pt x="246" y="1303"/>
                  </a:cubicBezTo>
                  <a:cubicBezTo>
                    <a:pt x="328" y="1371"/>
                    <a:pt x="424" y="1402"/>
                    <a:pt x="521" y="1402"/>
                  </a:cubicBezTo>
                  <a:cubicBezTo>
                    <a:pt x="655" y="1402"/>
                    <a:pt x="789" y="1340"/>
                    <a:pt x="881" y="1228"/>
                  </a:cubicBezTo>
                  <a:cubicBezTo>
                    <a:pt x="1040" y="1033"/>
                    <a:pt x="1055" y="756"/>
                    <a:pt x="995" y="523"/>
                  </a:cubicBezTo>
                  <a:cubicBezTo>
                    <a:pt x="931" y="285"/>
                    <a:pt x="743" y="25"/>
                    <a:pt x="480" y="1"/>
                  </a:cubicBezTo>
                  <a:cubicBezTo>
                    <a:pt x="475" y="1"/>
                    <a:pt x="470" y="0"/>
                    <a:pt x="4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 name="Google Shape;293;p13"/>
            <p:cNvSpPr/>
            <p:nvPr/>
          </p:nvSpPr>
          <p:spPr>
            <a:xfrm rot="497234">
              <a:off x="4797522" y="3623135"/>
              <a:ext cx="56025" cy="72833"/>
            </a:xfrm>
            <a:custGeom>
              <a:avLst/>
              <a:gdLst/>
              <a:ahLst/>
              <a:cxnLst/>
              <a:rect l="l" t="t" r="r" b="b"/>
              <a:pathLst>
                <a:path w="1120" h="1456" extrusionOk="0">
                  <a:moveTo>
                    <a:pt x="978" y="0"/>
                  </a:moveTo>
                  <a:cubicBezTo>
                    <a:pt x="975" y="0"/>
                    <a:pt x="971" y="0"/>
                    <a:pt x="967" y="1"/>
                  </a:cubicBezTo>
                  <a:lnTo>
                    <a:pt x="129" y="65"/>
                  </a:lnTo>
                  <a:cubicBezTo>
                    <a:pt x="60" y="70"/>
                    <a:pt x="0" y="139"/>
                    <a:pt x="11" y="208"/>
                  </a:cubicBezTo>
                  <a:cubicBezTo>
                    <a:pt x="19" y="276"/>
                    <a:pt x="74" y="326"/>
                    <a:pt x="143" y="326"/>
                  </a:cubicBezTo>
                  <a:cubicBezTo>
                    <a:pt x="146" y="326"/>
                    <a:pt x="150" y="326"/>
                    <a:pt x="154" y="326"/>
                  </a:cubicBezTo>
                  <a:cubicBezTo>
                    <a:pt x="260" y="318"/>
                    <a:pt x="367" y="310"/>
                    <a:pt x="473" y="302"/>
                  </a:cubicBezTo>
                  <a:lnTo>
                    <a:pt x="617" y="1342"/>
                  </a:lnTo>
                  <a:cubicBezTo>
                    <a:pt x="628" y="1419"/>
                    <a:pt x="690" y="1456"/>
                    <a:pt x="751" y="1456"/>
                  </a:cubicBezTo>
                  <a:cubicBezTo>
                    <a:pt x="822" y="1456"/>
                    <a:pt x="891" y="1407"/>
                    <a:pt x="878" y="1317"/>
                  </a:cubicBezTo>
                  <a:cubicBezTo>
                    <a:pt x="831" y="972"/>
                    <a:pt x="783" y="627"/>
                    <a:pt x="735" y="281"/>
                  </a:cubicBezTo>
                  <a:cubicBezTo>
                    <a:pt x="821" y="275"/>
                    <a:pt x="907" y="268"/>
                    <a:pt x="993" y="261"/>
                  </a:cubicBezTo>
                  <a:cubicBezTo>
                    <a:pt x="1061" y="256"/>
                    <a:pt x="1120" y="187"/>
                    <a:pt x="1110" y="118"/>
                  </a:cubicBezTo>
                  <a:cubicBezTo>
                    <a:pt x="1101" y="50"/>
                    <a:pt x="1047" y="0"/>
                    <a:pt x="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94;p13"/>
            <p:cNvSpPr/>
            <p:nvPr/>
          </p:nvSpPr>
          <p:spPr>
            <a:xfrm rot="497234">
              <a:off x="4869592" y="3626564"/>
              <a:ext cx="56175" cy="72482"/>
            </a:xfrm>
            <a:custGeom>
              <a:avLst/>
              <a:gdLst/>
              <a:ahLst/>
              <a:cxnLst/>
              <a:rect l="l" t="t" r="r" b="b"/>
              <a:pathLst>
                <a:path w="1123" h="1449" extrusionOk="0">
                  <a:moveTo>
                    <a:pt x="855" y="1"/>
                  </a:moveTo>
                  <a:cubicBezTo>
                    <a:pt x="852" y="1"/>
                    <a:pt x="848" y="1"/>
                    <a:pt x="845" y="1"/>
                  </a:cubicBezTo>
                  <a:lnTo>
                    <a:pt x="169" y="67"/>
                  </a:lnTo>
                  <a:cubicBezTo>
                    <a:pt x="158" y="65"/>
                    <a:pt x="148" y="64"/>
                    <a:pt x="137" y="64"/>
                  </a:cubicBezTo>
                  <a:cubicBezTo>
                    <a:pt x="92" y="64"/>
                    <a:pt x="48" y="85"/>
                    <a:pt x="28" y="123"/>
                  </a:cubicBezTo>
                  <a:cubicBezTo>
                    <a:pt x="11" y="147"/>
                    <a:pt x="0" y="175"/>
                    <a:pt x="5" y="205"/>
                  </a:cubicBezTo>
                  <a:cubicBezTo>
                    <a:pt x="7" y="223"/>
                    <a:pt x="14" y="240"/>
                    <a:pt x="23" y="255"/>
                  </a:cubicBezTo>
                  <a:lnTo>
                    <a:pt x="153" y="1344"/>
                  </a:lnTo>
                  <a:cubicBezTo>
                    <a:pt x="161" y="1416"/>
                    <a:pt x="217" y="1449"/>
                    <a:pt x="272" y="1449"/>
                  </a:cubicBezTo>
                  <a:cubicBezTo>
                    <a:pt x="288" y="1449"/>
                    <a:pt x="304" y="1446"/>
                    <a:pt x="319" y="1441"/>
                  </a:cubicBezTo>
                  <a:cubicBezTo>
                    <a:pt x="549" y="1426"/>
                    <a:pt x="777" y="1402"/>
                    <a:pt x="1004" y="1368"/>
                  </a:cubicBezTo>
                  <a:cubicBezTo>
                    <a:pt x="1067" y="1359"/>
                    <a:pt x="1123" y="1303"/>
                    <a:pt x="1113" y="1236"/>
                  </a:cubicBezTo>
                  <a:lnTo>
                    <a:pt x="1114" y="1236"/>
                  </a:lnTo>
                  <a:cubicBezTo>
                    <a:pt x="1105" y="1178"/>
                    <a:pt x="1057" y="1126"/>
                    <a:pt x="996" y="1126"/>
                  </a:cubicBezTo>
                  <a:cubicBezTo>
                    <a:pt x="991" y="1126"/>
                    <a:pt x="986" y="1126"/>
                    <a:pt x="981" y="1127"/>
                  </a:cubicBezTo>
                  <a:cubicBezTo>
                    <a:pt x="781" y="1157"/>
                    <a:pt x="581" y="1177"/>
                    <a:pt x="378" y="1193"/>
                  </a:cubicBezTo>
                  <a:cubicBezTo>
                    <a:pt x="364" y="1073"/>
                    <a:pt x="351" y="954"/>
                    <a:pt x="336" y="834"/>
                  </a:cubicBezTo>
                  <a:cubicBezTo>
                    <a:pt x="503" y="818"/>
                    <a:pt x="670" y="802"/>
                    <a:pt x="838" y="786"/>
                  </a:cubicBezTo>
                  <a:cubicBezTo>
                    <a:pt x="901" y="780"/>
                    <a:pt x="956" y="718"/>
                    <a:pt x="947" y="653"/>
                  </a:cubicBezTo>
                  <a:cubicBezTo>
                    <a:pt x="938" y="592"/>
                    <a:pt x="887" y="544"/>
                    <a:pt x="824" y="544"/>
                  </a:cubicBezTo>
                  <a:cubicBezTo>
                    <a:pt x="821" y="544"/>
                    <a:pt x="818" y="544"/>
                    <a:pt x="814" y="545"/>
                  </a:cubicBezTo>
                  <a:lnTo>
                    <a:pt x="307" y="594"/>
                  </a:lnTo>
                  <a:cubicBezTo>
                    <a:pt x="296" y="496"/>
                    <a:pt x="284" y="398"/>
                    <a:pt x="273" y="301"/>
                  </a:cubicBezTo>
                  <a:cubicBezTo>
                    <a:pt x="471" y="281"/>
                    <a:pt x="670" y="262"/>
                    <a:pt x="868" y="242"/>
                  </a:cubicBezTo>
                  <a:cubicBezTo>
                    <a:pt x="931" y="237"/>
                    <a:pt x="986" y="175"/>
                    <a:pt x="977" y="111"/>
                  </a:cubicBezTo>
                  <a:cubicBezTo>
                    <a:pt x="968" y="49"/>
                    <a:pt x="918" y="1"/>
                    <a:pt x="8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314"/>
        <p:cNvGrpSpPr/>
        <p:nvPr/>
      </p:nvGrpSpPr>
      <p:grpSpPr>
        <a:xfrm>
          <a:off x="0" y="0"/>
          <a:ext cx="0" cy="0"/>
          <a:chOff x="0" y="0"/>
          <a:chExt cx="0" cy="0"/>
        </a:xfrm>
      </p:grpSpPr>
      <p:grpSp>
        <p:nvGrpSpPr>
          <p:cNvPr id="315" name="Google Shape;315;p15"/>
          <p:cNvGrpSpPr/>
          <p:nvPr/>
        </p:nvGrpSpPr>
        <p:grpSpPr>
          <a:xfrm>
            <a:off x="-64257" y="-172737"/>
            <a:ext cx="9152795" cy="5418838"/>
            <a:chOff x="-73719" y="-145025"/>
            <a:chExt cx="9152795" cy="5418838"/>
          </a:xfrm>
        </p:grpSpPr>
        <p:sp>
          <p:nvSpPr>
            <p:cNvPr id="316" name="Google Shape;316;p15"/>
            <p:cNvSpPr/>
            <p:nvPr/>
          </p:nvSpPr>
          <p:spPr>
            <a:xfrm>
              <a:off x="8773199" y="8316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15"/>
            <p:cNvSpPr/>
            <p:nvPr/>
          </p:nvSpPr>
          <p:spPr>
            <a:xfrm rot="563507" flipH="1">
              <a:off x="7425819" y="-124293"/>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15"/>
            <p:cNvSpPr/>
            <p:nvPr/>
          </p:nvSpPr>
          <p:spPr>
            <a:xfrm>
              <a:off x="4966849" y="48062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15"/>
            <p:cNvSpPr/>
            <p:nvPr/>
          </p:nvSpPr>
          <p:spPr>
            <a:xfrm>
              <a:off x="-73719" y="106663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15"/>
            <p:cNvSpPr/>
            <p:nvPr/>
          </p:nvSpPr>
          <p:spPr>
            <a:xfrm>
              <a:off x="8649736"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15"/>
            <p:cNvSpPr/>
            <p:nvPr/>
          </p:nvSpPr>
          <p:spPr>
            <a:xfrm>
              <a:off x="1348749" y="49958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15"/>
            <p:cNvSpPr/>
            <p:nvPr/>
          </p:nvSpPr>
          <p:spPr>
            <a:xfrm rot="563507" flipH="1">
              <a:off x="122756" y="34833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 name="Google Shape;323;p15"/>
            <p:cNvSpPr/>
            <p:nvPr/>
          </p:nvSpPr>
          <p:spPr>
            <a:xfrm>
              <a:off x="1034881" y="10521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15"/>
            <p:cNvSpPr/>
            <p:nvPr/>
          </p:nvSpPr>
          <p:spPr>
            <a:xfrm rot="563507" flipH="1">
              <a:off x="3555631"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15"/>
            <p:cNvSpPr/>
            <p:nvPr/>
          </p:nvSpPr>
          <p:spPr>
            <a:xfrm rot="563507" flipH="1">
              <a:off x="8538956" y="31650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26" name="Google Shape;326;p15"/>
          <p:cNvGrpSpPr/>
          <p:nvPr/>
        </p:nvGrpSpPr>
        <p:grpSpPr>
          <a:xfrm>
            <a:off x="189275" y="236176"/>
            <a:ext cx="8717100" cy="4680600"/>
            <a:chOff x="189275" y="236176"/>
            <a:chExt cx="8717100" cy="4680600"/>
          </a:xfrm>
        </p:grpSpPr>
        <p:sp>
          <p:nvSpPr>
            <p:cNvPr id="327" name="Google Shape;327;p15"/>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 name="Google Shape;328;p15"/>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 name="Google Shape;329;p15"/>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 name="Google Shape;330;p15"/>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31" name="Google Shape;331;p15"/>
          <p:cNvSpPr txBox="1">
            <a:spLocks noGrp="1"/>
          </p:cNvSpPr>
          <p:nvPr>
            <p:ph type="title"/>
          </p:nvPr>
        </p:nvSpPr>
        <p:spPr>
          <a:xfrm>
            <a:off x="1002190" y="1205450"/>
            <a:ext cx="3572400" cy="18684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32" name="Google Shape;332;p15"/>
          <p:cNvSpPr txBox="1">
            <a:spLocks noGrp="1"/>
          </p:cNvSpPr>
          <p:nvPr>
            <p:ph type="subTitle" idx="1"/>
          </p:nvPr>
        </p:nvSpPr>
        <p:spPr>
          <a:xfrm>
            <a:off x="1002190" y="3074050"/>
            <a:ext cx="3572400" cy="86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33" name="Google Shape;333;p15"/>
          <p:cNvSpPr>
            <a:spLocks noGrp="1"/>
          </p:cNvSpPr>
          <p:nvPr>
            <p:ph type="pic" idx="2"/>
          </p:nvPr>
        </p:nvSpPr>
        <p:spPr>
          <a:xfrm rot="243397">
            <a:off x="5119948" y="1311139"/>
            <a:ext cx="3083024" cy="2691728"/>
          </a:xfrm>
          <a:prstGeom prst="roundRect">
            <a:avLst>
              <a:gd name="adj" fmla="val 16667"/>
            </a:avLst>
          </a:prstGeom>
          <a:noFill/>
          <a:ln w="76200" cap="flat" cmpd="sng">
            <a:solidFill>
              <a:schemeClr val="accent6"/>
            </a:solidFill>
            <a:prstDash val="solid"/>
            <a:round/>
            <a:headEnd type="none" w="sm" len="sm"/>
            <a:tailEnd type="none" w="sm" len="sm"/>
          </a:ln>
          <a:effectLst>
            <a:outerShdw dist="76200" dir="3420000" algn="bl" rotWithShape="0">
              <a:schemeClr val="dk1">
                <a:alpha val="45000"/>
              </a:schemeClr>
            </a:outerShdw>
          </a:effectLst>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334"/>
        <p:cNvGrpSpPr/>
        <p:nvPr/>
      </p:nvGrpSpPr>
      <p:grpSpPr>
        <a:xfrm>
          <a:off x="0" y="0"/>
          <a:ext cx="0" cy="0"/>
          <a:chOff x="0" y="0"/>
          <a:chExt cx="0" cy="0"/>
        </a:xfrm>
      </p:grpSpPr>
      <p:grpSp>
        <p:nvGrpSpPr>
          <p:cNvPr id="335" name="Google Shape;335;p16"/>
          <p:cNvGrpSpPr/>
          <p:nvPr/>
        </p:nvGrpSpPr>
        <p:grpSpPr>
          <a:xfrm>
            <a:off x="-130007" y="-12"/>
            <a:ext cx="9400970" cy="5246113"/>
            <a:chOff x="-139469" y="27700"/>
            <a:chExt cx="9400970" cy="5246113"/>
          </a:xfrm>
        </p:grpSpPr>
        <p:sp>
          <p:nvSpPr>
            <p:cNvPr id="336" name="Google Shape;336;p16"/>
            <p:cNvSpPr/>
            <p:nvPr/>
          </p:nvSpPr>
          <p:spPr>
            <a:xfrm>
              <a:off x="8955624" y="7512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 name="Google Shape;337;p16"/>
            <p:cNvSpPr/>
            <p:nvPr/>
          </p:nvSpPr>
          <p:spPr>
            <a:xfrm rot="563507" flipH="1">
              <a:off x="7345444" y="4843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 name="Google Shape;338;p16"/>
            <p:cNvSpPr/>
            <p:nvPr/>
          </p:nvSpPr>
          <p:spPr>
            <a:xfrm>
              <a:off x="4754974" y="463170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39;p16"/>
            <p:cNvSpPr/>
            <p:nvPr/>
          </p:nvSpPr>
          <p:spPr>
            <a:xfrm>
              <a:off x="-139469" y="143193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 name="Google Shape;340;p16"/>
            <p:cNvSpPr/>
            <p:nvPr/>
          </p:nvSpPr>
          <p:spPr>
            <a:xfrm>
              <a:off x="8212336" y="47179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 name="Google Shape;341;p16"/>
            <p:cNvSpPr/>
            <p:nvPr/>
          </p:nvSpPr>
          <p:spPr>
            <a:xfrm>
              <a:off x="1655624" y="49958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 name="Google Shape;342;p16"/>
            <p:cNvSpPr/>
            <p:nvPr/>
          </p:nvSpPr>
          <p:spPr>
            <a:xfrm rot="563507" flipH="1">
              <a:off x="203106" y="37098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 name="Google Shape;343;p16"/>
            <p:cNvSpPr/>
            <p:nvPr/>
          </p:nvSpPr>
          <p:spPr>
            <a:xfrm>
              <a:off x="804331" y="2771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 name="Google Shape;344;p16"/>
            <p:cNvSpPr/>
            <p:nvPr/>
          </p:nvSpPr>
          <p:spPr>
            <a:xfrm rot="563507" flipH="1">
              <a:off x="3847881" y="19400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16"/>
            <p:cNvSpPr/>
            <p:nvPr/>
          </p:nvSpPr>
          <p:spPr>
            <a:xfrm rot="563507" flipH="1">
              <a:off x="8725506" y="33073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46" name="Google Shape;346;p16"/>
          <p:cNvGrpSpPr/>
          <p:nvPr/>
        </p:nvGrpSpPr>
        <p:grpSpPr>
          <a:xfrm>
            <a:off x="189275" y="236176"/>
            <a:ext cx="8717100" cy="4680600"/>
            <a:chOff x="189275" y="236176"/>
            <a:chExt cx="8717100" cy="4680600"/>
          </a:xfrm>
        </p:grpSpPr>
        <p:sp>
          <p:nvSpPr>
            <p:cNvPr id="347" name="Google Shape;347;p16"/>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 name="Google Shape;348;p16"/>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16"/>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 name="Google Shape;350;p16"/>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51" name="Google Shape;351;p16"/>
          <p:cNvSpPr txBox="1">
            <a:spLocks noGrp="1"/>
          </p:cNvSpPr>
          <p:nvPr>
            <p:ph type="title"/>
          </p:nvPr>
        </p:nvSpPr>
        <p:spPr>
          <a:xfrm>
            <a:off x="1102938" y="1420350"/>
            <a:ext cx="3027300" cy="12528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2" name="Google Shape;352;p16"/>
          <p:cNvSpPr txBox="1">
            <a:spLocks noGrp="1"/>
          </p:cNvSpPr>
          <p:nvPr>
            <p:ph type="subTitle" idx="1"/>
          </p:nvPr>
        </p:nvSpPr>
        <p:spPr>
          <a:xfrm>
            <a:off x="1102938" y="2673150"/>
            <a:ext cx="3027300" cy="105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448"/>
        <p:cNvGrpSpPr/>
        <p:nvPr/>
      </p:nvGrpSpPr>
      <p:grpSpPr>
        <a:xfrm>
          <a:off x="0" y="0"/>
          <a:ext cx="0" cy="0"/>
          <a:chOff x="0" y="0"/>
          <a:chExt cx="0" cy="0"/>
        </a:xfrm>
      </p:grpSpPr>
      <p:grpSp>
        <p:nvGrpSpPr>
          <p:cNvPr id="449" name="Google Shape;449;p21"/>
          <p:cNvGrpSpPr/>
          <p:nvPr/>
        </p:nvGrpSpPr>
        <p:grpSpPr>
          <a:xfrm>
            <a:off x="-173832" y="-141450"/>
            <a:ext cx="9471195" cy="5468563"/>
            <a:chOff x="-175994" y="-150600"/>
            <a:chExt cx="9471195" cy="5468563"/>
          </a:xfrm>
        </p:grpSpPr>
        <p:sp>
          <p:nvSpPr>
            <p:cNvPr id="450" name="Google Shape;450;p21"/>
            <p:cNvSpPr/>
            <p:nvPr/>
          </p:nvSpPr>
          <p:spPr>
            <a:xfrm>
              <a:off x="8989324" y="8973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1" name="Google Shape;451;p21"/>
            <p:cNvSpPr/>
            <p:nvPr/>
          </p:nvSpPr>
          <p:spPr>
            <a:xfrm rot="563507" flipH="1">
              <a:off x="7864169"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2" name="Google Shape;452;p21"/>
            <p:cNvSpPr/>
            <p:nvPr/>
          </p:nvSpPr>
          <p:spPr>
            <a:xfrm>
              <a:off x="5164124" y="50107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3" name="Google Shape;453;p21"/>
            <p:cNvSpPr/>
            <p:nvPr/>
          </p:nvSpPr>
          <p:spPr>
            <a:xfrm>
              <a:off x="-175994" y="73056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4" name="Google Shape;454;p21"/>
            <p:cNvSpPr/>
            <p:nvPr/>
          </p:nvSpPr>
          <p:spPr>
            <a:xfrm>
              <a:off x="8518211" y="50400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5" name="Google Shape;455;p21"/>
            <p:cNvSpPr/>
            <p:nvPr/>
          </p:nvSpPr>
          <p:spPr>
            <a:xfrm>
              <a:off x="1377974"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6" name="Google Shape;456;p21"/>
            <p:cNvSpPr/>
            <p:nvPr/>
          </p:nvSpPr>
          <p:spPr>
            <a:xfrm rot="563507" flipH="1">
              <a:off x="18581" y="34062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7" name="Google Shape;457;p21"/>
            <p:cNvSpPr/>
            <p:nvPr/>
          </p:nvSpPr>
          <p:spPr>
            <a:xfrm>
              <a:off x="633056" y="-124887"/>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21"/>
            <p:cNvSpPr/>
            <p:nvPr/>
          </p:nvSpPr>
          <p:spPr>
            <a:xfrm rot="563507" flipH="1">
              <a:off x="4407256" y="-129868"/>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9" name="Google Shape;459;p21"/>
            <p:cNvSpPr/>
            <p:nvPr/>
          </p:nvSpPr>
          <p:spPr>
            <a:xfrm rot="563507" flipH="1">
              <a:off x="8785656" y="30879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60" name="Google Shape;460;p21"/>
          <p:cNvGrpSpPr/>
          <p:nvPr/>
        </p:nvGrpSpPr>
        <p:grpSpPr>
          <a:xfrm>
            <a:off x="189275" y="236176"/>
            <a:ext cx="8717100" cy="4680600"/>
            <a:chOff x="189275" y="236176"/>
            <a:chExt cx="8717100" cy="4680600"/>
          </a:xfrm>
        </p:grpSpPr>
        <p:sp>
          <p:nvSpPr>
            <p:cNvPr id="461" name="Google Shape;461;p21"/>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2" name="Google Shape;462;p21"/>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3" name="Google Shape;463;p21"/>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4" name="Google Shape;464;p21"/>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65" name="Google Shape;465;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66" name="Google Shape;466;p21"/>
          <p:cNvSpPr txBox="1">
            <a:spLocks noGrp="1"/>
          </p:cNvSpPr>
          <p:nvPr>
            <p:ph type="subTitle" idx="1"/>
          </p:nvPr>
        </p:nvSpPr>
        <p:spPr>
          <a:xfrm>
            <a:off x="4921450" y="1371925"/>
            <a:ext cx="3075300" cy="28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67" name="Google Shape;467;p21"/>
          <p:cNvSpPr txBox="1">
            <a:spLocks noGrp="1"/>
          </p:cNvSpPr>
          <p:nvPr>
            <p:ph type="subTitle" idx="2"/>
          </p:nvPr>
        </p:nvSpPr>
        <p:spPr>
          <a:xfrm>
            <a:off x="1147250" y="1371925"/>
            <a:ext cx="3072300" cy="28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68" name="Google Shape;468;p21"/>
          <p:cNvGrpSpPr/>
          <p:nvPr/>
        </p:nvGrpSpPr>
        <p:grpSpPr>
          <a:xfrm rot="614833">
            <a:off x="8232869" y="68843"/>
            <a:ext cx="846269" cy="805004"/>
            <a:chOff x="8508700" y="4472075"/>
            <a:chExt cx="566395" cy="538813"/>
          </a:xfrm>
        </p:grpSpPr>
        <p:sp>
          <p:nvSpPr>
            <p:cNvPr id="469" name="Google Shape;469;p21"/>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0" name="Google Shape;470;p21"/>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1" name="Google Shape;471;p21"/>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2" name="Google Shape;472;p21"/>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3" name="Google Shape;473;p21"/>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4" name="Google Shape;474;p21"/>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5" name="Google Shape;475;p21"/>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6" name="Google Shape;476;p21"/>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77" name="Google Shape;477;p21"/>
          <p:cNvGrpSpPr/>
          <p:nvPr/>
        </p:nvGrpSpPr>
        <p:grpSpPr>
          <a:xfrm rot="-294983">
            <a:off x="29958" y="4276986"/>
            <a:ext cx="915314" cy="738592"/>
            <a:chOff x="8059350" y="219447"/>
            <a:chExt cx="915333" cy="738607"/>
          </a:xfrm>
        </p:grpSpPr>
        <p:sp>
          <p:nvSpPr>
            <p:cNvPr id="478" name="Google Shape;478;p21"/>
            <p:cNvSpPr/>
            <p:nvPr/>
          </p:nvSpPr>
          <p:spPr>
            <a:xfrm>
              <a:off x="8059350" y="219447"/>
              <a:ext cx="915333" cy="738607"/>
            </a:xfrm>
            <a:custGeom>
              <a:avLst/>
              <a:gdLst/>
              <a:ahLst/>
              <a:cxnLst/>
              <a:rect l="l" t="t" r="r" b="b"/>
              <a:pathLst>
                <a:path w="9128" h="7366" extrusionOk="0">
                  <a:moveTo>
                    <a:pt x="1521" y="1"/>
                  </a:moveTo>
                  <a:lnTo>
                    <a:pt x="1521" y="5028"/>
                  </a:lnTo>
                  <a:lnTo>
                    <a:pt x="0" y="5982"/>
                  </a:lnTo>
                  <a:lnTo>
                    <a:pt x="1521" y="6064"/>
                  </a:lnTo>
                  <a:lnTo>
                    <a:pt x="1521" y="7366"/>
                  </a:lnTo>
                  <a:lnTo>
                    <a:pt x="9128" y="7366"/>
                  </a:lnTo>
                  <a:lnTo>
                    <a:pt x="9128" y="1"/>
                  </a:lnTo>
                  <a:close/>
                </a:path>
              </a:pathLst>
            </a:custGeom>
            <a:solidFill>
              <a:schemeClr val="accent6"/>
            </a:solidFill>
            <a:ln w="9525" cap="flat" cmpd="sng">
              <a:solidFill>
                <a:schemeClr val="accent6"/>
              </a:solidFill>
              <a:prstDash val="solid"/>
              <a:round/>
              <a:headEnd type="none" w="sm" len="sm"/>
              <a:tailEnd type="none" w="sm" len="sm"/>
            </a:ln>
            <a:effectLst>
              <a:outerShdw dist="66675" dir="306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 name="Google Shape;479;p21"/>
            <p:cNvSpPr/>
            <p:nvPr/>
          </p:nvSpPr>
          <p:spPr>
            <a:xfrm>
              <a:off x="8102769" y="254496"/>
              <a:ext cx="828493" cy="668517"/>
            </a:xfrm>
            <a:custGeom>
              <a:avLst/>
              <a:gdLst/>
              <a:ahLst/>
              <a:cxnLst/>
              <a:rect l="l" t="t" r="r" b="b"/>
              <a:pathLst>
                <a:path w="8262" h="6667" extrusionOk="0">
                  <a:moveTo>
                    <a:pt x="1377" y="0"/>
                  </a:moveTo>
                  <a:lnTo>
                    <a:pt x="1377" y="4550"/>
                  </a:lnTo>
                  <a:lnTo>
                    <a:pt x="0" y="5414"/>
                  </a:lnTo>
                  <a:lnTo>
                    <a:pt x="1377" y="5488"/>
                  </a:lnTo>
                  <a:lnTo>
                    <a:pt x="1377" y="6666"/>
                  </a:lnTo>
                  <a:lnTo>
                    <a:pt x="8262" y="6666"/>
                  </a:lnTo>
                  <a:lnTo>
                    <a:pt x="826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 name="Google Shape;480;p21"/>
            <p:cNvSpPr/>
            <p:nvPr/>
          </p:nvSpPr>
          <p:spPr>
            <a:xfrm>
              <a:off x="8306837" y="477303"/>
              <a:ext cx="571181" cy="382941"/>
            </a:xfrm>
            <a:custGeom>
              <a:avLst/>
              <a:gdLst/>
              <a:ahLst/>
              <a:cxnLst/>
              <a:rect l="l" t="t" r="r" b="b"/>
              <a:pathLst>
                <a:path w="5696" h="3819" extrusionOk="0">
                  <a:moveTo>
                    <a:pt x="0" y="0"/>
                  </a:moveTo>
                  <a:lnTo>
                    <a:pt x="0" y="3818"/>
                  </a:lnTo>
                  <a:lnTo>
                    <a:pt x="5696" y="3818"/>
                  </a:lnTo>
                  <a:lnTo>
                    <a:pt x="56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 name="Google Shape;481;p21"/>
            <p:cNvSpPr/>
            <p:nvPr/>
          </p:nvSpPr>
          <p:spPr>
            <a:xfrm>
              <a:off x="8526448" y="583993"/>
              <a:ext cx="167363" cy="180089"/>
            </a:xfrm>
            <a:custGeom>
              <a:avLst/>
              <a:gdLst/>
              <a:ahLst/>
              <a:cxnLst/>
              <a:rect l="l" t="t" r="r" b="b"/>
              <a:pathLst>
                <a:path w="1669" h="1796" extrusionOk="0">
                  <a:moveTo>
                    <a:pt x="0" y="1"/>
                  </a:moveTo>
                  <a:lnTo>
                    <a:pt x="0" y="1795"/>
                  </a:lnTo>
                  <a:lnTo>
                    <a:pt x="1669" y="898"/>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 name="Google Shape;482;p21"/>
            <p:cNvSpPr/>
            <p:nvPr/>
          </p:nvSpPr>
          <p:spPr>
            <a:xfrm>
              <a:off x="8375227" y="315762"/>
              <a:ext cx="88244" cy="114311"/>
            </a:xfrm>
            <a:custGeom>
              <a:avLst/>
              <a:gdLst/>
              <a:ahLst/>
              <a:cxnLst/>
              <a:rect l="l" t="t" r="r" b="b"/>
              <a:pathLst>
                <a:path w="880" h="1140" extrusionOk="0">
                  <a:moveTo>
                    <a:pt x="47" y="0"/>
                  </a:moveTo>
                  <a:cubicBezTo>
                    <a:pt x="36" y="0"/>
                    <a:pt x="24" y="5"/>
                    <a:pt x="15" y="13"/>
                  </a:cubicBezTo>
                  <a:cubicBezTo>
                    <a:pt x="5" y="21"/>
                    <a:pt x="0" y="33"/>
                    <a:pt x="0" y="49"/>
                  </a:cubicBezTo>
                  <a:lnTo>
                    <a:pt x="0" y="1097"/>
                  </a:lnTo>
                  <a:cubicBezTo>
                    <a:pt x="0" y="1108"/>
                    <a:pt x="5" y="1118"/>
                    <a:pt x="13" y="1127"/>
                  </a:cubicBezTo>
                  <a:cubicBezTo>
                    <a:pt x="21" y="1135"/>
                    <a:pt x="32" y="1140"/>
                    <a:pt x="46" y="1140"/>
                  </a:cubicBezTo>
                  <a:cubicBezTo>
                    <a:pt x="59" y="1140"/>
                    <a:pt x="70" y="1135"/>
                    <a:pt x="78" y="1127"/>
                  </a:cubicBezTo>
                  <a:cubicBezTo>
                    <a:pt x="87" y="1118"/>
                    <a:pt x="92" y="1108"/>
                    <a:pt x="92" y="1097"/>
                  </a:cubicBezTo>
                  <a:lnTo>
                    <a:pt x="92" y="183"/>
                  </a:lnTo>
                  <a:lnTo>
                    <a:pt x="790" y="1124"/>
                  </a:lnTo>
                  <a:cubicBezTo>
                    <a:pt x="794" y="1130"/>
                    <a:pt x="800" y="1133"/>
                    <a:pt x="808" y="1137"/>
                  </a:cubicBezTo>
                  <a:cubicBezTo>
                    <a:pt x="815" y="1139"/>
                    <a:pt x="823" y="1140"/>
                    <a:pt x="829" y="1140"/>
                  </a:cubicBezTo>
                  <a:cubicBezTo>
                    <a:pt x="842" y="1140"/>
                    <a:pt x="854" y="1135"/>
                    <a:pt x="864" y="1126"/>
                  </a:cubicBezTo>
                  <a:cubicBezTo>
                    <a:pt x="874" y="1117"/>
                    <a:pt x="879" y="1105"/>
                    <a:pt x="879" y="1087"/>
                  </a:cubicBezTo>
                  <a:lnTo>
                    <a:pt x="879" y="46"/>
                  </a:lnTo>
                  <a:cubicBezTo>
                    <a:pt x="879" y="32"/>
                    <a:pt x="876" y="22"/>
                    <a:pt x="868" y="13"/>
                  </a:cubicBezTo>
                  <a:cubicBezTo>
                    <a:pt x="860" y="5"/>
                    <a:pt x="848" y="0"/>
                    <a:pt x="834" y="0"/>
                  </a:cubicBezTo>
                  <a:cubicBezTo>
                    <a:pt x="822" y="0"/>
                    <a:pt x="812" y="5"/>
                    <a:pt x="802" y="13"/>
                  </a:cubicBezTo>
                  <a:cubicBezTo>
                    <a:pt x="793" y="22"/>
                    <a:pt x="789" y="32"/>
                    <a:pt x="789" y="46"/>
                  </a:cubicBezTo>
                  <a:lnTo>
                    <a:pt x="789" y="964"/>
                  </a:lnTo>
                  <a:lnTo>
                    <a:pt x="789" y="964"/>
                  </a:lnTo>
                  <a:lnTo>
                    <a:pt x="86" y="19"/>
                  </a:lnTo>
                  <a:cubicBezTo>
                    <a:pt x="83" y="12"/>
                    <a:pt x="76" y="7"/>
                    <a:pt x="69" y="5"/>
                  </a:cubicBezTo>
                  <a:cubicBezTo>
                    <a:pt x="61" y="1"/>
                    <a:pt x="54"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 name="Google Shape;483;p21"/>
            <p:cNvSpPr/>
            <p:nvPr/>
          </p:nvSpPr>
          <p:spPr>
            <a:xfrm>
              <a:off x="8494058" y="315762"/>
              <a:ext cx="69793" cy="114311"/>
            </a:xfrm>
            <a:custGeom>
              <a:avLst/>
              <a:gdLst/>
              <a:ahLst/>
              <a:cxnLst/>
              <a:rect l="l" t="t" r="r" b="b"/>
              <a:pathLst>
                <a:path w="696" h="1140" extrusionOk="0">
                  <a:moveTo>
                    <a:pt x="50" y="0"/>
                  </a:moveTo>
                  <a:cubicBezTo>
                    <a:pt x="36" y="0"/>
                    <a:pt x="25" y="5"/>
                    <a:pt x="16" y="15"/>
                  </a:cubicBezTo>
                  <a:cubicBezTo>
                    <a:pt x="5" y="24"/>
                    <a:pt x="1" y="36"/>
                    <a:pt x="1" y="49"/>
                  </a:cubicBezTo>
                  <a:lnTo>
                    <a:pt x="1" y="1091"/>
                  </a:lnTo>
                  <a:cubicBezTo>
                    <a:pt x="1" y="1105"/>
                    <a:pt x="5" y="1116"/>
                    <a:pt x="16" y="1125"/>
                  </a:cubicBezTo>
                  <a:cubicBezTo>
                    <a:pt x="25" y="1135"/>
                    <a:pt x="36" y="1140"/>
                    <a:pt x="50" y="1140"/>
                  </a:cubicBezTo>
                  <a:lnTo>
                    <a:pt x="647" y="1140"/>
                  </a:lnTo>
                  <a:cubicBezTo>
                    <a:pt x="660" y="1140"/>
                    <a:pt x="671" y="1135"/>
                    <a:pt x="682" y="1127"/>
                  </a:cubicBezTo>
                  <a:cubicBezTo>
                    <a:pt x="691" y="1118"/>
                    <a:pt x="695" y="1107"/>
                    <a:pt x="695" y="1093"/>
                  </a:cubicBezTo>
                  <a:cubicBezTo>
                    <a:pt x="695" y="1079"/>
                    <a:pt x="691" y="1068"/>
                    <a:pt x="682" y="1059"/>
                  </a:cubicBezTo>
                  <a:cubicBezTo>
                    <a:pt x="671" y="1048"/>
                    <a:pt x="660" y="1044"/>
                    <a:pt x="647" y="1044"/>
                  </a:cubicBezTo>
                  <a:lnTo>
                    <a:pt x="103" y="1044"/>
                  </a:lnTo>
                  <a:lnTo>
                    <a:pt x="103" y="601"/>
                  </a:lnTo>
                  <a:lnTo>
                    <a:pt x="574" y="601"/>
                  </a:lnTo>
                  <a:cubicBezTo>
                    <a:pt x="587" y="601"/>
                    <a:pt x="598" y="596"/>
                    <a:pt x="608" y="588"/>
                  </a:cubicBezTo>
                  <a:cubicBezTo>
                    <a:pt x="618" y="579"/>
                    <a:pt x="622" y="568"/>
                    <a:pt x="622" y="554"/>
                  </a:cubicBezTo>
                  <a:cubicBezTo>
                    <a:pt x="622" y="540"/>
                    <a:pt x="618" y="529"/>
                    <a:pt x="608" y="520"/>
                  </a:cubicBezTo>
                  <a:cubicBezTo>
                    <a:pt x="598" y="509"/>
                    <a:pt x="587" y="505"/>
                    <a:pt x="574" y="505"/>
                  </a:cubicBezTo>
                  <a:lnTo>
                    <a:pt x="103" y="505"/>
                  </a:lnTo>
                  <a:lnTo>
                    <a:pt x="103" y="96"/>
                  </a:lnTo>
                  <a:lnTo>
                    <a:pt x="647" y="96"/>
                  </a:lnTo>
                  <a:cubicBezTo>
                    <a:pt x="660" y="96"/>
                    <a:pt x="671" y="92"/>
                    <a:pt x="682" y="84"/>
                  </a:cubicBezTo>
                  <a:cubicBezTo>
                    <a:pt x="691" y="75"/>
                    <a:pt x="695" y="63"/>
                    <a:pt x="695" y="49"/>
                  </a:cubicBezTo>
                  <a:cubicBezTo>
                    <a:pt x="695" y="35"/>
                    <a:pt x="691" y="23"/>
                    <a:pt x="682" y="14"/>
                  </a:cubicBezTo>
                  <a:cubicBezTo>
                    <a:pt x="671" y="5"/>
                    <a:pt x="660" y="0"/>
                    <a:pt x="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 name="Google Shape;484;p21"/>
            <p:cNvSpPr/>
            <p:nvPr/>
          </p:nvSpPr>
          <p:spPr>
            <a:xfrm>
              <a:off x="8576387" y="315361"/>
              <a:ext cx="148010" cy="114712"/>
            </a:xfrm>
            <a:custGeom>
              <a:avLst/>
              <a:gdLst/>
              <a:ahLst/>
              <a:cxnLst/>
              <a:rect l="l" t="t" r="r" b="b"/>
              <a:pathLst>
                <a:path w="1476" h="1144" extrusionOk="0">
                  <a:moveTo>
                    <a:pt x="53" y="1"/>
                  </a:moveTo>
                  <a:cubicBezTo>
                    <a:pt x="41" y="1"/>
                    <a:pt x="30" y="5"/>
                    <a:pt x="17" y="15"/>
                  </a:cubicBezTo>
                  <a:cubicBezTo>
                    <a:pt x="6" y="23"/>
                    <a:pt x="0" y="35"/>
                    <a:pt x="0" y="51"/>
                  </a:cubicBezTo>
                  <a:cubicBezTo>
                    <a:pt x="0" y="56"/>
                    <a:pt x="1" y="63"/>
                    <a:pt x="5" y="71"/>
                  </a:cubicBezTo>
                  <a:lnTo>
                    <a:pt x="364" y="1113"/>
                  </a:lnTo>
                  <a:cubicBezTo>
                    <a:pt x="368" y="1123"/>
                    <a:pt x="373" y="1130"/>
                    <a:pt x="381" y="1136"/>
                  </a:cubicBezTo>
                  <a:cubicBezTo>
                    <a:pt x="389" y="1142"/>
                    <a:pt x="398" y="1144"/>
                    <a:pt x="406" y="1144"/>
                  </a:cubicBezTo>
                  <a:cubicBezTo>
                    <a:pt x="417" y="1144"/>
                    <a:pt x="426" y="1142"/>
                    <a:pt x="435" y="1137"/>
                  </a:cubicBezTo>
                  <a:cubicBezTo>
                    <a:pt x="444" y="1131"/>
                    <a:pt x="451" y="1125"/>
                    <a:pt x="456" y="1113"/>
                  </a:cubicBezTo>
                  <a:lnTo>
                    <a:pt x="738" y="417"/>
                  </a:lnTo>
                  <a:lnTo>
                    <a:pt x="738" y="417"/>
                  </a:lnTo>
                  <a:lnTo>
                    <a:pt x="1019" y="1113"/>
                  </a:lnTo>
                  <a:cubicBezTo>
                    <a:pt x="1023" y="1125"/>
                    <a:pt x="1030" y="1133"/>
                    <a:pt x="1038" y="1137"/>
                  </a:cubicBezTo>
                  <a:cubicBezTo>
                    <a:pt x="1047" y="1142"/>
                    <a:pt x="1058" y="1144"/>
                    <a:pt x="1068" y="1144"/>
                  </a:cubicBezTo>
                  <a:cubicBezTo>
                    <a:pt x="1077" y="1144"/>
                    <a:pt x="1085" y="1142"/>
                    <a:pt x="1094" y="1136"/>
                  </a:cubicBezTo>
                  <a:cubicBezTo>
                    <a:pt x="1103" y="1130"/>
                    <a:pt x="1109" y="1123"/>
                    <a:pt x="1113" y="1113"/>
                  </a:cubicBezTo>
                  <a:lnTo>
                    <a:pt x="1472" y="71"/>
                  </a:lnTo>
                  <a:cubicBezTo>
                    <a:pt x="1474" y="63"/>
                    <a:pt x="1475" y="56"/>
                    <a:pt x="1475" y="50"/>
                  </a:cubicBezTo>
                  <a:cubicBezTo>
                    <a:pt x="1475" y="34"/>
                    <a:pt x="1470" y="21"/>
                    <a:pt x="1459" y="13"/>
                  </a:cubicBezTo>
                  <a:cubicBezTo>
                    <a:pt x="1449" y="5"/>
                    <a:pt x="1438" y="1"/>
                    <a:pt x="1423" y="1"/>
                  </a:cubicBezTo>
                  <a:cubicBezTo>
                    <a:pt x="1411" y="1"/>
                    <a:pt x="1401" y="4"/>
                    <a:pt x="1392" y="9"/>
                  </a:cubicBezTo>
                  <a:cubicBezTo>
                    <a:pt x="1383" y="15"/>
                    <a:pt x="1377" y="23"/>
                    <a:pt x="1373" y="32"/>
                  </a:cubicBezTo>
                  <a:lnTo>
                    <a:pt x="1058" y="963"/>
                  </a:lnTo>
                  <a:lnTo>
                    <a:pt x="1058" y="963"/>
                  </a:lnTo>
                  <a:lnTo>
                    <a:pt x="786" y="281"/>
                  </a:lnTo>
                  <a:cubicBezTo>
                    <a:pt x="782" y="271"/>
                    <a:pt x="776" y="264"/>
                    <a:pt x="767" y="257"/>
                  </a:cubicBezTo>
                  <a:cubicBezTo>
                    <a:pt x="760" y="252"/>
                    <a:pt x="753" y="250"/>
                    <a:pt x="745" y="250"/>
                  </a:cubicBezTo>
                  <a:cubicBezTo>
                    <a:pt x="743" y="250"/>
                    <a:pt x="741" y="250"/>
                    <a:pt x="739" y="250"/>
                  </a:cubicBezTo>
                  <a:cubicBezTo>
                    <a:pt x="738" y="250"/>
                    <a:pt x="736" y="250"/>
                    <a:pt x="734" y="250"/>
                  </a:cubicBezTo>
                  <a:cubicBezTo>
                    <a:pt x="725" y="250"/>
                    <a:pt x="718" y="252"/>
                    <a:pt x="711" y="257"/>
                  </a:cubicBezTo>
                  <a:cubicBezTo>
                    <a:pt x="703" y="264"/>
                    <a:pt x="697" y="271"/>
                    <a:pt x="694" y="281"/>
                  </a:cubicBezTo>
                  <a:lnTo>
                    <a:pt x="420" y="962"/>
                  </a:lnTo>
                  <a:lnTo>
                    <a:pt x="101" y="32"/>
                  </a:lnTo>
                  <a:cubicBezTo>
                    <a:pt x="97" y="23"/>
                    <a:pt x="92" y="15"/>
                    <a:pt x="83" y="9"/>
                  </a:cubicBezTo>
                  <a:cubicBezTo>
                    <a:pt x="73" y="4"/>
                    <a:pt x="64" y="1"/>
                    <a:pt x="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485"/>
        <p:cNvGrpSpPr/>
        <p:nvPr/>
      </p:nvGrpSpPr>
      <p:grpSpPr>
        <a:xfrm>
          <a:off x="0" y="0"/>
          <a:ext cx="0" cy="0"/>
          <a:chOff x="0" y="0"/>
          <a:chExt cx="0" cy="0"/>
        </a:xfrm>
      </p:grpSpPr>
      <p:grpSp>
        <p:nvGrpSpPr>
          <p:cNvPr id="486" name="Google Shape;486;p22"/>
          <p:cNvGrpSpPr/>
          <p:nvPr/>
        </p:nvGrpSpPr>
        <p:grpSpPr>
          <a:xfrm>
            <a:off x="-144607" y="-121312"/>
            <a:ext cx="9441970" cy="5395500"/>
            <a:chOff x="-146769" y="-130462"/>
            <a:chExt cx="9441970" cy="5395500"/>
          </a:xfrm>
        </p:grpSpPr>
        <p:sp>
          <p:nvSpPr>
            <p:cNvPr id="487" name="Google Shape;487;p22"/>
            <p:cNvSpPr/>
            <p:nvPr/>
          </p:nvSpPr>
          <p:spPr>
            <a:xfrm>
              <a:off x="8989324" y="14533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 name="Google Shape;488;p22"/>
            <p:cNvSpPr/>
            <p:nvPr/>
          </p:nvSpPr>
          <p:spPr>
            <a:xfrm rot="563507" flipH="1">
              <a:off x="8039494"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 name="Google Shape;489;p22"/>
            <p:cNvSpPr/>
            <p:nvPr/>
          </p:nvSpPr>
          <p:spPr>
            <a:xfrm>
              <a:off x="4901124" y="47915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 name="Google Shape;490;p22"/>
            <p:cNvSpPr/>
            <p:nvPr/>
          </p:nvSpPr>
          <p:spPr>
            <a:xfrm>
              <a:off x="-146769" y="205776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 name="Google Shape;491;p22"/>
            <p:cNvSpPr/>
            <p:nvPr/>
          </p:nvSpPr>
          <p:spPr>
            <a:xfrm>
              <a:off x="7561111" y="49450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 name="Google Shape;492;p22"/>
            <p:cNvSpPr/>
            <p:nvPr/>
          </p:nvSpPr>
          <p:spPr>
            <a:xfrm>
              <a:off x="1443724" y="498710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 name="Google Shape;493;p22"/>
            <p:cNvSpPr/>
            <p:nvPr/>
          </p:nvSpPr>
          <p:spPr>
            <a:xfrm rot="563507" flipH="1">
              <a:off x="-21969" y="46474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 name="Google Shape;494;p22"/>
            <p:cNvSpPr/>
            <p:nvPr/>
          </p:nvSpPr>
          <p:spPr>
            <a:xfrm>
              <a:off x="1553631" y="-130462"/>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 name="Google Shape;495;p22"/>
            <p:cNvSpPr/>
            <p:nvPr/>
          </p:nvSpPr>
          <p:spPr>
            <a:xfrm rot="563507" flipH="1">
              <a:off x="4407256" y="8200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 name="Google Shape;496;p22"/>
            <p:cNvSpPr/>
            <p:nvPr/>
          </p:nvSpPr>
          <p:spPr>
            <a:xfrm rot="563507" flipH="1">
              <a:off x="8814881" y="36181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97" name="Google Shape;497;p22"/>
          <p:cNvGrpSpPr/>
          <p:nvPr/>
        </p:nvGrpSpPr>
        <p:grpSpPr>
          <a:xfrm>
            <a:off x="189275" y="236176"/>
            <a:ext cx="8717100" cy="4680600"/>
            <a:chOff x="189275" y="236176"/>
            <a:chExt cx="8717100" cy="4680600"/>
          </a:xfrm>
        </p:grpSpPr>
        <p:sp>
          <p:nvSpPr>
            <p:cNvPr id="498" name="Google Shape;498;p22"/>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9" name="Google Shape;499;p22"/>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0" name="Google Shape;500;p22"/>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1" name="Google Shape;501;p22"/>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02" name="Google Shape;502;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03" name="Google Shape;503;p22"/>
          <p:cNvSpPr txBox="1">
            <a:spLocks noGrp="1"/>
          </p:cNvSpPr>
          <p:nvPr>
            <p:ph type="subTitle" idx="1"/>
          </p:nvPr>
        </p:nvSpPr>
        <p:spPr>
          <a:xfrm>
            <a:off x="937625" y="2899636"/>
            <a:ext cx="21753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4" name="Google Shape;504;p22"/>
          <p:cNvSpPr txBox="1">
            <a:spLocks noGrp="1"/>
          </p:cNvSpPr>
          <p:nvPr>
            <p:ph type="subTitle" idx="2"/>
          </p:nvPr>
        </p:nvSpPr>
        <p:spPr>
          <a:xfrm>
            <a:off x="3484348" y="2899636"/>
            <a:ext cx="21753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5" name="Google Shape;505;p22"/>
          <p:cNvSpPr txBox="1">
            <a:spLocks noGrp="1"/>
          </p:cNvSpPr>
          <p:nvPr>
            <p:ph type="subTitle" idx="3"/>
          </p:nvPr>
        </p:nvSpPr>
        <p:spPr>
          <a:xfrm>
            <a:off x="6031075" y="2899636"/>
            <a:ext cx="21753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6" name="Google Shape;506;p22"/>
          <p:cNvSpPr txBox="1">
            <a:spLocks noGrp="1"/>
          </p:cNvSpPr>
          <p:nvPr>
            <p:ph type="subTitle" idx="4"/>
          </p:nvPr>
        </p:nvSpPr>
        <p:spPr>
          <a:xfrm>
            <a:off x="937625" y="2484577"/>
            <a:ext cx="2175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07" name="Google Shape;507;p22"/>
          <p:cNvSpPr txBox="1">
            <a:spLocks noGrp="1"/>
          </p:cNvSpPr>
          <p:nvPr>
            <p:ph type="subTitle" idx="5"/>
          </p:nvPr>
        </p:nvSpPr>
        <p:spPr>
          <a:xfrm>
            <a:off x="3484348" y="2484577"/>
            <a:ext cx="2175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08" name="Google Shape;508;p22"/>
          <p:cNvSpPr txBox="1">
            <a:spLocks noGrp="1"/>
          </p:cNvSpPr>
          <p:nvPr>
            <p:ph type="subTitle" idx="6"/>
          </p:nvPr>
        </p:nvSpPr>
        <p:spPr>
          <a:xfrm>
            <a:off x="6031075" y="2484577"/>
            <a:ext cx="2175300" cy="527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509" name="Google Shape;509;p22"/>
          <p:cNvGrpSpPr/>
          <p:nvPr/>
        </p:nvGrpSpPr>
        <p:grpSpPr>
          <a:xfrm rot="-169547">
            <a:off x="17715" y="1113423"/>
            <a:ext cx="792146" cy="738614"/>
            <a:chOff x="3517338" y="2986262"/>
            <a:chExt cx="792134" cy="738603"/>
          </a:xfrm>
        </p:grpSpPr>
        <p:sp>
          <p:nvSpPr>
            <p:cNvPr id="510" name="Google Shape;510;p22"/>
            <p:cNvSpPr/>
            <p:nvPr/>
          </p:nvSpPr>
          <p:spPr>
            <a:xfrm>
              <a:off x="3517338" y="2986262"/>
              <a:ext cx="792134" cy="738603"/>
            </a:xfrm>
            <a:custGeom>
              <a:avLst/>
              <a:gdLst/>
              <a:ahLst/>
              <a:cxnLst/>
              <a:rect l="l" t="t" r="r" b="b"/>
              <a:pathLst>
                <a:path w="22448" h="20931" extrusionOk="0">
                  <a:moveTo>
                    <a:pt x="12558" y="0"/>
                  </a:moveTo>
                  <a:cubicBezTo>
                    <a:pt x="8814" y="0"/>
                    <a:pt x="5434" y="2074"/>
                    <a:pt x="3745" y="5415"/>
                  </a:cubicBezTo>
                  <a:cubicBezTo>
                    <a:pt x="3034" y="6817"/>
                    <a:pt x="2688" y="8315"/>
                    <a:pt x="2688" y="9889"/>
                  </a:cubicBezTo>
                  <a:cubicBezTo>
                    <a:pt x="2688" y="12213"/>
                    <a:pt x="3514" y="14460"/>
                    <a:pt x="5012" y="16245"/>
                  </a:cubicBezTo>
                  <a:lnTo>
                    <a:pt x="595" y="19049"/>
                  </a:lnTo>
                  <a:cubicBezTo>
                    <a:pt x="173" y="19337"/>
                    <a:pt x="0" y="19894"/>
                    <a:pt x="231" y="20355"/>
                  </a:cubicBezTo>
                  <a:cubicBezTo>
                    <a:pt x="403" y="20719"/>
                    <a:pt x="768" y="20931"/>
                    <a:pt x="1152" y="20931"/>
                  </a:cubicBezTo>
                  <a:cubicBezTo>
                    <a:pt x="1268" y="20931"/>
                    <a:pt x="1383" y="20911"/>
                    <a:pt x="1479" y="20873"/>
                  </a:cubicBezTo>
                  <a:lnTo>
                    <a:pt x="7950" y="18607"/>
                  </a:lnTo>
                  <a:cubicBezTo>
                    <a:pt x="8296" y="18799"/>
                    <a:pt x="8680" y="18972"/>
                    <a:pt x="9044" y="19126"/>
                  </a:cubicBezTo>
                  <a:cubicBezTo>
                    <a:pt x="10177" y="19548"/>
                    <a:pt x="11368" y="19759"/>
                    <a:pt x="12558" y="19759"/>
                  </a:cubicBezTo>
                  <a:cubicBezTo>
                    <a:pt x="13019" y="19759"/>
                    <a:pt x="13480" y="19740"/>
                    <a:pt x="13941" y="19683"/>
                  </a:cubicBezTo>
                  <a:cubicBezTo>
                    <a:pt x="14709" y="19567"/>
                    <a:pt x="15458" y="19375"/>
                    <a:pt x="16188" y="19087"/>
                  </a:cubicBezTo>
                  <a:cubicBezTo>
                    <a:pt x="17148" y="18703"/>
                    <a:pt x="18031" y="18185"/>
                    <a:pt x="18818" y="17532"/>
                  </a:cubicBezTo>
                  <a:cubicBezTo>
                    <a:pt x="21123" y="15650"/>
                    <a:pt x="22448" y="12866"/>
                    <a:pt x="22448" y="9889"/>
                  </a:cubicBezTo>
                  <a:cubicBezTo>
                    <a:pt x="22448" y="6913"/>
                    <a:pt x="21123" y="4109"/>
                    <a:pt x="18818" y="2228"/>
                  </a:cubicBezTo>
                  <a:cubicBezTo>
                    <a:pt x="18588" y="2036"/>
                    <a:pt x="18338" y="1844"/>
                    <a:pt x="18089" y="1671"/>
                  </a:cubicBezTo>
                  <a:cubicBezTo>
                    <a:pt x="17417" y="1229"/>
                    <a:pt x="16687" y="864"/>
                    <a:pt x="15919" y="576"/>
                  </a:cubicBezTo>
                  <a:cubicBezTo>
                    <a:pt x="14844" y="192"/>
                    <a:pt x="13711" y="0"/>
                    <a:pt x="12558" y="0"/>
                  </a:cubicBezTo>
                  <a:close/>
                </a:path>
              </a:pathLst>
            </a:custGeom>
            <a:solidFill>
              <a:schemeClr val="accent6"/>
            </a:solidFill>
            <a:ln>
              <a:noFill/>
            </a:ln>
            <a:effectLst>
              <a:outerShdw dist="47625" dir="3360000" algn="bl" rotWithShape="0">
                <a:schemeClr val="dk1">
                  <a:alpha val="5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1" name="Google Shape;511;p22"/>
            <p:cNvSpPr/>
            <p:nvPr/>
          </p:nvSpPr>
          <p:spPr>
            <a:xfrm>
              <a:off x="3557988" y="3022149"/>
              <a:ext cx="715560" cy="666793"/>
            </a:xfrm>
            <a:custGeom>
              <a:avLst/>
              <a:gdLst/>
              <a:ahLst/>
              <a:cxnLst/>
              <a:rect l="l" t="t" r="r" b="b"/>
              <a:pathLst>
                <a:path w="20278" h="18896" extrusionOk="0">
                  <a:moveTo>
                    <a:pt x="11406" y="1"/>
                  </a:moveTo>
                  <a:cubicBezTo>
                    <a:pt x="7950" y="1"/>
                    <a:pt x="4954" y="1979"/>
                    <a:pt x="3495" y="4859"/>
                  </a:cubicBezTo>
                  <a:cubicBezTo>
                    <a:pt x="2900" y="6069"/>
                    <a:pt x="2554" y="7432"/>
                    <a:pt x="2554" y="8872"/>
                  </a:cubicBezTo>
                  <a:cubicBezTo>
                    <a:pt x="2554" y="11465"/>
                    <a:pt x="3668" y="13788"/>
                    <a:pt x="5454" y="15401"/>
                  </a:cubicBezTo>
                  <a:lnTo>
                    <a:pt x="0" y="18896"/>
                  </a:lnTo>
                  <a:lnTo>
                    <a:pt x="6894" y="16476"/>
                  </a:lnTo>
                  <a:cubicBezTo>
                    <a:pt x="7336" y="16745"/>
                    <a:pt x="7796" y="16957"/>
                    <a:pt x="8277" y="17149"/>
                  </a:cubicBezTo>
                  <a:cubicBezTo>
                    <a:pt x="9237" y="17533"/>
                    <a:pt x="10312" y="17725"/>
                    <a:pt x="11406" y="17725"/>
                  </a:cubicBezTo>
                  <a:cubicBezTo>
                    <a:pt x="11829" y="17725"/>
                    <a:pt x="12232" y="17705"/>
                    <a:pt x="12635" y="17648"/>
                  </a:cubicBezTo>
                  <a:cubicBezTo>
                    <a:pt x="13346" y="17552"/>
                    <a:pt x="14018" y="17379"/>
                    <a:pt x="14652" y="17129"/>
                  </a:cubicBezTo>
                  <a:cubicBezTo>
                    <a:pt x="15516" y="16784"/>
                    <a:pt x="16322" y="16304"/>
                    <a:pt x="17033" y="15728"/>
                  </a:cubicBezTo>
                  <a:cubicBezTo>
                    <a:pt x="19011" y="14095"/>
                    <a:pt x="20278" y="11637"/>
                    <a:pt x="20278" y="8872"/>
                  </a:cubicBezTo>
                  <a:cubicBezTo>
                    <a:pt x="20278" y="6107"/>
                    <a:pt x="19011" y="3630"/>
                    <a:pt x="17033" y="1998"/>
                  </a:cubicBezTo>
                  <a:cubicBezTo>
                    <a:pt x="16822" y="1825"/>
                    <a:pt x="16591" y="1652"/>
                    <a:pt x="16361" y="1499"/>
                  </a:cubicBezTo>
                  <a:cubicBezTo>
                    <a:pt x="15765" y="1095"/>
                    <a:pt x="15113" y="769"/>
                    <a:pt x="14421" y="519"/>
                  </a:cubicBezTo>
                  <a:cubicBezTo>
                    <a:pt x="13480" y="174"/>
                    <a:pt x="12463" y="1"/>
                    <a:pt x="114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2" name="Google Shape;512;p22"/>
            <p:cNvSpPr/>
            <p:nvPr/>
          </p:nvSpPr>
          <p:spPr>
            <a:xfrm>
              <a:off x="3557988" y="3022149"/>
              <a:ext cx="715560" cy="666793"/>
            </a:xfrm>
            <a:custGeom>
              <a:avLst/>
              <a:gdLst/>
              <a:ahLst/>
              <a:cxnLst/>
              <a:rect l="l" t="t" r="r" b="b"/>
              <a:pathLst>
                <a:path w="20278" h="18896" extrusionOk="0">
                  <a:moveTo>
                    <a:pt x="17234" y="3889"/>
                  </a:moveTo>
                  <a:cubicBezTo>
                    <a:pt x="17258" y="3889"/>
                    <a:pt x="17282" y="3899"/>
                    <a:pt x="17302" y="3918"/>
                  </a:cubicBezTo>
                  <a:cubicBezTo>
                    <a:pt x="17340" y="3957"/>
                    <a:pt x="17359" y="4014"/>
                    <a:pt x="17321" y="4072"/>
                  </a:cubicBezTo>
                  <a:lnTo>
                    <a:pt x="17244" y="4129"/>
                  </a:lnTo>
                  <a:lnTo>
                    <a:pt x="18070" y="11906"/>
                  </a:lnTo>
                  <a:lnTo>
                    <a:pt x="18147" y="11983"/>
                  </a:lnTo>
                  <a:cubicBezTo>
                    <a:pt x="18204" y="12022"/>
                    <a:pt x="18204" y="12098"/>
                    <a:pt x="18166" y="12137"/>
                  </a:cubicBezTo>
                  <a:cubicBezTo>
                    <a:pt x="18147" y="12156"/>
                    <a:pt x="18108" y="12175"/>
                    <a:pt x="18089" y="12175"/>
                  </a:cubicBezTo>
                  <a:cubicBezTo>
                    <a:pt x="18070" y="12175"/>
                    <a:pt x="18031" y="12156"/>
                    <a:pt x="18012" y="12137"/>
                  </a:cubicBezTo>
                  <a:lnTo>
                    <a:pt x="17935" y="12060"/>
                  </a:lnTo>
                  <a:lnTo>
                    <a:pt x="6279" y="12348"/>
                  </a:lnTo>
                  <a:lnTo>
                    <a:pt x="6183" y="12425"/>
                  </a:lnTo>
                  <a:cubicBezTo>
                    <a:pt x="6164" y="12444"/>
                    <a:pt x="6145" y="12444"/>
                    <a:pt x="6126" y="12444"/>
                  </a:cubicBezTo>
                  <a:cubicBezTo>
                    <a:pt x="6087" y="12444"/>
                    <a:pt x="6068" y="12444"/>
                    <a:pt x="6049" y="12425"/>
                  </a:cubicBezTo>
                  <a:cubicBezTo>
                    <a:pt x="6011" y="12367"/>
                    <a:pt x="6011" y="12310"/>
                    <a:pt x="6049" y="12271"/>
                  </a:cubicBezTo>
                  <a:lnTo>
                    <a:pt x="6126" y="12214"/>
                  </a:lnTo>
                  <a:lnTo>
                    <a:pt x="6183" y="4705"/>
                  </a:lnTo>
                  <a:lnTo>
                    <a:pt x="6126" y="4648"/>
                  </a:lnTo>
                  <a:cubicBezTo>
                    <a:pt x="6068" y="4609"/>
                    <a:pt x="6068" y="4533"/>
                    <a:pt x="6107" y="4494"/>
                  </a:cubicBezTo>
                  <a:cubicBezTo>
                    <a:pt x="6126" y="4475"/>
                    <a:pt x="6155" y="4465"/>
                    <a:pt x="6183" y="4465"/>
                  </a:cubicBezTo>
                  <a:cubicBezTo>
                    <a:pt x="6212" y="4465"/>
                    <a:pt x="6241" y="4475"/>
                    <a:pt x="6260" y="4494"/>
                  </a:cubicBezTo>
                  <a:lnTo>
                    <a:pt x="6337" y="4552"/>
                  </a:lnTo>
                  <a:lnTo>
                    <a:pt x="17090" y="3995"/>
                  </a:lnTo>
                  <a:lnTo>
                    <a:pt x="17148" y="3918"/>
                  </a:lnTo>
                  <a:lnTo>
                    <a:pt x="17167" y="3918"/>
                  </a:lnTo>
                  <a:cubicBezTo>
                    <a:pt x="17186" y="3899"/>
                    <a:pt x="17210" y="3889"/>
                    <a:pt x="17234" y="3889"/>
                  </a:cubicBezTo>
                  <a:close/>
                  <a:moveTo>
                    <a:pt x="11406" y="1"/>
                  </a:moveTo>
                  <a:cubicBezTo>
                    <a:pt x="7950" y="1"/>
                    <a:pt x="4954" y="1979"/>
                    <a:pt x="3495" y="4859"/>
                  </a:cubicBezTo>
                  <a:cubicBezTo>
                    <a:pt x="2881" y="6050"/>
                    <a:pt x="2554" y="7413"/>
                    <a:pt x="2554" y="8853"/>
                  </a:cubicBezTo>
                  <a:cubicBezTo>
                    <a:pt x="2554" y="11465"/>
                    <a:pt x="3668" y="13788"/>
                    <a:pt x="5454" y="15401"/>
                  </a:cubicBezTo>
                  <a:lnTo>
                    <a:pt x="0" y="18896"/>
                  </a:lnTo>
                  <a:lnTo>
                    <a:pt x="6894" y="16476"/>
                  </a:lnTo>
                  <a:cubicBezTo>
                    <a:pt x="7336" y="16745"/>
                    <a:pt x="7777" y="16957"/>
                    <a:pt x="8257" y="17149"/>
                  </a:cubicBezTo>
                  <a:cubicBezTo>
                    <a:pt x="9237" y="17513"/>
                    <a:pt x="10293" y="17725"/>
                    <a:pt x="11406" y="17725"/>
                  </a:cubicBezTo>
                  <a:cubicBezTo>
                    <a:pt x="11829" y="17725"/>
                    <a:pt x="12232" y="17705"/>
                    <a:pt x="12635" y="17648"/>
                  </a:cubicBezTo>
                  <a:cubicBezTo>
                    <a:pt x="13346" y="17552"/>
                    <a:pt x="14018" y="17360"/>
                    <a:pt x="14652" y="17110"/>
                  </a:cubicBezTo>
                  <a:cubicBezTo>
                    <a:pt x="15516" y="16784"/>
                    <a:pt x="16322" y="16304"/>
                    <a:pt x="17033" y="15728"/>
                  </a:cubicBezTo>
                  <a:cubicBezTo>
                    <a:pt x="19011" y="14095"/>
                    <a:pt x="20278" y="11637"/>
                    <a:pt x="20278" y="8853"/>
                  </a:cubicBezTo>
                  <a:cubicBezTo>
                    <a:pt x="20278" y="6088"/>
                    <a:pt x="19011" y="3630"/>
                    <a:pt x="17033" y="1998"/>
                  </a:cubicBezTo>
                  <a:cubicBezTo>
                    <a:pt x="16802" y="1825"/>
                    <a:pt x="16591" y="1652"/>
                    <a:pt x="16361" y="1499"/>
                  </a:cubicBezTo>
                  <a:cubicBezTo>
                    <a:pt x="15765" y="1095"/>
                    <a:pt x="15113" y="769"/>
                    <a:pt x="14421" y="519"/>
                  </a:cubicBezTo>
                  <a:cubicBezTo>
                    <a:pt x="13480" y="174"/>
                    <a:pt x="12463" y="1"/>
                    <a:pt x="1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3" name="Google Shape;513;p22"/>
            <p:cNvSpPr/>
            <p:nvPr/>
          </p:nvSpPr>
          <p:spPr>
            <a:xfrm>
              <a:off x="3779557" y="3313510"/>
              <a:ext cx="411346" cy="144361"/>
            </a:xfrm>
            <a:custGeom>
              <a:avLst/>
              <a:gdLst/>
              <a:ahLst/>
              <a:cxnLst/>
              <a:rect l="l" t="t" r="r" b="b"/>
              <a:pathLst>
                <a:path w="11657" h="4091" extrusionOk="0">
                  <a:moveTo>
                    <a:pt x="7317" y="1"/>
                  </a:moveTo>
                  <a:lnTo>
                    <a:pt x="7327" y="10"/>
                  </a:lnTo>
                  <a:lnTo>
                    <a:pt x="7327" y="10"/>
                  </a:lnTo>
                  <a:lnTo>
                    <a:pt x="7336" y="1"/>
                  </a:lnTo>
                  <a:close/>
                  <a:moveTo>
                    <a:pt x="7327" y="10"/>
                  </a:moveTo>
                  <a:lnTo>
                    <a:pt x="5838" y="1691"/>
                  </a:lnTo>
                  <a:cubicBezTo>
                    <a:pt x="5819" y="1710"/>
                    <a:pt x="5780" y="1710"/>
                    <a:pt x="5761" y="1729"/>
                  </a:cubicBezTo>
                  <a:cubicBezTo>
                    <a:pt x="5723" y="1729"/>
                    <a:pt x="5704" y="1710"/>
                    <a:pt x="5684" y="1691"/>
                  </a:cubicBezTo>
                  <a:lnTo>
                    <a:pt x="4206" y="347"/>
                  </a:lnTo>
                  <a:lnTo>
                    <a:pt x="4187" y="347"/>
                  </a:lnTo>
                  <a:lnTo>
                    <a:pt x="0" y="4091"/>
                  </a:lnTo>
                  <a:lnTo>
                    <a:pt x="11656" y="3822"/>
                  </a:lnTo>
                  <a:lnTo>
                    <a:pt x="7327" y="1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4" name="Google Shape;514;p22"/>
            <p:cNvSpPr/>
            <p:nvPr/>
          </p:nvSpPr>
          <p:spPr>
            <a:xfrm>
              <a:off x="3781603" y="3163084"/>
              <a:ext cx="379482" cy="201986"/>
            </a:xfrm>
            <a:custGeom>
              <a:avLst/>
              <a:gdLst/>
              <a:ahLst/>
              <a:cxnLst/>
              <a:rect l="l" t="t" r="r" b="b"/>
              <a:pathLst>
                <a:path w="10754" h="5724" extrusionOk="0">
                  <a:moveTo>
                    <a:pt x="10753" y="1"/>
                  </a:moveTo>
                  <a:lnTo>
                    <a:pt x="0" y="558"/>
                  </a:lnTo>
                  <a:lnTo>
                    <a:pt x="5684" y="5723"/>
                  </a:lnTo>
                  <a:lnTo>
                    <a:pt x="7163" y="4072"/>
                  </a:lnTo>
                  <a:cubicBezTo>
                    <a:pt x="7163" y="4072"/>
                    <a:pt x="7163" y="4053"/>
                    <a:pt x="7182" y="4033"/>
                  </a:cubicBezTo>
                  <a:cubicBezTo>
                    <a:pt x="7182" y="4033"/>
                    <a:pt x="7201" y="4014"/>
                    <a:pt x="7201" y="4014"/>
                  </a:cubicBezTo>
                  <a:lnTo>
                    <a:pt x="1075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5" name="Google Shape;515;p22"/>
            <p:cNvSpPr/>
            <p:nvPr/>
          </p:nvSpPr>
          <p:spPr>
            <a:xfrm>
              <a:off x="3774123" y="3188172"/>
              <a:ext cx="148455" cy="264974"/>
            </a:xfrm>
            <a:custGeom>
              <a:avLst/>
              <a:gdLst/>
              <a:ahLst/>
              <a:cxnLst/>
              <a:rect l="l" t="t" r="r" b="b"/>
              <a:pathLst>
                <a:path w="4207" h="7509" extrusionOk="0">
                  <a:moveTo>
                    <a:pt x="58" y="0"/>
                  </a:moveTo>
                  <a:lnTo>
                    <a:pt x="1" y="7509"/>
                  </a:lnTo>
                  <a:lnTo>
                    <a:pt x="1" y="7509"/>
                  </a:lnTo>
                  <a:lnTo>
                    <a:pt x="4206" y="3764"/>
                  </a:lnTo>
                  <a:lnTo>
                    <a:pt x="5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6" name="Google Shape;516;p22"/>
            <p:cNvSpPr/>
            <p:nvPr/>
          </p:nvSpPr>
          <p:spPr>
            <a:xfrm>
              <a:off x="4041062" y="3167187"/>
              <a:ext cx="155113" cy="279230"/>
            </a:xfrm>
            <a:custGeom>
              <a:avLst/>
              <a:gdLst/>
              <a:ahLst/>
              <a:cxnLst/>
              <a:rect l="l" t="t" r="r" b="b"/>
              <a:pathLst>
                <a:path w="4321" h="7778" extrusionOk="0">
                  <a:moveTo>
                    <a:pt x="3495" y="0"/>
                  </a:moveTo>
                  <a:lnTo>
                    <a:pt x="0" y="3975"/>
                  </a:lnTo>
                  <a:lnTo>
                    <a:pt x="4321" y="7777"/>
                  </a:lnTo>
                  <a:lnTo>
                    <a:pt x="4321" y="7777"/>
                  </a:lnTo>
                  <a:lnTo>
                    <a:pt x="34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7" name="Google Shape;517;p22"/>
            <p:cNvSpPr/>
            <p:nvPr/>
          </p:nvSpPr>
          <p:spPr>
            <a:xfrm>
              <a:off x="3770064" y="3159379"/>
              <a:ext cx="430331" cy="301885"/>
            </a:xfrm>
            <a:custGeom>
              <a:avLst/>
              <a:gdLst/>
              <a:ahLst/>
              <a:cxnLst/>
              <a:rect l="l" t="t" r="r" b="b"/>
              <a:pathLst>
                <a:path w="12195" h="8555" extrusionOk="0">
                  <a:moveTo>
                    <a:pt x="11224" y="0"/>
                  </a:moveTo>
                  <a:cubicBezTo>
                    <a:pt x="11200" y="0"/>
                    <a:pt x="11176" y="10"/>
                    <a:pt x="11157" y="29"/>
                  </a:cubicBezTo>
                  <a:lnTo>
                    <a:pt x="11080" y="106"/>
                  </a:lnTo>
                  <a:lnTo>
                    <a:pt x="7547" y="4119"/>
                  </a:lnTo>
                  <a:lnTo>
                    <a:pt x="7528" y="4119"/>
                  </a:lnTo>
                  <a:cubicBezTo>
                    <a:pt x="7528" y="4119"/>
                    <a:pt x="7509" y="4138"/>
                    <a:pt x="7509" y="4138"/>
                  </a:cubicBezTo>
                  <a:cubicBezTo>
                    <a:pt x="7490" y="4158"/>
                    <a:pt x="7490" y="4158"/>
                    <a:pt x="7490" y="4177"/>
                  </a:cubicBezTo>
                  <a:lnTo>
                    <a:pt x="6011" y="5828"/>
                  </a:lnTo>
                  <a:lnTo>
                    <a:pt x="327" y="663"/>
                  </a:lnTo>
                  <a:lnTo>
                    <a:pt x="250" y="605"/>
                  </a:lnTo>
                  <a:cubicBezTo>
                    <a:pt x="231" y="586"/>
                    <a:pt x="207" y="576"/>
                    <a:pt x="181" y="576"/>
                  </a:cubicBezTo>
                  <a:cubicBezTo>
                    <a:pt x="154" y="576"/>
                    <a:pt x="125" y="586"/>
                    <a:pt x="97" y="605"/>
                  </a:cubicBezTo>
                  <a:cubicBezTo>
                    <a:pt x="77" y="644"/>
                    <a:pt x="77" y="720"/>
                    <a:pt x="116" y="759"/>
                  </a:cubicBezTo>
                  <a:lnTo>
                    <a:pt x="173" y="816"/>
                  </a:lnTo>
                  <a:lnTo>
                    <a:pt x="4321" y="4561"/>
                  </a:lnTo>
                  <a:lnTo>
                    <a:pt x="116" y="8325"/>
                  </a:lnTo>
                  <a:lnTo>
                    <a:pt x="39" y="8382"/>
                  </a:lnTo>
                  <a:cubicBezTo>
                    <a:pt x="1" y="8421"/>
                    <a:pt x="1" y="8478"/>
                    <a:pt x="39" y="8536"/>
                  </a:cubicBezTo>
                  <a:cubicBezTo>
                    <a:pt x="58" y="8555"/>
                    <a:pt x="77" y="8555"/>
                    <a:pt x="116" y="8555"/>
                  </a:cubicBezTo>
                  <a:cubicBezTo>
                    <a:pt x="135" y="8555"/>
                    <a:pt x="173" y="8555"/>
                    <a:pt x="193" y="8536"/>
                  </a:cubicBezTo>
                  <a:lnTo>
                    <a:pt x="269" y="8459"/>
                  </a:lnTo>
                  <a:lnTo>
                    <a:pt x="4475" y="4715"/>
                  </a:lnTo>
                  <a:lnTo>
                    <a:pt x="4475" y="4695"/>
                  </a:lnTo>
                  <a:lnTo>
                    <a:pt x="5953" y="6059"/>
                  </a:lnTo>
                  <a:cubicBezTo>
                    <a:pt x="5973" y="6078"/>
                    <a:pt x="6011" y="6078"/>
                    <a:pt x="6030" y="6078"/>
                  </a:cubicBezTo>
                  <a:cubicBezTo>
                    <a:pt x="6069" y="6078"/>
                    <a:pt x="6088" y="6059"/>
                    <a:pt x="6107" y="6039"/>
                  </a:cubicBezTo>
                  <a:lnTo>
                    <a:pt x="7605" y="4350"/>
                  </a:lnTo>
                  <a:lnTo>
                    <a:pt x="11925" y="8171"/>
                  </a:lnTo>
                  <a:lnTo>
                    <a:pt x="12021" y="8248"/>
                  </a:lnTo>
                  <a:cubicBezTo>
                    <a:pt x="12040" y="8267"/>
                    <a:pt x="12060" y="8267"/>
                    <a:pt x="12079" y="8267"/>
                  </a:cubicBezTo>
                  <a:cubicBezTo>
                    <a:pt x="12117" y="8267"/>
                    <a:pt x="12137" y="8267"/>
                    <a:pt x="12156" y="8248"/>
                  </a:cubicBezTo>
                  <a:cubicBezTo>
                    <a:pt x="12194" y="8190"/>
                    <a:pt x="12194" y="8133"/>
                    <a:pt x="12156" y="8094"/>
                  </a:cubicBezTo>
                  <a:lnTo>
                    <a:pt x="12060" y="8017"/>
                  </a:lnTo>
                  <a:lnTo>
                    <a:pt x="7739" y="4196"/>
                  </a:lnTo>
                  <a:lnTo>
                    <a:pt x="11253" y="240"/>
                  </a:lnTo>
                  <a:lnTo>
                    <a:pt x="11311" y="164"/>
                  </a:lnTo>
                  <a:cubicBezTo>
                    <a:pt x="11349" y="125"/>
                    <a:pt x="11349" y="68"/>
                    <a:pt x="11292" y="29"/>
                  </a:cubicBezTo>
                  <a:cubicBezTo>
                    <a:pt x="11272" y="10"/>
                    <a:pt x="11248" y="0"/>
                    <a:pt x="11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18" name="Google Shape;518;p22"/>
          <p:cNvGrpSpPr/>
          <p:nvPr/>
        </p:nvGrpSpPr>
        <p:grpSpPr>
          <a:xfrm rot="614833">
            <a:off x="8190794" y="4201493"/>
            <a:ext cx="846269" cy="805004"/>
            <a:chOff x="8508700" y="4472075"/>
            <a:chExt cx="566395" cy="538813"/>
          </a:xfrm>
        </p:grpSpPr>
        <p:sp>
          <p:nvSpPr>
            <p:cNvPr id="519" name="Google Shape;519;p22"/>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0" name="Google Shape;520;p22"/>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1" name="Google Shape;521;p22"/>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2" name="Google Shape;522;p22"/>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3" name="Google Shape;523;p22"/>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4" name="Google Shape;524;p22"/>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5" name="Google Shape;525;p22"/>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6" name="Google Shape;526;p22"/>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610"/>
        <p:cNvGrpSpPr/>
        <p:nvPr/>
      </p:nvGrpSpPr>
      <p:grpSpPr>
        <a:xfrm>
          <a:off x="0" y="0"/>
          <a:ext cx="0" cy="0"/>
          <a:chOff x="0" y="0"/>
          <a:chExt cx="0" cy="0"/>
        </a:xfrm>
      </p:grpSpPr>
      <p:grpSp>
        <p:nvGrpSpPr>
          <p:cNvPr id="611" name="Google Shape;611;p25"/>
          <p:cNvGrpSpPr/>
          <p:nvPr/>
        </p:nvGrpSpPr>
        <p:grpSpPr>
          <a:xfrm>
            <a:off x="-173832" y="-141450"/>
            <a:ext cx="9471195" cy="5468563"/>
            <a:chOff x="-175994" y="-150600"/>
            <a:chExt cx="9471195" cy="5468563"/>
          </a:xfrm>
        </p:grpSpPr>
        <p:sp>
          <p:nvSpPr>
            <p:cNvPr id="612" name="Google Shape;612;p25"/>
            <p:cNvSpPr/>
            <p:nvPr/>
          </p:nvSpPr>
          <p:spPr>
            <a:xfrm>
              <a:off x="8989324" y="8973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3" name="Google Shape;613;p25"/>
            <p:cNvSpPr/>
            <p:nvPr/>
          </p:nvSpPr>
          <p:spPr>
            <a:xfrm rot="563507" flipH="1">
              <a:off x="7864169"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4" name="Google Shape;614;p25"/>
            <p:cNvSpPr/>
            <p:nvPr/>
          </p:nvSpPr>
          <p:spPr>
            <a:xfrm>
              <a:off x="5164124" y="50107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5" name="Google Shape;615;p25"/>
            <p:cNvSpPr/>
            <p:nvPr/>
          </p:nvSpPr>
          <p:spPr>
            <a:xfrm>
              <a:off x="-175994" y="73056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6" name="Google Shape;616;p25"/>
            <p:cNvSpPr/>
            <p:nvPr/>
          </p:nvSpPr>
          <p:spPr>
            <a:xfrm>
              <a:off x="8518211" y="50400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7" name="Google Shape;617;p25"/>
            <p:cNvSpPr/>
            <p:nvPr/>
          </p:nvSpPr>
          <p:spPr>
            <a:xfrm>
              <a:off x="1377974"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8" name="Google Shape;618;p25"/>
            <p:cNvSpPr/>
            <p:nvPr/>
          </p:nvSpPr>
          <p:spPr>
            <a:xfrm rot="563507" flipH="1">
              <a:off x="18581" y="34062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9" name="Google Shape;619;p25"/>
            <p:cNvSpPr/>
            <p:nvPr/>
          </p:nvSpPr>
          <p:spPr>
            <a:xfrm>
              <a:off x="633056" y="-124887"/>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0" name="Google Shape;620;p25"/>
            <p:cNvSpPr/>
            <p:nvPr/>
          </p:nvSpPr>
          <p:spPr>
            <a:xfrm rot="563507" flipH="1">
              <a:off x="4407256" y="-129868"/>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1" name="Google Shape;621;p25"/>
            <p:cNvSpPr/>
            <p:nvPr/>
          </p:nvSpPr>
          <p:spPr>
            <a:xfrm rot="563507" flipH="1">
              <a:off x="8785656" y="30879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22" name="Google Shape;622;p25"/>
          <p:cNvGrpSpPr/>
          <p:nvPr/>
        </p:nvGrpSpPr>
        <p:grpSpPr>
          <a:xfrm>
            <a:off x="189275" y="236176"/>
            <a:ext cx="8717100" cy="4680600"/>
            <a:chOff x="189275" y="236176"/>
            <a:chExt cx="8717100" cy="4680600"/>
          </a:xfrm>
        </p:grpSpPr>
        <p:sp>
          <p:nvSpPr>
            <p:cNvPr id="623" name="Google Shape;623;p25"/>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4" name="Google Shape;624;p25"/>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5" name="Google Shape;625;p25"/>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6" name="Google Shape;626;p25"/>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27" name="Google Shape;627;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628" name="Google Shape;628;p25"/>
          <p:cNvGrpSpPr/>
          <p:nvPr/>
        </p:nvGrpSpPr>
        <p:grpSpPr>
          <a:xfrm rot="663299">
            <a:off x="8255498" y="73667"/>
            <a:ext cx="846265" cy="805011"/>
            <a:chOff x="8508700" y="4472075"/>
            <a:chExt cx="566395" cy="538813"/>
          </a:xfrm>
        </p:grpSpPr>
        <p:sp>
          <p:nvSpPr>
            <p:cNvPr id="629" name="Google Shape;629;p25"/>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0" name="Google Shape;630;p25"/>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1" name="Google Shape;631;p25"/>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2" name="Google Shape;632;p25"/>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3" name="Google Shape;633;p25"/>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4" name="Google Shape;634;p25"/>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5" name="Google Shape;635;p25"/>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6" name="Google Shape;636;p25"/>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37" name="Google Shape;637;p25"/>
          <p:cNvGrpSpPr/>
          <p:nvPr/>
        </p:nvGrpSpPr>
        <p:grpSpPr>
          <a:xfrm>
            <a:off x="115863" y="4276975"/>
            <a:ext cx="792134" cy="738603"/>
            <a:chOff x="3517338" y="2986262"/>
            <a:chExt cx="792134" cy="738603"/>
          </a:xfrm>
        </p:grpSpPr>
        <p:sp>
          <p:nvSpPr>
            <p:cNvPr id="638" name="Google Shape;638;p25"/>
            <p:cNvSpPr/>
            <p:nvPr/>
          </p:nvSpPr>
          <p:spPr>
            <a:xfrm>
              <a:off x="3517338" y="2986262"/>
              <a:ext cx="792134" cy="738603"/>
            </a:xfrm>
            <a:custGeom>
              <a:avLst/>
              <a:gdLst/>
              <a:ahLst/>
              <a:cxnLst/>
              <a:rect l="l" t="t" r="r" b="b"/>
              <a:pathLst>
                <a:path w="22448" h="20931" extrusionOk="0">
                  <a:moveTo>
                    <a:pt x="12558" y="0"/>
                  </a:moveTo>
                  <a:cubicBezTo>
                    <a:pt x="8814" y="0"/>
                    <a:pt x="5434" y="2074"/>
                    <a:pt x="3745" y="5415"/>
                  </a:cubicBezTo>
                  <a:cubicBezTo>
                    <a:pt x="3034" y="6817"/>
                    <a:pt x="2688" y="8315"/>
                    <a:pt x="2688" y="9889"/>
                  </a:cubicBezTo>
                  <a:cubicBezTo>
                    <a:pt x="2688" y="12213"/>
                    <a:pt x="3514" y="14460"/>
                    <a:pt x="5012" y="16245"/>
                  </a:cubicBezTo>
                  <a:lnTo>
                    <a:pt x="595" y="19049"/>
                  </a:lnTo>
                  <a:cubicBezTo>
                    <a:pt x="173" y="19337"/>
                    <a:pt x="0" y="19894"/>
                    <a:pt x="231" y="20355"/>
                  </a:cubicBezTo>
                  <a:cubicBezTo>
                    <a:pt x="403" y="20719"/>
                    <a:pt x="768" y="20931"/>
                    <a:pt x="1152" y="20931"/>
                  </a:cubicBezTo>
                  <a:cubicBezTo>
                    <a:pt x="1268" y="20931"/>
                    <a:pt x="1383" y="20911"/>
                    <a:pt x="1479" y="20873"/>
                  </a:cubicBezTo>
                  <a:lnTo>
                    <a:pt x="7950" y="18607"/>
                  </a:lnTo>
                  <a:cubicBezTo>
                    <a:pt x="8296" y="18799"/>
                    <a:pt x="8680" y="18972"/>
                    <a:pt x="9044" y="19126"/>
                  </a:cubicBezTo>
                  <a:cubicBezTo>
                    <a:pt x="10177" y="19548"/>
                    <a:pt x="11368" y="19759"/>
                    <a:pt x="12558" y="19759"/>
                  </a:cubicBezTo>
                  <a:cubicBezTo>
                    <a:pt x="13019" y="19759"/>
                    <a:pt x="13480" y="19740"/>
                    <a:pt x="13941" y="19683"/>
                  </a:cubicBezTo>
                  <a:cubicBezTo>
                    <a:pt x="14709" y="19567"/>
                    <a:pt x="15458" y="19375"/>
                    <a:pt x="16188" y="19087"/>
                  </a:cubicBezTo>
                  <a:cubicBezTo>
                    <a:pt x="17148" y="18703"/>
                    <a:pt x="18031" y="18185"/>
                    <a:pt x="18818" y="17532"/>
                  </a:cubicBezTo>
                  <a:cubicBezTo>
                    <a:pt x="21123" y="15650"/>
                    <a:pt x="22448" y="12866"/>
                    <a:pt x="22448" y="9889"/>
                  </a:cubicBezTo>
                  <a:cubicBezTo>
                    <a:pt x="22448" y="6913"/>
                    <a:pt x="21123" y="4109"/>
                    <a:pt x="18818" y="2228"/>
                  </a:cubicBezTo>
                  <a:cubicBezTo>
                    <a:pt x="18588" y="2036"/>
                    <a:pt x="18338" y="1844"/>
                    <a:pt x="18089" y="1671"/>
                  </a:cubicBezTo>
                  <a:cubicBezTo>
                    <a:pt x="17417" y="1229"/>
                    <a:pt x="16687" y="864"/>
                    <a:pt x="15919" y="576"/>
                  </a:cubicBezTo>
                  <a:cubicBezTo>
                    <a:pt x="14844" y="192"/>
                    <a:pt x="13711" y="0"/>
                    <a:pt x="12558" y="0"/>
                  </a:cubicBezTo>
                  <a:close/>
                </a:path>
              </a:pathLst>
            </a:custGeom>
            <a:solidFill>
              <a:schemeClr val="accent6"/>
            </a:solidFill>
            <a:ln>
              <a:noFill/>
            </a:ln>
            <a:effectLst>
              <a:outerShdw dist="47625" dir="3360000" algn="bl" rotWithShape="0">
                <a:schemeClr val="dk1">
                  <a:alpha val="5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9" name="Google Shape;639;p25"/>
            <p:cNvSpPr/>
            <p:nvPr/>
          </p:nvSpPr>
          <p:spPr>
            <a:xfrm>
              <a:off x="3557988" y="3022149"/>
              <a:ext cx="715560" cy="666793"/>
            </a:xfrm>
            <a:custGeom>
              <a:avLst/>
              <a:gdLst/>
              <a:ahLst/>
              <a:cxnLst/>
              <a:rect l="l" t="t" r="r" b="b"/>
              <a:pathLst>
                <a:path w="20278" h="18896" extrusionOk="0">
                  <a:moveTo>
                    <a:pt x="11406" y="1"/>
                  </a:moveTo>
                  <a:cubicBezTo>
                    <a:pt x="7950" y="1"/>
                    <a:pt x="4954" y="1979"/>
                    <a:pt x="3495" y="4859"/>
                  </a:cubicBezTo>
                  <a:cubicBezTo>
                    <a:pt x="2900" y="6069"/>
                    <a:pt x="2554" y="7432"/>
                    <a:pt x="2554" y="8872"/>
                  </a:cubicBezTo>
                  <a:cubicBezTo>
                    <a:pt x="2554" y="11465"/>
                    <a:pt x="3668" y="13788"/>
                    <a:pt x="5454" y="15401"/>
                  </a:cubicBezTo>
                  <a:lnTo>
                    <a:pt x="0" y="18896"/>
                  </a:lnTo>
                  <a:lnTo>
                    <a:pt x="6894" y="16476"/>
                  </a:lnTo>
                  <a:cubicBezTo>
                    <a:pt x="7336" y="16745"/>
                    <a:pt x="7796" y="16957"/>
                    <a:pt x="8277" y="17149"/>
                  </a:cubicBezTo>
                  <a:cubicBezTo>
                    <a:pt x="9237" y="17533"/>
                    <a:pt x="10312" y="17725"/>
                    <a:pt x="11406" y="17725"/>
                  </a:cubicBezTo>
                  <a:cubicBezTo>
                    <a:pt x="11829" y="17725"/>
                    <a:pt x="12232" y="17705"/>
                    <a:pt x="12635" y="17648"/>
                  </a:cubicBezTo>
                  <a:cubicBezTo>
                    <a:pt x="13346" y="17552"/>
                    <a:pt x="14018" y="17379"/>
                    <a:pt x="14652" y="17129"/>
                  </a:cubicBezTo>
                  <a:cubicBezTo>
                    <a:pt x="15516" y="16784"/>
                    <a:pt x="16322" y="16304"/>
                    <a:pt x="17033" y="15728"/>
                  </a:cubicBezTo>
                  <a:cubicBezTo>
                    <a:pt x="19011" y="14095"/>
                    <a:pt x="20278" y="11637"/>
                    <a:pt x="20278" y="8872"/>
                  </a:cubicBezTo>
                  <a:cubicBezTo>
                    <a:pt x="20278" y="6107"/>
                    <a:pt x="19011" y="3630"/>
                    <a:pt x="17033" y="1998"/>
                  </a:cubicBezTo>
                  <a:cubicBezTo>
                    <a:pt x="16822" y="1825"/>
                    <a:pt x="16591" y="1652"/>
                    <a:pt x="16361" y="1499"/>
                  </a:cubicBezTo>
                  <a:cubicBezTo>
                    <a:pt x="15765" y="1095"/>
                    <a:pt x="15113" y="769"/>
                    <a:pt x="14421" y="519"/>
                  </a:cubicBezTo>
                  <a:cubicBezTo>
                    <a:pt x="13480" y="174"/>
                    <a:pt x="12463" y="1"/>
                    <a:pt x="114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0" name="Google Shape;640;p25"/>
            <p:cNvSpPr/>
            <p:nvPr/>
          </p:nvSpPr>
          <p:spPr>
            <a:xfrm>
              <a:off x="3557988" y="3022149"/>
              <a:ext cx="715560" cy="666793"/>
            </a:xfrm>
            <a:custGeom>
              <a:avLst/>
              <a:gdLst/>
              <a:ahLst/>
              <a:cxnLst/>
              <a:rect l="l" t="t" r="r" b="b"/>
              <a:pathLst>
                <a:path w="20278" h="18896" extrusionOk="0">
                  <a:moveTo>
                    <a:pt x="17234" y="3889"/>
                  </a:moveTo>
                  <a:cubicBezTo>
                    <a:pt x="17258" y="3889"/>
                    <a:pt x="17282" y="3899"/>
                    <a:pt x="17302" y="3918"/>
                  </a:cubicBezTo>
                  <a:cubicBezTo>
                    <a:pt x="17340" y="3957"/>
                    <a:pt x="17359" y="4014"/>
                    <a:pt x="17321" y="4072"/>
                  </a:cubicBezTo>
                  <a:lnTo>
                    <a:pt x="17244" y="4129"/>
                  </a:lnTo>
                  <a:lnTo>
                    <a:pt x="18070" y="11906"/>
                  </a:lnTo>
                  <a:lnTo>
                    <a:pt x="18147" y="11983"/>
                  </a:lnTo>
                  <a:cubicBezTo>
                    <a:pt x="18204" y="12022"/>
                    <a:pt x="18204" y="12098"/>
                    <a:pt x="18166" y="12137"/>
                  </a:cubicBezTo>
                  <a:cubicBezTo>
                    <a:pt x="18147" y="12156"/>
                    <a:pt x="18108" y="12175"/>
                    <a:pt x="18089" y="12175"/>
                  </a:cubicBezTo>
                  <a:cubicBezTo>
                    <a:pt x="18070" y="12175"/>
                    <a:pt x="18031" y="12156"/>
                    <a:pt x="18012" y="12137"/>
                  </a:cubicBezTo>
                  <a:lnTo>
                    <a:pt x="17935" y="12060"/>
                  </a:lnTo>
                  <a:lnTo>
                    <a:pt x="6279" y="12348"/>
                  </a:lnTo>
                  <a:lnTo>
                    <a:pt x="6183" y="12425"/>
                  </a:lnTo>
                  <a:cubicBezTo>
                    <a:pt x="6164" y="12444"/>
                    <a:pt x="6145" y="12444"/>
                    <a:pt x="6126" y="12444"/>
                  </a:cubicBezTo>
                  <a:cubicBezTo>
                    <a:pt x="6087" y="12444"/>
                    <a:pt x="6068" y="12444"/>
                    <a:pt x="6049" y="12425"/>
                  </a:cubicBezTo>
                  <a:cubicBezTo>
                    <a:pt x="6011" y="12367"/>
                    <a:pt x="6011" y="12310"/>
                    <a:pt x="6049" y="12271"/>
                  </a:cubicBezTo>
                  <a:lnTo>
                    <a:pt x="6126" y="12214"/>
                  </a:lnTo>
                  <a:lnTo>
                    <a:pt x="6183" y="4705"/>
                  </a:lnTo>
                  <a:lnTo>
                    <a:pt x="6126" y="4648"/>
                  </a:lnTo>
                  <a:cubicBezTo>
                    <a:pt x="6068" y="4609"/>
                    <a:pt x="6068" y="4533"/>
                    <a:pt x="6107" y="4494"/>
                  </a:cubicBezTo>
                  <a:cubicBezTo>
                    <a:pt x="6126" y="4475"/>
                    <a:pt x="6155" y="4465"/>
                    <a:pt x="6183" y="4465"/>
                  </a:cubicBezTo>
                  <a:cubicBezTo>
                    <a:pt x="6212" y="4465"/>
                    <a:pt x="6241" y="4475"/>
                    <a:pt x="6260" y="4494"/>
                  </a:cubicBezTo>
                  <a:lnTo>
                    <a:pt x="6337" y="4552"/>
                  </a:lnTo>
                  <a:lnTo>
                    <a:pt x="17090" y="3995"/>
                  </a:lnTo>
                  <a:lnTo>
                    <a:pt x="17148" y="3918"/>
                  </a:lnTo>
                  <a:lnTo>
                    <a:pt x="17167" y="3918"/>
                  </a:lnTo>
                  <a:cubicBezTo>
                    <a:pt x="17186" y="3899"/>
                    <a:pt x="17210" y="3889"/>
                    <a:pt x="17234" y="3889"/>
                  </a:cubicBezTo>
                  <a:close/>
                  <a:moveTo>
                    <a:pt x="11406" y="1"/>
                  </a:moveTo>
                  <a:cubicBezTo>
                    <a:pt x="7950" y="1"/>
                    <a:pt x="4954" y="1979"/>
                    <a:pt x="3495" y="4859"/>
                  </a:cubicBezTo>
                  <a:cubicBezTo>
                    <a:pt x="2881" y="6050"/>
                    <a:pt x="2554" y="7413"/>
                    <a:pt x="2554" y="8853"/>
                  </a:cubicBezTo>
                  <a:cubicBezTo>
                    <a:pt x="2554" y="11465"/>
                    <a:pt x="3668" y="13788"/>
                    <a:pt x="5454" y="15401"/>
                  </a:cubicBezTo>
                  <a:lnTo>
                    <a:pt x="0" y="18896"/>
                  </a:lnTo>
                  <a:lnTo>
                    <a:pt x="6894" y="16476"/>
                  </a:lnTo>
                  <a:cubicBezTo>
                    <a:pt x="7336" y="16745"/>
                    <a:pt x="7777" y="16957"/>
                    <a:pt x="8257" y="17149"/>
                  </a:cubicBezTo>
                  <a:cubicBezTo>
                    <a:pt x="9237" y="17513"/>
                    <a:pt x="10293" y="17725"/>
                    <a:pt x="11406" y="17725"/>
                  </a:cubicBezTo>
                  <a:cubicBezTo>
                    <a:pt x="11829" y="17725"/>
                    <a:pt x="12232" y="17705"/>
                    <a:pt x="12635" y="17648"/>
                  </a:cubicBezTo>
                  <a:cubicBezTo>
                    <a:pt x="13346" y="17552"/>
                    <a:pt x="14018" y="17360"/>
                    <a:pt x="14652" y="17110"/>
                  </a:cubicBezTo>
                  <a:cubicBezTo>
                    <a:pt x="15516" y="16784"/>
                    <a:pt x="16322" y="16304"/>
                    <a:pt x="17033" y="15728"/>
                  </a:cubicBezTo>
                  <a:cubicBezTo>
                    <a:pt x="19011" y="14095"/>
                    <a:pt x="20278" y="11637"/>
                    <a:pt x="20278" y="8853"/>
                  </a:cubicBezTo>
                  <a:cubicBezTo>
                    <a:pt x="20278" y="6088"/>
                    <a:pt x="19011" y="3630"/>
                    <a:pt x="17033" y="1998"/>
                  </a:cubicBezTo>
                  <a:cubicBezTo>
                    <a:pt x="16802" y="1825"/>
                    <a:pt x="16591" y="1652"/>
                    <a:pt x="16361" y="1499"/>
                  </a:cubicBezTo>
                  <a:cubicBezTo>
                    <a:pt x="15765" y="1095"/>
                    <a:pt x="15113" y="769"/>
                    <a:pt x="14421" y="519"/>
                  </a:cubicBezTo>
                  <a:cubicBezTo>
                    <a:pt x="13480" y="174"/>
                    <a:pt x="12463" y="1"/>
                    <a:pt x="114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1" name="Google Shape;641;p25"/>
            <p:cNvSpPr/>
            <p:nvPr/>
          </p:nvSpPr>
          <p:spPr>
            <a:xfrm>
              <a:off x="3779557" y="3313510"/>
              <a:ext cx="411346" cy="144361"/>
            </a:xfrm>
            <a:custGeom>
              <a:avLst/>
              <a:gdLst/>
              <a:ahLst/>
              <a:cxnLst/>
              <a:rect l="l" t="t" r="r" b="b"/>
              <a:pathLst>
                <a:path w="11657" h="4091" extrusionOk="0">
                  <a:moveTo>
                    <a:pt x="7317" y="1"/>
                  </a:moveTo>
                  <a:lnTo>
                    <a:pt x="7327" y="10"/>
                  </a:lnTo>
                  <a:lnTo>
                    <a:pt x="7327" y="10"/>
                  </a:lnTo>
                  <a:lnTo>
                    <a:pt x="7336" y="1"/>
                  </a:lnTo>
                  <a:close/>
                  <a:moveTo>
                    <a:pt x="7327" y="10"/>
                  </a:moveTo>
                  <a:lnTo>
                    <a:pt x="5838" y="1691"/>
                  </a:lnTo>
                  <a:cubicBezTo>
                    <a:pt x="5819" y="1710"/>
                    <a:pt x="5780" y="1710"/>
                    <a:pt x="5761" y="1729"/>
                  </a:cubicBezTo>
                  <a:cubicBezTo>
                    <a:pt x="5723" y="1729"/>
                    <a:pt x="5704" y="1710"/>
                    <a:pt x="5684" y="1691"/>
                  </a:cubicBezTo>
                  <a:lnTo>
                    <a:pt x="4206" y="347"/>
                  </a:lnTo>
                  <a:lnTo>
                    <a:pt x="4187" y="347"/>
                  </a:lnTo>
                  <a:lnTo>
                    <a:pt x="0" y="4091"/>
                  </a:lnTo>
                  <a:lnTo>
                    <a:pt x="11656" y="3822"/>
                  </a:lnTo>
                  <a:lnTo>
                    <a:pt x="7327" y="1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2" name="Google Shape;642;p25"/>
            <p:cNvSpPr/>
            <p:nvPr/>
          </p:nvSpPr>
          <p:spPr>
            <a:xfrm>
              <a:off x="3781603" y="3163084"/>
              <a:ext cx="379482" cy="201986"/>
            </a:xfrm>
            <a:custGeom>
              <a:avLst/>
              <a:gdLst/>
              <a:ahLst/>
              <a:cxnLst/>
              <a:rect l="l" t="t" r="r" b="b"/>
              <a:pathLst>
                <a:path w="10754" h="5724" extrusionOk="0">
                  <a:moveTo>
                    <a:pt x="10753" y="1"/>
                  </a:moveTo>
                  <a:lnTo>
                    <a:pt x="0" y="558"/>
                  </a:lnTo>
                  <a:lnTo>
                    <a:pt x="5684" y="5723"/>
                  </a:lnTo>
                  <a:lnTo>
                    <a:pt x="7163" y="4072"/>
                  </a:lnTo>
                  <a:cubicBezTo>
                    <a:pt x="7163" y="4072"/>
                    <a:pt x="7163" y="4053"/>
                    <a:pt x="7182" y="4033"/>
                  </a:cubicBezTo>
                  <a:cubicBezTo>
                    <a:pt x="7182" y="4033"/>
                    <a:pt x="7201" y="4014"/>
                    <a:pt x="7201" y="4014"/>
                  </a:cubicBezTo>
                  <a:lnTo>
                    <a:pt x="1075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3" name="Google Shape;643;p25"/>
            <p:cNvSpPr/>
            <p:nvPr/>
          </p:nvSpPr>
          <p:spPr>
            <a:xfrm>
              <a:off x="3774123" y="3188172"/>
              <a:ext cx="148455" cy="264974"/>
            </a:xfrm>
            <a:custGeom>
              <a:avLst/>
              <a:gdLst/>
              <a:ahLst/>
              <a:cxnLst/>
              <a:rect l="l" t="t" r="r" b="b"/>
              <a:pathLst>
                <a:path w="4207" h="7509" extrusionOk="0">
                  <a:moveTo>
                    <a:pt x="58" y="0"/>
                  </a:moveTo>
                  <a:lnTo>
                    <a:pt x="1" y="7509"/>
                  </a:lnTo>
                  <a:lnTo>
                    <a:pt x="1" y="7509"/>
                  </a:lnTo>
                  <a:lnTo>
                    <a:pt x="4206" y="3764"/>
                  </a:lnTo>
                  <a:lnTo>
                    <a:pt x="5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4" name="Google Shape;644;p25"/>
            <p:cNvSpPr/>
            <p:nvPr/>
          </p:nvSpPr>
          <p:spPr>
            <a:xfrm>
              <a:off x="4041062" y="3167187"/>
              <a:ext cx="155113" cy="279230"/>
            </a:xfrm>
            <a:custGeom>
              <a:avLst/>
              <a:gdLst/>
              <a:ahLst/>
              <a:cxnLst/>
              <a:rect l="l" t="t" r="r" b="b"/>
              <a:pathLst>
                <a:path w="4321" h="7778" extrusionOk="0">
                  <a:moveTo>
                    <a:pt x="3495" y="0"/>
                  </a:moveTo>
                  <a:lnTo>
                    <a:pt x="0" y="3975"/>
                  </a:lnTo>
                  <a:lnTo>
                    <a:pt x="4321" y="7777"/>
                  </a:lnTo>
                  <a:lnTo>
                    <a:pt x="4321" y="7777"/>
                  </a:lnTo>
                  <a:lnTo>
                    <a:pt x="34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5" name="Google Shape;645;p25"/>
            <p:cNvSpPr/>
            <p:nvPr/>
          </p:nvSpPr>
          <p:spPr>
            <a:xfrm>
              <a:off x="3770064" y="3159379"/>
              <a:ext cx="430331" cy="301885"/>
            </a:xfrm>
            <a:custGeom>
              <a:avLst/>
              <a:gdLst/>
              <a:ahLst/>
              <a:cxnLst/>
              <a:rect l="l" t="t" r="r" b="b"/>
              <a:pathLst>
                <a:path w="12195" h="8555" extrusionOk="0">
                  <a:moveTo>
                    <a:pt x="11224" y="0"/>
                  </a:moveTo>
                  <a:cubicBezTo>
                    <a:pt x="11200" y="0"/>
                    <a:pt x="11176" y="10"/>
                    <a:pt x="11157" y="29"/>
                  </a:cubicBezTo>
                  <a:lnTo>
                    <a:pt x="11080" y="106"/>
                  </a:lnTo>
                  <a:lnTo>
                    <a:pt x="7547" y="4119"/>
                  </a:lnTo>
                  <a:lnTo>
                    <a:pt x="7528" y="4119"/>
                  </a:lnTo>
                  <a:cubicBezTo>
                    <a:pt x="7528" y="4119"/>
                    <a:pt x="7509" y="4138"/>
                    <a:pt x="7509" y="4138"/>
                  </a:cubicBezTo>
                  <a:cubicBezTo>
                    <a:pt x="7490" y="4158"/>
                    <a:pt x="7490" y="4158"/>
                    <a:pt x="7490" y="4177"/>
                  </a:cubicBezTo>
                  <a:lnTo>
                    <a:pt x="6011" y="5828"/>
                  </a:lnTo>
                  <a:lnTo>
                    <a:pt x="327" y="663"/>
                  </a:lnTo>
                  <a:lnTo>
                    <a:pt x="250" y="605"/>
                  </a:lnTo>
                  <a:cubicBezTo>
                    <a:pt x="231" y="586"/>
                    <a:pt x="207" y="576"/>
                    <a:pt x="181" y="576"/>
                  </a:cubicBezTo>
                  <a:cubicBezTo>
                    <a:pt x="154" y="576"/>
                    <a:pt x="125" y="586"/>
                    <a:pt x="97" y="605"/>
                  </a:cubicBezTo>
                  <a:cubicBezTo>
                    <a:pt x="77" y="644"/>
                    <a:pt x="77" y="720"/>
                    <a:pt x="116" y="759"/>
                  </a:cubicBezTo>
                  <a:lnTo>
                    <a:pt x="173" y="816"/>
                  </a:lnTo>
                  <a:lnTo>
                    <a:pt x="4321" y="4561"/>
                  </a:lnTo>
                  <a:lnTo>
                    <a:pt x="116" y="8325"/>
                  </a:lnTo>
                  <a:lnTo>
                    <a:pt x="39" y="8382"/>
                  </a:lnTo>
                  <a:cubicBezTo>
                    <a:pt x="1" y="8421"/>
                    <a:pt x="1" y="8478"/>
                    <a:pt x="39" y="8536"/>
                  </a:cubicBezTo>
                  <a:cubicBezTo>
                    <a:pt x="58" y="8555"/>
                    <a:pt x="77" y="8555"/>
                    <a:pt x="116" y="8555"/>
                  </a:cubicBezTo>
                  <a:cubicBezTo>
                    <a:pt x="135" y="8555"/>
                    <a:pt x="173" y="8555"/>
                    <a:pt x="193" y="8536"/>
                  </a:cubicBezTo>
                  <a:lnTo>
                    <a:pt x="269" y="8459"/>
                  </a:lnTo>
                  <a:lnTo>
                    <a:pt x="4475" y="4715"/>
                  </a:lnTo>
                  <a:lnTo>
                    <a:pt x="4475" y="4695"/>
                  </a:lnTo>
                  <a:lnTo>
                    <a:pt x="5953" y="6059"/>
                  </a:lnTo>
                  <a:cubicBezTo>
                    <a:pt x="5973" y="6078"/>
                    <a:pt x="6011" y="6078"/>
                    <a:pt x="6030" y="6078"/>
                  </a:cubicBezTo>
                  <a:cubicBezTo>
                    <a:pt x="6069" y="6078"/>
                    <a:pt x="6088" y="6059"/>
                    <a:pt x="6107" y="6039"/>
                  </a:cubicBezTo>
                  <a:lnTo>
                    <a:pt x="7605" y="4350"/>
                  </a:lnTo>
                  <a:lnTo>
                    <a:pt x="11925" y="8171"/>
                  </a:lnTo>
                  <a:lnTo>
                    <a:pt x="12021" y="8248"/>
                  </a:lnTo>
                  <a:cubicBezTo>
                    <a:pt x="12040" y="8267"/>
                    <a:pt x="12060" y="8267"/>
                    <a:pt x="12079" y="8267"/>
                  </a:cubicBezTo>
                  <a:cubicBezTo>
                    <a:pt x="12117" y="8267"/>
                    <a:pt x="12137" y="8267"/>
                    <a:pt x="12156" y="8248"/>
                  </a:cubicBezTo>
                  <a:cubicBezTo>
                    <a:pt x="12194" y="8190"/>
                    <a:pt x="12194" y="8133"/>
                    <a:pt x="12156" y="8094"/>
                  </a:cubicBezTo>
                  <a:lnTo>
                    <a:pt x="12060" y="8017"/>
                  </a:lnTo>
                  <a:lnTo>
                    <a:pt x="7739" y="4196"/>
                  </a:lnTo>
                  <a:lnTo>
                    <a:pt x="11253" y="240"/>
                  </a:lnTo>
                  <a:lnTo>
                    <a:pt x="11311" y="164"/>
                  </a:lnTo>
                  <a:cubicBezTo>
                    <a:pt x="11349" y="125"/>
                    <a:pt x="11349" y="68"/>
                    <a:pt x="11292" y="29"/>
                  </a:cubicBezTo>
                  <a:cubicBezTo>
                    <a:pt x="11272" y="10"/>
                    <a:pt x="11248" y="0"/>
                    <a:pt x="11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646"/>
        <p:cNvGrpSpPr/>
        <p:nvPr/>
      </p:nvGrpSpPr>
      <p:grpSpPr>
        <a:xfrm>
          <a:off x="0" y="0"/>
          <a:ext cx="0" cy="0"/>
          <a:chOff x="0" y="0"/>
          <a:chExt cx="0" cy="0"/>
        </a:xfrm>
      </p:grpSpPr>
      <p:grpSp>
        <p:nvGrpSpPr>
          <p:cNvPr id="647" name="Google Shape;647;p26"/>
          <p:cNvGrpSpPr/>
          <p:nvPr/>
        </p:nvGrpSpPr>
        <p:grpSpPr>
          <a:xfrm>
            <a:off x="-173832" y="-141450"/>
            <a:ext cx="9471195" cy="5468563"/>
            <a:chOff x="-175994" y="-150600"/>
            <a:chExt cx="9471195" cy="5468563"/>
          </a:xfrm>
        </p:grpSpPr>
        <p:sp>
          <p:nvSpPr>
            <p:cNvPr id="648" name="Google Shape;648;p26"/>
            <p:cNvSpPr/>
            <p:nvPr/>
          </p:nvSpPr>
          <p:spPr>
            <a:xfrm>
              <a:off x="8989324" y="8973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9" name="Google Shape;649;p26"/>
            <p:cNvSpPr/>
            <p:nvPr/>
          </p:nvSpPr>
          <p:spPr>
            <a:xfrm rot="563507" flipH="1">
              <a:off x="7864169"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0" name="Google Shape;650;p26"/>
            <p:cNvSpPr/>
            <p:nvPr/>
          </p:nvSpPr>
          <p:spPr>
            <a:xfrm>
              <a:off x="5164124" y="50107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1" name="Google Shape;651;p26"/>
            <p:cNvSpPr/>
            <p:nvPr/>
          </p:nvSpPr>
          <p:spPr>
            <a:xfrm>
              <a:off x="-175994" y="73056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2" name="Google Shape;652;p26"/>
            <p:cNvSpPr/>
            <p:nvPr/>
          </p:nvSpPr>
          <p:spPr>
            <a:xfrm>
              <a:off x="8518211" y="50400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3" name="Google Shape;653;p26"/>
            <p:cNvSpPr/>
            <p:nvPr/>
          </p:nvSpPr>
          <p:spPr>
            <a:xfrm>
              <a:off x="1377974" y="47620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4" name="Google Shape;654;p26"/>
            <p:cNvSpPr/>
            <p:nvPr/>
          </p:nvSpPr>
          <p:spPr>
            <a:xfrm rot="563507" flipH="1">
              <a:off x="18581" y="34062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5" name="Google Shape;655;p26"/>
            <p:cNvSpPr/>
            <p:nvPr/>
          </p:nvSpPr>
          <p:spPr>
            <a:xfrm>
              <a:off x="633056" y="-124887"/>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6" name="Google Shape;656;p26"/>
            <p:cNvSpPr/>
            <p:nvPr/>
          </p:nvSpPr>
          <p:spPr>
            <a:xfrm rot="563507" flipH="1">
              <a:off x="4407256" y="-129868"/>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7" name="Google Shape;657;p26"/>
            <p:cNvSpPr/>
            <p:nvPr/>
          </p:nvSpPr>
          <p:spPr>
            <a:xfrm rot="563507" flipH="1">
              <a:off x="8785656" y="30879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58" name="Google Shape;658;p26"/>
          <p:cNvGrpSpPr/>
          <p:nvPr/>
        </p:nvGrpSpPr>
        <p:grpSpPr>
          <a:xfrm>
            <a:off x="189275" y="236176"/>
            <a:ext cx="8717100" cy="4680600"/>
            <a:chOff x="189275" y="236176"/>
            <a:chExt cx="8717100" cy="4680600"/>
          </a:xfrm>
        </p:grpSpPr>
        <p:sp>
          <p:nvSpPr>
            <p:cNvPr id="659" name="Google Shape;659;p26"/>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0" name="Google Shape;660;p26"/>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1" name="Google Shape;661;p26"/>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2" name="Google Shape;662;p26"/>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63" name="Google Shape;663;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64" name="Google Shape;664;p26"/>
          <p:cNvSpPr txBox="1">
            <a:spLocks noGrp="1"/>
          </p:cNvSpPr>
          <p:nvPr>
            <p:ph type="subTitle" idx="1"/>
          </p:nvPr>
        </p:nvSpPr>
        <p:spPr>
          <a:xfrm>
            <a:off x="2402498" y="1899975"/>
            <a:ext cx="1978200" cy="66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65" name="Google Shape;665;p26"/>
          <p:cNvSpPr txBox="1">
            <a:spLocks noGrp="1"/>
          </p:cNvSpPr>
          <p:nvPr>
            <p:ph type="subTitle" idx="2"/>
          </p:nvPr>
        </p:nvSpPr>
        <p:spPr>
          <a:xfrm>
            <a:off x="5480602" y="1899975"/>
            <a:ext cx="1978200" cy="66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66" name="Google Shape;666;p26"/>
          <p:cNvSpPr txBox="1">
            <a:spLocks noGrp="1"/>
          </p:cNvSpPr>
          <p:nvPr>
            <p:ph type="subTitle" idx="3"/>
          </p:nvPr>
        </p:nvSpPr>
        <p:spPr>
          <a:xfrm>
            <a:off x="2402498" y="3333375"/>
            <a:ext cx="1978200" cy="66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67" name="Google Shape;667;p26"/>
          <p:cNvSpPr txBox="1">
            <a:spLocks noGrp="1"/>
          </p:cNvSpPr>
          <p:nvPr>
            <p:ph type="subTitle" idx="4"/>
          </p:nvPr>
        </p:nvSpPr>
        <p:spPr>
          <a:xfrm>
            <a:off x="5480602" y="3333375"/>
            <a:ext cx="1978200" cy="665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68" name="Google Shape;668;p26"/>
          <p:cNvSpPr txBox="1">
            <a:spLocks noGrp="1"/>
          </p:cNvSpPr>
          <p:nvPr>
            <p:ph type="subTitle" idx="5"/>
          </p:nvPr>
        </p:nvSpPr>
        <p:spPr>
          <a:xfrm>
            <a:off x="2402498" y="1616375"/>
            <a:ext cx="1978200" cy="3771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69" name="Google Shape;669;p26"/>
          <p:cNvSpPr txBox="1">
            <a:spLocks noGrp="1"/>
          </p:cNvSpPr>
          <p:nvPr>
            <p:ph type="subTitle" idx="6"/>
          </p:nvPr>
        </p:nvSpPr>
        <p:spPr>
          <a:xfrm>
            <a:off x="2402498" y="3049850"/>
            <a:ext cx="1978200" cy="3771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70" name="Google Shape;670;p26"/>
          <p:cNvSpPr txBox="1">
            <a:spLocks noGrp="1"/>
          </p:cNvSpPr>
          <p:nvPr>
            <p:ph type="subTitle" idx="7"/>
          </p:nvPr>
        </p:nvSpPr>
        <p:spPr>
          <a:xfrm>
            <a:off x="5480598" y="1616375"/>
            <a:ext cx="1978200" cy="3771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71" name="Google Shape;671;p26"/>
          <p:cNvSpPr txBox="1">
            <a:spLocks noGrp="1"/>
          </p:cNvSpPr>
          <p:nvPr>
            <p:ph type="subTitle" idx="8"/>
          </p:nvPr>
        </p:nvSpPr>
        <p:spPr>
          <a:xfrm>
            <a:off x="5480598" y="3049850"/>
            <a:ext cx="1978200" cy="3771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a:solidFill>
                  <a:schemeClr val="dk1"/>
                </a:solidFill>
                <a:latin typeface="DM Serif Display"/>
                <a:ea typeface="DM Serif Display"/>
                <a:cs typeface="DM Serif Display"/>
                <a:sym typeface="DM Serif Display"/>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672" name="Google Shape;672;p26"/>
          <p:cNvGrpSpPr/>
          <p:nvPr/>
        </p:nvGrpSpPr>
        <p:grpSpPr>
          <a:xfrm rot="-367846">
            <a:off x="-858" y="3894018"/>
            <a:ext cx="792149" cy="738617"/>
            <a:chOff x="3517338" y="2986262"/>
            <a:chExt cx="792134" cy="738603"/>
          </a:xfrm>
        </p:grpSpPr>
        <p:sp>
          <p:nvSpPr>
            <p:cNvPr id="673" name="Google Shape;673;p26"/>
            <p:cNvSpPr/>
            <p:nvPr/>
          </p:nvSpPr>
          <p:spPr>
            <a:xfrm>
              <a:off x="3517338" y="2986262"/>
              <a:ext cx="792134" cy="738603"/>
            </a:xfrm>
            <a:custGeom>
              <a:avLst/>
              <a:gdLst/>
              <a:ahLst/>
              <a:cxnLst/>
              <a:rect l="l" t="t" r="r" b="b"/>
              <a:pathLst>
                <a:path w="22448" h="20931" extrusionOk="0">
                  <a:moveTo>
                    <a:pt x="12558" y="0"/>
                  </a:moveTo>
                  <a:cubicBezTo>
                    <a:pt x="8814" y="0"/>
                    <a:pt x="5434" y="2074"/>
                    <a:pt x="3745" y="5415"/>
                  </a:cubicBezTo>
                  <a:cubicBezTo>
                    <a:pt x="3034" y="6817"/>
                    <a:pt x="2688" y="8315"/>
                    <a:pt x="2688" y="9889"/>
                  </a:cubicBezTo>
                  <a:cubicBezTo>
                    <a:pt x="2688" y="12213"/>
                    <a:pt x="3514" y="14460"/>
                    <a:pt x="5012" y="16245"/>
                  </a:cubicBezTo>
                  <a:lnTo>
                    <a:pt x="595" y="19049"/>
                  </a:lnTo>
                  <a:cubicBezTo>
                    <a:pt x="173" y="19337"/>
                    <a:pt x="0" y="19894"/>
                    <a:pt x="231" y="20355"/>
                  </a:cubicBezTo>
                  <a:cubicBezTo>
                    <a:pt x="403" y="20719"/>
                    <a:pt x="768" y="20931"/>
                    <a:pt x="1152" y="20931"/>
                  </a:cubicBezTo>
                  <a:cubicBezTo>
                    <a:pt x="1268" y="20931"/>
                    <a:pt x="1383" y="20911"/>
                    <a:pt x="1479" y="20873"/>
                  </a:cubicBezTo>
                  <a:lnTo>
                    <a:pt x="7950" y="18607"/>
                  </a:lnTo>
                  <a:cubicBezTo>
                    <a:pt x="8296" y="18799"/>
                    <a:pt x="8680" y="18972"/>
                    <a:pt x="9044" y="19126"/>
                  </a:cubicBezTo>
                  <a:cubicBezTo>
                    <a:pt x="10177" y="19548"/>
                    <a:pt x="11368" y="19759"/>
                    <a:pt x="12558" y="19759"/>
                  </a:cubicBezTo>
                  <a:cubicBezTo>
                    <a:pt x="13019" y="19759"/>
                    <a:pt x="13480" y="19740"/>
                    <a:pt x="13941" y="19683"/>
                  </a:cubicBezTo>
                  <a:cubicBezTo>
                    <a:pt x="14709" y="19567"/>
                    <a:pt x="15458" y="19375"/>
                    <a:pt x="16188" y="19087"/>
                  </a:cubicBezTo>
                  <a:cubicBezTo>
                    <a:pt x="17148" y="18703"/>
                    <a:pt x="18031" y="18185"/>
                    <a:pt x="18818" y="17532"/>
                  </a:cubicBezTo>
                  <a:cubicBezTo>
                    <a:pt x="21123" y="15650"/>
                    <a:pt x="22448" y="12866"/>
                    <a:pt x="22448" y="9889"/>
                  </a:cubicBezTo>
                  <a:cubicBezTo>
                    <a:pt x="22448" y="6913"/>
                    <a:pt x="21123" y="4109"/>
                    <a:pt x="18818" y="2228"/>
                  </a:cubicBezTo>
                  <a:cubicBezTo>
                    <a:pt x="18588" y="2036"/>
                    <a:pt x="18338" y="1844"/>
                    <a:pt x="18089" y="1671"/>
                  </a:cubicBezTo>
                  <a:cubicBezTo>
                    <a:pt x="17417" y="1229"/>
                    <a:pt x="16687" y="864"/>
                    <a:pt x="15919" y="576"/>
                  </a:cubicBezTo>
                  <a:cubicBezTo>
                    <a:pt x="14844" y="192"/>
                    <a:pt x="13711" y="0"/>
                    <a:pt x="12558" y="0"/>
                  </a:cubicBezTo>
                  <a:close/>
                </a:path>
              </a:pathLst>
            </a:custGeom>
            <a:solidFill>
              <a:schemeClr val="accent6"/>
            </a:solidFill>
            <a:ln>
              <a:noFill/>
            </a:ln>
            <a:effectLst>
              <a:outerShdw dist="47625" dir="3360000" algn="bl" rotWithShape="0">
                <a:schemeClr val="dk1">
                  <a:alpha val="5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4" name="Google Shape;674;p26"/>
            <p:cNvSpPr/>
            <p:nvPr/>
          </p:nvSpPr>
          <p:spPr>
            <a:xfrm>
              <a:off x="3557988" y="3022149"/>
              <a:ext cx="715560" cy="666793"/>
            </a:xfrm>
            <a:custGeom>
              <a:avLst/>
              <a:gdLst/>
              <a:ahLst/>
              <a:cxnLst/>
              <a:rect l="l" t="t" r="r" b="b"/>
              <a:pathLst>
                <a:path w="20278" h="18896" extrusionOk="0">
                  <a:moveTo>
                    <a:pt x="11406" y="1"/>
                  </a:moveTo>
                  <a:cubicBezTo>
                    <a:pt x="7950" y="1"/>
                    <a:pt x="4954" y="1979"/>
                    <a:pt x="3495" y="4859"/>
                  </a:cubicBezTo>
                  <a:cubicBezTo>
                    <a:pt x="2900" y="6069"/>
                    <a:pt x="2554" y="7432"/>
                    <a:pt x="2554" y="8872"/>
                  </a:cubicBezTo>
                  <a:cubicBezTo>
                    <a:pt x="2554" y="11465"/>
                    <a:pt x="3668" y="13788"/>
                    <a:pt x="5454" y="15401"/>
                  </a:cubicBezTo>
                  <a:lnTo>
                    <a:pt x="0" y="18896"/>
                  </a:lnTo>
                  <a:lnTo>
                    <a:pt x="6894" y="16476"/>
                  </a:lnTo>
                  <a:cubicBezTo>
                    <a:pt x="7336" y="16745"/>
                    <a:pt x="7796" y="16957"/>
                    <a:pt x="8277" y="17149"/>
                  </a:cubicBezTo>
                  <a:cubicBezTo>
                    <a:pt x="9237" y="17533"/>
                    <a:pt x="10312" y="17725"/>
                    <a:pt x="11406" y="17725"/>
                  </a:cubicBezTo>
                  <a:cubicBezTo>
                    <a:pt x="11829" y="17725"/>
                    <a:pt x="12232" y="17705"/>
                    <a:pt x="12635" y="17648"/>
                  </a:cubicBezTo>
                  <a:cubicBezTo>
                    <a:pt x="13346" y="17552"/>
                    <a:pt x="14018" y="17379"/>
                    <a:pt x="14652" y="17129"/>
                  </a:cubicBezTo>
                  <a:cubicBezTo>
                    <a:pt x="15516" y="16784"/>
                    <a:pt x="16322" y="16304"/>
                    <a:pt x="17033" y="15728"/>
                  </a:cubicBezTo>
                  <a:cubicBezTo>
                    <a:pt x="19011" y="14095"/>
                    <a:pt x="20278" y="11637"/>
                    <a:pt x="20278" y="8872"/>
                  </a:cubicBezTo>
                  <a:cubicBezTo>
                    <a:pt x="20278" y="6107"/>
                    <a:pt x="19011" y="3630"/>
                    <a:pt x="17033" y="1998"/>
                  </a:cubicBezTo>
                  <a:cubicBezTo>
                    <a:pt x="16822" y="1825"/>
                    <a:pt x="16591" y="1652"/>
                    <a:pt x="16361" y="1499"/>
                  </a:cubicBezTo>
                  <a:cubicBezTo>
                    <a:pt x="15765" y="1095"/>
                    <a:pt x="15113" y="769"/>
                    <a:pt x="14421" y="519"/>
                  </a:cubicBezTo>
                  <a:cubicBezTo>
                    <a:pt x="13480" y="174"/>
                    <a:pt x="12463" y="1"/>
                    <a:pt x="114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5" name="Google Shape;675;p26"/>
            <p:cNvSpPr/>
            <p:nvPr/>
          </p:nvSpPr>
          <p:spPr>
            <a:xfrm>
              <a:off x="3557988" y="3022149"/>
              <a:ext cx="715560" cy="666793"/>
            </a:xfrm>
            <a:custGeom>
              <a:avLst/>
              <a:gdLst/>
              <a:ahLst/>
              <a:cxnLst/>
              <a:rect l="l" t="t" r="r" b="b"/>
              <a:pathLst>
                <a:path w="20278" h="18896" extrusionOk="0">
                  <a:moveTo>
                    <a:pt x="17234" y="3889"/>
                  </a:moveTo>
                  <a:cubicBezTo>
                    <a:pt x="17258" y="3889"/>
                    <a:pt x="17282" y="3899"/>
                    <a:pt x="17302" y="3918"/>
                  </a:cubicBezTo>
                  <a:cubicBezTo>
                    <a:pt x="17340" y="3957"/>
                    <a:pt x="17359" y="4014"/>
                    <a:pt x="17321" y="4072"/>
                  </a:cubicBezTo>
                  <a:lnTo>
                    <a:pt x="17244" y="4129"/>
                  </a:lnTo>
                  <a:lnTo>
                    <a:pt x="18070" y="11906"/>
                  </a:lnTo>
                  <a:lnTo>
                    <a:pt x="18147" y="11983"/>
                  </a:lnTo>
                  <a:cubicBezTo>
                    <a:pt x="18204" y="12022"/>
                    <a:pt x="18204" y="12098"/>
                    <a:pt x="18166" y="12137"/>
                  </a:cubicBezTo>
                  <a:cubicBezTo>
                    <a:pt x="18147" y="12156"/>
                    <a:pt x="18108" y="12175"/>
                    <a:pt x="18089" y="12175"/>
                  </a:cubicBezTo>
                  <a:cubicBezTo>
                    <a:pt x="18070" y="12175"/>
                    <a:pt x="18031" y="12156"/>
                    <a:pt x="18012" y="12137"/>
                  </a:cubicBezTo>
                  <a:lnTo>
                    <a:pt x="17935" y="12060"/>
                  </a:lnTo>
                  <a:lnTo>
                    <a:pt x="6279" y="12348"/>
                  </a:lnTo>
                  <a:lnTo>
                    <a:pt x="6183" y="12425"/>
                  </a:lnTo>
                  <a:cubicBezTo>
                    <a:pt x="6164" y="12444"/>
                    <a:pt x="6145" y="12444"/>
                    <a:pt x="6126" y="12444"/>
                  </a:cubicBezTo>
                  <a:cubicBezTo>
                    <a:pt x="6087" y="12444"/>
                    <a:pt x="6068" y="12444"/>
                    <a:pt x="6049" y="12425"/>
                  </a:cubicBezTo>
                  <a:cubicBezTo>
                    <a:pt x="6011" y="12367"/>
                    <a:pt x="6011" y="12310"/>
                    <a:pt x="6049" y="12271"/>
                  </a:cubicBezTo>
                  <a:lnTo>
                    <a:pt x="6126" y="12214"/>
                  </a:lnTo>
                  <a:lnTo>
                    <a:pt x="6183" y="4705"/>
                  </a:lnTo>
                  <a:lnTo>
                    <a:pt x="6126" y="4648"/>
                  </a:lnTo>
                  <a:cubicBezTo>
                    <a:pt x="6068" y="4609"/>
                    <a:pt x="6068" y="4533"/>
                    <a:pt x="6107" y="4494"/>
                  </a:cubicBezTo>
                  <a:cubicBezTo>
                    <a:pt x="6126" y="4475"/>
                    <a:pt x="6155" y="4465"/>
                    <a:pt x="6183" y="4465"/>
                  </a:cubicBezTo>
                  <a:cubicBezTo>
                    <a:pt x="6212" y="4465"/>
                    <a:pt x="6241" y="4475"/>
                    <a:pt x="6260" y="4494"/>
                  </a:cubicBezTo>
                  <a:lnTo>
                    <a:pt x="6337" y="4552"/>
                  </a:lnTo>
                  <a:lnTo>
                    <a:pt x="17090" y="3995"/>
                  </a:lnTo>
                  <a:lnTo>
                    <a:pt x="17148" y="3918"/>
                  </a:lnTo>
                  <a:lnTo>
                    <a:pt x="17167" y="3918"/>
                  </a:lnTo>
                  <a:cubicBezTo>
                    <a:pt x="17186" y="3899"/>
                    <a:pt x="17210" y="3889"/>
                    <a:pt x="17234" y="3889"/>
                  </a:cubicBezTo>
                  <a:close/>
                  <a:moveTo>
                    <a:pt x="11406" y="1"/>
                  </a:moveTo>
                  <a:cubicBezTo>
                    <a:pt x="7950" y="1"/>
                    <a:pt x="4954" y="1979"/>
                    <a:pt x="3495" y="4859"/>
                  </a:cubicBezTo>
                  <a:cubicBezTo>
                    <a:pt x="2881" y="6050"/>
                    <a:pt x="2554" y="7413"/>
                    <a:pt x="2554" y="8853"/>
                  </a:cubicBezTo>
                  <a:cubicBezTo>
                    <a:pt x="2554" y="11465"/>
                    <a:pt x="3668" y="13788"/>
                    <a:pt x="5454" y="15401"/>
                  </a:cubicBezTo>
                  <a:lnTo>
                    <a:pt x="0" y="18896"/>
                  </a:lnTo>
                  <a:lnTo>
                    <a:pt x="6894" y="16476"/>
                  </a:lnTo>
                  <a:cubicBezTo>
                    <a:pt x="7336" y="16745"/>
                    <a:pt x="7777" y="16957"/>
                    <a:pt x="8257" y="17149"/>
                  </a:cubicBezTo>
                  <a:cubicBezTo>
                    <a:pt x="9237" y="17513"/>
                    <a:pt x="10293" y="17725"/>
                    <a:pt x="11406" y="17725"/>
                  </a:cubicBezTo>
                  <a:cubicBezTo>
                    <a:pt x="11829" y="17725"/>
                    <a:pt x="12232" y="17705"/>
                    <a:pt x="12635" y="17648"/>
                  </a:cubicBezTo>
                  <a:cubicBezTo>
                    <a:pt x="13346" y="17552"/>
                    <a:pt x="14018" y="17360"/>
                    <a:pt x="14652" y="17110"/>
                  </a:cubicBezTo>
                  <a:cubicBezTo>
                    <a:pt x="15516" y="16784"/>
                    <a:pt x="16322" y="16304"/>
                    <a:pt x="17033" y="15728"/>
                  </a:cubicBezTo>
                  <a:cubicBezTo>
                    <a:pt x="19011" y="14095"/>
                    <a:pt x="20278" y="11637"/>
                    <a:pt x="20278" y="8853"/>
                  </a:cubicBezTo>
                  <a:cubicBezTo>
                    <a:pt x="20278" y="6088"/>
                    <a:pt x="19011" y="3630"/>
                    <a:pt x="17033" y="1998"/>
                  </a:cubicBezTo>
                  <a:cubicBezTo>
                    <a:pt x="16802" y="1825"/>
                    <a:pt x="16591" y="1652"/>
                    <a:pt x="16361" y="1499"/>
                  </a:cubicBezTo>
                  <a:cubicBezTo>
                    <a:pt x="15765" y="1095"/>
                    <a:pt x="15113" y="769"/>
                    <a:pt x="14421" y="519"/>
                  </a:cubicBezTo>
                  <a:cubicBezTo>
                    <a:pt x="13480" y="174"/>
                    <a:pt x="12463" y="1"/>
                    <a:pt x="114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6" name="Google Shape;676;p26"/>
            <p:cNvSpPr/>
            <p:nvPr/>
          </p:nvSpPr>
          <p:spPr>
            <a:xfrm>
              <a:off x="3779557" y="3313510"/>
              <a:ext cx="411346" cy="144361"/>
            </a:xfrm>
            <a:custGeom>
              <a:avLst/>
              <a:gdLst/>
              <a:ahLst/>
              <a:cxnLst/>
              <a:rect l="l" t="t" r="r" b="b"/>
              <a:pathLst>
                <a:path w="11657" h="4091" extrusionOk="0">
                  <a:moveTo>
                    <a:pt x="7317" y="1"/>
                  </a:moveTo>
                  <a:lnTo>
                    <a:pt x="7327" y="10"/>
                  </a:lnTo>
                  <a:lnTo>
                    <a:pt x="7327" y="10"/>
                  </a:lnTo>
                  <a:lnTo>
                    <a:pt x="7336" y="1"/>
                  </a:lnTo>
                  <a:close/>
                  <a:moveTo>
                    <a:pt x="7327" y="10"/>
                  </a:moveTo>
                  <a:lnTo>
                    <a:pt x="5838" y="1691"/>
                  </a:lnTo>
                  <a:cubicBezTo>
                    <a:pt x="5819" y="1710"/>
                    <a:pt x="5780" y="1710"/>
                    <a:pt x="5761" y="1729"/>
                  </a:cubicBezTo>
                  <a:cubicBezTo>
                    <a:pt x="5723" y="1729"/>
                    <a:pt x="5704" y="1710"/>
                    <a:pt x="5684" y="1691"/>
                  </a:cubicBezTo>
                  <a:lnTo>
                    <a:pt x="4206" y="347"/>
                  </a:lnTo>
                  <a:lnTo>
                    <a:pt x="4187" y="347"/>
                  </a:lnTo>
                  <a:lnTo>
                    <a:pt x="0" y="4091"/>
                  </a:lnTo>
                  <a:lnTo>
                    <a:pt x="11656" y="3822"/>
                  </a:lnTo>
                  <a:lnTo>
                    <a:pt x="7327" y="1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7" name="Google Shape;677;p26"/>
            <p:cNvSpPr/>
            <p:nvPr/>
          </p:nvSpPr>
          <p:spPr>
            <a:xfrm>
              <a:off x="3781603" y="3163084"/>
              <a:ext cx="379482" cy="201986"/>
            </a:xfrm>
            <a:custGeom>
              <a:avLst/>
              <a:gdLst/>
              <a:ahLst/>
              <a:cxnLst/>
              <a:rect l="l" t="t" r="r" b="b"/>
              <a:pathLst>
                <a:path w="10754" h="5724" extrusionOk="0">
                  <a:moveTo>
                    <a:pt x="10753" y="1"/>
                  </a:moveTo>
                  <a:lnTo>
                    <a:pt x="0" y="558"/>
                  </a:lnTo>
                  <a:lnTo>
                    <a:pt x="5684" y="5723"/>
                  </a:lnTo>
                  <a:lnTo>
                    <a:pt x="7163" y="4072"/>
                  </a:lnTo>
                  <a:cubicBezTo>
                    <a:pt x="7163" y="4072"/>
                    <a:pt x="7163" y="4053"/>
                    <a:pt x="7182" y="4033"/>
                  </a:cubicBezTo>
                  <a:cubicBezTo>
                    <a:pt x="7182" y="4033"/>
                    <a:pt x="7201" y="4014"/>
                    <a:pt x="7201" y="4014"/>
                  </a:cubicBezTo>
                  <a:lnTo>
                    <a:pt x="1075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8" name="Google Shape;678;p26"/>
            <p:cNvSpPr/>
            <p:nvPr/>
          </p:nvSpPr>
          <p:spPr>
            <a:xfrm>
              <a:off x="3774123" y="3188172"/>
              <a:ext cx="148455" cy="264974"/>
            </a:xfrm>
            <a:custGeom>
              <a:avLst/>
              <a:gdLst/>
              <a:ahLst/>
              <a:cxnLst/>
              <a:rect l="l" t="t" r="r" b="b"/>
              <a:pathLst>
                <a:path w="4207" h="7509" extrusionOk="0">
                  <a:moveTo>
                    <a:pt x="58" y="0"/>
                  </a:moveTo>
                  <a:lnTo>
                    <a:pt x="1" y="7509"/>
                  </a:lnTo>
                  <a:lnTo>
                    <a:pt x="1" y="7509"/>
                  </a:lnTo>
                  <a:lnTo>
                    <a:pt x="4206" y="3764"/>
                  </a:lnTo>
                  <a:lnTo>
                    <a:pt x="5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9" name="Google Shape;679;p26"/>
            <p:cNvSpPr/>
            <p:nvPr/>
          </p:nvSpPr>
          <p:spPr>
            <a:xfrm>
              <a:off x="4041062" y="3167187"/>
              <a:ext cx="155113" cy="279230"/>
            </a:xfrm>
            <a:custGeom>
              <a:avLst/>
              <a:gdLst/>
              <a:ahLst/>
              <a:cxnLst/>
              <a:rect l="l" t="t" r="r" b="b"/>
              <a:pathLst>
                <a:path w="4321" h="7778" extrusionOk="0">
                  <a:moveTo>
                    <a:pt x="3495" y="0"/>
                  </a:moveTo>
                  <a:lnTo>
                    <a:pt x="0" y="3975"/>
                  </a:lnTo>
                  <a:lnTo>
                    <a:pt x="4321" y="7777"/>
                  </a:lnTo>
                  <a:lnTo>
                    <a:pt x="4321" y="7777"/>
                  </a:lnTo>
                  <a:lnTo>
                    <a:pt x="34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0" name="Google Shape;680;p26"/>
            <p:cNvSpPr/>
            <p:nvPr/>
          </p:nvSpPr>
          <p:spPr>
            <a:xfrm>
              <a:off x="3770064" y="3159379"/>
              <a:ext cx="430331" cy="301885"/>
            </a:xfrm>
            <a:custGeom>
              <a:avLst/>
              <a:gdLst/>
              <a:ahLst/>
              <a:cxnLst/>
              <a:rect l="l" t="t" r="r" b="b"/>
              <a:pathLst>
                <a:path w="12195" h="8555" extrusionOk="0">
                  <a:moveTo>
                    <a:pt x="11224" y="0"/>
                  </a:moveTo>
                  <a:cubicBezTo>
                    <a:pt x="11200" y="0"/>
                    <a:pt x="11176" y="10"/>
                    <a:pt x="11157" y="29"/>
                  </a:cubicBezTo>
                  <a:lnTo>
                    <a:pt x="11080" y="106"/>
                  </a:lnTo>
                  <a:lnTo>
                    <a:pt x="7547" y="4119"/>
                  </a:lnTo>
                  <a:lnTo>
                    <a:pt x="7528" y="4119"/>
                  </a:lnTo>
                  <a:cubicBezTo>
                    <a:pt x="7528" y="4119"/>
                    <a:pt x="7509" y="4138"/>
                    <a:pt x="7509" y="4138"/>
                  </a:cubicBezTo>
                  <a:cubicBezTo>
                    <a:pt x="7490" y="4158"/>
                    <a:pt x="7490" y="4158"/>
                    <a:pt x="7490" y="4177"/>
                  </a:cubicBezTo>
                  <a:lnTo>
                    <a:pt x="6011" y="5828"/>
                  </a:lnTo>
                  <a:lnTo>
                    <a:pt x="327" y="663"/>
                  </a:lnTo>
                  <a:lnTo>
                    <a:pt x="250" y="605"/>
                  </a:lnTo>
                  <a:cubicBezTo>
                    <a:pt x="231" y="586"/>
                    <a:pt x="207" y="576"/>
                    <a:pt x="181" y="576"/>
                  </a:cubicBezTo>
                  <a:cubicBezTo>
                    <a:pt x="154" y="576"/>
                    <a:pt x="125" y="586"/>
                    <a:pt x="97" y="605"/>
                  </a:cubicBezTo>
                  <a:cubicBezTo>
                    <a:pt x="77" y="644"/>
                    <a:pt x="77" y="720"/>
                    <a:pt x="116" y="759"/>
                  </a:cubicBezTo>
                  <a:lnTo>
                    <a:pt x="173" y="816"/>
                  </a:lnTo>
                  <a:lnTo>
                    <a:pt x="4321" y="4561"/>
                  </a:lnTo>
                  <a:lnTo>
                    <a:pt x="116" y="8325"/>
                  </a:lnTo>
                  <a:lnTo>
                    <a:pt x="39" y="8382"/>
                  </a:lnTo>
                  <a:cubicBezTo>
                    <a:pt x="1" y="8421"/>
                    <a:pt x="1" y="8478"/>
                    <a:pt x="39" y="8536"/>
                  </a:cubicBezTo>
                  <a:cubicBezTo>
                    <a:pt x="58" y="8555"/>
                    <a:pt x="77" y="8555"/>
                    <a:pt x="116" y="8555"/>
                  </a:cubicBezTo>
                  <a:cubicBezTo>
                    <a:pt x="135" y="8555"/>
                    <a:pt x="173" y="8555"/>
                    <a:pt x="193" y="8536"/>
                  </a:cubicBezTo>
                  <a:lnTo>
                    <a:pt x="269" y="8459"/>
                  </a:lnTo>
                  <a:lnTo>
                    <a:pt x="4475" y="4715"/>
                  </a:lnTo>
                  <a:lnTo>
                    <a:pt x="4475" y="4695"/>
                  </a:lnTo>
                  <a:lnTo>
                    <a:pt x="5953" y="6059"/>
                  </a:lnTo>
                  <a:cubicBezTo>
                    <a:pt x="5973" y="6078"/>
                    <a:pt x="6011" y="6078"/>
                    <a:pt x="6030" y="6078"/>
                  </a:cubicBezTo>
                  <a:cubicBezTo>
                    <a:pt x="6069" y="6078"/>
                    <a:pt x="6088" y="6059"/>
                    <a:pt x="6107" y="6039"/>
                  </a:cubicBezTo>
                  <a:lnTo>
                    <a:pt x="7605" y="4350"/>
                  </a:lnTo>
                  <a:lnTo>
                    <a:pt x="11925" y="8171"/>
                  </a:lnTo>
                  <a:lnTo>
                    <a:pt x="12021" y="8248"/>
                  </a:lnTo>
                  <a:cubicBezTo>
                    <a:pt x="12040" y="8267"/>
                    <a:pt x="12060" y="8267"/>
                    <a:pt x="12079" y="8267"/>
                  </a:cubicBezTo>
                  <a:cubicBezTo>
                    <a:pt x="12117" y="8267"/>
                    <a:pt x="12137" y="8267"/>
                    <a:pt x="12156" y="8248"/>
                  </a:cubicBezTo>
                  <a:cubicBezTo>
                    <a:pt x="12194" y="8190"/>
                    <a:pt x="12194" y="8133"/>
                    <a:pt x="12156" y="8094"/>
                  </a:cubicBezTo>
                  <a:lnTo>
                    <a:pt x="12060" y="8017"/>
                  </a:lnTo>
                  <a:lnTo>
                    <a:pt x="7739" y="4196"/>
                  </a:lnTo>
                  <a:lnTo>
                    <a:pt x="11253" y="240"/>
                  </a:lnTo>
                  <a:lnTo>
                    <a:pt x="11311" y="164"/>
                  </a:lnTo>
                  <a:cubicBezTo>
                    <a:pt x="11349" y="125"/>
                    <a:pt x="11349" y="68"/>
                    <a:pt x="11292" y="29"/>
                  </a:cubicBezTo>
                  <a:cubicBezTo>
                    <a:pt x="11272" y="10"/>
                    <a:pt x="11248" y="0"/>
                    <a:pt x="11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711"/>
        <p:cNvGrpSpPr/>
        <p:nvPr/>
      </p:nvGrpSpPr>
      <p:grpSpPr>
        <a:xfrm>
          <a:off x="0" y="0"/>
          <a:ext cx="0" cy="0"/>
          <a:chOff x="0" y="0"/>
          <a:chExt cx="0" cy="0"/>
        </a:xfrm>
      </p:grpSpPr>
      <p:grpSp>
        <p:nvGrpSpPr>
          <p:cNvPr id="712" name="Google Shape;712;p28"/>
          <p:cNvGrpSpPr/>
          <p:nvPr/>
        </p:nvGrpSpPr>
        <p:grpSpPr>
          <a:xfrm>
            <a:off x="-130007" y="-12"/>
            <a:ext cx="9400970" cy="5246113"/>
            <a:chOff x="-139469" y="27700"/>
            <a:chExt cx="9400970" cy="5246113"/>
          </a:xfrm>
        </p:grpSpPr>
        <p:sp>
          <p:nvSpPr>
            <p:cNvPr id="713" name="Google Shape;713;p28"/>
            <p:cNvSpPr/>
            <p:nvPr/>
          </p:nvSpPr>
          <p:spPr>
            <a:xfrm>
              <a:off x="8955624" y="7512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4" name="Google Shape;714;p28"/>
            <p:cNvSpPr/>
            <p:nvPr/>
          </p:nvSpPr>
          <p:spPr>
            <a:xfrm rot="563507" flipH="1">
              <a:off x="7345444" y="4843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5" name="Google Shape;715;p28"/>
            <p:cNvSpPr/>
            <p:nvPr/>
          </p:nvSpPr>
          <p:spPr>
            <a:xfrm>
              <a:off x="4754974" y="463170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6" name="Google Shape;716;p28"/>
            <p:cNvSpPr/>
            <p:nvPr/>
          </p:nvSpPr>
          <p:spPr>
            <a:xfrm>
              <a:off x="-139469" y="143193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7" name="Google Shape;717;p28"/>
            <p:cNvSpPr/>
            <p:nvPr/>
          </p:nvSpPr>
          <p:spPr>
            <a:xfrm>
              <a:off x="8212336" y="47179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8" name="Google Shape;718;p28"/>
            <p:cNvSpPr/>
            <p:nvPr/>
          </p:nvSpPr>
          <p:spPr>
            <a:xfrm>
              <a:off x="1655624" y="49958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9" name="Google Shape;719;p28"/>
            <p:cNvSpPr/>
            <p:nvPr/>
          </p:nvSpPr>
          <p:spPr>
            <a:xfrm rot="563507" flipH="1">
              <a:off x="203106" y="37098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0" name="Google Shape;720;p28"/>
            <p:cNvSpPr/>
            <p:nvPr/>
          </p:nvSpPr>
          <p:spPr>
            <a:xfrm>
              <a:off x="804331" y="2771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1" name="Google Shape;721;p28"/>
            <p:cNvSpPr/>
            <p:nvPr/>
          </p:nvSpPr>
          <p:spPr>
            <a:xfrm rot="563507" flipH="1">
              <a:off x="3847881" y="19400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2" name="Google Shape;722;p28"/>
            <p:cNvSpPr/>
            <p:nvPr/>
          </p:nvSpPr>
          <p:spPr>
            <a:xfrm rot="563507" flipH="1">
              <a:off x="8725506" y="33073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23" name="Google Shape;723;p28"/>
          <p:cNvGrpSpPr/>
          <p:nvPr/>
        </p:nvGrpSpPr>
        <p:grpSpPr>
          <a:xfrm>
            <a:off x="432900" y="349200"/>
            <a:ext cx="8278200" cy="4445100"/>
            <a:chOff x="408662" y="353977"/>
            <a:chExt cx="8278200" cy="4445100"/>
          </a:xfrm>
        </p:grpSpPr>
        <p:sp>
          <p:nvSpPr>
            <p:cNvPr id="724" name="Google Shape;724;p28"/>
            <p:cNvSpPr/>
            <p:nvPr/>
          </p:nvSpPr>
          <p:spPr>
            <a:xfrm>
              <a:off x="408662" y="353977"/>
              <a:ext cx="8278200" cy="4445100"/>
            </a:xfrm>
            <a:prstGeom prst="roundRect">
              <a:avLst>
                <a:gd name="adj" fmla="val 3145"/>
              </a:avLst>
            </a:prstGeom>
            <a:solidFill>
              <a:schemeClr val="dk1"/>
            </a:solidFill>
            <a:ln>
              <a:noFill/>
            </a:ln>
            <a:effectLst>
              <a:outerShdw dist="57150" dir="2580000" algn="bl" rotWithShape="0">
                <a:srgbClr val="301C18">
                  <a:alpha val="4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5" name="Google Shape;725;p28"/>
            <p:cNvSpPr/>
            <p:nvPr/>
          </p:nvSpPr>
          <p:spPr>
            <a:xfrm>
              <a:off x="782364" y="576222"/>
              <a:ext cx="7578600" cy="39912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6" name="Google Shape;726;p28"/>
            <p:cNvSpPr/>
            <p:nvPr/>
          </p:nvSpPr>
          <p:spPr>
            <a:xfrm>
              <a:off x="526935" y="2961206"/>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7" name="Google Shape;727;p28"/>
            <p:cNvSpPr/>
            <p:nvPr/>
          </p:nvSpPr>
          <p:spPr>
            <a:xfrm>
              <a:off x="526935" y="2053609"/>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28" name="Google Shape;728;p28"/>
          <p:cNvSpPr txBox="1">
            <a:spLocks noGrp="1"/>
          </p:cNvSpPr>
          <p:nvPr>
            <p:ph type="title" hasCustomPrompt="1"/>
          </p:nvPr>
        </p:nvSpPr>
        <p:spPr>
          <a:xfrm>
            <a:off x="2650350" y="867638"/>
            <a:ext cx="3843000" cy="5988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29" name="Google Shape;729;p28"/>
          <p:cNvSpPr txBox="1">
            <a:spLocks noGrp="1"/>
          </p:cNvSpPr>
          <p:nvPr>
            <p:ph type="subTitle" idx="1"/>
          </p:nvPr>
        </p:nvSpPr>
        <p:spPr>
          <a:xfrm>
            <a:off x="2650500" y="1466425"/>
            <a:ext cx="3843000" cy="43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730" name="Google Shape;730;p28"/>
          <p:cNvSpPr txBox="1">
            <a:spLocks noGrp="1"/>
          </p:cNvSpPr>
          <p:nvPr>
            <p:ph type="title" idx="2" hasCustomPrompt="1"/>
          </p:nvPr>
        </p:nvSpPr>
        <p:spPr>
          <a:xfrm>
            <a:off x="2650350" y="2046801"/>
            <a:ext cx="3843000" cy="5988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31" name="Google Shape;731;p28"/>
          <p:cNvSpPr txBox="1">
            <a:spLocks noGrp="1"/>
          </p:cNvSpPr>
          <p:nvPr>
            <p:ph type="subTitle" idx="3"/>
          </p:nvPr>
        </p:nvSpPr>
        <p:spPr>
          <a:xfrm>
            <a:off x="2650500" y="2651100"/>
            <a:ext cx="3843000" cy="43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732" name="Google Shape;732;p28"/>
          <p:cNvSpPr txBox="1">
            <a:spLocks noGrp="1"/>
          </p:cNvSpPr>
          <p:nvPr>
            <p:ph type="title" idx="4" hasCustomPrompt="1"/>
          </p:nvPr>
        </p:nvSpPr>
        <p:spPr>
          <a:xfrm>
            <a:off x="2650350" y="3241739"/>
            <a:ext cx="3843000" cy="5988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33" name="Google Shape;733;p28"/>
          <p:cNvSpPr txBox="1">
            <a:spLocks noGrp="1"/>
          </p:cNvSpPr>
          <p:nvPr>
            <p:ph type="subTitle" idx="5"/>
          </p:nvPr>
        </p:nvSpPr>
        <p:spPr>
          <a:xfrm>
            <a:off x="2650500" y="3840550"/>
            <a:ext cx="3843000" cy="43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781"/>
        <p:cNvGrpSpPr/>
        <p:nvPr/>
      </p:nvGrpSpPr>
      <p:grpSpPr>
        <a:xfrm>
          <a:off x="0" y="0"/>
          <a:ext cx="0" cy="0"/>
          <a:chOff x="0" y="0"/>
          <a:chExt cx="0" cy="0"/>
        </a:xfrm>
      </p:grpSpPr>
      <p:grpSp>
        <p:nvGrpSpPr>
          <p:cNvPr id="782" name="Google Shape;782;p31"/>
          <p:cNvGrpSpPr/>
          <p:nvPr/>
        </p:nvGrpSpPr>
        <p:grpSpPr>
          <a:xfrm>
            <a:off x="-128494" y="-80937"/>
            <a:ext cx="9227332" cy="5327038"/>
            <a:chOff x="-139469" y="-53225"/>
            <a:chExt cx="9227332" cy="5327038"/>
          </a:xfrm>
        </p:grpSpPr>
        <p:sp>
          <p:nvSpPr>
            <p:cNvPr id="783" name="Google Shape;783;p31"/>
            <p:cNvSpPr/>
            <p:nvPr/>
          </p:nvSpPr>
          <p:spPr>
            <a:xfrm>
              <a:off x="8781986" y="115400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4" name="Google Shape;784;p31"/>
            <p:cNvSpPr/>
            <p:nvPr/>
          </p:nvSpPr>
          <p:spPr>
            <a:xfrm rot="563507" flipH="1">
              <a:off x="7316219" y="4843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5" name="Google Shape;785;p31"/>
            <p:cNvSpPr/>
            <p:nvPr/>
          </p:nvSpPr>
          <p:spPr>
            <a:xfrm>
              <a:off x="4754974" y="463170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6" name="Google Shape;786;p31"/>
            <p:cNvSpPr/>
            <p:nvPr/>
          </p:nvSpPr>
          <p:spPr>
            <a:xfrm>
              <a:off x="-139469" y="143193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7" name="Google Shape;787;p31"/>
            <p:cNvSpPr/>
            <p:nvPr/>
          </p:nvSpPr>
          <p:spPr>
            <a:xfrm>
              <a:off x="8212336" y="47179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8" name="Google Shape;788;p31"/>
            <p:cNvSpPr/>
            <p:nvPr/>
          </p:nvSpPr>
          <p:spPr>
            <a:xfrm>
              <a:off x="1655624" y="49958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9" name="Google Shape;789;p31"/>
            <p:cNvSpPr/>
            <p:nvPr/>
          </p:nvSpPr>
          <p:spPr>
            <a:xfrm rot="563507" flipH="1">
              <a:off x="203106" y="37098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0" name="Google Shape;790;p31"/>
            <p:cNvSpPr/>
            <p:nvPr/>
          </p:nvSpPr>
          <p:spPr>
            <a:xfrm>
              <a:off x="1023531" y="173288"/>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1" name="Google Shape;791;p31"/>
            <p:cNvSpPr/>
            <p:nvPr/>
          </p:nvSpPr>
          <p:spPr>
            <a:xfrm rot="563507" flipH="1">
              <a:off x="3884431" y="-32493"/>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2" name="Google Shape;792;p31"/>
            <p:cNvSpPr/>
            <p:nvPr/>
          </p:nvSpPr>
          <p:spPr>
            <a:xfrm rot="563507" flipH="1">
              <a:off x="8484406" y="32708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93" name="Google Shape;793;p31"/>
          <p:cNvGrpSpPr/>
          <p:nvPr/>
        </p:nvGrpSpPr>
        <p:grpSpPr>
          <a:xfrm>
            <a:off x="432900" y="349200"/>
            <a:ext cx="8278200" cy="4445100"/>
            <a:chOff x="408662" y="353977"/>
            <a:chExt cx="8278200" cy="4445100"/>
          </a:xfrm>
        </p:grpSpPr>
        <p:sp>
          <p:nvSpPr>
            <p:cNvPr id="794" name="Google Shape;794;p31"/>
            <p:cNvSpPr/>
            <p:nvPr/>
          </p:nvSpPr>
          <p:spPr>
            <a:xfrm>
              <a:off x="408662" y="353977"/>
              <a:ext cx="8278200" cy="4445100"/>
            </a:xfrm>
            <a:prstGeom prst="roundRect">
              <a:avLst>
                <a:gd name="adj" fmla="val 3145"/>
              </a:avLst>
            </a:prstGeom>
            <a:solidFill>
              <a:schemeClr val="dk1"/>
            </a:solidFill>
            <a:ln>
              <a:noFill/>
            </a:ln>
            <a:effectLst>
              <a:outerShdw dist="57150" dir="2580000" algn="bl" rotWithShape="0">
                <a:srgbClr val="301C18">
                  <a:alpha val="4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5" name="Google Shape;795;p31"/>
            <p:cNvSpPr/>
            <p:nvPr/>
          </p:nvSpPr>
          <p:spPr>
            <a:xfrm>
              <a:off x="782364" y="576222"/>
              <a:ext cx="7578600" cy="39912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6" name="Google Shape;796;p31"/>
            <p:cNvSpPr/>
            <p:nvPr/>
          </p:nvSpPr>
          <p:spPr>
            <a:xfrm>
              <a:off x="526935" y="2961206"/>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7" name="Google Shape;797;p31"/>
            <p:cNvSpPr/>
            <p:nvPr/>
          </p:nvSpPr>
          <p:spPr>
            <a:xfrm>
              <a:off x="526935" y="2053609"/>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98" name="Google Shape;798;p31"/>
          <p:cNvGrpSpPr/>
          <p:nvPr/>
        </p:nvGrpSpPr>
        <p:grpSpPr>
          <a:xfrm rot="788644">
            <a:off x="8175091" y="110247"/>
            <a:ext cx="761750" cy="738595"/>
            <a:chOff x="3837390" y="374341"/>
            <a:chExt cx="761751" cy="738596"/>
          </a:xfrm>
        </p:grpSpPr>
        <p:sp>
          <p:nvSpPr>
            <p:cNvPr id="799" name="Google Shape;799;p31"/>
            <p:cNvSpPr/>
            <p:nvPr/>
          </p:nvSpPr>
          <p:spPr>
            <a:xfrm rot="719881">
              <a:off x="3894491" y="434903"/>
              <a:ext cx="647547" cy="617472"/>
            </a:xfrm>
            <a:custGeom>
              <a:avLst/>
              <a:gdLst/>
              <a:ahLst/>
              <a:cxnLst/>
              <a:rect l="l" t="t" r="r" b="b"/>
              <a:pathLst>
                <a:path w="9374" h="8938" extrusionOk="0">
                  <a:moveTo>
                    <a:pt x="4905" y="1"/>
                  </a:moveTo>
                  <a:cubicBezTo>
                    <a:pt x="3762" y="1"/>
                    <a:pt x="2618" y="437"/>
                    <a:pt x="1746" y="1310"/>
                  </a:cubicBezTo>
                  <a:cubicBezTo>
                    <a:pt x="0" y="3055"/>
                    <a:pt x="0" y="5884"/>
                    <a:pt x="1746" y="7629"/>
                  </a:cubicBezTo>
                  <a:cubicBezTo>
                    <a:pt x="2583" y="8468"/>
                    <a:pt x="3721" y="8938"/>
                    <a:pt x="4905" y="8938"/>
                  </a:cubicBezTo>
                  <a:cubicBezTo>
                    <a:pt x="6091" y="8938"/>
                    <a:pt x="7227" y="8468"/>
                    <a:pt x="8065" y="7629"/>
                  </a:cubicBezTo>
                  <a:cubicBezTo>
                    <a:pt x="8903" y="6791"/>
                    <a:pt x="9374" y="5655"/>
                    <a:pt x="9374" y="4469"/>
                  </a:cubicBezTo>
                  <a:cubicBezTo>
                    <a:pt x="9374" y="3285"/>
                    <a:pt x="8903" y="2147"/>
                    <a:pt x="8065" y="1310"/>
                  </a:cubicBezTo>
                  <a:cubicBezTo>
                    <a:pt x="7192" y="437"/>
                    <a:pt x="6049" y="1"/>
                    <a:pt x="4905" y="1"/>
                  </a:cubicBezTo>
                  <a:close/>
                </a:path>
              </a:pathLst>
            </a:custGeom>
            <a:solidFill>
              <a:schemeClr val="accent4"/>
            </a:solidFill>
            <a:ln w="38100" cap="flat" cmpd="sng">
              <a:solidFill>
                <a:schemeClr val="accent6"/>
              </a:solidFill>
              <a:prstDash val="solid"/>
              <a:round/>
              <a:headEnd type="none" w="sm" len="sm"/>
              <a:tailEnd type="none" w="sm" len="sm"/>
            </a:ln>
            <a:effectLst>
              <a:outerShdw dist="47625" dir="384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0" name="Google Shape;800;p31"/>
            <p:cNvSpPr/>
            <p:nvPr/>
          </p:nvSpPr>
          <p:spPr>
            <a:xfrm rot="719881">
              <a:off x="3921674" y="459961"/>
              <a:ext cx="595600" cy="567939"/>
            </a:xfrm>
            <a:custGeom>
              <a:avLst/>
              <a:gdLst/>
              <a:ahLst/>
              <a:cxnLst/>
              <a:rect l="l" t="t" r="r" b="b"/>
              <a:pathLst>
                <a:path w="8622" h="8221" extrusionOk="0">
                  <a:moveTo>
                    <a:pt x="4511" y="1"/>
                  </a:moveTo>
                  <a:cubicBezTo>
                    <a:pt x="3459" y="1"/>
                    <a:pt x="2408" y="402"/>
                    <a:pt x="1606" y="1205"/>
                  </a:cubicBezTo>
                  <a:cubicBezTo>
                    <a:pt x="0" y="2809"/>
                    <a:pt x="0" y="5411"/>
                    <a:pt x="1606" y="7017"/>
                  </a:cubicBezTo>
                  <a:cubicBezTo>
                    <a:pt x="2376" y="7787"/>
                    <a:pt x="3422" y="8221"/>
                    <a:pt x="4511" y="8221"/>
                  </a:cubicBezTo>
                  <a:cubicBezTo>
                    <a:pt x="5602" y="8221"/>
                    <a:pt x="6646" y="7787"/>
                    <a:pt x="7418" y="7017"/>
                  </a:cubicBezTo>
                  <a:cubicBezTo>
                    <a:pt x="8188" y="6246"/>
                    <a:pt x="8622" y="5201"/>
                    <a:pt x="8622" y="4110"/>
                  </a:cubicBezTo>
                  <a:cubicBezTo>
                    <a:pt x="8622" y="3021"/>
                    <a:pt x="8188" y="1975"/>
                    <a:pt x="7418" y="1205"/>
                  </a:cubicBezTo>
                  <a:cubicBezTo>
                    <a:pt x="6615" y="402"/>
                    <a:pt x="5563" y="1"/>
                    <a:pt x="4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01" name="Google Shape;801;p31"/>
            <p:cNvGrpSpPr/>
            <p:nvPr/>
          </p:nvGrpSpPr>
          <p:grpSpPr>
            <a:xfrm>
              <a:off x="4012898" y="533875"/>
              <a:ext cx="436369" cy="436130"/>
              <a:chOff x="3186473" y="546587"/>
              <a:chExt cx="436369" cy="436130"/>
            </a:xfrm>
          </p:grpSpPr>
          <p:sp>
            <p:nvSpPr>
              <p:cNvPr id="802" name="Google Shape;802;p31"/>
              <p:cNvSpPr/>
              <p:nvPr/>
            </p:nvSpPr>
            <p:spPr>
              <a:xfrm rot="719881">
                <a:off x="3220666" y="580820"/>
                <a:ext cx="367984" cy="367665"/>
              </a:xfrm>
              <a:custGeom>
                <a:avLst/>
                <a:gdLst/>
                <a:ahLst/>
                <a:cxnLst/>
                <a:rect l="l" t="t" r="r" b="b"/>
                <a:pathLst>
                  <a:path w="5327" h="5322" extrusionOk="0">
                    <a:moveTo>
                      <a:pt x="2665" y="95"/>
                    </a:moveTo>
                    <a:cubicBezTo>
                      <a:pt x="2688" y="95"/>
                      <a:pt x="2709" y="95"/>
                      <a:pt x="2730" y="98"/>
                    </a:cubicBezTo>
                    <a:lnTo>
                      <a:pt x="2732" y="98"/>
                    </a:lnTo>
                    <a:cubicBezTo>
                      <a:pt x="2867" y="100"/>
                      <a:pt x="2998" y="113"/>
                      <a:pt x="3125" y="138"/>
                    </a:cubicBezTo>
                    <a:cubicBezTo>
                      <a:pt x="3182" y="148"/>
                      <a:pt x="3238" y="158"/>
                      <a:pt x="3292" y="176"/>
                    </a:cubicBezTo>
                    <a:cubicBezTo>
                      <a:pt x="3418" y="208"/>
                      <a:pt x="3535" y="248"/>
                      <a:pt x="3650" y="293"/>
                    </a:cubicBezTo>
                    <a:lnTo>
                      <a:pt x="3652" y="296"/>
                    </a:lnTo>
                    <a:lnTo>
                      <a:pt x="3656" y="296"/>
                    </a:lnTo>
                    <a:cubicBezTo>
                      <a:pt x="3793" y="353"/>
                      <a:pt x="3922" y="423"/>
                      <a:pt x="4047" y="503"/>
                    </a:cubicBezTo>
                    <a:cubicBezTo>
                      <a:pt x="4049" y="504"/>
                      <a:pt x="4051" y="505"/>
                      <a:pt x="4051" y="507"/>
                    </a:cubicBezTo>
                    <a:cubicBezTo>
                      <a:pt x="4285" y="656"/>
                      <a:pt x="4493" y="845"/>
                      <a:pt x="4667" y="1061"/>
                    </a:cubicBezTo>
                    <a:cubicBezTo>
                      <a:pt x="4670" y="1066"/>
                      <a:pt x="4673" y="1068"/>
                      <a:pt x="4675" y="1073"/>
                    </a:cubicBezTo>
                    <a:cubicBezTo>
                      <a:pt x="4764" y="1183"/>
                      <a:pt x="4845" y="1303"/>
                      <a:pt x="4916" y="1431"/>
                    </a:cubicBezTo>
                    <a:cubicBezTo>
                      <a:pt x="5049" y="1671"/>
                      <a:pt x="5141" y="1938"/>
                      <a:pt x="5190" y="2222"/>
                    </a:cubicBezTo>
                    <a:cubicBezTo>
                      <a:pt x="5203" y="2281"/>
                      <a:pt x="5209" y="2336"/>
                      <a:pt x="5216" y="2396"/>
                    </a:cubicBezTo>
                    <a:lnTo>
                      <a:pt x="5216" y="2399"/>
                    </a:lnTo>
                    <a:cubicBezTo>
                      <a:pt x="5224" y="2469"/>
                      <a:pt x="5226" y="2539"/>
                      <a:pt x="5226" y="2613"/>
                    </a:cubicBezTo>
                    <a:cubicBezTo>
                      <a:pt x="5228" y="2627"/>
                      <a:pt x="5228" y="2646"/>
                      <a:pt x="5228" y="2661"/>
                    </a:cubicBezTo>
                    <a:cubicBezTo>
                      <a:pt x="5228" y="2676"/>
                      <a:pt x="5228" y="2693"/>
                      <a:pt x="5226" y="2707"/>
                    </a:cubicBezTo>
                    <a:lnTo>
                      <a:pt x="5226" y="2709"/>
                    </a:lnTo>
                    <a:cubicBezTo>
                      <a:pt x="5226" y="2832"/>
                      <a:pt x="5216" y="2950"/>
                      <a:pt x="5196" y="3066"/>
                    </a:cubicBezTo>
                    <a:cubicBezTo>
                      <a:pt x="5188" y="3127"/>
                      <a:pt x="5178" y="3184"/>
                      <a:pt x="5161" y="3241"/>
                    </a:cubicBezTo>
                    <a:cubicBezTo>
                      <a:pt x="5140" y="3340"/>
                      <a:pt x="5110" y="3437"/>
                      <a:pt x="5077" y="3530"/>
                    </a:cubicBezTo>
                    <a:lnTo>
                      <a:pt x="5077" y="3532"/>
                    </a:lnTo>
                    <a:cubicBezTo>
                      <a:pt x="5077" y="3534"/>
                      <a:pt x="5075" y="3534"/>
                      <a:pt x="5075" y="3537"/>
                    </a:cubicBezTo>
                    <a:cubicBezTo>
                      <a:pt x="5026" y="3672"/>
                      <a:pt x="4967" y="3800"/>
                      <a:pt x="4897" y="3922"/>
                    </a:cubicBezTo>
                    <a:cubicBezTo>
                      <a:pt x="4897" y="3927"/>
                      <a:pt x="4895" y="3929"/>
                      <a:pt x="4893" y="3934"/>
                    </a:cubicBezTo>
                    <a:cubicBezTo>
                      <a:pt x="4605" y="4435"/>
                      <a:pt x="4150" y="4834"/>
                      <a:pt x="3604" y="5045"/>
                    </a:cubicBezTo>
                    <a:lnTo>
                      <a:pt x="3602" y="5045"/>
                    </a:lnTo>
                    <a:cubicBezTo>
                      <a:pt x="3502" y="5089"/>
                      <a:pt x="3399" y="5123"/>
                      <a:pt x="3294" y="5147"/>
                    </a:cubicBezTo>
                    <a:lnTo>
                      <a:pt x="3292" y="5147"/>
                    </a:lnTo>
                    <a:cubicBezTo>
                      <a:pt x="3203" y="5170"/>
                      <a:pt x="3110" y="5189"/>
                      <a:pt x="3017" y="5202"/>
                    </a:cubicBezTo>
                    <a:cubicBezTo>
                      <a:pt x="2967" y="5210"/>
                      <a:pt x="2917" y="5214"/>
                      <a:pt x="2863" y="5216"/>
                    </a:cubicBezTo>
                    <a:cubicBezTo>
                      <a:pt x="2822" y="5220"/>
                      <a:pt x="2779" y="5222"/>
                      <a:pt x="2732" y="5222"/>
                    </a:cubicBezTo>
                    <a:lnTo>
                      <a:pt x="2730" y="5222"/>
                    </a:lnTo>
                    <a:cubicBezTo>
                      <a:pt x="2709" y="5227"/>
                      <a:pt x="2689" y="5227"/>
                      <a:pt x="2665" y="5227"/>
                    </a:cubicBezTo>
                    <a:lnTo>
                      <a:pt x="2617" y="5227"/>
                    </a:lnTo>
                    <a:cubicBezTo>
                      <a:pt x="2564" y="5224"/>
                      <a:pt x="2513" y="5220"/>
                      <a:pt x="2465" y="5216"/>
                    </a:cubicBezTo>
                    <a:cubicBezTo>
                      <a:pt x="2416" y="5214"/>
                      <a:pt x="2367" y="5210"/>
                      <a:pt x="2322" y="5202"/>
                    </a:cubicBezTo>
                    <a:lnTo>
                      <a:pt x="2319" y="5202"/>
                    </a:lnTo>
                    <a:cubicBezTo>
                      <a:pt x="2245" y="5192"/>
                      <a:pt x="2182" y="5182"/>
                      <a:pt x="2112" y="5165"/>
                    </a:cubicBezTo>
                    <a:lnTo>
                      <a:pt x="2110" y="5165"/>
                    </a:lnTo>
                    <a:cubicBezTo>
                      <a:pt x="1992" y="5140"/>
                      <a:pt x="1880" y="5107"/>
                      <a:pt x="1769" y="5064"/>
                    </a:cubicBezTo>
                    <a:lnTo>
                      <a:pt x="1767" y="5064"/>
                    </a:lnTo>
                    <a:cubicBezTo>
                      <a:pt x="1074" y="4805"/>
                      <a:pt x="521" y="4254"/>
                      <a:pt x="262" y="3562"/>
                    </a:cubicBezTo>
                    <a:cubicBezTo>
                      <a:pt x="224" y="3467"/>
                      <a:pt x="192" y="3367"/>
                      <a:pt x="171" y="3264"/>
                    </a:cubicBezTo>
                    <a:cubicBezTo>
                      <a:pt x="148" y="3176"/>
                      <a:pt x="131" y="3083"/>
                      <a:pt x="119" y="2990"/>
                    </a:cubicBezTo>
                    <a:cubicBezTo>
                      <a:pt x="114" y="2939"/>
                      <a:pt x="106" y="2889"/>
                      <a:pt x="104" y="2839"/>
                    </a:cubicBezTo>
                    <a:lnTo>
                      <a:pt x="104" y="2836"/>
                    </a:lnTo>
                    <a:cubicBezTo>
                      <a:pt x="101" y="2794"/>
                      <a:pt x="99" y="2754"/>
                      <a:pt x="99" y="2709"/>
                    </a:cubicBezTo>
                    <a:lnTo>
                      <a:pt x="99" y="2707"/>
                    </a:lnTo>
                    <a:cubicBezTo>
                      <a:pt x="97" y="2692"/>
                      <a:pt x="97" y="2676"/>
                      <a:pt x="97" y="2661"/>
                    </a:cubicBezTo>
                    <a:cubicBezTo>
                      <a:pt x="97" y="2646"/>
                      <a:pt x="97" y="2627"/>
                      <a:pt x="99" y="2612"/>
                    </a:cubicBezTo>
                    <a:cubicBezTo>
                      <a:pt x="99" y="2547"/>
                      <a:pt x="104" y="2486"/>
                      <a:pt x="108" y="2421"/>
                    </a:cubicBezTo>
                    <a:lnTo>
                      <a:pt x="108" y="2419"/>
                    </a:lnTo>
                    <a:cubicBezTo>
                      <a:pt x="114" y="2369"/>
                      <a:pt x="119" y="2324"/>
                      <a:pt x="124" y="2277"/>
                    </a:cubicBezTo>
                    <a:lnTo>
                      <a:pt x="124" y="2274"/>
                    </a:lnTo>
                    <a:cubicBezTo>
                      <a:pt x="139" y="2193"/>
                      <a:pt x="154" y="2111"/>
                      <a:pt x="174" y="2032"/>
                    </a:cubicBezTo>
                    <a:cubicBezTo>
                      <a:pt x="174" y="2031"/>
                      <a:pt x="176" y="2028"/>
                      <a:pt x="176" y="2026"/>
                    </a:cubicBezTo>
                    <a:cubicBezTo>
                      <a:pt x="207" y="1904"/>
                      <a:pt x="249" y="1786"/>
                      <a:pt x="296" y="1671"/>
                    </a:cubicBezTo>
                    <a:cubicBezTo>
                      <a:pt x="476" y="1248"/>
                      <a:pt x="764" y="878"/>
                      <a:pt x="1129" y="606"/>
                    </a:cubicBezTo>
                    <a:cubicBezTo>
                      <a:pt x="1237" y="523"/>
                      <a:pt x="1352" y="451"/>
                      <a:pt x="1475" y="386"/>
                    </a:cubicBezTo>
                    <a:cubicBezTo>
                      <a:pt x="1475" y="386"/>
                      <a:pt x="1477" y="386"/>
                      <a:pt x="1479" y="384"/>
                    </a:cubicBezTo>
                    <a:cubicBezTo>
                      <a:pt x="1557" y="344"/>
                      <a:pt x="1637" y="308"/>
                      <a:pt x="1717" y="276"/>
                    </a:cubicBezTo>
                    <a:cubicBezTo>
                      <a:pt x="1887" y="209"/>
                      <a:pt x="2062" y="158"/>
                      <a:pt x="2247" y="129"/>
                    </a:cubicBezTo>
                    <a:lnTo>
                      <a:pt x="2252" y="129"/>
                    </a:lnTo>
                    <a:cubicBezTo>
                      <a:pt x="2307" y="121"/>
                      <a:pt x="2362" y="113"/>
                      <a:pt x="2416" y="108"/>
                    </a:cubicBezTo>
                    <a:cubicBezTo>
                      <a:pt x="2487" y="101"/>
                      <a:pt x="2562" y="98"/>
                      <a:pt x="2635" y="95"/>
                    </a:cubicBezTo>
                    <a:close/>
                    <a:moveTo>
                      <a:pt x="2665" y="1"/>
                    </a:moveTo>
                    <a:cubicBezTo>
                      <a:pt x="2627" y="1"/>
                      <a:pt x="2592" y="1"/>
                      <a:pt x="2554" y="3"/>
                    </a:cubicBezTo>
                    <a:cubicBezTo>
                      <a:pt x="2492" y="3"/>
                      <a:pt x="2435" y="9"/>
                      <a:pt x="2374" y="15"/>
                    </a:cubicBezTo>
                    <a:cubicBezTo>
                      <a:pt x="2207" y="33"/>
                      <a:pt x="2051" y="68"/>
                      <a:pt x="1895" y="113"/>
                    </a:cubicBezTo>
                    <a:lnTo>
                      <a:pt x="1891" y="113"/>
                    </a:lnTo>
                    <a:cubicBezTo>
                      <a:pt x="1889" y="113"/>
                      <a:pt x="1889" y="115"/>
                      <a:pt x="1887" y="115"/>
                    </a:cubicBezTo>
                    <a:cubicBezTo>
                      <a:pt x="1819" y="136"/>
                      <a:pt x="1754" y="158"/>
                      <a:pt x="1689" y="186"/>
                    </a:cubicBezTo>
                    <a:cubicBezTo>
                      <a:pt x="1641" y="205"/>
                      <a:pt x="1591" y="225"/>
                      <a:pt x="1546" y="248"/>
                    </a:cubicBezTo>
                    <a:cubicBezTo>
                      <a:pt x="1519" y="258"/>
                      <a:pt x="1494" y="271"/>
                      <a:pt x="1469" y="285"/>
                    </a:cubicBezTo>
                    <a:cubicBezTo>
                      <a:pt x="1448" y="293"/>
                      <a:pt x="1429" y="305"/>
                      <a:pt x="1408" y="315"/>
                    </a:cubicBezTo>
                    <a:lnTo>
                      <a:pt x="1406" y="315"/>
                    </a:lnTo>
                    <a:cubicBezTo>
                      <a:pt x="766" y="659"/>
                      <a:pt x="283" y="1258"/>
                      <a:pt x="91" y="1971"/>
                    </a:cubicBezTo>
                    <a:cubicBezTo>
                      <a:pt x="60" y="2096"/>
                      <a:pt x="34" y="2223"/>
                      <a:pt x="18" y="2351"/>
                    </a:cubicBezTo>
                    <a:cubicBezTo>
                      <a:pt x="18" y="2358"/>
                      <a:pt x="18" y="2364"/>
                      <a:pt x="16" y="2370"/>
                    </a:cubicBezTo>
                    <a:cubicBezTo>
                      <a:pt x="13" y="2393"/>
                      <a:pt x="11" y="2419"/>
                      <a:pt x="9" y="2446"/>
                    </a:cubicBezTo>
                    <a:cubicBezTo>
                      <a:pt x="6" y="2471"/>
                      <a:pt x="5" y="2496"/>
                      <a:pt x="5" y="2522"/>
                    </a:cubicBezTo>
                    <a:lnTo>
                      <a:pt x="5" y="2524"/>
                    </a:lnTo>
                    <a:cubicBezTo>
                      <a:pt x="3" y="2571"/>
                      <a:pt x="1" y="2615"/>
                      <a:pt x="1" y="2661"/>
                    </a:cubicBezTo>
                    <a:cubicBezTo>
                      <a:pt x="1" y="2684"/>
                      <a:pt x="1" y="2709"/>
                      <a:pt x="3" y="2733"/>
                    </a:cubicBezTo>
                    <a:lnTo>
                      <a:pt x="3" y="2736"/>
                    </a:lnTo>
                    <a:cubicBezTo>
                      <a:pt x="3" y="2784"/>
                      <a:pt x="8" y="2834"/>
                      <a:pt x="11" y="2884"/>
                    </a:cubicBezTo>
                    <a:cubicBezTo>
                      <a:pt x="16" y="2927"/>
                      <a:pt x="18" y="2971"/>
                      <a:pt x="26" y="3014"/>
                    </a:cubicBezTo>
                    <a:lnTo>
                      <a:pt x="26" y="3019"/>
                    </a:lnTo>
                    <a:cubicBezTo>
                      <a:pt x="39" y="3121"/>
                      <a:pt x="58" y="3221"/>
                      <a:pt x="85" y="3316"/>
                    </a:cubicBezTo>
                    <a:cubicBezTo>
                      <a:pt x="328" y="4277"/>
                      <a:pt x="1096" y="5029"/>
                      <a:pt x="2064" y="5252"/>
                    </a:cubicBezTo>
                    <a:cubicBezTo>
                      <a:pt x="2064" y="5252"/>
                      <a:pt x="2065" y="5253"/>
                      <a:pt x="2066" y="5253"/>
                    </a:cubicBezTo>
                    <a:cubicBezTo>
                      <a:pt x="2067" y="5253"/>
                      <a:pt x="2068" y="5253"/>
                      <a:pt x="2069" y="5252"/>
                    </a:cubicBezTo>
                    <a:cubicBezTo>
                      <a:pt x="2182" y="5282"/>
                      <a:pt x="2299" y="5299"/>
                      <a:pt x="2416" y="5311"/>
                    </a:cubicBezTo>
                    <a:lnTo>
                      <a:pt x="2431" y="5311"/>
                    </a:lnTo>
                    <a:cubicBezTo>
                      <a:pt x="2477" y="5317"/>
                      <a:pt x="2522" y="5319"/>
                      <a:pt x="2569" y="5319"/>
                    </a:cubicBezTo>
                    <a:lnTo>
                      <a:pt x="2571" y="5319"/>
                    </a:lnTo>
                    <a:cubicBezTo>
                      <a:pt x="2587" y="5322"/>
                      <a:pt x="2602" y="5322"/>
                      <a:pt x="2619" y="5322"/>
                    </a:cubicBezTo>
                    <a:lnTo>
                      <a:pt x="2666" y="5322"/>
                    </a:lnTo>
                    <a:cubicBezTo>
                      <a:pt x="2695" y="5322"/>
                      <a:pt x="2727" y="5322"/>
                      <a:pt x="2759" y="5319"/>
                    </a:cubicBezTo>
                    <a:cubicBezTo>
                      <a:pt x="2809" y="5319"/>
                      <a:pt x="2859" y="5317"/>
                      <a:pt x="2912" y="5311"/>
                    </a:cubicBezTo>
                    <a:cubicBezTo>
                      <a:pt x="2952" y="5307"/>
                      <a:pt x="2989" y="5302"/>
                      <a:pt x="3031" y="5299"/>
                    </a:cubicBezTo>
                    <a:lnTo>
                      <a:pt x="3032" y="5299"/>
                    </a:lnTo>
                    <a:cubicBezTo>
                      <a:pt x="3139" y="5282"/>
                      <a:pt x="3242" y="5262"/>
                      <a:pt x="3342" y="5234"/>
                    </a:cubicBezTo>
                    <a:lnTo>
                      <a:pt x="3345" y="5234"/>
                    </a:lnTo>
                    <a:cubicBezTo>
                      <a:pt x="4185" y="5014"/>
                      <a:pt x="4864" y="4389"/>
                      <a:pt x="5160" y="3583"/>
                    </a:cubicBezTo>
                    <a:cubicBezTo>
                      <a:pt x="5217" y="3434"/>
                      <a:pt x="5259" y="3279"/>
                      <a:pt x="5287" y="3119"/>
                    </a:cubicBezTo>
                    <a:cubicBezTo>
                      <a:pt x="5297" y="3062"/>
                      <a:pt x="5305" y="3007"/>
                      <a:pt x="5312" y="2951"/>
                    </a:cubicBezTo>
                    <a:cubicBezTo>
                      <a:pt x="5314" y="2936"/>
                      <a:pt x="5314" y="2921"/>
                      <a:pt x="5315" y="2908"/>
                    </a:cubicBezTo>
                    <a:cubicBezTo>
                      <a:pt x="5324" y="2828"/>
                      <a:pt x="5327" y="2744"/>
                      <a:pt x="5327" y="2661"/>
                    </a:cubicBezTo>
                    <a:cubicBezTo>
                      <a:pt x="5327" y="2621"/>
                      <a:pt x="5327" y="2579"/>
                      <a:pt x="5324" y="2539"/>
                    </a:cubicBezTo>
                    <a:lnTo>
                      <a:pt x="5323" y="2539"/>
                    </a:lnTo>
                    <a:cubicBezTo>
                      <a:pt x="5321" y="2507"/>
                      <a:pt x="5320" y="2475"/>
                      <a:pt x="5317" y="2444"/>
                    </a:cubicBezTo>
                    <a:cubicBezTo>
                      <a:pt x="5313" y="2412"/>
                      <a:pt x="5311" y="2380"/>
                      <a:pt x="5307" y="2351"/>
                    </a:cubicBezTo>
                    <a:cubicBezTo>
                      <a:pt x="5290" y="2184"/>
                      <a:pt x="5256" y="2026"/>
                      <a:pt x="5208" y="1872"/>
                    </a:cubicBezTo>
                    <a:lnTo>
                      <a:pt x="5208" y="1868"/>
                    </a:lnTo>
                    <a:cubicBezTo>
                      <a:pt x="5193" y="1823"/>
                      <a:pt x="5178" y="1779"/>
                      <a:pt x="5161" y="1734"/>
                    </a:cubicBezTo>
                    <a:cubicBezTo>
                      <a:pt x="5113" y="1604"/>
                      <a:pt x="5052" y="1477"/>
                      <a:pt x="4984" y="1357"/>
                    </a:cubicBezTo>
                    <a:cubicBezTo>
                      <a:pt x="4703" y="855"/>
                      <a:pt x="4258" y="451"/>
                      <a:pt x="3724" y="223"/>
                    </a:cubicBezTo>
                    <a:cubicBezTo>
                      <a:pt x="3722" y="223"/>
                      <a:pt x="3720" y="220"/>
                      <a:pt x="3720" y="220"/>
                    </a:cubicBezTo>
                    <a:cubicBezTo>
                      <a:pt x="3549" y="144"/>
                      <a:pt x="3370" y="87"/>
                      <a:pt x="3182" y="49"/>
                    </a:cubicBezTo>
                    <a:lnTo>
                      <a:pt x="3177" y="49"/>
                    </a:lnTo>
                    <a:cubicBezTo>
                      <a:pt x="3110" y="36"/>
                      <a:pt x="3045" y="23"/>
                      <a:pt x="2975" y="20"/>
                    </a:cubicBezTo>
                    <a:lnTo>
                      <a:pt x="2974" y="20"/>
                    </a:lnTo>
                    <a:cubicBezTo>
                      <a:pt x="2870" y="5"/>
                      <a:pt x="2769" y="1"/>
                      <a:pt x="26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3" name="Google Shape;803;p31"/>
              <p:cNvSpPr/>
              <p:nvPr/>
            </p:nvSpPr>
            <p:spPr>
              <a:xfrm rot="719881">
                <a:off x="3402736" y="585405"/>
                <a:ext cx="6701" cy="358960"/>
              </a:xfrm>
              <a:custGeom>
                <a:avLst/>
                <a:gdLst/>
                <a:ahLst/>
                <a:cxnLst/>
                <a:rect l="l" t="t" r="r" b="b"/>
                <a:pathLst>
                  <a:path w="97" h="5196" extrusionOk="0">
                    <a:moveTo>
                      <a:pt x="0" y="0"/>
                    </a:moveTo>
                    <a:lnTo>
                      <a:pt x="0" y="5196"/>
                    </a:lnTo>
                    <a:lnTo>
                      <a:pt x="96" y="5196"/>
                    </a:lnTo>
                    <a:lnTo>
                      <a:pt x="9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4" name="Google Shape;804;p31"/>
              <p:cNvSpPr/>
              <p:nvPr/>
            </p:nvSpPr>
            <p:spPr>
              <a:xfrm rot="719881">
                <a:off x="3222973" y="761111"/>
                <a:ext cx="362596" cy="6770"/>
              </a:xfrm>
              <a:custGeom>
                <a:avLst/>
                <a:gdLst/>
                <a:ahLst/>
                <a:cxnLst/>
                <a:rect l="l" t="t" r="r" b="b"/>
                <a:pathLst>
                  <a:path w="5249" h="98" extrusionOk="0">
                    <a:moveTo>
                      <a:pt x="1" y="1"/>
                    </a:moveTo>
                    <a:lnTo>
                      <a:pt x="1" y="97"/>
                    </a:lnTo>
                    <a:lnTo>
                      <a:pt x="5249" y="97"/>
                    </a:lnTo>
                    <a:lnTo>
                      <a:pt x="524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5" name="Google Shape;805;p31"/>
              <p:cNvSpPr/>
              <p:nvPr/>
            </p:nvSpPr>
            <p:spPr>
              <a:xfrm rot="719881">
                <a:off x="3323721" y="571759"/>
                <a:ext cx="75296" cy="367457"/>
              </a:xfrm>
              <a:custGeom>
                <a:avLst/>
                <a:gdLst/>
                <a:ahLst/>
                <a:cxnLst/>
                <a:rect l="l" t="t" r="r" b="b"/>
                <a:pathLst>
                  <a:path w="1090" h="5319" extrusionOk="0">
                    <a:moveTo>
                      <a:pt x="1075" y="1"/>
                    </a:moveTo>
                    <a:cubicBezTo>
                      <a:pt x="1014" y="1"/>
                      <a:pt x="957" y="7"/>
                      <a:pt x="896" y="12"/>
                    </a:cubicBezTo>
                    <a:cubicBezTo>
                      <a:pt x="854" y="45"/>
                      <a:pt x="814" y="82"/>
                      <a:pt x="773" y="127"/>
                    </a:cubicBezTo>
                    <a:lnTo>
                      <a:pt x="771" y="127"/>
                    </a:lnTo>
                    <a:cubicBezTo>
                      <a:pt x="626" y="267"/>
                      <a:pt x="497" y="441"/>
                      <a:pt x="393" y="636"/>
                    </a:cubicBezTo>
                    <a:cubicBezTo>
                      <a:pt x="373" y="669"/>
                      <a:pt x="356" y="706"/>
                      <a:pt x="339" y="740"/>
                    </a:cubicBezTo>
                    <a:cubicBezTo>
                      <a:pt x="337" y="746"/>
                      <a:pt x="332" y="751"/>
                      <a:pt x="331" y="758"/>
                    </a:cubicBezTo>
                    <a:cubicBezTo>
                      <a:pt x="213" y="1009"/>
                      <a:pt x="128" y="1289"/>
                      <a:pt x="73" y="1610"/>
                    </a:cubicBezTo>
                    <a:cubicBezTo>
                      <a:pt x="68" y="1644"/>
                      <a:pt x="62" y="1680"/>
                      <a:pt x="56" y="1716"/>
                    </a:cubicBezTo>
                    <a:cubicBezTo>
                      <a:pt x="42" y="1811"/>
                      <a:pt x="31" y="1907"/>
                      <a:pt x="23" y="2008"/>
                    </a:cubicBezTo>
                    <a:cubicBezTo>
                      <a:pt x="6" y="2208"/>
                      <a:pt x="0" y="2411"/>
                      <a:pt x="6" y="2610"/>
                    </a:cubicBezTo>
                    <a:cubicBezTo>
                      <a:pt x="6" y="2643"/>
                      <a:pt x="8" y="2674"/>
                      <a:pt x="9" y="2707"/>
                    </a:cubicBezTo>
                    <a:cubicBezTo>
                      <a:pt x="25" y="3062"/>
                      <a:pt x="77" y="3408"/>
                      <a:pt x="160" y="3741"/>
                    </a:cubicBezTo>
                    <a:cubicBezTo>
                      <a:pt x="172" y="3778"/>
                      <a:pt x="182" y="3817"/>
                      <a:pt x="194" y="3856"/>
                    </a:cubicBezTo>
                    <a:cubicBezTo>
                      <a:pt x="259" y="4094"/>
                      <a:pt x="345" y="4323"/>
                      <a:pt x="446" y="4542"/>
                    </a:cubicBezTo>
                    <a:cubicBezTo>
                      <a:pt x="464" y="4583"/>
                      <a:pt x="483" y="4621"/>
                      <a:pt x="505" y="4659"/>
                    </a:cubicBezTo>
                    <a:cubicBezTo>
                      <a:pt x="531" y="4716"/>
                      <a:pt x="561" y="4772"/>
                      <a:pt x="592" y="4825"/>
                    </a:cubicBezTo>
                    <a:cubicBezTo>
                      <a:pt x="674" y="4971"/>
                      <a:pt x="758" y="5094"/>
                      <a:pt x="842" y="5201"/>
                    </a:cubicBezTo>
                    <a:cubicBezTo>
                      <a:pt x="871" y="5237"/>
                      <a:pt x="902" y="5272"/>
                      <a:pt x="933" y="5303"/>
                    </a:cubicBezTo>
                    <a:cubicBezTo>
                      <a:pt x="935" y="5305"/>
                      <a:pt x="937" y="5307"/>
                      <a:pt x="940" y="5308"/>
                    </a:cubicBezTo>
                    <a:lnTo>
                      <a:pt x="952" y="5308"/>
                    </a:lnTo>
                    <a:cubicBezTo>
                      <a:pt x="999" y="5314"/>
                      <a:pt x="1044" y="5316"/>
                      <a:pt x="1090" y="5319"/>
                    </a:cubicBezTo>
                    <a:cubicBezTo>
                      <a:pt x="1055" y="5285"/>
                      <a:pt x="1020" y="5252"/>
                      <a:pt x="988" y="5214"/>
                    </a:cubicBezTo>
                    <a:lnTo>
                      <a:pt x="988" y="5213"/>
                    </a:lnTo>
                    <a:cubicBezTo>
                      <a:pt x="881" y="5100"/>
                      <a:pt x="781" y="4957"/>
                      <a:pt x="679" y="4777"/>
                    </a:cubicBezTo>
                    <a:cubicBezTo>
                      <a:pt x="663" y="4750"/>
                      <a:pt x="648" y="4721"/>
                      <a:pt x="634" y="4693"/>
                    </a:cubicBezTo>
                    <a:cubicBezTo>
                      <a:pt x="611" y="4656"/>
                      <a:pt x="592" y="4615"/>
                      <a:pt x="575" y="4576"/>
                    </a:cubicBezTo>
                    <a:cubicBezTo>
                      <a:pt x="466" y="4359"/>
                      <a:pt x="375" y="4128"/>
                      <a:pt x="306" y="3888"/>
                    </a:cubicBezTo>
                    <a:cubicBezTo>
                      <a:pt x="294" y="3852"/>
                      <a:pt x="283" y="3814"/>
                      <a:pt x="275" y="3777"/>
                    </a:cubicBezTo>
                    <a:cubicBezTo>
                      <a:pt x="182" y="3435"/>
                      <a:pt x="126" y="3076"/>
                      <a:pt x="109" y="2706"/>
                    </a:cubicBezTo>
                    <a:cubicBezTo>
                      <a:pt x="107" y="2675"/>
                      <a:pt x="107" y="2643"/>
                      <a:pt x="104" y="2610"/>
                    </a:cubicBezTo>
                    <a:cubicBezTo>
                      <a:pt x="101" y="2415"/>
                      <a:pt x="104" y="2216"/>
                      <a:pt x="123" y="2017"/>
                    </a:cubicBezTo>
                    <a:cubicBezTo>
                      <a:pt x="132" y="1903"/>
                      <a:pt x="143" y="1793"/>
                      <a:pt x="160" y="1689"/>
                    </a:cubicBezTo>
                    <a:cubicBezTo>
                      <a:pt x="166" y="1652"/>
                      <a:pt x="173" y="1618"/>
                      <a:pt x="180" y="1582"/>
                    </a:cubicBezTo>
                    <a:cubicBezTo>
                      <a:pt x="232" y="1281"/>
                      <a:pt x="315" y="1018"/>
                      <a:pt x="427" y="785"/>
                    </a:cubicBezTo>
                    <a:cubicBezTo>
                      <a:pt x="438" y="762"/>
                      <a:pt x="449" y="740"/>
                      <a:pt x="462" y="717"/>
                    </a:cubicBezTo>
                    <a:lnTo>
                      <a:pt x="464" y="717"/>
                    </a:lnTo>
                    <a:cubicBezTo>
                      <a:pt x="482" y="678"/>
                      <a:pt x="502" y="638"/>
                      <a:pt x="528" y="602"/>
                    </a:cubicBezTo>
                    <a:cubicBezTo>
                      <a:pt x="642" y="406"/>
                      <a:pt x="781" y="238"/>
                      <a:pt x="940" y="105"/>
                    </a:cubicBezTo>
                    <a:cubicBezTo>
                      <a:pt x="982" y="66"/>
                      <a:pt x="1028" y="32"/>
                      <a:pt x="10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6" name="Google Shape;806;p31"/>
              <p:cNvSpPr/>
              <p:nvPr/>
            </p:nvSpPr>
            <p:spPr>
              <a:xfrm rot="719881">
                <a:off x="3258681" y="571500"/>
                <a:ext cx="130698" cy="359167"/>
              </a:xfrm>
              <a:custGeom>
                <a:avLst/>
                <a:gdLst/>
                <a:ahLst/>
                <a:cxnLst/>
                <a:rect l="l" t="t" r="r" b="b"/>
                <a:pathLst>
                  <a:path w="1892" h="5199" extrusionOk="0">
                    <a:moveTo>
                      <a:pt x="1356" y="1"/>
                    </a:moveTo>
                    <a:lnTo>
                      <a:pt x="1356" y="1"/>
                    </a:lnTo>
                    <a:cubicBezTo>
                      <a:pt x="1188" y="53"/>
                      <a:pt x="1024" y="121"/>
                      <a:pt x="871" y="204"/>
                    </a:cubicBezTo>
                    <a:lnTo>
                      <a:pt x="870" y="204"/>
                    </a:lnTo>
                    <a:cubicBezTo>
                      <a:pt x="769" y="291"/>
                      <a:pt x="676" y="387"/>
                      <a:pt x="593" y="494"/>
                    </a:cubicBezTo>
                    <a:cubicBezTo>
                      <a:pt x="569" y="522"/>
                      <a:pt x="547" y="553"/>
                      <a:pt x="524" y="584"/>
                    </a:cubicBezTo>
                    <a:cubicBezTo>
                      <a:pt x="420" y="730"/>
                      <a:pt x="331" y="888"/>
                      <a:pt x="258" y="1061"/>
                    </a:cubicBezTo>
                    <a:cubicBezTo>
                      <a:pt x="230" y="1123"/>
                      <a:pt x="205" y="1185"/>
                      <a:pt x="184" y="1250"/>
                    </a:cubicBezTo>
                    <a:lnTo>
                      <a:pt x="182" y="1253"/>
                    </a:lnTo>
                    <a:cubicBezTo>
                      <a:pt x="112" y="1449"/>
                      <a:pt x="62" y="1660"/>
                      <a:pt x="36" y="1879"/>
                    </a:cubicBezTo>
                    <a:cubicBezTo>
                      <a:pt x="28" y="1919"/>
                      <a:pt x="24" y="1960"/>
                      <a:pt x="20" y="2000"/>
                    </a:cubicBezTo>
                    <a:cubicBezTo>
                      <a:pt x="13" y="2075"/>
                      <a:pt x="6" y="2151"/>
                      <a:pt x="5" y="2228"/>
                    </a:cubicBezTo>
                    <a:cubicBezTo>
                      <a:pt x="0" y="2319"/>
                      <a:pt x="0" y="2410"/>
                      <a:pt x="6" y="2500"/>
                    </a:cubicBezTo>
                    <a:cubicBezTo>
                      <a:pt x="6" y="2533"/>
                      <a:pt x="8" y="2566"/>
                      <a:pt x="10" y="2597"/>
                    </a:cubicBezTo>
                    <a:cubicBezTo>
                      <a:pt x="22" y="2780"/>
                      <a:pt x="49" y="2963"/>
                      <a:pt x="87" y="3140"/>
                    </a:cubicBezTo>
                    <a:cubicBezTo>
                      <a:pt x="97" y="3187"/>
                      <a:pt x="109" y="3232"/>
                      <a:pt x="123" y="3279"/>
                    </a:cubicBezTo>
                    <a:cubicBezTo>
                      <a:pt x="180" y="3501"/>
                      <a:pt x="261" y="3718"/>
                      <a:pt x="362" y="3918"/>
                    </a:cubicBezTo>
                    <a:cubicBezTo>
                      <a:pt x="396" y="3985"/>
                      <a:pt x="433" y="4053"/>
                      <a:pt x="472" y="4117"/>
                    </a:cubicBezTo>
                    <a:cubicBezTo>
                      <a:pt x="472" y="4119"/>
                      <a:pt x="474" y="4119"/>
                      <a:pt x="474" y="4119"/>
                    </a:cubicBezTo>
                    <a:lnTo>
                      <a:pt x="474" y="4121"/>
                    </a:lnTo>
                    <a:cubicBezTo>
                      <a:pt x="673" y="4449"/>
                      <a:pt x="934" y="4734"/>
                      <a:pt x="1232" y="4951"/>
                    </a:cubicBezTo>
                    <a:lnTo>
                      <a:pt x="1233" y="4951"/>
                    </a:lnTo>
                    <a:cubicBezTo>
                      <a:pt x="1328" y="5021"/>
                      <a:pt x="1426" y="5085"/>
                      <a:pt x="1529" y="5141"/>
                    </a:cubicBezTo>
                    <a:cubicBezTo>
                      <a:pt x="1529" y="5141"/>
                      <a:pt x="1530" y="5142"/>
                      <a:pt x="1531" y="5142"/>
                    </a:cubicBezTo>
                    <a:cubicBezTo>
                      <a:pt x="1531" y="5142"/>
                      <a:pt x="1532" y="5141"/>
                      <a:pt x="1532" y="5141"/>
                    </a:cubicBezTo>
                    <a:cubicBezTo>
                      <a:pt x="1647" y="5170"/>
                      <a:pt x="1762" y="5187"/>
                      <a:pt x="1881" y="5198"/>
                    </a:cubicBezTo>
                    <a:lnTo>
                      <a:pt x="1892" y="5198"/>
                    </a:lnTo>
                    <a:cubicBezTo>
                      <a:pt x="1886" y="5197"/>
                      <a:pt x="1880" y="5195"/>
                      <a:pt x="1876" y="5193"/>
                    </a:cubicBezTo>
                    <a:cubicBezTo>
                      <a:pt x="1774" y="5155"/>
                      <a:pt x="1673" y="5108"/>
                      <a:pt x="1577" y="5054"/>
                    </a:cubicBezTo>
                    <a:lnTo>
                      <a:pt x="1575" y="5054"/>
                    </a:lnTo>
                    <a:cubicBezTo>
                      <a:pt x="1225" y="4863"/>
                      <a:pt x="910" y="4580"/>
                      <a:pt x="671" y="4237"/>
                    </a:cubicBezTo>
                    <a:cubicBezTo>
                      <a:pt x="668" y="4237"/>
                      <a:pt x="668" y="4235"/>
                      <a:pt x="667" y="4235"/>
                    </a:cubicBezTo>
                    <a:cubicBezTo>
                      <a:pt x="631" y="4181"/>
                      <a:pt x="594" y="4127"/>
                      <a:pt x="559" y="4069"/>
                    </a:cubicBezTo>
                    <a:cubicBezTo>
                      <a:pt x="555" y="4061"/>
                      <a:pt x="549" y="4053"/>
                      <a:pt x="547" y="4046"/>
                    </a:cubicBezTo>
                    <a:cubicBezTo>
                      <a:pt x="547" y="4046"/>
                      <a:pt x="545" y="4046"/>
                      <a:pt x="545" y="4044"/>
                    </a:cubicBezTo>
                    <a:cubicBezTo>
                      <a:pt x="418" y="3831"/>
                      <a:pt x="319" y="3600"/>
                      <a:pt x="247" y="3354"/>
                    </a:cubicBezTo>
                    <a:cubicBezTo>
                      <a:pt x="232" y="3309"/>
                      <a:pt x="219" y="3263"/>
                      <a:pt x="210" y="3216"/>
                    </a:cubicBezTo>
                    <a:cubicBezTo>
                      <a:pt x="157" y="3016"/>
                      <a:pt x="124" y="2808"/>
                      <a:pt x="111" y="2597"/>
                    </a:cubicBezTo>
                    <a:cubicBezTo>
                      <a:pt x="107" y="2566"/>
                      <a:pt x="105" y="2533"/>
                      <a:pt x="107" y="2500"/>
                    </a:cubicBezTo>
                    <a:cubicBezTo>
                      <a:pt x="101" y="2412"/>
                      <a:pt x="99" y="2323"/>
                      <a:pt x="103" y="2232"/>
                    </a:cubicBezTo>
                    <a:cubicBezTo>
                      <a:pt x="107" y="2134"/>
                      <a:pt x="115" y="2036"/>
                      <a:pt x="126" y="1943"/>
                    </a:cubicBezTo>
                    <a:lnTo>
                      <a:pt x="128" y="1943"/>
                    </a:lnTo>
                    <a:cubicBezTo>
                      <a:pt x="129" y="1901"/>
                      <a:pt x="135" y="1865"/>
                      <a:pt x="142" y="1826"/>
                    </a:cubicBezTo>
                    <a:lnTo>
                      <a:pt x="143" y="1825"/>
                    </a:lnTo>
                    <a:cubicBezTo>
                      <a:pt x="180" y="1578"/>
                      <a:pt x="246" y="1343"/>
                      <a:pt x="337" y="1127"/>
                    </a:cubicBezTo>
                    <a:lnTo>
                      <a:pt x="339" y="1126"/>
                    </a:lnTo>
                    <a:cubicBezTo>
                      <a:pt x="363" y="1061"/>
                      <a:pt x="390" y="1002"/>
                      <a:pt x="424" y="941"/>
                    </a:cubicBezTo>
                    <a:cubicBezTo>
                      <a:pt x="424" y="940"/>
                      <a:pt x="425" y="940"/>
                      <a:pt x="425" y="940"/>
                    </a:cubicBezTo>
                    <a:cubicBezTo>
                      <a:pt x="475" y="834"/>
                      <a:pt x="537" y="735"/>
                      <a:pt x="603" y="643"/>
                    </a:cubicBezTo>
                    <a:cubicBezTo>
                      <a:pt x="702" y="505"/>
                      <a:pt x="815" y="382"/>
                      <a:pt x="939" y="275"/>
                    </a:cubicBezTo>
                    <a:cubicBezTo>
                      <a:pt x="939" y="275"/>
                      <a:pt x="941" y="273"/>
                      <a:pt x="943" y="272"/>
                    </a:cubicBezTo>
                    <a:cubicBezTo>
                      <a:pt x="1070" y="163"/>
                      <a:pt x="1210" y="70"/>
                      <a:pt x="13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7" name="Google Shape;807;p31"/>
              <p:cNvSpPr/>
              <p:nvPr/>
            </p:nvSpPr>
            <p:spPr>
              <a:xfrm rot="719881">
                <a:off x="3409858" y="592813"/>
                <a:ext cx="90632" cy="366352"/>
              </a:xfrm>
              <a:custGeom>
                <a:avLst/>
                <a:gdLst/>
                <a:ahLst/>
                <a:cxnLst/>
                <a:rect l="l" t="t" r="r" b="b"/>
                <a:pathLst>
                  <a:path w="1312" h="5303" extrusionOk="0">
                    <a:moveTo>
                      <a:pt x="219" y="1"/>
                    </a:moveTo>
                    <a:lnTo>
                      <a:pt x="219" y="1"/>
                    </a:lnTo>
                    <a:cubicBezTo>
                      <a:pt x="269" y="32"/>
                      <a:pt x="320" y="72"/>
                      <a:pt x="369" y="120"/>
                    </a:cubicBezTo>
                    <a:cubicBezTo>
                      <a:pt x="445" y="193"/>
                      <a:pt x="518" y="288"/>
                      <a:pt x="592" y="400"/>
                    </a:cubicBezTo>
                    <a:cubicBezTo>
                      <a:pt x="618" y="443"/>
                      <a:pt x="646" y="487"/>
                      <a:pt x="672" y="532"/>
                    </a:cubicBezTo>
                    <a:cubicBezTo>
                      <a:pt x="694" y="571"/>
                      <a:pt x="715" y="608"/>
                      <a:pt x="736" y="647"/>
                    </a:cubicBezTo>
                    <a:cubicBezTo>
                      <a:pt x="885" y="923"/>
                      <a:pt x="1001" y="1220"/>
                      <a:pt x="1078" y="1524"/>
                    </a:cubicBezTo>
                    <a:lnTo>
                      <a:pt x="1080" y="1524"/>
                    </a:lnTo>
                    <a:cubicBezTo>
                      <a:pt x="1090" y="1559"/>
                      <a:pt x="1098" y="1594"/>
                      <a:pt x="1105" y="1630"/>
                    </a:cubicBezTo>
                    <a:cubicBezTo>
                      <a:pt x="1179" y="1947"/>
                      <a:pt x="1214" y="2272"/>
                      <a:pt x="1206" y="2594"/>
                    </a:cubicBezTo>
                    <a:cubicBezTo>
                      <a:pt x="1206" y="2627"/>
                      <a:pt x="1206" y="2658"/>
                      <a:pt x="1204" y="2691"/>
                    </a:cubicBezTo>
                    <a:cubicBezTo>
                      <a:pt x="1200" y="2767"/>
                      <a:pt x="1196" y="2843"/>
                      <a:pt x="1186" y="2919"/>
                    </a:cubicBezTo>
                    <a:cubicBezTo>
                      <a:pt x="1155" y="3206"/>
                      <a:pt x="1080" y="3504"/>
                      <a:pt x="972" y="3794"/>
                    </a:cubicBezTo>
                    <a:cubicBezTo>
                      <a:pt x="961" y="3832"/>
                      <a:pt x="945" y="3871"/>
                      <a:pt x="930" y="3908"/>
                    </a:cubicBezTo>
                    <a:lnTo>
                      <a:pt x="927" y="3908"/>
                    </a:lnTo>
                    <a:cubicBezTo>
                      <a:pt x="829" y="4157"/>
                      <a:pt x="703" y="4401"/>
                      <a:pt x="560" y="4623"/>
                    </a:cubicBezTo>
                    <a:lnTo>
                      <a:pt x="559" y="4623"/>
                    </a:lnTo>
                    <a:cubicBezTo>
                      <a:pt x="537" y="4661"/>
                      <a:pt x="512" y="4697"/>
                      <a:pt x="485" y="4735"/>
                    </a:cubicBezTo>
                    <a:cubicBezTo>
                      <a:pt x="369" y="4904"/>
                      <a:pt x="244" y="5059"/>
                      <a:pt x="107" y="5198"/>
                    </a:cubicBezTo>
                    <a:cubicBezTo>
                      <a:pt x="74" y="5235"/>
                      <a:pt x="37" y="5269"/>
                      <a:pt x="1" y="5303"/>
                    </a:cubicBezTo>
                    <a:cubicBezTo>
                      <a:pt x="52" y="5300"/>
                      <a:pt x="102" y="5298"/>
                      <a:pt x="155" y="5292"/>
                    </a:cubicBezTo>
                    <a:cubicBezTo>
                      <a:pt x="192" y="5258"/>
                      <a:pt x="226" y="5221"/>
                      <a:pt x="261" y="5182"/>
                    </a:cubicBezTo>
                    <a:cubicBezTo>
                      <a:pt x="391" y="5039"/>
                      <a:pt x="510" y="4883"/>
                      <a:pt x="621" y="4713"/>
                    </a:cubicBezTo>
                    <a:cubicBezTo>
                      <a:pt x="645" y="4677"/>
                      <a:pt x="670" y="4635"/>
                      <a:pt x="694" y="4598"/>
                    </a:cubicBezTo>
                    <a:cubicBezTo>
                      <a:pt x="832" y="4371"/>
                      <a:pt x="953" y="4129"/>
                      <a:pt x="1045" y="3879"/>
                    </a:cubicBezTo>
                    <a:lnTo>
                      <a:pt x="1048" y="3879"/>
                    </a:lnTo>
                    <a:cubicBezTo>
                      <a:pt x="1062" y="3840"/>
                      <a:pt x="1076" y="3801"/>
                      <a:pt x="1088" y="3763"/>
                    </a:cubicBezTo>
                    <a:cubicBezTo>
                      <a:pt x="1186" y="3487"/>
                      <a:pt x="1254" y="3205"/>
                      <a:pt x="1284" y="2930"/>
                    </a:cubicBezTo>
                    <a:cubicBezTo>
                      <a:pt x="1294" y="2851"/>
                      <a:pt x="1300" y="2770"/>
                      <a:pt x="1302" y="2691"/>
                    </a:cubicBezTo>
                    <a:cubicBezTo>
                      <a:pt x="1304" y="2658"/>
                      <a:pt x="1304" y="2625"/>
                      <a:pt x="1304" y="2594"/>
                    </a:cubicBezTo>
                    <a:lnTo>
                      <a:pt x="1304" y="2595"/>
                    </a:lnTo>
                    <a:cubicBezTo>
                      <a:pt x="1312" y="2279"/>
                      <a:pt x="1281" y="1963"/>
                      <a:pt x="1211" y="1654"/>
                    </a:cubicBezTo>
                    <a:cubicBezTo>
                      <a:pt x="1204" y="1619"/>
                      <a:pt x="1196" y="1582"/>
                      <a:pt x="1186" y="1548"/>
                    </a:cubicBezTo>
                    <a:cubicBezTo>
                      <a:pt x="1112" y="1245"/>
                      <a:pt x="1003" y="948"/>
                      <a:pt x="860" y="673"/>
                    </a:cubicBezTo>
                    <a:cubicBezTo>
                      <a:pt x="840" y="634"/>
                      <a:pt x="820" y="596"/>
                      <a:pt x="798" y="557"/>
                    </a:cubicBezTo>
                    <a:cubicBezTo>
                      <a:pt x="759" y="485"/>
                      <a:pt x="719" y="416"/>
                      <a:pt x="675" y="349"/>
                    </a:cubicBezTo>
                    <a:cubicBezTo>
                      <a:pt x="630" y="277"/>
                      <a:pt x="584" y="213"/>
                      <a:pt x="536" y="156"/>
                    </a:cubicBezTo>
                    <a:cubicBezTo>
                      <a:pt x="499" y="111"/>
                      <a:pt x="461" y="68"/>
                      <a:pt x="422" y="32"/>
                    </a:cubicBezTo>
                    <a:cubicBezTo>
                      <a:pt x="354" y="18"/>
                      <a:pt x="289" y="7"/>
                      <a:pt x="2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8" name="Google Shape;808;p31"/>
              <p:cNvSpPr/>
              <p:nvPr/>
            </p:nvSpPr>
            <p:spPr>
              <a:xfrm rot="719881">
                <a:off x="3427957" y="602286"/>
                <a:ext cx="123375" cy="362622"/>
              </a:xfrm>
              <a:custGeom>
                <a:avLst/>
                <a:gdLst/>
                <a:ahLst/>
                <a:cxnLst/>
                <a:rect l="l" t="t" r="r" b="b"/>
                <a:pathLst>
                  <a:path w="1786" h="5249" extrusionOk="0">
                    <a:moveTo>
                      <a:pt x="151" y="1"/>
                    </a:moveTo>
                    <a:lnTo>
                      <a:pt x="151" y="1"/>
                    </a:lnTo>
                    <a:cubicBezTo>
                      <a:pt x="219" y="21"/>
                      <a:pt x="290" y="52"/>
                      <a:pt x="365" y="89"/>
                    </a:cubicBezTo>
                    <a:cubicBezTo>
                      <a:pt x="452" y="133"/>
                      <a:pt x="539" y="186"/>
                      <a:pt x="620" y="246"/>
                    </a:cubicBezTo>
                    <a:lnTo>
                      <a:pt x="621" y="246"/>
                    </a:lnTo>
                    <a:cubicBezTo>
                      <a:pt x="801" y="374"/>
                      <a:pt x="966" y="529"/>
                      <a:pt x="1109" y="709"/>
                    </a:cubicBezTo>
                    <a:lnTo>
                      <a:pt x="1111" y="711"/>
                    </a:lnTo>
                    <a:cubicBezTo>
                      <a:pt x="1154" y="765"/>
                      <a:pt x="1194" y="820"/>
                      <a:pt x="1230" y="877"/>
                    </a:cubicBezTo>
                    <a:cubicBezTo>
                      <a:pt x="1381" y="1102"/>
                      <a:pt x="1499" y="1352"/>
                      <a:pt x="1575" y="1623"/>
                    </a:cubicBezTo>
                    <a:cubicBezTo>
                      <a:pt x="1587" y="1671"/>
                      <a:pt x="1600" y="1720"/>
                      <a:pt x="1609" y="1770"/>
                    </a:cubicBezTo>
                    <a:cubicBezTo>
                      <a:pt x="1620" y="1810"/>
                      <a:pt x="1628" y="1853"/>
                      <a:pt x="1634" y="1896"/>
                    </a:cubicBezTo>
                    <a:cubicBezTo>
                      <a:pt x="1675" y="2112"/>
                      <a:pt x="1688" y="2336"/>
                      <a:pt x="1676" y="2564"/>
                    </a:cubicBezTo>
                    <a:cubicBezTo>
                      <a:pt x="1676" y="2595"/>
                      <a:pt x="1673" y="2627"/>
                      <a:pt x="1671" y="2660"/>
                    </a:cubicBezTo>
                    <a:cubicBezTo>
                      <a:pt x="1650" y="2930"/>
                      <a:pt x="1595" y="3203"/>
                      <a:pt x="1505" y="3468"/>
                    </a:cubicBezTo>
                    <a:cubicBezTo>
                      <a:pt x="1490" y="3514"/>
                      <a:pt x="1474" y="3559"/>
                      <a:pt x="1457" y="3603"/>
                    </a:cubicBezTo>
                    <a:cubicBezTo>
                      <a:pt x="1451" y="3617"/>
                      <a:pt x="1446" y="3629"/>
                      <a:pt x="1441" y="3643"/>
                    </a:cubicBezTo>
                    <a:cubicBezTo>
                      <a:pt x="1337" y="3901"/>
                      <a:pt x="1202" y="4140"/>
                      <a:pt x="1039" y="4358"/>
                    </a:cubicBezTo>
                    <a:cubicBezTo>
                      <a:pt x="999" y="4416"/>
                      <a:pt x="954" y="4472"/>
                      <a:pt x="909" y="4524"/>
                    </a:cubicBezTo>
                    <a:cubicBezTo>
                      <a:pt x="719" y="4750"/>
                      <a:pt x="500" y="4943"/>
                      <a:pt x="263" y="5098"/>
                    </a:cubicBezTo>
                    <a:lnTo>
                      <a:pt x="261" y="5098"/>
                    </a:lnTo>
                    <a:cubicBezTo>
                      <a:pt x="179" y="5154"/>
                      <a:pt x="89" y="5204"/>
                      <a:pt x="0" y="5249"/>
                    </a:cubicBezTo>
                    <a:cubicBezTo>
                      <a:pt x="106" y="5233"/>
                      <a:pt x="211" y="5213"/>
                      <a:pt x="311" y="5185"/>
                    </a:cubicBezTo>
                    <a:lnTo>
                      <a:pt x="314" y="5185"/>
                    </a:lnTo>
                    <a:cubicBezTo>
                      <a:pt x="402" y="5129"/>
                      <a:pt x="488" y="5064"/>
                      <a:pt x="570" y="4997"/>
                    </a:cubicBezTo>
                    <a:lnTo>
                      <a:pt x="572" y="4997"/>
                    </a:lnTo>
                    <a:cubicBezTo>
                      <a:pt x="771" y="4834"/>
                      <a:pt x="952" y="4646"/>
                      <a:pt x="1111" y="4433"/>
                    </a:cubicBezTo>
                    <a:cubicBezTo>
                      <a:pt x="1113" y="4433"/>
                      <a:pt x="1113" y="4432"/>
                      <a:pt x="1115" y="4432"/>
                    </a:cubicBezTo>
                    <a:cubicBezTo>
                      <a:pt x="1156" y="4373"/>
                      <a:pt x="1198" y="4314"/>
                      <a:pt x="1238" y="4252"/>
                    </a:cubicBezTo>
                    <a:lnTo>
                      <a:pt x="1238" y="4250"/>
                    </a:lnTo>
                    <a:cubicBezTo>
                      <a:pt x="1238" y="4250"/>
                      <a:pt x="1240" y="4250"/>
                      <a:pt x="1240" y="4247"/>
                    </a:cubicBezTo>
                    <a:cubicBezTo>
                      <a:pt x="1353" y="4072"/>
                      <a:pt x="1451" y="3881"/>
                      <a:pt x="1532" y="3680"/>
                    </a:cubicBezTo>
                    <a:cubicBezTo>
                      <a:pt x="1552" y="3634"/>
                      <a:pt x="1569" y="3585"/>
                      <a:pt x="1584" y="3539"/>
                    </a:cubicBezTo>
                    <a:cubicBezTo>
                      <a:pt x="1601" y="3494"/>
                      <a:pt x="1615" y="3450"/>
                      <a:pt x="1628" y="3404"/>
                    </a:cubicBezTo>
                    <a:cubicBezTo>
                      <a:pt x="1704" y="3158"/>
                      <a:pt x="1752" y="2910"/>
                      <a:pt x="1769" y="2660"/>
                    </a:cubicBezTo>
                    <a:cubicBezTo>
                      <a:pt x="1774" y="2627"/>
                      <a:pt x="1775" y="2596"/>
                      <a:pt x="1775" y="2563"/>
                    </a:cubicBezTo>
                    <a:cubicBezTo>
                      <a:pt x="1785" y="2360"/>
                      <a:pt x="1775" y="2160"/>
                      <a:pt x="1746" y="1963"/>
                    </a:cubicBezTo>
                    <a:cubicBezTo>
                      <a:pt x="1746" y="1963"/>
                      <a:pt x="1744" y="1963"/>
                      <a:pt x="1744" y="1961"/>
                    </a:cubicBezTo>
                    <a:cubicBezTo>
                      <a:pt x="1741" y="1916"/>
                      <a:pt x="1733" y="1874"/>
                      <a:pt x="1723" y="1832"/>
                    </a:cubicBezTo>
                    <a:cubicBezTo>
                      <a:pt x="1707" y="1752"/>
                      <a:pt x="1690" y="1675"/>
                      <a:pt x="1668" y="1597"/>
                    </a:cubicBezTo>
                    <a:cubicBezTo>
                      <a:pt x="1609" y="1381"/>
                      <a:pt x="1522" y="1175"/>
                      <a:pt x="1413" y="984"/>
                    </a:cubicBezTo>
                    <a:cubicBezTo>
                      <a:pt x="1413" y="981"/>
                      <a:pt x="1412" y="981"/>
                      <a:pt x="1412" y="981"/>
                    </a:cubicBezTo>
                    <a:cubicBezTo>
                      <a:pt x="1377" y="920"/>
                      <a:pt x="1340" y="861"/>
                      <a:pt x="1303" y="804"/>
                    </a:cubicBezTo>
                    <a:cubicBezTo>
                      <a:pt x="1302" y="804"/>
                      <a:pt x="1302" y="802"/>
                      <a:pt x="1300" y="802"/>
                    </a:cubicBezTo>
                    <a:cubicBezTo>
                      <a:pt x="1215" y="677"/>
                      <a:pt x="1118" y="559"/>
                      <a:pt x="1016" y="453"/>
                    </a:cubicBezTo>
                    <a:cubicBezTo>
                      <a:pt x="915" y="349"/>
                      <a:pt x="808" y="256"/>
                      <a:pt x="693" y="172"/>
                    </a:cubicBezTo>
                    <a:cubicBezTo>
                      <a:pt x="691" y="172"/>
                      <a:pt x="690" y="170"/>
                      <a:pt x="688" y="170"/>
                    </a:cubicBezTo>
                    <a:cubicBezTo>
                      <a:pt x="517" y="96"/>
                      <a:pt x="338" y="37"/>
                      <a:pt x="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9" name="Google Shape;809;p31"/>
              <p:cNvSpPr/>
              <p:nvPr/>
            </p:nvSpPr>
            <p:spPr>
              <a:xfrm rot="719881">
                <a:off x="3230530" y="681859"/>
                <a:ext cx="367431" cy="75371"/>
              </a:xfrm>
              <a:custGeom>
                <a:avLst/>
                <a:gdLst/>
                <a:ahLst/>
                <a:cxnLst/>
                <a:rect l="l" t="t" r="r" b="b"/>
                <a:pathLst>
                  <a:path w="5319" h="1091" extrusionOk="0">
                    <a:moveTo>
                      <a:pt x="2834" y="0"/>
                    </a:moveTo>
                    <a:cubicBezTo>
                      <a:pt x="2798" y="0"/>
                      <a:pt x="2763" y="1"/>
                      <a:pt x="2727" y="1"/>
                    </a:cubicBezTo>
                    <a:cubicBezTo>
                      <a:pt x="2695" y="1"/>
                      <a:pt x="2664" y="4"/>
                      <a:pt x="2631" y="4"/>
                    </a:cubicBezTo>
                    <a:cubicBezTo>
                      <a:pt x="2297" y="17"/>
                      <a:pt x="1968" y="61"/>
                      <a:pt x="1654" y="136"/>
                    </a:cubicBezTo>
                    <a:cubicBezTo>
                      <a:pt x="1619" y="144"/>
                      <a:pt x="1583" y="153"/>
                      <a:pt x="1547" y="164"/>
                    </a:cubicBezTo>
                    <a:cubicBezTo>
                      <a:pt x="1241" y="243"/>
                      <a:pt x="947" y="351"/>
                      <a:pt x="674" y="488"/>
                    </a:cubicBezTo>
                    <a:lnTo>
                      <a:pt x="673" y="490"/>
                    </a:lnTo>
                    <a:cubicBezTo>
                      <a:pt x="635" y="506"/>
                      <a:pt x="601" y="523"/>
                      <a:pt x="567" y="543"/>
                    </a:cubicBezTo>
                    <a:cubicBezTo>
                      <a:pt x="537" y="557"/>
                      <a:pt x="508" y="573"/>
                      <a:pt x="481" y="588"/>
                    </a:cubicBezTo>
                    <a:cubicBezTo>
                      <a:pt x="342" y="667"/>
                      <a:pt x="224" y="745"/>
                      <a:pt x="123" y="826"/>
                    </a:cubicBezTo>
                    <a:cubicBezTo>
                      <a:pt x="81" y="857"/>
                      <a:pt x="45" y="890"/>
                      <a:pt x="12" y="921"/>
                    </a:cubicBezTo>
                    <a:cubicBezTo>
                      <a:pt x="6" y="971"/>
                      <a:pt x="2" y="1023"/>
                      <a:pt x="0" y="1074"/>
                    </a:cubicBezTo>
                    <a:cubicBezTo>
                      <a:pt x="31" y="1039"/>
                      <a:pt x="67" y="1004"/>
                      <a:pt x="104" y="971"/>
                    </a:cubicBezTo>
                    <a:cubicBezTo>
                      <a:pt x="216" y="869"/>
                      <a:pt x="356" y="773"/>
                      <a:pt x="530" y="675"/>
                    </a:cubicBezTo>
                    <a:cubicBezTo>
                      <a:pt x="537" y="672"/>
                      <a:pt x="544" y="668"/>
                      <a:pt x="551" y="664"/>
                    </a:cubicBezTo>
                    <a:cubicBezTo>
                      <a:pt x="586" y="644"/>
                      <a:pt x="620" y="625"/>
                      <a:pt x="657" y="607"/>
                    </a:cubicBezTo>
                    <a:lnTo>
                      <a:pt x="659" y="607"/>
                    </a:lnTo>
                    <a:cubicBezTo>
                      <a:pt x="929" y="465"/>
                      <a:pt x="1224" y="351"/>
                      <a:pt x="1530" y="270"/>
                    </a:cubicBezTo>
                    <a:cubicBezTo>
                      <a:pt x="1565" y="260"/>
                      <a:pt x="1600" y="251"/>
                      <a:pt x="1634" y="243"/>
                    </a:cubicBezTo>
                    <a:cubicBezTo>
                      <a:pt x="1955" y="164"/>
                      <a:pt x="2289" y="116"/>
                      <a:pt x="2631" y="102"/>
                    </a:cubicBezTo>
                    <a:cubicBezTo>
                      <a:pt x="2662" y="102"/>
                      <a:pt x="2695" y="100"/>
                      <a:pt x="2728" y="100"/>
                    </a:cubicBezTo>
                    <a:cubicBezTo>
                      <a:pt x="2763" y="99"/>
                      <a:pt x="2798" y="99"/>
                      <a:pt x="2833" y="99"/>
                    </a:cubicBezTo>
                    <a:cubicBezTo>
                      <a:pt x="2984" y="99"/>
                      <a:pt x="3136" y="105"/>
                      <a:pt x="3290" y="117"/>
                    </a:cubicBezTo>
                    <a:cubicBezTo>
                      <a:pt x="3493" y="135"/>
                      <a:pt x="3682" y="161"/>
                      <a:pt x="3858" y="200"/>
                    </a:cubicBezTo>
                    <a:cubicBezTo>
                      <a:pt x="3894" y="208"/>
                      <a:pt x="3929" y="216"/>
                      <a:pt x="3964" y="223"/>
                    </a:cubicBezTo>
                    <a:cubicBezTo>
                      <a:pt x="4167" y="276"/>
                      <a:pt x="4352" y="341"/>
                      <a:pt x="4523" y="422"/>
                    </a:cubicBezTo>
                    <a:cubicBezTo>
                      <a:pt x="4571" y="445"/>
                      <a:pt x="4617" y="469"/>
                      <a:pt x="4661" y="496"/>
                    </a:cubicBezTo>
                    <a:cubicBezTo>
                      <a:pt x="4700" y="517"/>
                      <a:pt x="4734" y="540"/>
                      <a:pt x="4771" y="562"/>
                    </a:cubicBezTo>
                    <a:cubicBezTo>
                      <a:pt x="4771" y="563"/>
                      <a:pt x="4773" y="563"/>
                      <a:pt x="4773" y="563"/>
                    </a:cubicBezTo>
                    <a:cubicBezTo>
                      <a:pt x="4945" y="674"/>
                      <a:pt x="5094" y="803"/>
                      <a:pt x="5212" y="948"/>
                    </a:cubicBezTo>
                    <a:lnTo>
                      <a:pt x="5212" y="950"/>
                    </a:lnTo>
                    <a:cubicBezTo>
                      <a:pt x="5254" y="996"/>
                      <a:pt x="5289" y="1043"/>
                      <a:pt x="5318" y="1091"/>
                    </a:cubicBezTo>
                    <a:cubicBezTo>
                      <a:pt x="5316" y="1028"/>
                      <a:pt x="5310" y="964"/>
                      <a:pt x="5303" y="902"/>
                    </a:cubicBezTo>
                    <a:lnTo>
                      <a:pt x="5302" y="902"/>
                    </a:lnTo>
                    <a:cubicBezTo>
                      <a:pt x="5268" y="857"/>
                      <a:pt x="5231" y="815"/>
                      <a:pt x="5186" y="774"/>
                    </a:cubicBezTo>
                    <a:cubicBezTo>
                      <a:pt x="5065" y="644"/>
                      <a:pt x="4916" y="531"/>
                      <a:pt x="4750" y="433"/>
                    </a:cubicBezTo>
                    <a:cubicBezTo>
                      <a:pt x="4714" y="409"/>
                      <a:pt x="4675" y="388"/>
                      <a:pt x="4636" y="371"/>
                    </a:cubicBezTo>
                    <a:cubicBezTo>
                      <a:pt x="4613" y="357"/>
                      <a:pt x="4590" y="346"/>
                      <a:pt x="4566" y="333"/>
                    </a:cubicBezTo>
                    <a:cubicBezTo>
                      <a:pt x="4377" y="243"/>
                      <a:pt x="4169" y="169"/>
                      <a:pt x="3939" y="117"/>
                    </a:cubicBezTo>
                    <a:cubicBezTo>
                      <a:pt x="3904" y="108"/>
                      <a:pt x="3869" y="100"/>
                      <a:pt x="3833" y="94"/>
                    </a:cubicBezTo>
                    <a:lnTo>
                      <a:pt x="3830" y="94"/>
                    </a:lnTo>
                    <a:cubicBezTo>
                      <a:pt x="3664" y="60"/>
                      <a:pt x="3488" y="34"/>
                      <a:pt x="3299" y="18"/>
                    </a:cubicBezTo>
                    <a:cubicBezTo>
                      <a:pt x="3144" y="6"/>
                      <a:pt x="2989" y="0"/>
                      <a:pt x="28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0" name="Google Shape;810;p31"/>
              <p:cNvSpPr/>
              <p:nvPr/>
            </p:nvSpPr>
            <p:spPr>
              <a:xfrm rot="719881">
                <a:off x="3239639" y="616691"/>
                <a:ext cx="358520" cy="127667"/>
              </a:xfrm>
              <a:custGeom>
                <a:avLst/>
                <a:gdLst/>
                <a:ahLst/>
                <a:cxnLst/>
                <a:rect l="l" t="t" r="r" b="b"/>
                <a:pathLst>
                  <a:path w="5190" h="1848" extrusionOk="0">
                    <a:moveTo>
                      <a:pt x="2848" y="1"/>
                    </a:moveTo>
                    <a:cubicBezTo>
                      <a:pt x="2804" y="1"/>
                      <a:pt x="2760" y="1"/>
                      <a:pt x="2715" y="3"/>
                    </a:cubicBezTo>
                    <a:cubicBezTo>
                      <a:pt x="2682" y="3"/>
                      <a:pt x="2649" y="3"/>
                      <a:pt x="2618" y="8"/>
                    </a:cubicBezTo>
                    <a:cubicBezTo>
                      <a:pt x="2404" y="19"/>
                      <a:pt x="2194" y="50"/>
                      <a:pt x="1989" y="101"/>
                    </a:cubicBezTo>
                    <a:cubicBezTo>
                      <a:pt x="1943" y="110"/>
                      <a:pt x="1898" y="121"/>
                      <a:pt x="1854" y="135"/>
                    </a:cubicBezTo>
                    <a:cubicBezTo>
                      <a:pt x="1572" y="213"/>
                      <a:pt x="1305" y="326"/>
                      <a:pt x="1064" y="471"/>
                    </a:cubicBezTo>
                    <a:cubicBezTo>
                      <a:pt x="1023" y="497"/>
                      <a:pt x="983" y="522"/>
                      <a:pt x="944" y="548"/>
                    </a:cubicBezTo>
                    <a:cubicBezTo>
                      <a:pt x="944" y="548"/>
                      <a:pt x="942" y="548"/>
                      <a:pt x="942" y="550"/>
                    </a:cubicBezTo>
                    <a:cubicBezTo>
                      <a:pt x="884" y="587"/>
                      <a:pt x="829" y="628"/>
                      <a:pt x="776" y="670"/>
                    </a:cubicBezTo>
                    <a:cubicBezTo>
                      <a:pt x="588" y="817"/>
                      <a:pt x="421" y="985"/>
                      <a:pt x="279" y="1168"/>
                    </a:cubicBezTo>
                    <a:cubicBezTo>
                      <a:pt x="205" y="1266"/>
                      <a:pt x="137" y="1365"/>
                      <a:pt x="75" y="1468"/>
                    </a:cubicBezTo>
                    <a:cubicBezTo>
                      <a:pt x="42" y="1592"/>
                      <a:pt x="17" y="1719"/>
                      <a:pt x="1" y="1848"/>
                    </a:cubicBezTo>
                    <a:cubicBezTo>
                      <a:pt x="46" y="1737"/>
                      <a:pt x="98" y="1628"/>
                      <a:pt x="160" y="1522"/>
                    </a:cubicBezTo>
                    <a:cubicBezTo>
                      <a:pt x="298" y="1280"/>
                      <a:pt x="483" y="1056"/>
                      <a:pt x="700" y="862"/>
                    </a:cubicBezTo>
                    <a:lnTo>
                      <a:pt x="702" y="859"/>
                    </a:lnTo>
                    <a:cubicBezTo>
                      <a:pt x="750" y="817"/>
                      <a:pt x="803" y="775"/>
                      <a:pt x="856" y="736"/>
                    </a:cubicBezTo>
                    <a:lnTo>
                      <a:pt x="857" y="735"/>
                    </a:lnTo>
                    <a:cubicBezTo>
                      <a:pt x="940" y="670"/>
                      <a:pt x="1025" y="611"/>
                      <a:pt x="1116" y="556"/>
                    </a:cubicBezTo>
                    <a:cubicBezTo>
                      <a:pt x="1325" y="431"/>
                      <a:pt x="1553" y="328"/>
                      <a:pt x="1792" y="257"/>
                    </a:cubicBezTo>
                    <a:cubicBezTo>
                      <a:pt x="1836" y="240"/>
                      <a:pt x="1879" y="229"/>
                      <a:pt x="1923" y="216"/>
                    </a:cubicBezTo>
                    <a:lnTo>
                      <a:pt x="1925" y="216"/>
                    </a:lnTo>
                    <a:cubicBezTo>
                      <a:pt x="2148" y="157"/>
                      <a:pt x="2381" y="118"/>
                      <a:pt x="2618" y="105"/>
                    </a:cubicBezTo>
                    <a:cubicBezTo>
                      <a:pt x="2640" y="104"/>
                      <a:pt x="2663" y="102"/>
                      <a:pt x="2686" y="102"/>
                    </a:cubicBezTo>
                    <a:cubicBezTo>
                      <a:pt x="2696" y="102"/>
                      <a:pt x="2706" y="102"/>
                      <a:pt x="2715" y="103"/>
                    </a:cubicBezTo>
                    <a:cubicBezTo>
                      <a:pt x="2760" y="100"/>
                      <a:pt x="2804" y="98"/>
                      <a:pt x="2849" y="98"/>
                    </a:cubicBezTo>
                    <a:cubicBezTo>
                      <a:pt x="2883" y="98"/>
                      <a:pt x="2918" y="99"/>
                      <a:pt x="2952" y="101"/>
                    </a:cubicBezTo>
                    <a:cubicBezTo>
                      <a:pt x="3132" y="106"/>
                      <a:pt x="3306" y="128"/>
                      <a:pt x="3476" y="162"/>
                    </a:cubicBezTo>
                    <a:cubicBezTo>
                      <a:pt x="3519" y="168"/>
                      <a:pt x="3559" y="176"/>
                      <a:pt x="3600" y="188"/>
                    </a:cubicBezTo>
                    <a:cubicBezTo>
                      <a:pt x="3830" y="241"/>
                      <a:pt x="4047" y="321"/>
                      <a:pt x="4245" y="423"/>
                    </a:cubicBezTo>
                    <a:cubicBezTo>
                      <a:pt x="4307" y="454"/>
                      <a:pt x="4369" y="489"/>
                      <a:pt x="4426" y="527"/>
                    </a:cubicBezTo>
                    <a:cubicBezTo>
                      <a:pt x="4426" y="527"/>
                      <a:pt x="4428" y="527"/>
                      <a:pt x="4428" y="530"/>
                    </a:cubicBezTo>
                    <a:cubicBezTo>
                      <a:pt x="4468" y="550"/>
                      <a:pt x="4505" y="575"/>
                      <a:pt x="4542" y="603"/>
                    </a:cubicBezTo>
                    <a:cubicBezTo>
                      <a:pt x="4676" y="698"/>
                      <a:pt x="4796" y="808"/>
                      <a:pt x="4900" y="927"/>
                    </a:cubicBezTo>
                    <a:cubicBezTo>
                      <a:pt x="5018" y="1063"/>
                      <a:pt x="5116" y="1212"/>
                      <a:pt x="5189" y="1366"/>
                    </a:cubicBezTo>
                    <a:cubicBezTo>
                      <a:pt x="5133" y="1187"/>
                      <a:pt x="5058" y="1014"/>
                      <a:pt x="4967" y="854"/>
                    </a:cubicBezTo>
                    <a:cubicBezTo>
                      <a:pt x="4876" y="749"/>
                      <a:pt x="4774" y="653"/>
                      <a:pt x="4660" y="567"/>
                    </a:cubicBezTo>
                    <a:cubicBezTo>
                      <a:pt x="4640" y="550"/>
                      <a:pt x="4622" y="537"/>
                      <a:pt x="4600" y="522"/>
                    </a:cubicBezTo>
                    <a:cubicBezTo>
                      <a:pt x="4511" y="455"/>
                      <a:pt x="4417" y="399"/>
                      <a:pt x="4319" y="349"/>
                    </a:cubicBezTo>
                    <a:cubicBezTo>
                      <a:pt x="4316" y="349"/>
                      <a:pt x="4316" y="348"/>
                      <a:pt x="4314" y="348"/>
                    </a:cubicBezTo>
                    <a:cubicBezTo>
                      <a:pt x="4252" y="311"/>
                      <a:pt x="4190" y="280"/>
                      <a:pt x="4125" y="256"/>
                    </a:cubicBezTo>
                    <a:lnTo>
                      <a:pt x="4123" y="255"/>
                    </a:lnTo>
                    <a:cubicBezTo>
                      <a:pt x="3940" y="174"/>
                      <a:pt x="3744" y="112"/>
                      <a:pt x="3538" y="71"/>
                    </a:cubicBezTo>
                    <a:cubicBezTo>
                      <a:pt x="3497" y="62"/>
                      <a:pt x="3455" y="54"/>
                      <a:pt x="3412" y="46"/>
                    </a:cubicBezTo>
                    <a:cubicBezTo>
                      <a:pt x="3263" y="22"/>
                      <a:pt x="3112" y="8"/>
                      <a:pt x="2957" y="2"/>
                    </a:cubicBezTo>
                    <a:cubicBezTo>
                      <a:pt x="2920" y="1"/>
                      <a:pt x="2884" y="1"/>
                      <a:pt x="28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1" name="Google Shape;811;p31"/>
              <p:cNvSpPr/>
              <p:nvPr/>
            </p:nvSpPr>
            <p:spPr>
              <a:xfrm rot="719881">
                <a:off x="3210531" y="768533"/>
                <a:ext cx="366879" cy="89533"/>
              </a:xfrm>
              <a:custGeom>
                <a:avLst/>
                <a:gdLst/>
                <a:ahLst/>
                <a:cxnLst/>
                <a:rect l="l" t="t" r="r" b="b"/>
                <a:pathLst>
                  <a:path w="5311" h="1296" extrusionOk="0">
                    <a:moveTo>
                      <a:pt x="0" y="0"/>
                    </a:moveTo>
                    <a:cubicBezTo>
                      <a:pt x="0" y="51"/>
                      <a:pt x="3" y="101"/>
                      <a:pt x="7" y="150"/>
                    </a:cubicBezTo>
                    <a:cubicBezTo>
                      <a:pt x="42" y="186"/>
                      <a:pt x="79" y="220"/>
                      <a:pt x="116" y="256"/>
                    </a:cubicBezTo>
                    <a:cubicBezTo>
                      <a:pt x="278" y="400"/>
                      <a:pt x="459" y="535"/>
                      <a:pt x="655" y="657"/>
                    </a:cubicBezTo>
                    <a:cubicBezTo>
                      <a:pt x="695" y="684"/>
                      <a:pt x="737" y="709"/>
                      <a:pt x="781" y="733"/>
                    </a:cubicBezTo>
                    <a:cubicBezTo>
                      <a:pt x="1060" y="894"/>
                      <a:pt x="1362" y="1029"/>
                      <a:pt x="1669" y="1124"/>
                    </a:cubicBezTo>
                    <a:cubicBezTo>
                      <a:pt x="1705" y="1136"/>
                      <a:pt x="1742" y="1147"/>
                      <a:pt x="1781" y="1157"/>
                    </a:cubicBezTo>
                    <a:cubicBezTo>
                      <a:pt x="1975" y="1213"/>
                      <a:pt x="2171" y="1252"/>
                      <a:pt x="2362" y="1273"/>
                    </a:cubicBezTo>
                    <a:cubicBezTo>
                      <a:pt x="2450" y="1283"/>
                      <a:pt x="2542" y="1290"/>
                      <a:pt x="2632" y="1292"/>
                    </a:cubicBezTo>
                    <a:cubicBezTo>
                      <a:pt x="2655" y="1294"/>
                      <a:pt x="2679" y="1295"/>
                      <a:pt x="2702" y="1295"/>
                    </a:cubicBezTo>
                    <a:cubicBezTo>
                      <a:pt x="2711" y="1295"/>
                      <a:pt x="2720" y="1295"/>
                      <a:pt x="2728" y="1295"/>
                    </a:cubicBezTo>
                    <a:cubicBezTo>
                      <a:pt x="2744" y="1296"/>
                      <a:pt x="2759" y="1296"/>
                      <a:pt x="2775" y="1296"/>
                    </a:cubicBezTo>
                    <a:cubicBezTo>
                      <a:pt x="3078" y="1296"/>
                      <a:pt x="3382" y="1261"/>
                      <a:pt x="3681" y="1192"/>
                    </a:cubicBezTo>
                    <a:lnTo>
                      <a:pt x="3683" y="1192"/>
                    </a:lnTo>
                    <a:cubicBezTo>
                      <a:pt x="3721" y="1182"/>
                      <a:pt x="3760" y="1172"/>
                      <a:pt x="3799" y="1163"/>
                    </a:cubicBezTo>
                    <a:lnTo>
                      <a:pt x="3800" y="1163"/>
                    </a:lnTo>
                    <a:cubicBezTo>
                      <a:pt x="4035" y="1101"/>
                      <a:pt x="4264" y="1020"/>
                      <a:pt x="4485" y="917"/>
                    </a:cubicBezTo>
                    <a:cubicBezTo>
                      <a:pt x="4527" y="899"/>
                      <a:pt x="4569" y="877"/>
                      <a:pt x="4612" y="854"/>
                    </a:cubicBezTo>
                    <a:cubicBezTo>
                      <a:pt x="4726" y="798"/>
                      <a:pt x="4836" y="734"/>
                      <a:pt x="4945" y="664"/>
                    </a:cubicBezTo>
                    <a:cubicBezTo>
                      <a:pt x="5025" y="613"/>
                      <a:pt x="5097" y="560"/>
                      <a:pt x="5159" y="506"/>
                    </a:cubicBezTo>
                    <a:cubicBezTo>
                      <a:pt x="5198" y="473"/>
                      <a:pt x="5232" y="441"/>
                      <a:pt x="5263" y="405"/>
                    </a:cubicBezTo>
                    <a:cubicBezTo>
                      <a:pt x="5271" y="397"/>
                      <a:pt x="5277" y="392"/>
                      <a:pt x="5282" y="385"/>
                    </a:cubicBezTo>
                    <a:cubicBezTo>
                      <a:pt x="5294" y="329"/>
                      <a:pt x="5302" y="273"/>
                      <a:pt x="5308" y="217"/>
                    </a:cubicBezTo>
                    <a:cubicBezTo>
                      <a:pt x="5310" y="201"/>
                      <a:pt x="5310" y="188"/>
                      <a:pt x="5311" y="174"/>
                    </a:cubicBezTo>
                    <a:lnTo>
                      <a:pt x="5311" y="174"/>
                    </a:lnTo>
                    <a:cubicBezTo>
                      <a:pt x="5285" y="228"/>
                      <a:pt x="5246" y="281"/>
                      <a:pt x="5193" y="332"/>
                    </a:cubicBezTo>
                    <a:cubicBezTo>
                      <a:pt x="5119" y="416"/>
                      <a:pt x="5016" y="498"/>
                      <a:pt x="4890" y="579"/>
                    </a:cubicBezTo>
                    <a:cubicBezTo>
                      <a:pt x="4815" y="627"/>
                      <a:pt x="4735" y="674"/>
                      <a:pt x="4656" y="719"/>
                    </a:cubicBezTo>
                    <a:cubicBezTo>
                      <a:pt x="4616" y="742"/>
                      <a:pt x="4574" y="764"/>
                      <a:pt x="4533" y="782"/>
                    </a:cubicBezTo>
                    <a:cubicBezTo>
                      <a:pt x="4313" y="893"/>
                      <a:pt x="4081" y="981"/>
                      <a:pt x="3842" y="1047"/>
                    </a:cubicBezTo>
                    <a:cubicBezTo>
                      <a:pt x="3803" y="1059"/>
                      <a:pt x="3764" y="1068"/>
                      <a:pt x="3726" y="1078"/>
                    </a:cubicBezTo>
                    <a:cubicBezTo>
                      <a:pt x="3412" y="1157"/>
                      <a:pt x="3091" y="1196"/>
                      <a:pt x="2770" y="1196"/>
                    </a:cubicBezTo>
                    <a:cubicBezTo>
                      <a:pt x="2756" y="1196"/>
                      <a:pt x="2743" y="1196"/>
                      <a:pt x="2729" y="1196"/>
                    </a:cubicBezTo>
                    <a:cubicBezTo>
                      <a:pt x="2696" y="1196"/>
                      <a:pt x="2665" y="1194"/>
                      <a:pt x="2632" y="1194"/>
                    </a:cubicBezTo>
                    <a:cubicBezTo>
                      <a:pt x="2545" y="1191"/>
                      <a:pt x="2459" y="1185"/>
                      <a:pt x="2372" y="1174"/>
                    </a:cubicBezTo>
                    <a:cubicBezTo>
                      <a:pt x="2167" y="1152"/>
                      <a:pt x="1958" y="1109"/>
                      <a:pt x="1750" y="1045"/>
                    </a:cubicBezTo>
                    <a:cubicBezTo>
                      <a:pt x="1711" y="1034"/>
                      <a:pt x="1673" y="1022"/>
                      <a:pt x="1635" y="1009"/>
                    </a:cubicBezTo>
                    <a:cubicBezTo>
                      <a:pt x="1325" y="908"/>
                      <a:pt x="1020" y="765"/>
                      <a:pt x="742" y="595"/>
                    </a:cubicBezTo>
                    <a:cubicBezTo>
                      <a:pt x="700" y="570"/>
                      <a:pt x="660" y="543"/>
                      <a:pt x="620" y="518"/>
                    </a:cubicBezTo>
                    <a:cubicBezTo>
                      <a:pt x="430" y="392"/>
                      <a:pt x="255" y="253"/>
                      <a:pt x="102" y="105"/>
                    </a:cubicBezTo>
                    <a:cubicBezTo>
                      <a:pt x="65" y="71"/>
                      <a:pt x="31" y="37"/>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2" name="Google Shape;812;p31"/>
              <p:cNvSpPr/>
              <p:nvPr/>
            </p:nvSpPr>
            <p:spPr>
              <a:xfrm rot="719881">
                <a:off x="3204972" y="782849"/>
                <a:ext cx="365290" cy="126355"/>
              </a:xfrm>
              <a:custGeom>
                <a:avLst/>
                <a:gdLst/>
                <a:ahLst/>
                <a:cxnLst/>
                <a:rect l="l" t="t" r="r" b="b"/>
                <a:pathLst>
                  <a:path w="5288" h="1829" extrusionOk="0">
                    <a:moveTo>
                      <a:pt x="5283" y="1"/>
                    </a:moveTo>
                    <a:cubicBezTo>
                      <a:pt x="5277" y="60"/>
                      <a:pt x="5264" y="124"/>
                      <a:pt x="5243" y="189"/>
                    </a:cubicBezTo>
                    <a:cubicBezTo>
                      <a:pt x="5221" y="259"/>
                      <a:pt x="5190" y="335"/>
                      <a:pt x="5151" y="411"/>
                    </a:cubicBezTo>
                    <a:cubicBezTo>
                      <a:pt x="5123" y="470"/>
                      <a:pt x="5091" y="526"/>
                      <a:pt x="5053" y="582"/>
                    </a:cubicBezTo>
                    <a:cubicBezTo>
                      <a:pt x="4861" y="889"/>
                      <a:pt x="4583" y="1153"/>
                      <a:pt x="4248" y="1346"/>
                    </a:cubicBezTo>
                    <a:cubicBezTo>
                      <a:pt x="4248" y="1349"/>
                      <a:pt x="4246" y="1349"/>
                      <a:pt x="4246" y="1349"/>
                    </a:cubicBezTo>
                    <a:lnTo>
                      <a:pt x="4246" y="1351"/>
                    </a:lnTo>
                    <a:cubicBezTo>
                      <a:pt x="4182" y="1389"/>
                      <a:pt x="4117" y="1425"/>
                      <a:pt x="4047" y="1456"/>
                    </a:cubicBezTo>
                    <a:cubicBezTo>
                      <a:pt x="3910" y="1525"/>
                      <a:pt x="3766" y="1579"/>
                      <a:pt x="3617" y="1621"/>
                    </a:cubicBezTo>
                    <a:cubicBezTo>
                      <a:pt x="3555" y="1638"/>
                      <a:pt x="3491" y="1654"/>
                      <a:pt x="3427" y="1666"/>
                    </a:cubicBezTo>
                    <a:cubicBezTo>
                      <a:pt x="3382" y="1677"/>
                      <a:pt x="3338" y="1685"/>
                      <a:pt x="3294" y="1691"/>
                    </a:cubicBezTo>
                    <a:lnTo>
                      <a:pt x="3292" y="1691"/>
                    </a:lnTo>
                    <a:cubicBezTo>
                      <a:pt x="3132" y="1717"/>
                      <a:pt x="2969" y="1729"/>
                      <a:pt x="2805" y="1729"/>
                    </a:cubicBezTo>
                    <a:cubicBezTo>
                      <a:pt x="2773" y="1729"/>
                      <a:pt x="2741" y="1728"/>
                      <a:pt x="2708" y="1727"/>
                    </a:cubicBezTo>
                    <a:cubicBezTo>
                      <a:pt x="2677" y="1725"/>
                      <a:pt x="2644" y="1725"/>
                      <a:pt x="2612" y="1722"/>
                    </a:cubicBezTo>
                    <a:cubicBezTo>
                      <a:pt x="2419" y="1710"/>
                      <a:pt x="2222" y="1679"/>
                      <a:pt x="2028" y="1629"/>
                    </a:cubicBezTo>
                    <a:cubicBezTo>
                      <a:pt x="1986" y="1619"/>
                      <a:pt x="1944" y="1605"/>
                      <a:pt x="1901" y="1594"/>
                    </a:cubicBezTo>
                    <a:cubicBezTo>
                      <a:pt x="1798" y="1563"/>
                      <a:pt x="1698" y="1528"/>
                      <a:pt x="1598" y="1487"/>
                    </a:cubicBezTo>
                    <a:cubicBezTo>
                      <a:pt x="1408" y="1411"/>
                      <a:pt x="1229" y="1318"/>
                      <a:pt x="1059" y="1208"/>
                    </a:cubicBezTo>
                    <a:cubicBezTo>
                      <a:pt x="1059" y="1208"/>
                      <a:pt x="1057" y="1208"/>
                      <a:pt x="1057" y="1206"/>
                    </a:cubicBezTo>
                    <a:cubicBezTo>
                      <a:pt x="993" y="1169"/>
                      <a:pt x="933" y="1124"/>
                      <a:pt x="874" y="1080"/>
                    </a:cubicBezTo>
                    <a:cubicBezTo>
                      <a:pt x="584" y="864"/>
                      <a:pt x="335" y="603"/>
                      <a:pt x="147" y="315"/>
                    </a:cubicBezTo>
                    <a:cubicBezTo>
                      <a:pt x="93" y="234"/>
                      <a:pt x="43" y="151"/>
                      <a:pt x="1" y="64"/>
                    </a:cubicBezTo>
                    <a:lnTo>
                      <a:pt x="1" y="64"/>
                    </a:lnTo>
                    <a:cubicBezTo>
                      <a:pt x="14" y="167"/>
                      <a:pt x="34" y="267"/>
                      <a:pt x="60" y="366"/>
                    </a:cubicBezTo>
                    <a:cubicBezTo>
                      <a:pt x="115" y="450"/>
                      <a:pt x="175" y="534"/>
                      <a:pt x="239" y="613"/>
                    </a:cubicBezTo>
                    <a:cubicBezTo>
                      <a:pt x="445" y="869"/>
                      <a:pt x="696" y="1094"/>
                      <a:pt x="984" y="1279"/>
                    </a:cubicBezTo>
                    <a:cubicBezTo>
                      <a:pt x="984" y="1281"/>
                      <a:pt x="986" y="1281"/>
                      <a:pt x="986" y="1281"/>
                    </a:cubicBezTo>
                    <a:lnTo>
                      <a:pt x="986" y="1282"/>
                    </a:lnTo>
                    <a:cubicBezTo>
                      <a:pt x="1048" y="1324"/>
                      <a:pt x="1113" y="1360"/>
                      <a:pt x="1179" y="1397"/>
                    </a:cubicBezTo>
                    <a:cubicBezTo>
                      <a:pt x="1180" y="1397"/>
                      <a:pt x="1180" y="1399"/>
                      <a:pt x="1183" y="1399"/>
                    </a:cubicBezTo>
                    <a:cubicBezTo>
                      <a:pt x="1304" y="1467"/>
                      <a:pt x="1430" y="1526"/>
                      <a:pt x="1562" y="1580"/>
                    </a:cubicBezTo>
                    <a:cubicBezTo>
                      <a:pt x="1692" y="1633"/>
                      <a:pt x="1824" y="1677"/>
                      <a:pt x="1959" y="1711"/>
                    </a:cubicBezTo>
                    <a:cubicBezTo>
                      <a:pt x="2002" y="1725"/>
                      <a:pt x="2044" y="1734"/>
                      <a:pt x="2089" y="1745"/>
                    </a:cubicBezTo>
                    <a:cubicBezTo>
                      <a:pt x="2262" y="1785"/>
                      <a:pt x="2438" y="1810"/>
                      <a:pt x="2612" y="1820"/>
                    </a:cubicBezTo>
                    <a:cubicBezTo>
                      <a:pt x="2645" y="1824"/>
                      <a:pt x="2676" y="1824"/>
                      <a:pt x="2708" y="1826"/>
                    </a:cubicBezTo>
                    <a:cubicBezTo>
                      <a:pt x="2745" y="1828"/>
                      <a:pt x="2784" y="1828"/>
                      <a:pt x="2820" y="1828"/>
                    </a:cubicBezTo>
                    <a:cubicBezTo>
                      <a:pt x="2955" y="1828"/>
                      <a:pt x="3087" y="1820"/>
                      <a:pt x="3219" y="1803"/>
                    </a:cubicBezTo>
                    <a:cubicBezTo>
                      <a:pt x="3264" y="1797"/>
                      <a:pt x="3309" y="1789"/>
                      <a:pt x="3354" y="1781"/>
                    </a:cubicBezTo>
                    <a:cubicBezTo>
                      <a:pt x="3452" y="1764"/>
                      <a:pt x="3549" y="1742"/>
                      <a:pt x="3643" y="1716"/>
                    </a:cubicBezTo>
                    <a:cubicBezTo>
                      <a:pt x="3736" y="1691"/>
                      <a:pt x="3827" y="1660"/>
                      <a:pt x="3915" y="1623"/>
                    </a:cubicBezTo>
                    <a:cubicBezTo>
                      <a:pt x="3985" y="1596"/>
                      <a:pt x="4053" y="1567"/>
                      <a:pt x="4119" y="1532"/>
                    </a:cubicBezTo>
                    <a:cubicBezTo>
                      <a:pt x="4120" y="1532"/>
                      <a:pt x="4120" y="1531"/>
                      <a:pt x="4123" y="1531"/>
                    </a:cubicBezTo>
                    <a:cubicBezTo>
                      <a:pt x="4406" y="1391"/>
                      <a:pt x="4659" y="1202"/>
                      <a:pt x="4868" y="981"/>
                    </a:cubicBezTo>
                    <a:cubicBezTo>
                      <a:pt x="4971" y="874"/>
                      <a:pt x="5061" y="756"/>
                      <a:pt x="5137" y="633"/>
                    </a:cubicBezTo>
                    <a:cubicBezTo>
                      <a:pt x="5193" y="484"/>
                      <a:pt x="5235" y="329"/>
                      <a:pt x="5262" y="169"/>
                    </a:cubicBezTo>
                    <a:cubicBezTo>
                      <a:pt x="5274" y="113"/>
                      <a:pt x="5282" y="57"/>
                      <a:pt x="52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grpSp>
        <p:nvGrpSpPr>
          <p:cNvPr id="813" name="Google Shape;813;p31"/>
          <p:cNvGrpSpPr/>
          <p:nvPr/>
        </p:nvGrpSpPr>
        <p:grpSpPr>
          <a:xfrm rot="-491550">
            <a:off x="47964" y="4306907"/>
            <a:ext cx="915338" cy="738611"/>
            <a:chOff x="6870825" y="593497"/>
            <a:chExt cx="915333" cy="738607"/>
          </a:xfrm>
        </p:grpSpPr>
        <p:sp>
          <p:nvSpPr>
            <p:cNvPr id="814" name="Google Shape;814;p31"/>
            <p:cNvSpPr/>
            <p:nvPr/>
          </p:nvSpPr>
          <p:spPr>
            <a:xfrm>
              <a:off x="6870825" y="593497"/>
              <a:ext cx="915333" cy="738607"/>
            </a:xfrm>
            <a:custGeom>
              <a:avLst/>
              <a:gdLst/>
              <a:ahLst/>
              <a:cxnLst/>
              <a:rect l="l" t="t" r="r" b="b"/>
              <a:pathLst>
                <a:path w="9128" h="7366" extrusionOk="0">
                  <a:moveTo>
                    <a:pt x="1521" y="1"/>
                  </a:moveTo>
                  <a:lnTo>
                    <a:pt x="1521" y="5028"/>
                  </a:lnTo>
                  <a:lnTo>
                    <a:pt x="0" y="5982"/>
                  </a:lnTo>
                  <a:lnTo>
                    <a:pt x="1521" y="6064"/>
                  </a:lnTo>
                  <a:lnTo>
                    <a:pt x="1521" y="7366"/>
                  </a:lnTo>
                  <a:lnTo>
                    <a:pt x="9128" y="7366"/>
                  </a:lnTo>
                  <a:lnTo>
                    <a:pt x="9128" y="1"/>
                  </a:lnTo>
                  <a:close/>
                </a:path>
              </a:pathLst>
            </a:custGeom>
            <a:solidFill>
              <a:schemeClr val="accent6"/>
            </a:solidFill>
            <a:ln w="9525" cap="flat" cmpd="sng">
              <a:solidFill>
                <a:schemeClr val="accent6"/>
              </a:solidFill>
              <a:prstDash val="solid"/>
              <a:round/>
              <a:headEnd type="none" w="sm" len="sm"/>
              <a:tailEnd type="none" w="sm" len="sm"/>
            </a:ln>
            <a:effectLst>
              <a:outerShdw dist="66675" dir="306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5" name="Google Shape;815;p31"/>
            <p:cNvSpPr/>
            <p:nvPr/>
          </p:nvSpPr>
          <p:spPr>
            <a:xfrm>
              <a:off x="6914244" y="628546"/>
              <a:ext cx="828493" cy="668517"/>
            </a:xfrm>
            <a:custGeom>
              <a:avLst/>
              <a:gdLst/>
              <a:ahLst/>
              <a:cxnLst/>
              <a:rect l="l" t="t" r="r" b="b"/>
              <a:pathLst>
                <a:path w="8262" h="6667" extrusionOk="0">
                  <a:moveTo>
                    <a:pt x="1377" y="0"/>
                  </a:moveTo>
                  <a:lnTo>
                    <a:pt x="1377" y="4550"/>
                  </a:lnTo>
                  <a:lnTo>
                    <a:pt x="0" y="5414"/>
                  </a:lnTo>
                  <a:lnTo>
                    <a:pt x="1377" y="5488"/>
                  </a:lnTo>
                  <a:lnTo>
                    <a:pt x="1377" y="6666"/>
                  </a:lnTo>
                  <a:lnTo>
                    <a:pt x="8262" y="6666"/>
                  </a:lnTo>
                  <a:lnTo>
                    <a:pt x="8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6" name="Google Shape;816;p31"/>
            <p:cNvSpPr/>
            <p:nvPr/>
          </p:nvSpPr>
          <p:spPr>
            <a:xfrm>
              <a:off x="7118312" y="851353"/>
              <a:ext cx="571181" cy="382941"/>
            </a:xfrm>
            <a:custGeom>
              <a:avLst/>
              <a:gdLst/>
              <a:ahLst/>
              <a:cxnLst/>
              <a:rect l="l" t="t" r="r" b="b"/>
              <a:pathLst>
                <a:path w="5696" h="3819" extrusionOk="0">
                  <a:moveTo>
                    <a:pt x="0" y="0"/>
                  </a:moveTo>
                  <a:lnTo>
                    <a:pt x="0" y="3818"/>
                  </a:lnTo>
                  <a:lnTo>
                    <a:pt x="5696" y="3818"/>
                  </a:lnTo>
                  <a:lnTo>
                    <a:pt x="569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7" name="Google Shape;817;p31"/>
            <p:cNvSpPr/>
            <p:nvPr/>
          </p:nvSpPr>
          <p:spPr>
            <a:xfrm>
              <a:off x="7337923" y="958043"/>
              <a:ext cx="167363" cy="180089"/>
            </a:xfrm>
            <a:custGeom>
              <a:avLst/>
              <a:gdLst/>
              <a:ahLst/>
              <a:cxnLst/>
              <a:rect l="l" t="t" r="r" b="b"/>
              <a:pathLst>
                <a:path w="1669" h="1796" extrusionOk="0">
                  <a:moveTo>
                    <a:pt x="0" y="1"/>
                  </a:moveTo>
                  <a:lnTo>
                    <a:pt x="0" y="1795"/>
                  </a:lnTo>
                  <a:lnTo>
                    <a:pt x="1669" y="898"/>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8" name="Google Shape;818;p31"/>
            <p:cNvSpPr/>
            <p:nvPr/>
          </p:nvSpPr>
          <p:spPr>
            <a:xfrm>
              <a:off x="7186702" y="689812"/>
              <a:ext cx="88244" cy="114311"/>
            </a:xfrm>
            <a:custGeom>
              <a:avLst/>
              <a:gdLst/>
              <a:ahLst/>
              <a:cxnLst/>
              <a:rect l="l" t="t" r="r" b="b"/>
              <a:pathLst>
                <a:path w="880" h="1140" extrusionOk="0">
                  <a:moveTo>
                    <a:pt x="47" y="0"/>
                  </a:moveTo>
                  <a:cubicBezTo>
                    <a:pt x="36" y="0"/>
                    <a:pt x="24" y="5"/>
                    <a:pt x="15" y="13"/>
                  </a:cubicBezTo>
                  <a:cubicBezTo>
                    <a:pt x="5" y="21"/>
                    <a:pt x="0" y="33"/>
                    <a:pt x="0" y="49"/>
                  </a:cubicBezTo>
                  <a:lnTo>
                    <a:pt x="0" y="1097"/>
                  </a:lnTo>
                  <a:cubicBezTo>
                    <a:pt x="0" y="1108"/>
                    <a:pt x="5" y="1118"/>
                    <a:pt x="13" y="1127"/>
                  </a:cubicBezTo>
                  <a:cubicBezTo>
                    <a:pt x="21" y="1135"/>
                    <a:pt x="32" y="1140"/>
                    <a:pt x="46" y="1140"/>
                  </a:cubicBezTo>
                  <a:cubicBezTo>
                    <a:pt x="59" y="1140"/>
                    <a:pt x="70" y="1135"/>
                    <a:pt x="78" y="1127"/>
                  </a:cubicBezTo>
                  <a:cubicBezTo>
                    <a:pt x="87" y="1118"/>
                    <a:pt x="92" y="1108"/>
                    <a:pt x="92" y="1097"/>
                  </a:cubicBezTo>
                  <a:lnTo>
                    <a:pt x="92" y="183"/>
                  </a:lnTo>
                  <a:lnTo>
                    <a:pt x="790" y="1124"/>
                  </a:lnTo>
                  <a:cubicBezTo>
                    <a:pt x="794" y="1130"/>
                    <a:pt x="800" y="1133"/>
                    <a:pt x="808" y="1137"/>
                  </a:cubicBezTo>
                  <a:cubicBezTo>
                    <a:pt x="815" y="1139"/>
                    <a:pt x="823" y="1140"/>
                    <a:pt x="829" y="1140"/>
                  </a:cubicBezTo>
                  <a:cubicBezTo>
                    <a:pt x="842" y="1140"/>
                    <a:pt x="854" y="1135"/>
                    <a:pt x="864" y="1126"/>
                  </a:cubicBezTo>
                  <a:cubicBezTo>
                    <a:pt x="874" y="1117"/>
                    <a:pt x="879" y="1105"/>
                    <a:pt x="879" y="1087"/>
                  </a:cubicBezTo>
                  <a:lnTo>
                    <a:pt x="879" y="46"/>
                  </a:lnTo>
                  <a:cubicBezTo>
                    <a:pt x="879" y="32"/>
                    <a:pt x="876" y="22"/>
                    <a:pt x="868" y="13"/>
                  </a:cubicBezTo>
                  <a:cubicBezTo>
                    <a:pt x="860" y="5"/>
                    <a:pt x="848" y="0"/>
                    <a:pt x="834" y="0"/>
                  </a:cubicBezTo>
                  <a:cubicBezTo>
                    <a:pt x="822" y="0"/>
                    <a:pt x="812" y="5"/>
                    <a:pt x="802" y="13"/>
                  </a:cubicBezTo>
                  <a:cubicBezTo>
                    <a:pt x="793" y="22"/>
                    <a:pt x="789" y="32"/>
                    <a:pt x="789" y="46"/>
                  </a:cubicBezTo>
                  <a:lnTo>
                    <a:pt x="789" y="964"/>
                  </a:lnTo>
                  <a:lnTo>
                    <a:pt x="789" y="964"/>
                  </a:lnTo>
                  <a:lnTo>
                    <a:pt x="86" y="19"/>
                  </a:lnTo>
                  <a:cubicBezTo>
                    <a:pt x="83" y="12"/>
                    <a:pt x="76" y="7"/>
                    <a:pt x="69" y="5"/>
                  </a:cubicBezTo>
                  <a:cubicBezTo>
                    <a:pt x="61" y="1"/>
                    <a:pt x="54"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9" name="Google Shape;819;p31"/>
            <p:cNvSpPr/>
            <p:nvPr/>
          </p:nvSpPr>
          <p:spPr>
            <a:xfrm>
              <a:off x="7305533" y="689812"/>
              <a:ext cx="69793" cy="114311"/>
            </a:xfrm>
            <a:custGeom>
              <a:avLst/>
              <a:gdLst/>
              <a:ahLst/>
              <a:cxnLst/>
              <a:rect l="l" t="t" r="r" b="b"/>
              <a:pathLst>
                <a:path w="696" h="1140" extrusionOk="0">
                  <a:moveTo>
                    <a:pt x="50" y="0"/>
                  </a:moveTo>
                  <a:cubicBezTo>
                    <a:pt x="36" y="0"/>
                    <a:pt x="25" y="5"/>
                    <a:pt x="16" y="15"/>
                  </a:cubicBezTo>
                  <a:cubicBezTo>
                    <a:pt x="5" y="24"/>
                    <a:pt x="1" y="36"/>
                    <a:pt x="1" y="49"/>
                  </a:cubicBezTo>
                  <a:lnTo>
                    <a:pt x="1" y="1091"/>
                  </a:lnTo>
                  <a:cubicBezTo>
                    <a:pt x="1" y="1105"/>
                    <a:pt x="5" y="1116"/>
                    <a:pt x="16" y="1125"/>
                  </a:cubicBezTo>
                  <a:cubicBezTo>
                    <a:pt x="25" y="1135"/>
                    <a:pt x="36" y="1140"/>
                    <a:pt x="50" y="1140"/>
                  </a:cubicBezTo>
                  <a:lnTo>
                    <a:pt x="647" y="1140"/>
                  </a:lnTo>
                  <a:cubicBezTo>
                    <a:pt x="660" y="1140"/>
                    <a:pt x="671" y="1135"/>
                    <a:pt x="682" y="1127"/>
                  </a:cubicBezTo>
                  <a:cubicBezTo>
                    <a:pt x="691" y="1118"/>
                    <a:pt x="695" y="1107"/>
                    <a:pt x="695" y="1093"/>
                  </a:cubicBezTo>
                  <a:cubicBezTo>
                    <a:pt x="695" y="1079"/>
                    <a:pt x="691" y="1068"/>
                    <a:pt x="682" y="1059"/>
                  </a:cubicBezTo>
                  <a:cubicBezTo>
                    <a:pt x="671" y="1048"/>
                    <a:pt x="660" y="1044"/>
                    <a:pt x="647" y="1044"/>
                  </a:cubicBezTo>
                  <a:lnTo>
                    <a:pt x="103" y="1044"/>
                  </a:lnTo>
                  <a:lnTo>
                    <a:pt x="103" y="601"/>
                  </a:lnTo>
                  <a:lnTo>
                    <a:pt x="574" y="601"/>
                  </a:lnTo>
                  <a:cubicBezTo>
                    <a:pt x="587" y="601"/>
                    <a:pt x="598" y="596"/>
                    <a:pt x="608" y="588"/>
                  </a:cubicBezTo>
                  <a:cubicBezTo>
                    <a:pt x="618" y="579"/>
                    <a:pt x="622" y="568"/>
                    <a:pt x="622" y="554"/>
                  </a:cubicBezTo>
                  <a:cubicBezTo>
                    <a:pt x="622" y="540"/>
                    <a:pt x="618" y="529"/>
                    <a:pt x="608" y="520"/>
                  </a:cubicBezTo>
                  <a:cubicBezTo>
                    <a:pt x="598" y="509"/>
                    <a:pt x="587" y="505"/>
                    <a:pt x="574" y="505"/>
                  </a:cubicBezTo>
                  <a:lnTo>
                    <a:pt x="103" y="505"/>
                  </a:lnTo>
                  <a:lnTo>
                    <a:pt x="103" y="96"/>
                  </a:lnTo>
                  <a:lnTo>
                    <a:pt x="647" y="96"/>
                  </a:lnTo>
                  <a:cubicBezTo>
                    <a:pt x="660" y="96"/>
                    <a:pt x="671" y="92"/>
                    <a:pt x="682" y="84"/>
                  </a:cubicBezTo>
                  <a:cubicBezTo>
                    <a:pt x="691" y="75"/>
                    <a:pt x="695" y="63"/>
                    <a:pt x="695" y="49"/>
                  </a:cubicBezTo>
                  <a:cubicBezTo>
                    <a:pt x="695" y="35"/>
                    <a:pt x="691" y="23"/>
                    <a:pt x="682" y="14"/>
                  </a:cubicBezTo>
                  <a:cubicBezTo>
                    <a:pt x="671" y="5"/>
                    <a:pt x="660" y="0"/>
                    <a:pt x="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0" name="Google Shape;820;p31"/>
            <p:cNvSpPr/>
            <p:nvPr/>
          </p:nvSpPr>
          <p:spPr>
            <a:xfrm>
              <a:off x="7387862" y="689411"/>
              <a:ext cx="148010" cy="114712"/>
            </a:xfrm>
            <a:custGeom>
              <a:avLst/>
              <a:gdLst/>
              <a:ahLst/>
              <a:cxnLst/>
              <a:rect l="l" t="t" r="r" b="b"/>
              <a:pathLst>
                <a:path w="1476" h="1144" extrusionOk="0">
                  <a:moveTo>
                    <a:pt x="53" y="1"/>
                  </a:moveTo>
                  <a:cubicBezTo>
                    <a:pt x="41" y="1"/>
                    <a:pt x="30" y="5"/>
                    <a:pt x="17" y="15"/>
                  </a:cubicBezTo>
                  <a:cubicBezTo>
                    <a:pt x="6" y="23"/>
                    <a:pt x="0" y="35"/>
                    <a:pt x="0" y="51"/>
                  </a:cubicBezTo>
                  <a:cubicBezTo>
                    <a:pt x="0" y="56"/>
                    <a:pt x="1" y="63"/>
                    <a:pt x="5" y="71"/>
                  </a:cubicBezTo>
                  <a:lnTo>
                    <a:pt x="364" y="1113"/>
                  </a:lnTo>
                  <a:cubicBezTo>
                    <a:pt x="368" y="1123"/>
                    <a:pt x="373" y="1130"/>
                    <a:pt x="381" y="1136"/>
                  </a:cubicBezTo>
                  <a:cubicBezTo>
                    <a:pt x="389" y="1142"/>
                    <a:pt x="398" y="1144"/>
                    <a:pt x="406" y="1144"/>
                  </a:cubicBezTo>
                  <a:cubicBezTo>
                    <a:pt x="417" y="1144"/>
                    <a:pt x="426" y="1142"/>
                    <a:pt x="435" y="1137"/>
                  </a:cubicBezTo>
                  <a:cubicBezTo>
                    <a:pt x="444" y="1131"/>
                    <a:pt x="451" y="1125"/>
                    <a:pt x="456" y="1113"/>
                  </a:cubicBezTo>
                  <a:lnTo>
                    <a:pt x="738" y="417"/>
                  </a:lnTo>
                  <a:lnTo>
                    <a:pt x="738" y="417"/>
                  </a:lnTo>
                  <a:lnTo>
                    <a:pt x="1019" y="1113"/>
                  </a:lnTo>
                  <a:cubicBezTo>
                    <a:pt x="1023" y="1125"/>
                    <a:pt x="1030" y="1133"/>
                    <a:pt x="1038" y="1137"/>
                  </a:cubicBezTo>
                  <a:cubicBezTo>
                    <a:pt x="1047" y="1142"/>
                    <a:pt x="1058" y="1144"/>
                    <a:pt x="1068" y="1144"/>
                  </a:cubicBezTo>
                  <a:cubicBezTo>
                    <a:pt x="1077" y="1144"/>
                    <a:pt x="1085" y="1142"/>
                    <a:pt x="1094" y="1136"/>
                  </a:cubicBezTo>
                  <a:cubicBezTo>
                    <a:pt x="1103" y="1130"/>
                    <a:pt x="1109" y="1123"/>
                    <a:pt x="1113" y="1113"/>
                  </a:cubicBezTo>
                  <a:lnTo>
                    <a:pt x="1472" y="71"/>
                  </a:lnTo>
                  <a:cubicBezTo>
                    <a:pt x="1474" y="63"/>
                    <a:pt x="1475" y="56"/>
                    <a:pt x="1475" y="50"/>
                  </a:cubicBezTo>
                  <a:cubicBezTo>
                    <a:pt x="1475" y="34"/>
                    <a:pt x="1470" y="21"/>
                    <a:pt x="1459" y="13"/>
                  </a:cubicBezTo>
                  <a:cubicBezTo>
                    <a:pt x="1449" y="5"/>
                    <a:pt x="1438" y="1"/>
                    <a:pt x="1423" y="1"/>
                  </a:cubicBezTo>
                  <a:cubicBezTo>
                    <a:pt x="1411" y="1"/>
                    <a:pt x="1401" y="4"/>
                    <a:pt x="1392" y="9"/>
                  </a:cubicBezTo>
                  <a:cubicBezTo>
                    <a:pt x="1383" y="15"/>
                    <a:pt x="1377" y="23"/>
                    <a:pt x="1373" y="32"/>
                  </a:cubicBezTo>
                  <a:lnTo>
                    <a:pt x="1058" y="963"/>
                  </a:lnTo>
                  <a:lnTo>
                    <a:pt x="1058" y="963"/>
                  </a:lnTo>
                  <a:lnTo>
                    <a:pt x="786" y="281"/>
                  </a:lnTo>
                  <a:cubicBezTo>
                    <a:pt x="782" y="271"/>
                    <a:pt x="776" y="264"/>
                    <a:pt x="767" y="257"/>
                  </a:cubicBezTo>
                  <a:cubicBezTo>
                    <a:pt x="760" y="252"/>
                    <a:pt x="753" y="250"/>
                    <a:pt x="745" y="250"/>
                  </a:cubicBezTo>
                  <a:cubicBezTo>
                    <a:pt x="743" y="250"/>
                    <a:pt x="741" y="250"/>
                    <a:pt x="739" y="250"/>
                  </a:cubicBezTo>
                  <a:cubicBezTo>
                    <a:pt x="738" y="250"/>
                    <a:pt x="736" y="250"/>
                    <a:pt x="734" y="250"/>
                  </a:cubicBezTo>
                  <a:cubicBezTo>
                    <a:pt x="725" y="250"/>
                    <a:pt x="718" y="252"/>
                    <a:pt x="711" y="257"/>
                  </a:cubicBezTo>
                  <a:cubicBezTo>
                    <a:pt x="703" y="264"/>
                    <a:pt x="697" y="271"/>
                    <a:pt x="694" y="281"/>
                  </a:cubicBezTo>
                  <a:lnTo>
                    <a:pt x="420" y="962"/>
                  </a:lnTo>
                  <a:lnTo>
                    <a:pt x="101" y="32"/>
                  </a:lnTo>
                  <a:cubicBezTo>
                    <a:pt x="97" y="23"/>
                    <a:pt x="92" y="15"/>
                    <a:pt x="83" y="9"/>
                  </a:cubicBezTo>
                  <a:cubicBezTo>
                    <a:pt x="73" y="4"/>
                    <a:pt x="64" y="1"/>
                    <a:pt x="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821"/>
        <p:cNvGrpSpPr/>
        <p:nvPr/>
      </p:nvGrpSpPr>
      <p:grpSpPr>
        <a:xfrm>
          <a:off x="0" y="0"/>
          <a:ext cx="0" cy="0"/>
          <a:chOff x="0" y="0"/>
          <a:chExt cx="0" cy="0"/>
        </a:xfrm>
      </p:grpSpPr>
      <p:grpSp>
        <p:nvGrpSpPr>
          <p:cNvPr id="822" name="Google Shape;822;p32"/>
          <p:cNvGrpSpPr/>
          <p:nvPr/>
        </p:nvGrpSpPr>
        <p:grpSpPr>
          <a:xfrm>
            <a:off x="-144607" y="-121312"/>
            <a:ext cx="9441970" cy="5395500"/>
            <a:chOff x="-146769" y="-130462"/>
            <a:chExt cx="9441970" cy="5395500"/>
          </a:xfrm>
        </p:grpSpPr>
        <p:sp>
          <p:nvSpPr>
            <p:cNvPr id="823" name="Google Shape;823;p32"/>
            <p:cNvSpPr/>
            <p:nvPr/>
          </p:nvSpPr>
          <p:spPr>
            <a:xfrm>
              <a:off x="8989324" y="145332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4" name="Google Shape;824;p32"/>
            <p:cNvSpPr/>
            <p:nvPr/>
          </p:nvSpPr>
          <p:spPr>
            <a:xfrm rot="563507" flipH="1">
              <a:off x="8039494" y="11582"/>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5" name="Google Shape;825;p32"/>
            <p:cNvSpPr/>
            <p:nvPr/>
          </p:nvSpPr>
          <p:spPr>
            <a:xfrm>
              <a:off x="4901124" y="4791575"/>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6" name="Google Shape;826;p32"/>
            <p:cNvSpPr/>
            <p:nvPr/>
          </p:nvSpPr>
          <p:spPr>
            <a:xfrm>
              <a:off x="-146769" y="1175313"/>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7" name="Google Shape;827;p32"/>
            <p:cNvSpPr/>
            <p:nvPr/>
          </p:nvSpPr>
          <p:spPr>
            <a:xfrm>
              <a:off x="7561111" y="494505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8" name="Google Shape;828;p32"/>
            <p:cNvSpPr/>
            <p:nvPr/>
          </p:nvSpPr>
          <p:spPr>
            <a:xfrm>
              <a:off x="1443724" y="4987100"/>
              <a:ext cx="305876" cy="277938"/>
            </a:xfrm>
            <a:custGeom>
              <a:avLst/>
              <a:gdLst/>
              <a:ahLst/>
              <a:cxnLst/>
              <a:rect l="l" t="t" r="r" b="b"/>
              <a:pathLst>
                <a:path w="3799" h="3452" extrusionOk="0">
                  <a:moveTo>
                    <a:pt x="1905" y="1"/>
                  </a:moveTo>
                  <a:cubicBezTo>
                    <a:pt x="1120" y="1"/>
                    <a:pt x="410" y="535"/>
                    <a:pt x="226" y="1332"/>
                  </a:cubicBezTo>
                  <a:cubicBezTo>
                    <a:pt x="0" y="2260"/>
                    <a:pt x="583" y="3189"/>
                    <a:pt x="1512" y="3403"/>
                  </a:cubicBezTo>
                  <a:cubicBezTo>
                    <a:pt x="1648" y="3436"/>
                    <a:pt x="1783" y="3452"/>
                    <a:pt x="1916" y="3452"/>
                  </a:cubicBezTo>
                  <a:cubicBezTo>
                    <a:pt x="2696" y="3452"/>
                    <a:pt x="3401" y="2911"/>
                    <a:pt x="3584" y="2117"/>
                  </a:cubicBezTo>
                  <a:cubicBezTo>
                    <a:pt x="3798" y="1189"/>
                    <a:pt x="3227" y="260"/>
                    <a:pt x="2298" y="46"/>
                  </a:cubicBezTo>
                  <a:cubicBezTo>
                    <a:pt x="2166" y="15"/>
                    <a:pt x="2034" y="1"/>
                    <a:pt x="19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9" name="Google Shape;829;p32"/>
            <p:cNvSpPr/>
            <p:nvPr/>
          </p:nvSpPr>
          <p:spPr>
            <a:xfrm rot="563507" flipH="1">
              <a:off x="18581" y="36181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0" name="Google Shape;830;p32"/>
            <p:cNvSpPr/>
            <p:nvPr/>
          </p:nvSpPr>
          <p:spPr>
            <a:xfrm>
              <a:off x="1553631" y="-130462"/>
              <a:ext cx="278018" cy="278018"/>
            </a:xfrm>
            <a:custGeom>
              <a:avLst/>
              <a:gdLst/>
              <a:ahLst/>
              <a:cxnLst/>
              <a:rect l="l" t="t" r="r" b="b"/>
              <a:pathLst>
                <a:path w="3453" h="3453" extrusionOk="0">
                  <a:moveTo>
                    <a:pt x="1726" y="0"/>
                  </a:moveTo>
                  <a:cubicBezTo>
                    <a:pt x="774" y="0"/>
                    <a:pt x="0" y="774"/>
                    <a:pt x="0" y="1726"/>
                  </a:cubicBezTo>
                  <a:cubicBezTo>
                    <a:pt x="0" y="2679"/>
                    <a:pt x="774" y="3453"/>
                    <a:pt x="1726" y="3453"/>
                  </a:cubicBezTo>
                  <a:cubicBezTo>
                    <a:pt x="2679" y="3453"/>
                    <a:pt x="3453" y="2679"/>
                    <a:pt x="3453" y="1726"/>
                  </a:cubicBezTo>
                  <a:cubicBezTo>
                    <a:pt x="3453" y="774"/>
                    <a:pt x="2679" y="0"/>
                    <a:pt x="17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1" name="Google Shape;831;p32"/>
            <p:cNvSpPr/>
            <p:nvPr/>
          </p:nvSpPr>
          <p:spPr>
            <a:xfrm rot="563507" flipH="1">
              <a:off x="4407256" y="8200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2" name="Google Shape;832;p32"/>
            <p:cNvSpPr/>
            <p:nvPr/>
          </p:nvSpPr>
          <p:spPr>
            <a:xfrm rot="563507" flipH="1">
              <a:off x="8814881" y="3618157"/>
              <a:ext cx="276836" cy="276836"/>
            </a:xfrm>
            <a:custGeom>
              <a:avLst/>
              <a:gdLst/>
              <a:ahLst/>
              <a:cxnLst/>
              <a:rect l="l" t="t" r="r" b="b"/>
              <a:pathLst>
                <a:path w="1168" h="1168" extrusionOk="0">
                  <a:moveTo>
                    <a:pt x="584" y="1"/>
                  </a:moveTo>
                  <a:cubicBezTo>
                    <a:pt x="263" y="1"/>
                    <a:pt x="1" y="263"/>
                    <a:pt x="1" y="584"/>
                  </a:cubicBezTo>
                  <a:cubicBezTo>
                    <a:pt x="1" y="906"/>
                    <a:pt x="263" y="1168"/>
                    <a:pt x="584" y="1168"/>
                  </a:cubicBezTo>
                  <a:cubicBezTo>
                    <a:pt x="906" y="1168"/>
                    <a:pt x="1168" y="906"/>
                    <a:pt x="1168" y="584"/>
                  </a:cubicBezTo>
                  <a:cubicBezTo>
                    <a:pt x="1168" y="263"/>
                    <a:pt x="906" y="1"/>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33" name="Google Shape;833;p32"/>
          <p:cNvGrpSpPr/>
          <p:nvPr/>
        </p:nvGrpSpPr>
        <p:grpSpPr>
          <a:xfrm>
            <a:off x="189275" y="236176"/>
            <a:ext cx="8717100" cy="4680600"/>
            <a:chOff x="189275" y="236176"/>
            <a:chExt cx="8717100" cy="4680600"/>
          </a:xfrm>
        </p:grpSpPr>
        <p:sp>
          <p:nvSpPr>
            <p:cNvPr id="834" name="Google Shape;834;p32"/>
            <p:cNvSpPr/>
            <p:nvPr/>
          </p:nvSpPr>
          <p:spPr>
            <a:xfrm>
              <a:off x="189275" y="236176"/>
              <a:ext cx="8717100" cy="4680600"/>
            </a:xfrm>
            <a:prstGeom prst="roundRect">
              <a:avLst>
                <a:gd name="adj" fmla="val 3145"/>
              </a:avLst>
            </a:prstGeom>
            <a:solidFill>
              <a:schemeClr val="dk1"/>
            </a:solidFill>
            <a:ln>
              <a:noFill/>
            </a:ln>
            <a:effectLst>
              <a:outerShdw dist="57150" dir="2580000" algn="bl" rotWithShape="0">
                <a:srgbClr val="301C18">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5" name="Google Shape;835;p32"/>
            <p:cNvSpPr/>
            <p:nvPr/>
          </p:nvSpPr>
          <p:spPr>
            <a:xfrm>
              <a:off x="314900" y="2965981"/>
              <a:ext cx="128700" cy="128700"/>
            </a:xfrm>
            <a:prstGeom prst="ellipse">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6" name="Google Shape;836;p32"/>
            <p:cNvSpPr/>
            <p:nvPr/>
          </p:nvSpPr>
          <p:spPr>
            <a:xfrm>
              <a:off x="314900" y="2058384"/>
              <a:ext cx="128700" cy="817500"/>
            </a:xfrm>
            <a:prstGeom prst="roundRect">
              <a:avLst>
                <a:gd name="adj" fmla="val 3991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7" name="Google Shape;837;p32"/>
            <p:cNvSpPr/>
            <p:nvPr/>
          </p:nvSpPr>
          <p:spPr>
            <a:xfrm>
              <a:off x="582785" y="470200"/>
              <a:ext cx="7980300" cy="4202700"/>
            </a:xfrm>
            <a:prstGeom prst="roundRect">
              <a:avLst>
                <a:gd name="adj" fmla="val 559"/>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38" name="Google Shape;838;p32"/>
          <p:cNvGrpSpPr/>
          <p:nvPr/>
        </p:nvGrpSpPr>
        <p:grpSpPr>
          <a:xfrm rot="-1489031">
            <a:off x="62162" y="73141"/>
            <a:ext cx="846237" cy="805027"/>
            <a:chOff x="8508700" y="4472075"/>
            <a:chExt cx="566395" cy="538813"/>
          </a:xfrm>
        </p:grpSpPr>
        <p:sp>
          <p:nvSpPr>
            <p:cNvPr id="839" name="Google Shape;839;p32"/>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0" name="Google Shape;840;p32"/>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1" name="Google Shape;841;p32"/>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2" name="Google Shape;842;p32"/>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3" name="Google Shape;843;p32"/>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4" name="Google Shape;844;p32"/>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5" name="Google Shape;845;p32"/>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6" name="Google Shape;846;p32"/>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47" name="Google Shape;847;p32"/>
          <p:cNvGrpSpPr/>
          <p:nvPr/>
        </p:nvGrpSpPr>
        <p:grpSpPr>
          <a:xfrm>
            <a:off x="8302763" y="4312200"/>
            <a:ext cx="792134" cy="738603"/>
            <a:chOff x="3517338" y="2986262"/>
            <a:chExt cx="792134" cy="738603"/>
          </a:xfrm>
        </p:grpSpPr>
        <p:sp>
          <p:nvSpPr>
            <p:cNvPr id="848" name="Google Shape;848;p32"/>
            <p:cNvSpPr/>
            <p:nvPr/>
          </p:nvSpPr>
          <p:spPr>
            <a:xfrm>
              <a:off x="3517338" y="2986262"/>
              <a:ext cx="792134" cy="738603"/>
            </a:xfrm>
            <a:custGeom>
              <a:avLst/>
              <a:gdLst/>
              <a:ahLst/>
              <a:cxnLst/>
              <a:rect l="l" t="t" r="r" b="b"/>
              <a:pathLst>
                <a:path w="22448" h="20931" extrusionOk="0">
                  <a:moveTo>
                    <a:pt x="12558" y="0"/>
                  </a:moveTo>
                  <a:cubicBezTo>
                    <a:pt x="8814" y="0"/>
                    <a:pt x="5434" y="2074"/>
                    <a:pt x="3745" y="5415"/>
                  </a:cubicBezTo>
                  <a:cubicBezTo>
                    <a:pt x="3034" y="6817"/>
                    <a:pt x="2688" y="8315"/>
                    <a:pt x="2688" y="9889"/>
                  </a:cubicBezTo>
                  <a:cubicBezTo>
                    <a:pt x="2688" y="12213"/>
                    <a:pt x="3514" y="14460"/>
                    <a:pt x="5012" y="16245"/>
                  </a:cubicBezTo>
                  <a:lnTo>
                    <a:pt x="595" y="19049"/>
                  </a:lnTo>
                  <a:cubicBezTo>
                    <a:pt x="173" y="19337"/>
                    <a:pt x="0" y="19894"/>
                    <a:pt x="231" y="20355"/>
                  </a:cubicBezTo>
                  <a:cubicBezTo>
                    <a:pt x="403" y="20719"/>
                    <a:pt x="768" y="20931"/>
                    <a:pt x="1152" y="20931"/>
                  </a:cubicBezTo>
                  <a:cubicBezTo>
                    <a:pt x="1268" y="20931"/>
                    <a:pt x="1383" y="20911"/>
                    <a:pt x="1479" y="20873"/>
                  </a:cubicBezTo>
                  <a:lnTo>
                    <a:pt x="7950" y="18607"/>
                  </a:lnTo>
                  <a:cubicBezTo>
                    <a:pt x="8296" y="18799"/>
                    <a:pt x="8680" y="18972"/>
                    <a:pt x="9044" y="19126"/>
                  </a:cubicBezTo>
                  <a:cubicBezTo>
                    <a:pt x="10177" y="19548"/>
                    <a:pt x="11368" y="19759"/>
                    <a:pt x="12558" y="19759"/>
                  </a:cubicBezTo>
                  <a:cubicBezTo>
                    <a:pt x="13019" y="19759"/>
                    <a:pt x="13480" y="19740"/>
                    <a:pt x="13941" y="19683"/>
                  </a:cubicBezTo>
                  <a:cubicBezTo>
                    <a:pt x="14709" y="19567"/>
                    <a:pt x="15458" y="19375"/>
                    <a:pt x="16188" y="19087"/>
                  </a:cubicBezTo>
                  <a:cubicBezTo>
                    <a:pt x="17148" y="18703"/>
                    <a:pt x="18031" y="18185"/>
                    <a:pt x="18818" y="17532"/>
                  </a:cubicBezTo>
                  <a:cubicBezTo>
                    <a:pt x="21123" y="15650"/>
                    <a:pt x="22448" y="12866"/>
                    <a:pt x="22448" y="9889"/>
                  </a:cubicBezTo>
                  <a:cubicBezTo>
                    <a:pt x="22448" y="6913"/>
                    <a:pt x="21123" y="4109"/>
                    <a:pt x="18818" y="2228"/>
                  </a:cubicBezTo>
                  <a:cubicBezTo>
                    <a:pt x="18588" y="2036"/>
                    <a:pt x="18338" y="1844"/>
                    <a:pt x="18089" y="1671"/>
                  </a:cubicBezTo>
                  <a:cubicBezTo>
                    <a:pt x="17417" y="1229"/>
                    <a:pt x="16687" y="864"/>
                    <a:pt x="15919" y="576"/>
                  </a:cubicBezTo>
                  <a:cubicBezTo>
                    <a:pt x="14844" y="192"/>
                    <a:pt x="13711" y="0"/>
                    <a:pt x="12558" y="0"/>
                  </a:cubicBezTo>
                  <a:close/>
                </a:path>
              </a:pathLst>
            </a:custGeom>
            <a:solidFill>
              <a:schemeClr val="accent6"/>
            </a:solidFill>
            <a:ln>
              <a:noFill/>
            </a:ln>
            <a:effectLst>
              <a:outerShdw dist="47625" dir="3360000" algn="bl" rotWithShape="0">
                <a:schemeClr val="dk1">
                  <a:alpha val="5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9" name="Google Shape;849;p32"/>
            <p:cNvSpPr/>
            <p:nvPr/>
          </p:nvSpPr>
          <p:spPr>
            <a:xfrm>
              <a:off x="3557988" y="3022149"/>
              <a:ext cx="715560" cy="666793"/>
            </a:xfrm>
            <a:custGeom>
              <a:avLst/>
              <a:gdLst/>
              <a:ahLst/>
              <a:cxnLst/>
              <a:rect l="l" t="t" r="r" b="b"/>
              <a:pathLst>
                <a:path w="20278" h="18896" extrusionOk="0">
                  <a:moveTo>
                    <a:pt x="11406" y="1"/>
                  </a:moveTo>
                  <a:cubicBezTo>
                    <a:pt x="7950" y="1"/>
                    <a:pt x="4954" y="1979"/>
                    <a:pt x="3495" y="4859"/>
                  </a:cubicBezTo>
                  <a:cubicBezTo>
                    <a:pt x="2900" y="6069"/>
                    <a:pt x="2554" y="7432"/>
                    <a:pt x="2554" y="8872"/>
                  </a:cubicBezTo>
                  <a:cubicBezTo>
                    <a:pt x="2554" y="11465"/>
                    <a:pt x="3668" y="13788"/>
                    <a:pt x="5454" y="15401"/>
                  </a:cubicBezTo>
                  <a:lnTo>
                    <a:pt x="0" y="18896"/>
                  </a:lnTo>
                  <a:lnTo>
                    <a:pt x="6894" y="16476"/>
                  </a:lnTo>
                  <a:cubicBezTo>
                    <a:pt x="7336" y="16745"/>
                    <a:pt x="7796" y="16957"/>
                    <a:pt x="8277" y="17149"/>
                  </a:cubicBezTo>
                  <a:cubicBezTo>
                    <a:pt x="9237" y="17533"/>
                    <a:pt x="10312" y="17725"/>
                    <a:pt x="11406" y="17725"/>
                  </a:cubicBezTo>
                  <a:cubicBezTo>
                    <a:pt x="11829" y="17725"/>
                    <a:pt x="12232" y="17705"/>
                    <a:pt x="12635" y="17648"/>
                  </a:cubicBezTo>
                  <a:cubicBezTo>
                    <a:pt x="13346" y="17552"/>
                    <a:pt x="14018" y="17379"/>
                    <a:pt x="14652" y="17129"/>
                  </a:cubicBezTo>
                  <a:cubicBezTo>
                    <a:pt x="15516" y="16784"/>
                    <a:pt x="16322" y="16304"/>
                    <a:pt x="17033" y="15728"/>
                  </a:cubicBezTo>
                  <a:cubicBezTo>
                    <a:pt x="19011" y="14095"/>
                    <a:pt x="20278" y="11637"/>
                    <a:pt x="20278" y="8872"/>
                  </a:cubicBezTo>
                  <a:cubicBezTo>
                    <a:pt x="20278" y="6107"/>
                    <a:pt x="19011" y="3630"/>
                    <a:pt x="17033" y="1998"/>
                  </a:cubicBezTo>
                  <a:cubicBezTo>
                    <a:pt x="16822" y="1825"/>
                    <a:pt x="16591" y="1652"/>
                    <a:pt x="16361" y="1499"/>
                  </a:cubicBezTo>
                  <a:cubicBezTo>
                    <a:pt x="15765" y="1095"/>
                    <a:pt x="15113" y="769"/>
                    <a:pt x="14421" y="519"/>
                  </a:cubicBezTo>
                  <a:cubicBezTo>
                    <a:pt x="13480" y="174"/>
                    <a:pt x="12463" y="1"/>
                    <a:pt x="114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0" name="Google Shape;850;p32"/>
            <p:cNvSpPr/>
            <p:nvPr/>
          </p:nvSpPr>
          <p:spPr>
            <a:xfrm>
              <a:off x="3557988" y="3022149"/>
              <a:ext cx="715560" cy="666793"/>
            </a:xfrm>
            <a:custGeom>
              <a:avLst/>
              <a:gdLst/>
              <a:ahLst/>
              <a:cxnLst/>
              <a:rect l="l" t="t" r="r" b="b"/>
              <a:pathLst>
                <a:path w="20278" h="18896" extrusionOk="0">
                  <a:moveTo>
                    <a:pt x="17234" y="3889"/>
                  </a:moveTo>
                  <a:cubicBezTo>
                    <a:pt x="17258" y="3889"/>
                    <a:pt x="17282" y="3899"/>
                    <a:pt x="17302" y="3918"/>
                  </a:cubicBezTo>
                  <a:cubicBezTo>
                    <a:pt x="17340" y="3957"/>
                    <a:pt x="17359" y="4014"/>
                    <a:pt x="17321" y="4072"/>
                  </a:cubicBezTo>
                  <a:lnTo>
                    <a:pt x="17244" y="4129"/>
                  </a:lnTo>
                  <a:lnTo>
                    <a:pt x="18070" y="11906"/>
                  </a:lnTo>
                  <a:lnTo>
                    <a:pt x="18147" y="11983"/>
                  </a:lnTo>
                  <a:cubicBezTo>
                    <a:pt x="18204" y="12022"/>
                    <a:pt x="18204" y="12098"/>
                    <a:pt x="18166" y="12137"/>
                  </a:cubicBezTo>
                  <a:cubicBezTo>
                    <a:pt x="18147" y="12156"/>
                    <a:pt x="18108" y="12175"/>
                    <a:pt x="18089" y="12175"/>
                  </a:cubicBezTo>
                  <a:cubicBezTo>
                    <a:pt x="18070" y="12175"/>
                    <a:pt x="18031" y="12156"/>
                    <a:pt x="18012" y="12137"/>
                  </a:cubicBezTo>
                  <a:lnTo>
                    <a:pt x="17935" y="12060"/>
                  </a:lnTo>
                  <a:lnTo>
                    <a:pt x="6279" y="12348"/>
                  </a:lnTo>
                  <a:lnTo>
                    <a:pt x="6183" y="12425"/>
                  </a:lnTo>
                  <a:cubicBezTo>
                    <a:pt x="6164" y="12444"/>
                    <a:pt x="6145" y="12444"/>
                    <a:pt x="6126" y="12444"/>
                  </a:cubicBezTo>
                  <a:cubicBezTo>
                    <a:pt x="6087" y="12444"/>
                    <a:pt x="6068" y="12444"/>
                    <a:pt x="6049" y="12425"/>
                  </a:cubicBezTo>
                  <a:cubicBezTo>
                    <a:pt x="6011" y="12367"/>
                    <a:pt x="6011" y="12310"/>
                    <a:pt x="6049" y="12271"/>
                  </a:cubicBezTo>
                  <a:lnTo>
                    <a:pt x="6126" y="12214"/>
                  </a:lnTo>
                  <a:lnTo>
                    <a:pt x="6183" y="4705"/>
                  </a:lnTo>
                  <a:lnTo>
                    <a:pt x="6126" y="4648"/>
                  </a:lnTo>
                  <a:cubicBezTo>
                    <a:pt x="6068" y="4609"/>
                    <a:pt x="6068" y="4533"/>
                    <a:pt x="6107" y="4494"/>
                  </a:cubicBezTo>
                  <a:cubicBezTo>
                    <a:pt x="6126" y="4475"/>
                    <a:pt x="6155" y="4465"/>
                    <a:pt x="6183" y="4465"/>
                  </a:cubicBezTo>
                  <a:cubicBezTo>
                    <a:pt x="6212" y="4465"/>
                    <a:pt x="6241" y="4475"/>
                    <a:pt x="6260" y="4494"/>
                  </a:cubicBezTo>
                  <a:lnTo>
                    <a:pt x="6337" y="4552"/>
                  </a:lnTo>
                  <a:lnTo>
                    <a:pt x="17090" y="3995"/>
                  </a:lnTo>
                  <a:lnTo>
                    <a:pt x="17148" y="3918"/>
                  </a:lnTo>
                  <a:lnTo>
                    <a:pt x="17167" y="3918"/>
                  </a:lnTo>
                  <a:cubicBezTo>
                    <a:pt x="17186" y="3899"/>
                    <a:pt x="17210" y="3889"/>
                    <a:pt x="17234" y="3889"/>
                  </a:cubicBezTo>
                  <a:close/>
                  <a:moveTo>
                    <a:pt x="11406" y="1"/>
                  </a:moveTo>
                  <a:cubicBezTo>
                    <a:pt x="7950" y="1"/>
                    <a:pt x="4954" y="1979"/>
                    <a:pt x="3495" y="4859"/>
                  </a:cubicBezTo>
                  <a:cubicBezTo>
                    <a:pt x="2881" y="6050"/>
                    <a:pt x="2554" y="7413"/>
                    <a:pt x="2554" y="8853"/>
                  </a:cubicBezTo>
                  <a:cubicBezTo>
                    <a:pt x="2554" y="11465"/>
                    <a:pt x="3668" y="13788"/>
                    <a:pt x="5454" y="15401"/>
                  </a:cubicBezTo>
                  <a:lnTo>
                    <a:pt x="0" y="18896"/>
                  </a:lnTo>
                  <a:lnTo>
                    <a:pt x="6894" y="16476"/>
                  </a:lnTo>
                  <a:cubicBezTo>
                    <a:pt x="7336" y="16745"/>
                    <a:pt x="7777" y="16957"/>
                    <a:pt x="8257" y="17149"/>
                  </a:cubicBezTo>
                  <a:cubicBezTo>
                    <a:pt x="9237" y="17513"/>
                    <a:pt x="10293" y="17725"/>
                    <a:pt x="11406" y="17725"/>
                  </a:cubicBezTo>
                  <a:cubicBezTo>
                    <a:pt x="11829" y="17725"/>
                    <a:pt x="12232" y="17705"/>
                    <a:pt x="12635" y="17648"/>
                  </a:cubicBezTo>
                  <a:cubicBezTo>
                    <a:pt x="13346" y="17552"/>
                    <a:pt x="14018" y="17360"/>
                    <a:pt x="14652" y="17110"/>
                  </a:cubicBezTo>
                  <a:cubicBezTo>
                    <a:pt x="15516" y="16784"/>
                    <a:pt x="16322" y="16304"/>
                    <a:pt x="17033" y="15728"/>
                  </a:cubicBezTo>
                  <a:cubicBezTo>
                    <a:pt x="19011" y="14095"/>
                    <a:pt x="20278" y="11637"/>
                    <a:pt x="20278" y="8853"/>
                  </a:cubicBezTo>
                  <a:cubicBezTo>
                    <a:pt x="20278" y="6088"/>
                    <a:pt x="19011" y="3630"/>
                    <a:pt x="17033" y="1998"/>
                  </a:cubicBezTo>
                  <a:cubicBezTo>
                    <a:pt x="16802" y="1825"/>
                    <a:pt x="16591" y="1652"/>
                    <a:pt x="16361" y="1499"/>
                  </a:cubicBezTo>
                  <a:cubicBezTo>
                    <a:pt x="15765" y="1095"/>
                    <a:pt x="15113" y="769"/>
                    <a:pt x="14421" y="519"/>
                  </a:cubicBezTo>
                  <a:cubicBezTo>
                    <a:pt x="13480" y="174"/>
                    <a:pt x="12463" y="1"/>
                    <a:pt x="114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1" name="Google Shape;851;p32"/>
            <p:cNvSpPr/>
            <p:nvPr/>
          </p:nvSpPr>
          <p:spPr>
            <a:xfrm>
              <a:off x="3779557" y="3313510"/>
              <a:ext cx="411346" cy="144361"/>
            </a:xfrm>
            <a:custGeom>
              <a:avLst/>
              <a:gdLst/>
              <a:ahLst/>
              <a:cxnLst/>
              <a:rect l="l" t="t" r="r" b="b"/>
              <a:pathLst>
                <a:path w="11657" h="4091" extrusionOk="0">
                  <a:moveTo>
                    <a:pt x="7317" y="1"/>
                  </a:moveTo>
                  <a:lnTo>
                    <a:pt x="7327" y="10"/>
                  </a:lnTo>
                  <a:lnTo>
                    <a:pt x="7327" y="10"/>
                  </a:lnTo>
                  <a:lnTo>
                    <a:pt x="7336" y="1"/>
                  </a:lnTo>
                  <a:close/>
                  <a:moveTo>
                    <a:pt x="7327" y="10"/>
                  </a:moveTo>
                  <a:lnTo>
                    <a:pt x="5838" y="1691"/>
                  </a:lnTo>
                  <a:cubicBezTo>
                    <a:pt x="5819" y="1710"/>
                    <a:pt x="5780" y="1710"/>
                    <a:pt x="5761" y="1729"/>
                  </a:cubicBezTo>
                  <a:cubicBezTo>
                    <a:pt x="5723" y="1729"/>
                    <a:pt x="5704" y="1710"/>
                    <a:pt x="5684" y="1691"/>
                  </a:cubicBezTo>
                  <a:lnTo>
                    <a:pt x="4206" y="347"/>
                  </a:lnTo>
                  <a:lnTo>
                    <a:pt x="4187" y="347"/>
                  </a:lnTo>
                  <a:lnTo>
                    <a:pt x="0" y="4091"/>
                  </a:lnTo>
                  <a:lnTo>
                    <a:pt x="11656" y="3822"/>
                  </a:lnTo>
                  <a:lnTo>
                    <a:pt x="7327" y="1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2" name="Google Shape;852;p32"/>
            <p:cNvSpPr/>
            <p:nvPr/>
          </p:nvSpPr>
          <p:spPr>
            <a:xfrm>
              <a:off x="3781603" y="3163084"/>
              <a:ext cx="379482" cy="201986"/>
            </a:xfrm>
            <a:custGeom>
              <a:avLst/>
              <a:gdLst/>
              <a:ahLst/>
              <a:cxnLst/>
              <a:rect l="l" t="t" r="r" b="b"/>
              <a:pathLst>
                <a:path w="10754" h="5724" extrusionOk="0">
                  <a:moveTo>
                    <a:pt x="10753" y="1"/>
                  </a:moveTo>
                  <a:lnTo>
                    <a:pt x="0" y="558"/>
                  </a:lnTo>
                  <a:lnTo>
                    <a:pt x="5684" y="5723"/>
                  </a:lnTo>
                  <a:lnTo>
                    <a:pt x="7163" y="4072"/>
                  </a:lnTo>
                  <a:cubicBezTo>
                    <a:pt x="7163" y="4072"/>
                    <a:pt x="7163" y="4053"/>
                    <a:pt x="7182" y="4033"/>
                  </a:cubicBezTo>
                  <a:cubicBezTo>
                    <a:pt x="7182" y="4033"/>
                    <a:pt x="7201" y="4014"/>
                    <a:pt x="7201" y="4014"/>
                  </a:cubicBezTo>
                  <a:lnTo>
                    <a:pt x="1075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3" name="Google Shape;853;p32"/>
            <p:cNvSpPr/>
            <p:nvPr/>
          </p:nvSpPr>
          <p:spPr>
            <a:xfrm>
              <a:off x="3774123" y="3188172"/>
              <a:ext cx="148455" cy="264974"/>
            </a:xfrm>
            <a:custGeom>
              <a:avLst/>
              <a:gdLst/>
              <a:ahLst/>
              <a:cxnLst/>
              <a:rect l="l" t="t" r="r" b="b"/>
              <a:pathLst>
                <a:path w="4207" h="7509" extrusionOk="0">
                  <a:moveTo>
                    <a:pt x="58" y="0"/>
                  </a:moveTo>
                  <a:lnTo>
                    <a:pt x="1" y="7509"/>
                  </a:lnTo>
                  <a:lnTo>
                    <a:pt x="1" y="7509"/>
                  </a:lnTo>
                  <a:lnTo>
                    <a:pt x="4206" y="3764"/>
                  </a:lnTo>
                  <a:lnTo>
                    <a:pt x="5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4" name="Google Shape;854;p32"/>
            <p:cNvSpPr/>
            <p:nvPr/>
          </p:nvSpPr>
          <p:spPr>
            <a:xfrm>
              <a:off x="4041062" y="3167187"/>
              <a:ext cx="155113" cy="279230"/>
            </a:xfrm>
            <a:custGeom>
              <a:avLst/>
              <a:gdLst/>
              <a:ahLst/>
              <a:cxnLst/>
              <a:rect l="l" t="t" r="r" b="b"/>
              <a:pathLst>
                <a:path w="4321" h="7778" extrusionOk="0">
                  <a:moveTo>
                    <a:pt x="3495" y="0"/>
                  </a:moveTo>
                  <a:lnTo>
                    <a:pt x="0" y="3975"/>
                  </a:lnTo>
                  <a:lnTo>
                    <a:pt x="4321" y="7777"/>
                  </a:lnTo>
                  <a:lnTo>
                    <a:pt x="4321" y="7777"/>
                  </a:lnTo>
                  <a:lnTo>
                    <a:pt x="34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5" name="Google Shape;855;p32"/>
            <p:cNvSpPr/>
            <p:nvPr/>
          </p:nvSpPr>
          <p:spPr>
            <a:xfrm>
              <a:off x="3770064" y="3159379"/>
              <a:ext cx="430331" cy="301885"/>
            </a:xfrm>
            <a:custGeom>
              <a:avLst/>
              <a:gdLst/>
              <a:ahLst/>
              <a:cxnLst/>
              <a:rect l="l" t="t" r="r" b="b"/>
              <a:pathLst>
                <a:path w="12195" h="8555" extrusionOk="0">
                  <a:moveTo>
                    <a:pt x="11224" y="0"/>
                  </a:moveTo>
                  <a:cubicBezTo>
                    <a:pt x="11200" y="0"/>
                    <a:pt x="11176" y="10"/>
                    <a:pt x="11157" y="29"/>
                  </a:cubicBezTo>
                  <a:lnTo>
                    <a:pt x="11080" y="106"/>
                  </a:lnTo>
                  <a:lnTo>
                    <a:pt x="7547" y="4119"/>
                  </a:lnTo>
                  <a:lnTo>
                    <a:pt x="7528" y="4119"/>
                  </a:lnTo>
                  <a:cubicBezTo>
                    <a:pt x="7528" y="4119"/>
                    <a:pt x="7509" y="4138"/>
                    <a:pt x="7509" y="4138"/>
                  </a:cubicBezTo>
                  <a:cubicBezTo>
                    <a:pt x="7490" y="4158"/>
                    <a:pt x="7490" y="4158"/>
                    <a:pt x="7490" y="4177"/>
                  </a:cubicBezTo>
                  <a:lnTo>
                    <a:pt x="6011" y="5828"/>
                  </a:lnTo>
                  <a:lnTo>
                    <a:pt x="327" y="663"/>
                  </a:lnTo>
                  <a:lnTo>
                    <a:pt x="250" y="605"/>
                  </a:lnTo>
                  <a:cubicBezTo>
                    <a:pt x="231" y="586"/>
                    <a:pt x="207" y="576"/>
                    <a:pt x="181" y="576"/>
                  </a:cubicBezTo>
                  <a:cubicBezTo>
                    <a:pt x="154" y="576"/>
                    <a:pt x="125" y="586"/>
                    <a:pt x="97" y="605"/>
                  </a:cubicBezTo>
                  <a:cubicBezTo>
                    <a:pt x="77" y="644"/>
                    <a:pt x="77" y="720"/>
                    <a:pt x="116" y="759"/>
                  </a:cubicBezTo>
                  <a:lnTo>
                    <a:pt x="173" y="816"/>
                  </a:lnTo>
                  <a:lnTo>
                    <a:pt x="4321" y="4561"/>
                  </a:lnTo>
                  <a:lnTo>
                    <a:pt x="116" y="8325"/>
                  </a:lnTo>
                  <a:lnTo>
                    <a:pt x="39" y="8382"/>
                  </a:lnTo>
                  <a:cubicBezTo>
                    <a:pt x="1" y="8421"/>
                    <a:pt x="1" y="8478"/>
                    <a:pt x="39" y="8536"/>
                  </a:cubicBezTo>
                  <a:cubicBezTo>
                    <a:pt x="58" y="8555"/>
                    <a:pt x="77" y="8555"/>
                    <a:pt x="116" y="8555"/>
                  </a:cubicBezTo>
                  <a:cubicBezTo>
                    <a:pt x="135" y="8555"/>
                    <a:pt x="173" y="8555"/>
                    <a:pt x="193" y="8536"/>
                  </a:cubicBezTo>
                  <a:lnTo>
                    <a:pt x="269" y="8459"/>
                  </a:lnTo>
                  <a:lnTo>
                    <a:pt x="4475" y="4715"/>
                  </a:lnTo>
                  <a:lnTo>
                    <a:pt x="4475" y="4695"/>
                  </a:lnTo>
                  <a:lnTo>
                    <a:pt x="5953" y="6059"/>
                  </a:lnTo>
                  <a:cubicBezTo>
                    <a:pt x="5973" y="6078"/>
                    <a:pt x="6011" y="6078"/>
                    <a:pt x="6030" y="6078"/>
                  </a:cubicBezTo>
                  <a:cubicBezTo>
                    <a:pt x="6069" y="6078"/>
                    <a:pt x="6088" y="6059"/>
                    <a:pt x="6107" y="6039"/>
                  </a:cubicBezTo>
                  <a:lnTo>
                    <a:pt x="7605" y="4350"/>
                  </a:lnTo>
                  <a:lnTo>
                    <a:pt x="11925" y="8171"/>
                  </a:lnTo>
                  <a:lnTo>
                    <a:pt x="12021" y="8248"/>
                  </a:lnTo>
                  <a:cubicBezTo>
                    <a:pt x="12040" y="8267"/>
                    <a:pt x="12060" y="8267"/>
                    <a:pt x="12079" y="8267"/>
                  </a:cubicBezTo>
                  <a:cubicBezTo>
                    <a:pt x="12117" y="8267"/>
                    <a:pt x="12137" y="8267"/>
                    <a:pt x="12156" y="8248"/>
                  </a:cubicBezTo>
                  <a:cubicBezTo>
                    <a:pt x="12194" y="8190"/>
                    <a:pt x="12194" y="8133"/>
                    <a:pt x="12156" y="8094"/>
                  </a:cubicBezTo>
                  <a:lnTo>
                    <a:pt x="12060" y="8017"/>
                  </a:lnTo>
                  <a:lnTo>
                    <a:pt x="7739" y="4196"/>
                  </a:lnTo>
                  <a:lnTo>
                    <a:pt x="11253" y="240"/>
                  </a:lnTo>
                  <a:lnTo>
                    <a:pt x="11311" y="164"/>
                  </a:lnTo>
                  <a:cubicBezTo>
                    <a:pt x="11349" y="125"/>
                    <a:pt x="11349" y="68"/>
                    <a:pt x="11292" y="29"/>
                  </a:cubicBezTo>
                  <a:cubicBezTo>
                    <a:pt x="11272" y="10"/>
                    <a:pt x="11248" y="0"/>
                    <a:pt x="11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1pPr>
            <a:lvl2pPr lvl="1"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lgn="ctr"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marL="914400" lvl="1"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00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00000"/>
              </a:lnSpc>
              <a:spcBef>
                <a:spcPts val="1600"/>
              </a:spcBef>
              <a:spcAft>
                <a:spcPts val="160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5" r:id="rId3"/>
    <p:sldLayoutId id="2147483656" r:id="rId4"/>
    <p:sldLayoutId id="2147483658" r:id="rId5"/>
    <p:sldLayoutId id="2147483659" r:id="rId6"/>
    <p:sldLayoutId id="2147483661" r:id="rId7"/>
    <p:sldLayoutId id="2147483662" r:id="rId8"/>
    <p:sldLayoutId id="2147483667" r:id="rId9"/>
    <p:sldLayoutId id="2147483668" r:id="rId10"/>
    <p:sldLayoutId id="2147483671" r:id="rId11"/>
    <p:sldLayoutId id="2147483672" r:id="rId12"/>
    <p:sldLayoutId id="2147483674" r:id="rId13"/>
    <p:sldLayoutId id="2147483677" r:id="rId14"/>
    <p:sldLayoutId id="2147483678"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912" name="Google Shape;912;p39"/>
          <p:cNvSpPr txBox="1">
            <a:spLocks noGrp="1"/>
          </p:cNvSpPr>
          <p:nvPr>
            <p:ph type="ctrTitle"/>
          </p:nvPr>
        </p:nvSpPr>
        <p:spPr>
          <a:xfrm>
            <a:off x="1596546" y="1346022"/>
            <a:ext cx="5950907" cy="1739048"/>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ar-SY" sz="3200" b="0" dirty="0">
                <a:latin typeface="Calibri" panose="020F0502020204030204" pitchFamily="34" charset="0"/>
                <a:cs typeface="Calibri" panose="020F0502020204030204" pitchFamily="34" charset="0"/>
              </a:rPr>
              <a:t>مشروع فصلي بعنوان:</a:t>
            </a:r>
            <a:br>
              <a:rPr lang="ar-SY" sz="3200" b="0" dirty="0">
                <a:latin typeface="Calibri" panose="020F0502020204030204" pitchFamily="34" charset="0"/>
                <a:cs typeface="Calibri" panose="020F0502020204030204" pitchFamily="34" charset="0"/>
              </a:rPr>
            </a:br>
            <a:r>
              <a:rPr lang="ar-SY" sz="4800" dirty="0">
                <a:latin typeface="Calibri" panose="020F0502020204030204" pitchFamily="34" charset="0"/>
                <a:cs typeface="Calibri" panose="020F0502020204030204" pitchFamily="34" charset="0"/>
              </a:rPr>
              <a:t>نظام التصويت الإلكتروني</a:t>
            </a:r>
            <a:br>
              <a:rPr lang="ar-SY" dirty="0">
                <a:latin typeface="Calibri" panose="020F0502020204030204" pitchFamily="34" charset="0"/>
                <a:cs typeface="Calibri" panose="020F0502020204030204" pitchFamily="34" charset="0"/>
              </a:rPr>
            </a:br>
            <a:r>
              <a:rPr lang="en-US" sz="3200" b="0" dirty="0">
                <a:latin typeface="Calibri" panose="020F0502020204030204" pitchFamily="34" charset="0"/>
                <a:cs typeface="Calibri" panose="020F0502020204030204" pitchFamily="34" charset="0"/>
              </a:rPr>
              <a:t>Electronic Voting System</a:t>
            </a:r>
            <a:endParaRPr sz="3200" b="0" dirty="0">
              <a:latin typeface="Calibri" panose="020F0502020204030204" pitchFamily="34" charset="0"/>
              <a:cs typeface="Calibri" panose="020F0502020204030204" pitchFamily="34" charset="0"/>
            </a:endParaRPr>
          </a:p>
        </p:txBody>
      </p:sp>
      <p:sp>
        <p:nvSpPr>
          <p:cNvPr id="913" name="Google Shape;913;p39"/>
          <p:cNvSpPr txBox="1">
            <a:spLocks noGrp="1"/>
          </p:cNvSpPr>
          <p:nvPr>
            <p:ph type="subTitle" idx="1"/>
          </p:nvPr>
        </p:nvSpPr>
        <p:spPr>
          <a:xfrm>
            <a:off x="5159829" y="3713733"/>
            <a:ext cx="2872196" cy="73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إعداد الطالبات:</a:t>
            </a:r>
          </a:p>
          <a:p>
            <a:pPr marL="0" lvl="0" indent="0" algn="ctr" rtl="0">
              <a:spcBef>
                <a:spcPts val="0"/>
              </a:spcBef>
              <a:spcAft>
                <a:spcPts val="0"/>
              </a:spcAft>
              <a:buNone/>
            </a:pPr>
            <a:r>
              <a:rPr lang="ar-SY" dirty="0">
                <a:latin typeface="Calibri" panose="020F0502020204030204" pitchFamily="34" charset="0"/>
                <a:cs typeface="Calibri" panose="020F0502020204030204" pitchFamily="34" charset="0"/>
              </a:rPr>
              <a:t>نور المدني – مايا خراط – ميرنا </a:t>
            </a:r>
            <a:r>
              <a:rPr lang="ar-SY" dirty="0" err="1">
                <a:latin typeface="Calibri" panose="020F0502020204030204" pitchFamily="34" charset="0"/>
                <a:cs typeface="Calibri" panose="020F0502020204030204" pitchFamily="34" charset="0"/>
              </a:rPr>
              <a:t>قوجا</a:t>
            </a:r>
            <a:endParaRPr dirty="0">
              <a:latin typeface="Calibri" panose="020F0502020204030204" pitchFamily="34" charset="0"/>
              <a:cs typeface="Calibri" panose="020F0502020204030204" pitchFamily="34" charset="0"/>
            </a:endParaRPr>
          </a:p>
        </p:txBody>
      </p:sp>
      <p:grpSp>
        <p:nvGrpSpPr>
          <p:cNvPr id="5" name="مجموعة 4">
            <a:extLst>
              <a:ext uri="{FF2B5EF4-FFF2-40B4-BE49-F238E27FC236}">
                <a16:creationId xmlns:a16="http://schemas.microsoft.com/office/drawing/2014/main" id="{11F17387-00E5-7956-3134-3AFFD5397375}"/>
              </a:ext>
            </a:extLst>
          </p:cNvPr>
          <p:cNvGrpSpPr/>
          <p:nvPr/>
        </p:nvGrpSpPr>
        <p:grpSpPr>
          <a:xfrm>
            <a:off x="8138917" y="2715770"/>
            <a:ext cx="1029903" cy="738600"/>
            <a:chOff x="12199130" y="1601648"/>
            <a:chExt cx="2781324" cy="2092603"/>
          </a:xfrm>
        </p:grpSpPr>
        <p:sp>
          <p:nvSpPr>
            <p:cNvPr id="872" name="Google Shape;872;p39"/>
            <p:cNvSpPr/>
            <p:nvPr/>
          </p:nvSpPr>
          <p:spPr>
            <a:xfrm rot="477948">
              <a:off x="12199130" y="1601648"/>
              <a:ext cx="2779371" cy="2092603"/>
            </a:xfrm>
            <a:custGeom>
              <a:avLst/>
              <a:gdLst/>
              <a:ahLst/>
              <a:cxnLst/>
              <a:rect l="l" t="t" r="r" b="b"/>
              <a:pathLst>
                <a:path w="149291" h="112402" extrusionOk="0">
                  <a:moveTo>
                    <a:pt x="64311" y="1"/>
                  </a:moveTo>
                  <a:lnTo>
                    <a:pt x="38001" y="7948"/>
                  </a:lnTo>
                  <a:lnTo>
                    <a:pt x="35425" y="7948"/>
                  </a:lnTo>
                  <a:cubicBezTo>
                    <a:pt x="35099" y="7867"/>
                    <a:pt x="34746" y="7813"/>
                    <a:pt x="34394" y="7813"/>
                  </a:cubicBezTo>
                  <a:cubicBezTo>
                    <a:pt x="34041" y="7813"/>
                    <a:pt x="33689" y="7867"/>
                    <a:pt x="33336" y="7948"/>
                  </a:cubicBezTo>
                  <a:lnTo>
                    <a:pt x="8029" y="7948"/>
                  </a:lnTo>
                  <a:lnTo>
                    <a:pt x="8029" y="34258"/>
                  </a:lnTo>
                  <a:cubicBezTo>
                    <a:pt x="7785" y="36130"/>
                    <a:pt x="7623" y="37974"/>
                    <a:pt x="7568" y="39737"/>
                  </a:cubicBezTo>
                  <a:lnTo>
                    <a:pt x="7568" y="39819"/>
                  </a:lnTo>
                  <a:cubicBezTo>
                    <a:pt x="7568" y="40307"/>
                    <a:pt x="7568" y="40768"/>
                    <a:pt x="7568" y="41256"/>
                  </a:cubicBezTo>
                  <a:lnTo>
                    <a:pt x="7568" y="55035"/>
                  </a:lnTo>
                  <a:lnTo>
                    <a:pt x="1" y="62928"/>
                  </a:lnTo>
                  <a:lnTo>
                    <a:pt x="1" y="110910"/>
                  </a:lnTo>
                  <a:lnTo>
                    <a:pt x="11420" y="110910"/>
                  </a:lnTo>
                  <a:lnTo>
                    <a:pt x="11800" y="112402"/>
                  </a:lnTo>
                  <a:lnTo>
                    <a:pt x="12071" y="112375"/>
                  </a:lnTo>
                  <a:lnTo>
                    <a:pt x="37052" y="112104"/>
                  </a:lnTo>
                  <a:cubicBezTo>
                    <a:pt x="68814" y="111859"/>
                    <a:pt x="120160" y="111615"/>
                    <a:pt x="130141" y="111561"/>
                  </a:cubicBezTo>
                  <a:lnTo>
                    <a:pt x="135023" y="111561"/>
                  </a:lnTo>
                  <a:lnTo>
                    <a:pt x="135023" y="41419"/>
                  </a:lnTo>
                  <a:lnTo>
                    <a:pt x="142455" y="43209"/>
                  </a:lnTo>
                  <a:lnTo>
                    <a:pt x="148477" y="19449"/>
                  </a:lnTo>
                  <a:lnTo>
                    <a:pt x="149291" y="16221"/>
                  </a:lnTo>
                  <a:lnTo>
                    <a:pt x="149291" y="16194"/>
                  </a:lnTo>
                  <a:lnTo>
                    <a:pt x="135023" y="12207"/>
                  </a:lnTo>
                  <a:lnTo>
                    <a:pt x="135023" y="7948"/>
                  </a:lnTo>
                  <a:lnTo>
                    <a:pt x="121028" y="7948"/>
                  </a:lnTo>
                  <a:cubicBezTo>
                    <a:pt x="120539" y="7162"/>
                    <a:pt x="119753" y="6538"/>
                    <a:pt x="118776" y="6294"/>
                  </a:cubicBezTo>
                  <a:cubicBezTo>
                    <a:pt x="118478" y="6212"/>
                    <a:pt x="118152" y="6185"/>
                    <a:pt x="117854" y="6185"/>
                  </a:cubicBezTo>
                  <a:cubicBezTo>
                    <a:pt x="116525" y="6185"/>
                    <a:pt x="115359" y="6863"/>
                    <a:pt x="114681" y="7948"/>
                  </a:cubicBezTo>
                  <a:lnTo>
                    <a:pt x="113785" y="7948"/>
                  </a:lnTo>
                  <a:lnTo>
                    <a:pt x="113975" y="4314"/>
                  </a:lnTo>
                  <a:lnTo>
                    <a:pt x="112999" y="4259"/>
                  </a:lnTo>
                  <a:lnTo>
                    <a:pt x="84953" y="2062"/>
                  </a:lnTo>
                  <a:cubicBezTo>
                    <a:pt x="84329" y="1167"/>
                    <a:pt x="83325" y="543"/>
                    <a:pt x="82132" y="489"/>
                  </a:cubicBezTo>
                  <a:lnTo>
                    <a:pt x="81915" y="489"/>
                  </a:lnTo>
                  <a:cubicBezTo>
                    <a:pt x="79989" y="489"/>
                    <a:pt x="78362" y="1981"/>
                    <a:pt x="78226" y="3961"/>
                  </a:cubicBezTo>
                  <a:lnTo>
                    <a:pt x="77955" y="7948"/>
                  </a:lnTo>
                  <a:lnTo>
                    <a:pt x="66915" y="7948"/>
                  </a:lnTo>
                  <a:lnTo>
                    <a:pt x="64311" y="1"/>
                  </a:lnTo>
                  <a:close/>
                </a:path>
              </a:pathLst>
            </a:custGeom>
            <a:solidFill>
              <a:schemeClr val="accent6"/>
            </a:solidFill>
            <a:ln>
              <a:noFill/>
            </a:ln>
            <a:effectLst>
              <a:outerShdw dist="66675" dir="258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3" name="Google Shape;873;p39"/>
            <p:cNvSpPr/>
            <p:nvPr/>
          </p:nvSpPr>
          <p:spPr>
            <a:xfrm rot="477948">
              <a:off x="12268572" y="1668809"/>
              <a:ext cx="2640487" cy="1958281"/>
            </a:xfrm>
            <a:custGeom>
              <a:avLst/>
              <a:gdLst/>
              <a:ahLst/>
              <a:cxnLst/>
              <a:rect l="l" t="t" r="r" b="b"/>
              <a:pathLst>
                <a:path w="141831" h="105187" extrusionOk="0">
                  <a:moveTo>
                    <a:pt x="78578" y="1"/>
                  </a:moveTo>
                  <a:cubicBezTo>
                    <a:pt x="78388" y="1"/>
                    <a:pt x="78253" y="136"/>
                    <a:pt x="78225" y="299"/>
                  </a:cubicBezTo>
                  <a:lnTo>
                    <a:pt x="77764" y="7487"/>
                  </a:lnTo>
                  <a:lnTo>
                    <a:pt x="61083" y="7487"/>
                  </a:lnTo>
                  <a:lnTo>
                    <a:pt x="58750" y="353"/>
                  </a:lnTo>
                  <a:lnTo>
                    <a:pt x="35126" y="7487"/>
                  </a:lnTo>
                  <a:lnTo>
                    <a:pt x="31274" y="7487"/>
                  </a:lnTo>
                  <a:cubicBezTo>
                    <a:pt x="31232" y="7402"/>
                    <a:pt x="31123" y="7334"/>
                    <a:pt x="31013" y="7334"/>
                  </a:cubicBezTo>
                  <a:cubicBezTo>
                    <a:pt x="30982" y="7334"/>
                    <a:pt x="30951" y="7339"/>
                    <a:pt x="30921" y="7351"/>
                  </a:cubicBezTo>
                  <a:cubicBezTo>
                    <a:pt x="30840" y="7378"/>
                    <a:pt x="30786" y="7432"/>
                    <a:pt x="30759" y="7487"/>
                  </a:cubicBezTo>
                  <a:lnTo>
                    <a:pt x="8029" y="7487"/>
                  </a:lnTo>
                  <a:lnTo>
                    <a:pt x="8029" y="30623"/>
                  </a:lnTo>
                  <a:cubicBezTo>
                    <a:pt x="7812" y="32386"/>
                    <a:pt x="7649" y="34177"/>
                    <a:pt x="7595" y="35994"/>
                  </a:cubicBezTo>
                  <a:cubicBezTo>
                    <a:pt x="7595" y="36455"/>
                    <a:pt x="7568" y="36916"/>
                    <a:pt x="7568" y="37404"/>
                  </a:cubicBezTo>
                  <a:lnTo>
                    <a:pt x="7568" y="52539"/>
                  </a:lnTo>
                  <a:lnTo>
                    <a:pt x="0" y="60432"/>
                  </a:lnTo>
                  <a:lnTo>
                    <a:pt x="0" y="103668"/>
                  </a:lnTo>
                  <a:lnTo>
                    <a:pt x="8029" y="103668"/>
                  </a:lnTo>
                  <a:lnTo>
                    <a:pt x="8029" y="105187"/>
                  </a:lnTo>
                  <a:cubicBezTo>
                    <a:pt x="8029" y="105105"/>
                    <a:pt x="18689" y="104970"/>
                    <a:pt x="33634" y="104861"/>
                  </a:cubicBezTo>
                  <a:cubicBezTo>
                    <a:pt x="65531" y="104617"/>
                    <a:pt x="117257" y="104373"/>
                    <a:pt x="126723" y="104319"/>
                  </a:cubicBezTo>
                  <a:lnTo>
                    <a:pt x="128269" y="104319"/>
                  </a:lnTo>
                  <a:lnTo>
                    <a:pt x="128269" y="33254"/>
                  </a:lnTo>
                  <a:lnTo>
                    <a:pt x="136623" y="35261"/>
                  </a:lnTo>
                  <a:lnTo>
                    <a:pt x="141831" y="14756"/>
                  </a:lnTo>
                  <a:lnTo>
                    <a:pt x="141804" y="14756"/>
                  </a:lnTo>
                  <a:lnTo>
                    <a:pt x="141831" y="14702"/>
                  </a:lnTo>
                  <a:lnTo>
                    <a:pt x="128269" y="10931"/>
                  </a:lnTo>
                  <a:lnTo>
                    <a:pt x="128269" y="7541"/>
                  </a:lnTo>
                  <a:lnTo>
                    <a:pt x="128269" y="7487"/>
                  </a:lnTo>
                  <a:lnTo>
                    <a:pt x="115900" y="7487"/>
                  </a:lnTo>
                  <a:lnTo>
                    <a:pt x="114544" y="7107"/>
                  </a:lnTo>
                  <a:lnTo>
                    <a:pt x="114788" y="6158"/>
                  </a:lnTo>
                  <a:cubicBezTo>
                    <a:pt x="114816" y="6103"/>
                    <a:pt x="114816" y="6076"/>
                    <a:pt x="114788" y="6022"/>
                  </a:cubicBezTo>
                  <a:cubicBezTo>
                    <a:pt x="114788" y="5886"/>
                    <a:pt x="114707" y="5751"/>
                    <a:pt x="114571" y="5724"/>
                  </a:cubicBezTo>
                  <a:cubicBezTo>
                    <a:pt x="114538" y="5714"/>
                    <a:pt x="114505" y="5710"/>
                    <a:pt x="114474" y="5710"/>
                  </a:cubicBezTo>
                  <a:cubicBezTo>
                    <a:pt x="114327" y="5710"/>
                    <a:pt x="114209" y="5807"/>
                    <a:pt x="114165" y="5941"/>
                  </a:cubicBezTo>
                  <a:lnTo>
                    <a:pt x="113758" y="7487"/>
                  </a:lnTo>
                  <a:lnTo>
                    <a:pt x="106841" y="7487"/>
                  </a:lnTo>
                  <a:lnTo>
                    <a:pt x="107058" y="3662"/>
                  </a:lnTo>
                  <a:lnTo>
                    <a:pt x="107058" y="3608"/>
                  </a:lnTo>
                  <a:lnTo>
                    <a:pt x="78795" y="1384"/>
                  </a:lnTo>
                  <a:lnTo>
                    <a:pt x="78876" y="407"/>
                  </a:lnTo>
                  <a:lnTo>
                    <a:pt x="78876" y="380"/>
                  </a:lnTo>
                  <a:lnTo>
                    <a:pt x="78876" y="353"/>
                  </a:lnTo>
                  <a:cubicBezTo>
                    <a:pt x="78876" y="163"/>
                    <a:pt x="78741" y="28"/>
                    <a:pt x="785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4" name="Google Shape;874;p39"/>
            <p:cNvSpPr/>
            <p:nvPr/>
          </p:nvSpPr>
          <p:spPr>
            <a:xfrm rot="477948">
              <a:off x="12840367" y="3264654"/>
              <a:ext cx="40418" cy="39915"/>
            </a:xfrm>
            <a:custGeom>
              <a:avLst/>
              <a:gdLst/>
              <a:ahLst/>
              <a:cxnLst/>
              <a:rect l="l" t="t" r="r" b="b"/>
              <a:pathLst>
                <a:path w="2171" h="2144" extrusionOk="0">
                  <a:moveTo>
                    <a:pt x="2171" y="1"/>
                  </a:moveTo>
                  <a:cubicBezTo>
                    <a:pt x="1438" y="191"/>
                    <a:pt x="733" y="462"/>
                    <a:pt x="82" y="788"/>
                  </a:cubicBezTo>
                  <a:lnTo>
                    <a:pt x="55" y="788"/>
                  </a:lnTo>
                  <a:cubicBezTo>
                    <a:pt x="28" y="1032"/>
                    <a:pt x="28" y="1249"/>
                    <a:pt x="1" y="1493"/>
                  </a:cubicBezTo>
                  <a:cubicBezTo>
                    <a:pt x="1" y="1710"/>
                    <a:pt x="1" y="1927"/>
                    <a:pt x="28" y="2144"/>
                  </a:cubicBezTo>
                  <a:lnTo>
                    <a:pt x="2035" y="2144"/>
                  </a:lnTo>
                  <a:cubicBezTo>
                    <a:pt x="2035" y="1656"/>
                    <a:pt x="2035" y="1167"/>
                    <a:pt x="2089" y="706"/>
                  </a:cubicBezTo>
                  <a:cubicBezTo>
                    <a:pt x="2116" y="462"/>
                    <a:pt x="2144" y="218"/>
                    <a:pt x="21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5" name="Google Shape;875;p39"/>
            <p:cNvSpPr/>
            <p:nvPr/>
          </p:nvSpPr>
          <p:spPr>
            <a:xfrm rot="477948">
              <a:off x="12940154" y="3228414"/>
              <a:ext cx="49503" cy="42298"/>
            </a:xfrm>
            <a:custGeom>
              <a:avLst/>
              <a:gdLst/>
              <a:ahLst/>
              <a:cxnLst/>
              <a:rect l="l" t="t" r="r" b="b"/>
              <a:pathLst>
                <a:path w="2659" h="2272" extrusionOk="0">
                  <a:moveTo>
                    <a:pt x="286" y="0"/>
                  </a:moveTo>
                  <a:cubicBezTo>
                    <a:pt x="191" y="0"/>
                    <a:pt x="96" y="7"/>
                    <a:pt x="1" y="21"/>
                  </a:cubicBezTo>
                  <a:lnTo>
                    <a:pt x="1" y="2055"/>
                  </a:lnTo>
                  <a:cubicBezTo>
                    <a:pt x="136" y="2047"/>
                    <a:pt x="271" y="2044"/>
                    <a:pt x="406" y="2044"/>
                  </a:cubicBezTo>
                  <a:cubicBezTo>
                    <a:pt x="732" y="2044"/>
                    <a:pt x="1058" y="2063"/>
                    <a:pt x="1384" y="2082"/>
                  </a:cubicBezTo>
                  <a:cubicBezTo>
                    <a:pt x="1845" y="2136"/>
                    <a:pt x="2252" y="2191"/>
                    <a:pt x="2659" y="2272"/>
                  </a:cubicBezTo>
                  <a:cubicBezTo>
                    <a:pt x="2469" y="1540"/>
                    <a:pt x="2198" y="834"/>
                    <a:pt x="1845" y="156"/>
                  </a:cubicBezTo>
                  <a:cubicBezTo>
                    <a:pt x="1438" y="75"/>
                    <a:pt x="1004" y="21"/>
                    <a:pt x="570" y="21"/>
                  </a:cubicBezTo>
                  <a:cubicBezTo>
                    <a:pt x="476" y="7"/>
                    <a:pt x="381" y="0"/>
                    <a:pt x="2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6" name="Google Shape;876;p39"/>
            <p:cNvSpPr/>
            <p:nvPr/>
          </p:nvSpPr>
          <p:spPr>
            <a:xfrm rot="477948">
              <a:off x="12811903" y="3303760"/>
              <a:ext cx="23253" cy="24761"/>
            </a:xfrm>
            <a:custGeom>
              <a:avLst/>
              <a:gdLst/>
              <a:ahLst/>
              <a:cxnLst/>
              <a:rect l="l" t="t" r="r" b="b"/>
              <a:pathLst>
                <a:path w="1249" h="1330" extrusionOk="0">
                  <a:moveTo>
                    <a:pt x="1" y="1"/>
                  </a:moveTo>
                  <a:cubicBezTo>
                    <a:pt x="1" y="109"/>
                    <a:pt x="1" y="191"/>
                    <a:pt x="1" y="299"/>
                  </a:cubicBezTo>
                  <a:lnTo>
                    <a:pt x="1" y="326"/>
                  </a:lnTo>
                  <a:cubicBezTo>
                    <a:pt x="381" y="679"/>
                    <a:pt x="788" y="1031"/>
                    <a:pt x="1249" y="1330"/>
                  </a:cubicBezTo>
                  <a:cubicBezTo>
                    <a:pt x="1167" y="896"/>
                    <a:pt x="1086" y="462"/>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7" name="Google Shape;877;p39"/>
            <p:cNvSpPr/>
            <p:nvPr/>
          </p:nvSpPr>
          <p:spPr>
            <a:xfrm rot="477948">
              <a:off x="12988575" y="3282877"/>
              <a:ext cx="33343" cy="41926"/>
            </a:xfrm>
            <a:custGeom>
              <a:avLst/>
              <a:gdLst/>
              <a:ahLst/>
              <a:cxnLst/>
              <a:rect l="l" t="t" r="r" b="b"/>
              <a:pathLst>
                <a:path w="1791" h="2252" extrusionOk="0">
                  <a:moveTo>
                    <a:pt x="0" y="0"/>
                  </a:moveTo>
                  <a:lnTo>
                    <a:pt x="0" y="0"/>
                  </a:lnTo>
                  <a:cubicBezTo>
                    <a:pt x="163" y="733"/>
                    <a:pt x="245" y="1492"/>
                    <a:pt x="217" y="2252"/>
                  </a:cubicBezTo>
                  <a:lnTo>
                    <a:pt x="1764" y="2252"/>
                  </a:lnTo>
                  <a:cubicBezTo>
                    <a:pt x="1791" y="1709"/>
                    <a:pt x="1764" y="1167"/>
                    <a:pt x="1682" y="651"/>
                  </a:cubicBezTo>
                  <a:cubicBezTo>
                    <a:pt x="1574" y="570"/>
                    <a:pt x="1465" y="516"/>
                    <a:pt x="1330" y="462"/>
                  </a:cubicBezTo>
                  <a:cubicBezTo>
                    <a:pt x="923" y="272"/>
                    <a:pt x="489" y="109"/>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8" name="Google Shape;878;p39"/>
            <p:cNvSpPr/>
            <p:nvPr/>
          </p:nvSpPr>
          <p:spPr>
            <a:xfrm rot="477948">
              <a:off x="13023597" y="3302088"/>
              <a:ext cx="20218" cy="26771"/>
            </a:xfrm>
            <a:custGeom>
              <a:avLst/>
              <a:gdLst/>
              <a:ahLst/>
              <a:cxnLst/>
              <a:rect l="l" t="t" r="r" b="b"/>
              <a:pathLst>
                <a:path w="1086" h="1438" extrusionOk="0">
                  <a:moveTo>
                    <a:pt x="0" y="0"/>
                  </a:moveTo>
                  <a:lnTo>
                    <a:pt x="0" y="0"/>
                  </a:lnTo>
                  <a:cubicBezTo>
                    <a:pt x="55" y="461"/>
                    <a:pt x="82" y="950"/>
                    <a:pt x="55" y="1438"/>
                  </a:cubicBezTo>
                  <a:lnTo>
                    <a:pt x="1085" y="1438"/>
                  </a:lnTo>
                  <a:cubicBezTo>
                    <a:pt x="1085" y="1248"/>
                    <a:pt x="1058" y="1085"/>
                    <a:pt x="1058" y="922"/>
                  </a:cubicBezTo>
                  <a:cubicBezTo>
                    <a:pt x="760" y="570"/>
                    <a:pt x="407" y="27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79" name="Google Shape;879;p39"/>
            <p:cNvSpPr/>
            <p:nvPr/>
          </p:nvSpPr>
          <p:spPr>
            <a:xfrm rot="477948">
              <a:off x="13013282" y="3332665"/>
              <a:ext cx="25766" cy="33362"/>
            </a:xfrm>
            <a:custGeom>
              <a:avLst/>
              <a:gdLst/>
              <a:ahLst/>
              <a:cxnLst/>
              <a:rect l="l" t="t" r="r" b="b"/>
              <a:pathLst>
                <a:path w="1384" h="1792" extrusionOk="0">
                  <a:moveTo>
                    <a:pt x="353" y="1"/>
                  </a:moveTo>
                  <a:cubicBezTo>
                    <a:pt x="298" y="598"/>
                    <a:pt x="190" y="1194"/>
                    <a:pt x="0" y="1791"/>
                  </a:cubicBezTo>
                  <a:cubicBezTo>
                    <a:pt x="190" y="1683"/>
                    <a:pt x="380" y="1574"/>
                    <a:pt x="570" y="1438"/>
                  </a:cubicBezTo>
                  <a:cubicBezTo>
                    <a:pt x="868" y="1249"/>
                    <a:pt x="1112" y="1059"/>
                    <a:pt x="1302" y="842"/>
                  </a:cubicBezTo>
                  <a:cubicBezTo>
                    <a:pt x="1356" y="570"/>
                    <a:pt x="1383" y="272"/>
                    <a:pt x="13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0" name="Google Shape;880;p39"/>
            <p:cNvSpPr/>
            <p:nvPr/>
          </p:nvSpPr>
          <p:spPr>
            <a:xfrm rot="477948">
              <a:off x="12944868" y="3205137"/>
              <a:ext cx="31333" cy="20218"/>
            </a:xfrm>
            <a:custGeom>
              <a:avLst/>
              <a:gdLst/>
              <a:ahLst/>
              <a:cxnLst/>
              <a:rect l="l" t="t" r="r" b="b"/>
              <a:pathLst>
                <a:path w="1683" h="1086" extrusionOk="0">
                  <a:moveTo>
                    <a:pt x="1" y="0"/>
                  </a:moveTo>
                  <a:lnTo>
                    <a:pt x="1" y="977"/>
                  </a:lnTo>
                  <a:lnTo>
                    <a:pt x="598" y="977"/>
                  </a:lnTo>
                  <a:cubicBezTo>
                    <a:pt x="977" y="1004"/>
                    <a:pt x="1330" y="1031"/>
                    <a:pt x="1683" y="1085"/>
                  </a:cubicBezTo>
                  <a:cubicBezTo>
                    <a:pt x="1628" y="977"/>
                    <a:pt x="1547" y="868"/>
                    <a:pt x="1493" y="787"/>
                  </a:cubicBezTo>
                  <a:cubicBezTo>
                    <a:pt x="1303" y="516"/>
                    <a:pt x="1140" y="271"/>
                    <a:pt x="950" y="109"/>
                  </a:cubicBezTo>
                  <a:cubicBezTo>
                    <a:pt x="652" y="27"/>
                    <a:pt x="326"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1" name="Google Shape;881;p39"/>
            <p:cNvSpPr/>
            <p:nvPr/>
          </p:nvSpPr>
          <p:spPr>
            <a:xfrm rot="477948">
              <a:off x="12953150" y="3368084"/>
              <a:ext cx="46487" cy="43434"/>
            </a:xfrm>
            <a:custGeom>
              <a:avLst/>
              <a:gdLst/>
              <a:ahLst/>
              <a:cxnLst/>
              <a:rect l="l" t="t" r="r" b="b"/>
              <a:pathLst>
                <a:path w="2497" h="2333" extrusionOk="0">
                  <a:moveTo>
                    <a:pt x="2496" y="0"/>
                  </a:moveTo>
                  <a:lnTo>
                    <a:pt x="2496" y="0"/>
                  </a:lnTo>
                  <a:cubicBezTo>
                    <a:pt x="1954" y="244"/>
                    <a:pt x="1411" y="434"/>
                    <a:pt x="842" y="597"/>
                  </a:cubicBezTo>
                  <a:cubicBezTo>
                    <a:pt x="625" y="1194"/>
                    <a:pt x="326" y="1763"/>
                    <a:pt x="1" y="2333"/>
                  </a:cubicBezTo>
                  <a:cubicBezTo>
                    <a:pt x="164" y="2306"/>
                    <a:pt x="299" y="2251"/>
                    <a:pt x="462" y="2224"/>
                  </a:cubicBezTo>
                  <a:cubicBezTo>
                    <a:pt x="814" y="2116"/>
                    <a:pt x="1167" y="1980"/>
                    <a:pt x="1493" y="1817"/>
                  </a:cubicBezTo>
                  <a:cubicBezTo>
                    <a:pt x="1872" y="1302"/>
                    <a:pt x="2198" y="705"/>
                    <a:pt x="2469" y="109"/>
                  </a:cubicBezTo>
                  <a:cubicBezTo>
                    <a:pt x="2469" y="54"/>
                    <a:pt x="2469" y="27"/>
                    <a:pt x="24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2" name="Google Shape;882;p39"/>
            <p:cNvSpPr/>
            <p:nvPr/>
          </p:nvSpPr>
          <p:spPr>
            <a:xfrm rot="477948">
              <a:off x="12809074" y="3317030"/>
              <a:ext cx="34851" cy="46990"/>
            </a:xfrm>
            <a:custGeom>
              <a:avLst/>
              <a:gdLst/>
              <a:ahLst/>
              <a:cxnLst/>
              <a:rect l="l" t="t" r="r" b="b"/>
              <a:pathLst>
                <a:path w="1872" h="2524" extrusionOk="0">
                  <a:moveTo>
                    <a:pt x="0" y="1"/>
                  </a:moveTo>
                  <a:cubicBezTo>
                    <a:pt x="54" y="245"/>
                    <a:pt x="81" y="462"/>
                    <a:pt x="136" y="679"/>
                  </a:cubicBezTo>
                  <a:cubicBezTo>
                    <a:pt x="597" y="1357"/>
                    <a:pt x="1194" y="1981"/>
                    <a:pt x="1872" y="2523"/>
                  </a:cubicBezTo>
                  <a:cubicBezTo>
                    <a:pt x="1655" y="2035"/>
                    <a:pt x="1438" y="1520"/>
                    <a:pt x="1302" y="977"/>
                  </a:cubicBezTo>
                  <a:cubicBezTo>
                    <a:pt x="841" y="679"/>
                    <a:pt x="407" y="35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3" name="Google Shape;883;p39"/>
            <p:cNvSpPr/>
            <p:nvPr/>
          </p:nvSpPr>
          <p:spPr>
            <a:xfrm rot="477948">
              <a:off x="12847400" y="3223075"/>
              <a:ext cx="50508" cy="52538"/>
            </a:xfrm>
            <a:custGeom>
              <a:avLst/>
              <a:gdLst/>
              <a:ahLst/>
              <a:cxnLst/>
              <a:rect l="l" t="t" r="r" b="b"/>
              <a:pathLst>
                <a:path w="2713" h="2822" extrusionOk="0">
                  <a:moveTo>
                    <a:pt x="2713" y="0"/>
                  </a:moveTo>
                  <a:cubicBezTo>
                    <a:pt x="2143" y="163"/>
                    <a:pt x="1601" y="407"/>
                    <a:pt x="1085" y="706"/>
                  </a:cubicBezTo>
                  <a:cubicBezTo>
                    <a:pt x="868" y="841"/>
                    <a:pt x="678" y="977"/>
                    <a:pt x="461" y="1140"/>
                  </a:cubicBezTo>
                  <a:cubicBezTo>
                    <a:pt x="244" y="1655"/>
                    <a:pt x="82" y="2225"/>
                    <a:pt x="0" y="2821"/>
                  </a:cubicBezTo>
                  <a:cubicBezTo>
                    <a:pt x="651" y="2496"/>
                    <a:pt x="1356" y="2225"/>
                    <a:pt x="2089" y="2035"/>
                  </a:cubicBezTo>
                  <a:lnTo>
                    <a:pt x="2116" y="2035"/>
                  </a:lnTo>
                  <a:cubicBezTo>
                    <a:pt x="2224" y="1275"/>
                    <a:pt x="2441" y="597"/>
                    <a:pt x="27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4" name="Google Shape;884;p39"/>
            <p:cNvSpPr/>
            <p:nvPr/>
          </p:nvSpPr>
          <p:spPr>
            <a:xfrm rot="477948">
              <a:off x="12957398" y="3382267"/>
              <a:ext cx="58085" cy="50006"/>
            </a:xfrm>
            <a:custGeom>
              <a:avLst/>
              <a:gdLst/>
              <a:ahLst/>
              <a:cxnLst/>
              <a:rect l="l" t="t" r="r" b="b"/>
              <a:pathLst>
                <a:path w="3120" h="2686" extrusionOk="0">
                  <a:moveTo>
                    <a:pt x="3120" y="0"/>
                  </a:moveTo>
                  <a:cubicBezTo>
                    <a:pt x="2604" y="543"/>
                    <a:pt x="2008" y="977"/>
                    <a:pt x="1302" y="1329"/>
                  </a:cubicBezTo>
                  <a:cubicBezTo>
                    <a:pt x="923" y="1845"/>
                    <a:pt x="489" y="2279"/>
                    <a:pt x="0" y="2686"/>
                  </a:cubicBezTo>
                  <a:cubicBezTo>
                    <a:pt x="1329" y="2170"/>
                    <a:pt x="2414" y="1221"/>
                    <a:pt x="31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5" name="Google Shape;885;p39"/>
            <p:cNvSpPr/>
            <p:nvPr/>
          </p:nvSpPr>
          <p:spPr>
            <a:xfrm rot="477948">
              <a:off x="12864623" y="3196898"/>
              <a:ext cx="58085" cy="41423"/>
            </a:xfrm>
            <a:custGeom>
              <a:avLst/>
              <a:gdLst/>
              <a:ahLst/>
              <a:cxnLst/>
              <a:rect l="l" t="t" r="r" b="b"/>
              <a:pathLst>
                <a:path w="3120" h="2225" extrusionOk="0">
                  <a:moveTo>
                    <a:pt x="3093" y="0"/>
                  </a:moveTo>
                  <a:cubicBezTo>
                    <a:pt x="2659" y="82"/>
                    <a:pt x="2225" y="217"/>
                    <a:pt x="1818" y="380"/>
                  </a:cubicBezTo>
                  <a:cubicBezTo>
                    <a:pt x="1628" y="434"/>
                    <a:pt x="1438" y="543"/>
                    <a:pt x="1248" y="624"/>
                  </a:cubicBezTo>
                  <a:cubicBezTo>
                    <a:pt x="950" y="895"/>
                    <a:pt x="678" y="1194"/>
                    <a:pt x="434" y="1519"/>
                  </a:cubicBezTo>
                  <a:cubicBezTo>
                    <a:pt x="272" y="1736"/>
                    <a:pt x="136" y="1980"/>
                    <a:pt x="0" y="2225"/>
                  </a:cubicBezTo>
                  <a:cubicBezTo>
                    <a:pt x="109" y="2170"/>
                    <a:pt x="190" y="2116"/>
                    <a:pt x="299" y="2035"/>
                  </a:cubicBezTo>
                  <a:cubicBezTo>
                    <a:pt x="868" y="1709"/>
                    <a:pt x="1519" y="1411"/>
                    <a:pt x="2197" y="1248"/>
                  </a:cubicBezTo>
                  <a:cubicBezTo>
                    <a:pt x="2442" y="760"/>
                    <a:pt x="2767" y="353"/>
                    <a:pt x="31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6" name="Google Shape;886;p39"/>
            <p:cNvSpPr/>
            <p:nvPr/>
          </p:nvSpPr>
          <p:spPr>
            <a:xfrm rot="477948">
              <a:off x="12888619" y="3404776"/>
              <a:ext cx="23737" cy="23755"/>
            </a:xfrm>
            <a:custGeom>
              <a:avLst/>
              <a:gdLst/>
              <a:ahLst/>
              <a:cxnLst/>
              <a:rect l="l" t="t" r="r" b="b"/>
              <a:pathLst>
                <a:path w="1275" h="1276" extrusionOk="0">
                  <a:moveTo>
                    <a:pt x="0" y="1"/>
                  </a:moveTo>
                  <a:lnTo>
                    <a:pt x="0" y="1"/>
                  </a:lnTo>
                  <a:cubicBezTo>
                    <a:pt x="54" y="55"/>
                    <a:pt x="81" y="136"/>
                    <a:pt x="109" y="191"/>
                  </a:cubicBezTo>
                  <a:cubicBezTo>
                    <a:pt x="353" y="625"/>
                    <a:pt x="597" y="977"/>
                    <a:pt x="868" y="1248"/>
                  </a:cubicBezTo>
                  <a:cubicBezTo>
                    <a:pt x="976" y="1248"/>
                    <a:pt x="1085" y="1275"/>
                    <a:pt x="1221" y="1275"/>
                  </a:cubicBezTo>
                  <a:lnTo>
                    <a:pt x="1275" y="1275"/>
                  </a:lnTo>
                  <a:lnTo>
                    <a:pt x="1275" y="163"/>
                  </a:lnTo>
                  <a:cubicBezTo>
                    <a:pt x="841" y="136"/>
                    <a:pt x="434" y="8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7" name="Google Shape;887;p39"/>
            <p:cNvSpPr/>
            <p:nvPr/>
          </p:nvSpPr>
          <p:spPr>
            <a:xfrm rot="477948">
              <a:off x="12915938" y="3411074"/>
              <a:ext cx="22750" cy="21224"/>
            </a:xfrm>
            <a:custGeom>
              <a:avLst/>
              <a:gdLst/>
              <a:ahLst/>
              <a:cxnLst/>
              <a:rect l="l" t="t" r="r" b="b"/>
              <a:pathLst>
                <a:path w="1222" h="1140" extrusionOk="0">
                  <a:moveTo>
                    <a:pt x="1221" y="0"/>
                  </a:moveTo>
                  <a:cubicBezTo>
                    <a:pt x="923" y="27"/>
                    <a:pt x="598" y="55"/>
                    <a:pt x="272" y="55"/>
                  </a:cubicBezTo>
                  <a:lnTo>
                    <a:pt x="1" y="55"/>
                  </a:lnTo>
                  <a:lnTo>
                    <a:pt x="1" y="1139"/>
                  </a:lnTo>
                  <a:cubicBezTo>
                    <a:pt x="109" y="1139"/>
                    <a:pt x="218" y="1139"/>
                    <a:pt x="326" y="1112"/>
                  </a:cubicBezTo>
                  <a:cubicBezTo>
                    <a:pt x="652" y="787"/>
                    <a:pt x="950" y="407"/>
                    <a:pt x="1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8" name="Google Shape;888;p39"/>
            <p:cNvSpPr/>
            <p:nvPr/>
          </p:nvSpPr>
          <p:spPr>
            <a:xfrm rot="477948">
              <a:off x="12928978" y="3406083"/>
              <a:ext cx="41442" cy="28298"/>
            </a:xfrm>
            <a:custGeom>
              <a:avLst/>
              <a:gdLst/>
              <a:ahLst/>
              <a:cxnLst/>
              <a:rect l="l" t="t" r="r" b="b"/>
              <a:pathLst>
                <a:path w="2226" h="1520" extrusionOk="0">
                  <a:moveTo>
                    <a:pt x="2225" y="0"/>
                  </a:moveTo>
                  <a:lnTo>
                    <a:pt x="2225" y="0"/>
                  </a:lnTo>
                  <a:cubicBezTo>
                    <a:pt x="2008" y="82"/>
                    <a:pt x="1791" y="163"/>
                    <a:pt x="1574" y="217"/>
                  </a:cubicBezTo>
                  <a:cubicBezTo>
                    <a:pt x="1357" y="272"/>
                    <a:pt x="1113" y="326"/>
                    <a:pt x="869" y="380"/>
                  </a:cubicBezTo>
                  <a:cubicBezTo>
                    <a:pt x="625" y="787"/>
                    <a:pt x="326" y="1167"/>
                    <a:pt x="1" y="1519"/>
                  </a:cubicBezTo>
                  <a:cubicBezTo>
                    <a:pt x="245" y="1492"/>
                    <a:pt x="462" y="1438"/>
                    <a:pt x="679" y="1384"/>
                  </a:cubicBezTo>
                  <a:cubicBezTo>
                    <a:pt x="1249" y="1004"/>
                    <a:pt x="1764" y="543"/>
                    <a:pt x="2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89" name="Google Shape;889;p39"/>
            <p:cNvSpPr/>
            <p:nvPr/>
          </p:nvSpPr>
          <p:spPr>
            <a:xfrm rot="477948">
              <a:off x="12912701" y="3200436"/>
              <a:ext cx="28298" cy="22732"/>
            </a:xfrm>
            <a:custGeom>
              <a:avLst/>
              <a:gdLst/>
              <a:ahLst/>
              <a:cxnLst/>
              <a:rect l="l" t="t" r="r" b="b"/>
              <a:pathLst>
                <a:path w="1520" h="1221" extrusionOk="0">
                  <a:moveTo>
                    <a:pt x="1520" y="0"/>
                  </a:moveTo>
                  <a:cubicBezTo>
                    <a:pt x="1330" y="0"/>
                    <a:pt x="1167" y="0"/>
                    <a:pt x="977" y="27"/>
                  </a:cubicBezTo>
                  <a:cubicBezTo>
                    <a:pt x="598" y="353"/>
                    <a:pt x="272" y="733"/>
                    <a:pt x="1" y="1221"/>
                  </a:cubicBezTo>
                  <a:cubicBezTo>
                    <a:pt x="489" y="1085"/>
                    <a:pt x="1004" y="1031"/>
                    <a:pt x="1520" y="1004"/>
                  </a:cubicBezTo>
                  <a:lnTo>
                    <a:pt x="15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0" name="Google Shape;890;p39"/>
            <p:cNvSpPr/>
            <p:nvPr/>
          </p:nvSpPr>
          <p:spPr>
            <a:xfrm rot="477948">
              <a:off x="12831759" y="3212802"/>
              <a:ext cx="37383" cy="47995"/>
            </a:xfrm>
            <a:custGeom>
              <a:avLst/>
              <a:gdLst/>
              <a:ahLst/>
              <a:cxnLst/>
              <a:rect l="l" t="t" r="r" b="b"/>
              <a:pathLst>
                <a:path w="2008" h="2578" extrusionOk="0">
                  <a:moveTo>
                    <a:pt x="2007" y="1"/>
                  </a:moveTo>
                  <a:lnTo>
                    <a:pt x="2007" y="1"/>
                  </a:lnTo>
                  <a:cubicBezTo>
                    <a:pt x="1763" y="191"/>
                    <a:pt x="1519" y="408"/>
                    <a:pt x="1302" y="625"/>
                  </a:cubicBezTo>
                  <a:cubicBezTo>
                    <a:pt x="732" y="1194"/>
                    <a:pt x="298" y="1845"/>
                    <a:pt x="0" y="2577"/>
                  </a:cubicBezTo>
                  <a:cubicBezTo>
                    <a:pt x="353" y="2116"/>
                    <a:pt x="760" y="1710"/>
                    <a:pt x="1194" y="1357"/>
                  </a:cubicBezTo>
                  <a:cubicBezTo>
                    <a:pt x="1383" y="950"/>
                    <a:pt x="1600" y="570"/>
                    <a:pt x="1844" y="218"/>
                  </a:cubicBezTo>
                  <a:cubicBezTo>
                    <a:pt x="1899" y="136"/>
                    <a:pt x="1953" y="82"/>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1" name="Google Shape;891;p39"/>
            <p:cNvSpPr/>
            <p:nvPr/>
          </p:nvSpPr>
          <p:spPr>
            <a:xfrm rot="477948">
              <a:off x="12892520" y="3221743"/>
              <a:ext cx="43936" cy="43955"/>
            </a:xfrm>
            <a:custGeom>
              <a:avLst/>
              <a:gdLst/>
              <a:ahLst/>
              <a:cxnLst/>
              <a:rect l="l" t="t" r="r" b="b"/>
              <a:pathLst>
                <a:path w="2360" h="2361" extrusionOk="0">
                  <a:moveTo>
                    <a:pt x="2360" y="1"/>
                  </a:moveTo>
                  <a:cubicBezTo>
                    <a:pt x="1763" y="28"/>
                    <a:pt x="1221" y="136"/>
                    <a:pt x="678" y="272"/>
                  </a:cubicBezTo>
                  <a:cubicBezTo>
                    <a:pt x="651" y="326"/>
                    <a:pt x="624" y="380"/>
                    <a:pt x="597" y="435"/>
                  </a:cubicBezTo>
                  <a:cubicBezTo>
                    <a:pt x="326" y="1004"/>
                    <a:pt x="136" y="1628"/>
                    <a:pt x="0" y="2361"/>
                  </a:cubicBezTo>
                  <a:cubicBezTo>
                    <a:pt x="760" y="2171"/>
                    <a:pt x="1546" y="2062"/>
                    <a:pt x="2360" y="2035"/>
                  </a:cubicBezTo>
                  <a:lnTo>
                    <a:pt x="23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2" name="Google Shape;892;p39"/>
            <p:cNvSpPr/>
            <p:nvPr/>
          </p:nvSpPr>
          <p:spPr>
            <a:xfrm rot="477948">
              <a:off x="12815731" y="3277565"/>
              <a:ext cx="20218" cy="22229"/>
            </a:xfrm>
            <a:custGeom>
              <a:avLst/>
              <a:gdLst/>
              <a:ahLst/>
              <a:cxnLst/>
              <a:rect l="l" t="t" r="r" b="b"/>
              <a:pathLst>
                <a:path w="1086" h="1194" extrusionOk="0">
                  <a:moveTo>
                    <a:pt x="1086" y="0"/>
                  </a:moveTo>
                  <a:cubicBezTo>
                    <a:pt x="1086" y="0"/>
                    <a:pt x="1059" y="0"/>
                    <a:pt x="1032" y="27"/>
                  </a:cubicBezTo>
                  <a:cubicBezTo>
                    <a:pt x="625" y="244"/>
                    <a:pt x="299" y="489"/>
                    <a:pt x="28" y="733"/>
                  </a:cubicBezTo>
                  <a:cubicBezTo>
                    <a:pt x="1" y="895"/>
                    <a:pt x="1" y="1031"/>
                    <a:pt x="1" y="1194"/>
                  </a:cubicBezTo>
                  <a:lnTo>
                    <a:pt x="1059" y="1194"/>
                  </a:lnTo>
                  <a:cubicBezTo>
                    <a:pt x="1032" y="977"/>
                    <a:pt x="1032" y="760"/>
                    <a:pt x="1059" y="543"/>
                  </a:cubicBezTo>
                  <a:cubicBezTo>
                    <a:pt x="1059" y="353"/>
                    <a:pt x="1059" y="163"/>
                    <a:pt x="10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3" name="Google Shape;893;p39"/>
            <p:cNvSpPr/>
            <p:nvPr/>
          </p:nvSpPr>
          <p:spPr>
            <a:xfrm rot="477948">
              <a:off x="12978038" y="3237458"/>
              <a:ext cx="45966" cy="51030"/>
            </a:xfrm>
            <a:custGeom>
              <a:avLst/>
              <a:gdLst/>
              <a:ahLst/>
              <a:cxnLst/>
              <a:rect l="l" t="t" r="r" b="b"/>
              <a:pathLst>
                <a:path w="2469" h="2741" extrusionOk="0">
                  <a:moveTo>
                    <a:pt x="0" y="1"/>
                  </a:moveTo>
                  <a:lnTo>
                    <a:pt x="0" y="1"/>
                  </a:lnTo>
                  <a:cubicBezTo>
                    <a:pt x="353" y="679"/>
                    <a:pt x="624" y="1384"/>
                    <a:pt x="787" y="2116"/>
                  </a:cubicBezTo>
                  <a:lnTo>
                    <a:pt x="814" y="2116"/>
                  </a:lnTo>
                  <a:cubicBezTo>
                    <a:pt x="1357" y="2252"/>
                    <a:pt x="1845" y="2415"/>
                    <a:pt x="2306" y="2632"/>
                  </a:cubicBezTo>
                  <a:cubicBezTo>
                    <a:pt x="2360" y="2659"/>
                    <a:pt x="2415" y="2686"/>
                    <a:pt x="2469" y="2740"/>
                  </a:cubicBezTo>
                  <a:cubicBezTo>
                    <a:pt x="2442" y="2604"/>
                    <a:pt x="2415" y="2496"/>
                    <a:pt x="2387" y="2360"/>
                  </a:cubicBezTo>
                  <a:cubicBezTo>
                    <a:pt x="2225" y="1709"/>
                    <a:pt x="1926" y="1113"/>
                    <a:pt x="1574" y="570"/>
                  </a:cubicBezTo>
                  <a:cubicBezTo>
                    <a:pt x="1085" y="326"/>
                    <a:pt x="570" y="136"/>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4" name="Google Shape;894;p39"/>
            <p:cNvSpPr/>
            <p:nvPr/>
          </p:nvSpPr>
          <p:spPr>
            <a:xfrm rot="477948">
              <a:off x="12810437" y="3345634"/>
              <a:ext cx="67692" cy="67171"/>
            </a:xfrm>
            <a:custGeom>
              <a:avLst/>
              <a:gdLst/>
              <a:ahLst/>
              <a:cxnLst/>
              <a:rect l="l" t="t" r="r" b="b"/>
              <a:pathLst>
                <a:path w="3636" h="3608" extrusionOk="0">
                  <a:moveTo>
                    <a:pt x="1" y="0"/>
                  </a:moveTo>
                  <a:lnTo>
                    <a:pt x="1" y="0"/>
                  </a:lnTo>
                  <a:cubicBezTo>
                    <a:pt x="625" y="1682"/>
                    <a:pt x="1954" y="2984"/>
                    <a:pt x="3635" y="3608"/>
                  </a:cubicBezTo>
                  <a:cubicBezTo>
                    <a:pt x="2903" y="3092"/>
                    <a:pt x="2279" y="2414"/>
                    <a:pt x="1791" y="1628"/>
                  </a:cubicBezTo>
                  <a:cubicBezTo>
                    <a:pt x="1791" y="1628"/>
                    <a:pt x="1791" y="1628"/>
                    <a:pt x="1791" y="1600"/>
                  </a:cubicBezTo>
                  <a:cubicBezTo>
                    <a:pt x="1113" y="1166"/>
                    <a:pt x="516" y="624"/>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5" name="Google Shape;895;p39"/>
            <p:cNvSpPr/>
            <p:nvPr/>
          </p:nvSpPr>
          <p:spPr>
            <a:xfrm rot="477948">
              <a:off x="12820106" y="3244570"/>
              <a:ext cx="26771" cy="40920"/>
            </a:xfrm>
            <a:custGeom>
              <a:avLst/>
              <a:gdLst/>
              <a:ahLst/>
              <a:cxnLst/>
              <a:rect l="l" t="t" r="r" b="b"/>
              <a:pathLst>
                <a:path w="1438" h="2198" extrusionOk="0">
                  <a:moveTo>
                    <a:pt x="1438" y="0"/>
                  </a:moveTo>
                  <a:lnTo>
                    <a:pt x="1438" y="0"/>
                  </a:lnTo>
                  <a:cubicBezTo>
                    <a:pt x="895" y="488"/>
                    <a:pt x="461" y="1004"/>
                    <a:pt x="136" y="1600"/>
                  </a:cubicBezTo>
                  <a:cubicBezTo>
                    <a:pt x="82" y="1790"/>
                    <a:pt x="27" y="2007"/>
                    <a:pt x="0" y="2197"/>
                  </a:cubicBezTo>
                  <a:cubicBezTo>
                    <a:pt x="244" y="2007"/>
                    <a:pt x="543" y="1817"/>
                    <a:pt x="868" y="1627"/>
                  </a:cubicBezTo>
                  <a:cubicBezTo>
                    <a:pt x="922" y="1573"/>
                    <a:pt x="1004" y="1546"/>
                    <a:pt x="1085" y="1519"/>
                  </a:cubicBezTo>
                  <a:cubicBezTo>
                    <a:pt x="1139" y="976"/>
                    <a:pt x="1248" y="488"/>
                    <a:pt x="14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6" name="Google Shape;896;p39"/>
            <p:cNvSpPr/>
            <p:nvPr/>
          </p:nvSpPr>
          <p:spPr>
            <a:xfrm rot="477948">
              <a:off x="12991962" y="3354706"/>
              <a:ext cx="39915" cy="46990"/>
            </a:xfrm>
            <a:custGeom>
              <a:avLst/>
              <a:gdLst/>
              <a:ahLst/>
              <a:cxnLst/>
              <a:rect l="l" t="t" r="r" b="b"/>
              <a:pathLst>
                <a:path w="2144" h="2524" extrusionOk="0">
                  <a:moveTo>
                    <a:pt x="2116" y="1"/>
                  </a:moveTo>
                  <a:cubicBezTo>
                    <a:pt x="2116" y="7"/>
                    <a:pt x="2115" y="14"/>
                    <a:pt x="2114" y="21"/>
                  </a:cubicBezTo>
                  <a:lnTo>
                    <a:pt x="2114" y="21"/>
                  </a:lnTo>
                  <a:cubicBezTo>
                    <a:pt x="2124" y="14"/>
                    <a:pt x="2134" y="7"/>
                    <a:pt x="2144" y="1"/>
                  </a:cubicBezTo>
                  <a:close/>
                  <a:moveTo>
                    <a:pt x="2114" y="21"/>
                  </a:moveTo>
                  <a:lnTo>
                    <a:pt x="2114" y="21"/>
                  </a:lnTo>
                  <a:cubicBezTo>
                    <a:pt x="1961" y="126"/>
                    <a:pt x="1807" y="253"/>
                    <a:pt x="1628" y="380"/>
                  </a:cubicBezTo>
                  <a:cubicBezTo>
                    <a:pt x="1357" y="543"/>
                    <a:pt x="1086" y="706"/>
                    <a:pt x="815" y="814"/>
                  </a:cubicBezTo>
                  <a:cubicBezTo>
                    <a:pt x="787" y="923"/>
                    <a:pt x="733" y="1059"/>
                    <a:pt x="706" y="1167"/>
                  </a:cubicBezTo>
                  <a:cubicBezTo>
                    <a:pt x="489" y="1655"/>
                    <a:pt x="272" y="2116"/>
                    <a:pt x="1" y="2523"/>
                  </a:cubicBezTo>
                  <a:cubicBezTo>
                    <a:pt x="787" y="2062"/>
                    <a:pt x="1465" y="1438"/>
                    <a:pt x="1927" y="706"/>
                  </a:cubicBezTo>
                  <a:cubicBezTo>
                    <a:pt x="2006" y="468"/>
                    <a:pt x="2085" y="257"/>
                    <a:pt x="2114" y="2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7" name="Google Shape;897;p39"/>
            <p:cNvSpPr/>
            <p:nvPr/>
          </p:nvSpPr>
          <p:spPr>
            <a:xfrm rot="477948">
              <a:off x="12926175" y="3322124"/>
              <a:ext cx="55069" cy="55069"/>
            </a:xfrm>
            <a:custGeom>
              <a:avLst/>
              <a:gdLst/>
              <a:ahLst/>
              <a:cxnLst/>
              <a:rect l="l" t="t" r="r" b="b"/>
              <a:pathLst>
                <a:path w="2958" h="2958" extrusionOk="0">
                  <a:moveTo>
                    <a:pt x="1" y="1"/>
                  </a:moveTo>
                  <a:lnTo>
                    <a:pt x="1" y="2957"/>
                  </a:lnTo>
                  <a:cubicBezTo>
                    <a:pt x="815" y="2957"/>
                    <a:pt x="1628" y="2876"/>
                    <a:pt x="2415" y="2659"/>
                  </a:cubicBezTo>
                  <a:cubicBezTo>
                    <a:pt x="2659" y="1981"/>
                    <a:pt x="2849" y="1248"/>
                    <a:pt x="2930" y="570"/>
                  </a:cubicBezTo>
                  <a:cubicBezTo>
                    <a:pt x="2930" y="380"/>
                    <a:pt x="2957" y="191"/>
                    <a:pt x="29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8" name="Google Shape;898;p39"/>
            <p:cNvSpPr/>
            <p:nvPr/>
          </p:nvSpPr>
          <p:spPr>
            <a:xfrm rot="477948">
              <a:off x="12878272" y="3367696"/>
              <a:ext cx="38389" cy="35373"/>
            </a:xfrm>
            <a:custGeom>
              <a:avLst/>
              <a:gdLst/>
              <a:ahLst/>
              <a:cxnLst/>
              <a:rect l="l" t="t" r="r" b="b"/>
              <a:pathLst>
                <a:path w="2062" h="1900" extrusionOk="0">
                  <a:moveTo>
                    <a:pt x="0" y="1"/>
                  </a:moveTo>
                  <a:lnTo>
                    <a:pt x="0" y="1"/>
                  </a:lnTo>
                  <a:cubicBezTo>
                    <a:pt x="163" y="597"/>
                    <a:pt x="380" y="1140"/>
                    <a:pt x="651" y="1655"/>
                  </a:cubicBezTo>
                  <a:cubicBezTo>
                    <a:pt x="1113" y="1791"/>
                    <a:pt x="1574" y="1872"/>
                    <a:pt x="2062" y="1899"/>
                  </a:cubicBezTo>
                  <a:lnTo>
                    <a:pt x="2062" y="326"/>
                  </a:lnTo>
                  <a:cubicBezTo>
                    <a:pt x="1845" y="326"/>
                    <a:pt x="1601" y="299"/>
                    <a:pt x="1411" y="299"/>
                  </a:cubicBezTo>
                  <a:cubicBezTo>
                    <a:pt x="950" y="245"/>
                    <a:pt x="462" y="136"/>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99" name="Google Shape;899;p39"/>
            <p:cNvSpPr/>
            <p:nvPr/>
          </p:nvSpPr>
          <p:spPr>
            <a:xfrm rot="477948">
              <a:off x="12933850" y="3270975"/>
              <a:ext cx="55572" cy="47697"/>
            </a:xfrm>
            <a:custGeom>
              <a:avLst/>
              <a:gdLst/>
              <a:ahLst/>
              <a:cxnLst/>
              <a:rect l="l" t="t" r="r" b="b"/>
              <a:pathLst>
                <a:path w="2985" h="2562" extrusionOk="0">
                  <a:moveTo>
                    <a:pt x="400" y="1"/>
                  </a:moveTo>
                  <a:cubicBezTo>
                    <a:pt x="269" y="1"/>
                    <a:pt x="136" y="4"/>
                    <a:pt x="1" y="12"/>
                  </a:cubicBezTo>
                  <a:lnTo>
                    <a:pt x="1" y="2562"/>
                  </a:lnTo>
                  <a:lnTo>
                    <a:pt x="2957" y="2562"/>
                  </a:lnTo>
                  <a:cubicBezTo>
                    <a:pt x="2984" y="1775"/>
                    <a:pt x="2903" y="1016"/>
                    <a:pt x="2713" y="256"/>
                  </a:cubicBezTo>
                  <a:cubicBezTo>
                    <a:pt x="2306" y="148"/>
                    <a:pt x="1845" y="94"/>
                    <a:pt x="1357" y="39"/>
                  </a:cubicBezTo>
                  <a:cubicBezTo>
                    <a:pt x="1031" y="20"/>
                    <a:pt x="718" y="1"/>
                    <a:pt x="4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0" name="Google Shape;900;p39"/>
            <p:cNvSpPr/>
            <p:nvPr/>
          </p:nvSpPr>
          <p:spPr>
            <a:xfrm rot="477948">
              <a:off x="12968946" y="3212566"/>
              <a:ext cx="37886" cy="26269"/>
            </a:xfrm>
            <a:custGeom>
              <a:avLst/>
              <a:gdLst/>
              <a:ahLst/>
              <a:cxnLst/>
              <a:rect l="l" t="t" r="r" b="b"/>
              <a:pathLst>
                <a:path w="2035" h="1411" extrusionOk="0">
                  <a:moveTo>
                    <a:pt x="0" y="0"/>
                  </a:moveTo>
                  <a:lnTo>
                    <a:pt x="0" y="0"/>
                  </a:lnTo>
                  <a:cubicBezTo>
                    <a:pt x="109" y="136"/>
                    <a:pt x="217" y="298"/>
                    <a:pt x="326" y="461"/>
                  </a:cubicBezTo>
                  <a:cubicBezTo>
                    <a:pt x="434" y="624"/>
                    <a:pt x="543" y="787"/>
                    <a:pt x="624" y="949"/>
                  </a:cubicBezTo>
                  <a:cubicBezTo>
                    <a:pt x="1139" y="1058"/>
                    <a:pt x="1600" y="1193"/>
                    <a:pt x="2034" y="1410"/>
                  </a:cubicBezTo>
                  <a:cubicBezTo>
                    <a:pt x="1682" y="976"/>
                    <a:pt x="1302" y="597"/>
                    <a:pt x="868" y="271"/>
                  </a:cubicBezTo>
                  <a:cubicBezTo>
                    <a:pt x="570" y="163"/>
                    <a:pt x="298" y="8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1" name="Google Shape;901;p39"/>
            <p:cNvSpPr/>
            <p:nvPr/>
          </p:nvSpPr>
          <p:spPr>
            <a:xfrm rot="477948">
              <a:off x="12835414" y="3343825"/>
              <a:ext cx="51532" cy="47976"/>
            </a:xfrm>
            <a:custGeom>
              <a:avLst/>
              <a:gdLst/>
              <a:ahLst/>
              <a:cxnLst/>
              <a:rect l="l" t="t" r="r" b="b"/>
              <a:pathLst>
                <a:path w="2768" h="2577" extrusionOk="0">
                  <a:moveTo>
                    <a:pt x="0" y="0"/>
                  </a:moveTo>
                  <a:lnTo>
                    <a:pt x="0" y="0"/>
                  </a:lnTo>
                  <a:cubicBezTo>
                    <a:pt x="190" y="597"/>
                    <a:pt x="407" y="1139"/>
                    <a:pt x="733" y="1655"/>
                  </a:cubicBezTo>
                  <a:cubicBezTo>
                    <a:pt x="1140" y="1926"/>
                    <a:pt x="1574" y="2143"/>
                    <a:pt x="2035" y="2333"/>
                  </a:cubicBezTo>
                  <a:cubicBezTo>
                    <a:pt x="2279" y="2441"/>
                    <a:pt x="2496" y="2523"/>
                    <a:pt x="2767" y="2577"/>
                  </a:cubicBezTo>
                  <a:cubicBezTo>
                    <a:pt x="2496" y="2062"/>
                    <a:pt x="2306" y="1519"/>
                    <a:pt x="2143" y="950"/>
                  </a:cubicBezTo>
                  <a:cubicBezTo>
                    <a:pt x="1411" y="705"/>
                    <a:pt x="678" y="38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2" name="Google Shape;902;p39"/>
            <p:cNvSpPr/>
            <p:nvPr/>
          </p:nvSpPr>
          <p:spPr>
            <a:xfrm rot="477948">
              <a:off x="12875178" y="3314962"/>
              <a:ext cx="47474" cy="54567"/>
            </a:xfrm>
            <a:custGeom>
              <a:avLst/>
              <a:gdLst/>
              <a:ahLst/>
              <a:cxnLst/>
              <a:rect l="l" t="t" r="r" b="b"/>
              <a:pathLst>
                <a:path w="2550" h="2931" extrusionOk="0">
                  <a:moveTo>
                    <a:pt x="0" y="1"/>
                  </a:moveTo>
                  <a:cubicBezTo>
                    <a:pt x="54" y="869"/>
                    <a:pt x="190" y="1737"/>
                    <a:pt x="407" y="2551"/>
                  </a:cubicBezTo>
                  <a:cubicBezTo>
                    <a:pt x="922" y="2713"/>
                    <a:pt x="1411" y="2822"/>
                    <a:pt x="1899" y="2876"/>
                  </a:cubicBezTo>
                  <a:cubicBezTo>
                    <a:pt x="2116" y="2903"/>
                    <a:pt x="2333" y="2903"/>
                    <a:pt x="2550" y="2930"/>
                  </a:cubicBezTo>
                  <a:lnTo>
                    <a:pt x="255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3" name="Google Shape;903;p39"/>
            <p:cNvSpPr/>
            <p:nvPr/>
          </p:nvSpPr>
          <p:spPr>
            <a:xfrm rot="477948">
              <a:off x="12976199" y="3328430"/>
              <a:ext cx="38389" cy="47995"/>
            </a:xfrm>
            <a:custGeom>
              <a:avLst/>
              <a:gdLst/>
              <a:ahLst/>
              <a:cxnLst/>
              <a:rect l="l" t="t" r="r" b="b"/>
              <a:pathLst>
                <a:path w="2062" h="2578" extrusionOk="0">
                  <a:moveTo>
                    <a:pt x="515" y="1"/>
                  </a:moveTo>
                  <a:cubicBezTo>
                    <a:pt x="515" y="191"/>
                    <a:pt x="488" y="381"/>
                    <a:pt x="461" y="570"/>
                  </a:cubicBezTo>
                  <a:cubicBezTo>
                    <a:pt x="407" y="1221"/>
                    <a:pt x="244" y="1900"/>
                    <a:pt x="0" y="2578"/>
                  </a:cubicBezTo>
                  <a:cubicBezTo>
                    <a:pt x="570" y="2415"/>
                    <a:pt x="1139" y="2198"/>
                    <a:pt x="1655" y="1927"/>
                  </a:cubicBezTo>
                  <a:cubicBezTo>
                    <a:pt x="1872" y="1303"/>
                    <a:pt x="2007" y="652"/>
                    <a:pt x="2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4" name="Google Shape;904;p39"/>
            <p:cNvSpPr/>
            <p:nvPr/>
          </p:nvSpPr>
          <p:spPr>
            <a:xfrm rot="477948">
              <a:off x="12882876" y="3263500"/>
              <a:ext cx="47474" cy="47474"/>
            </a:xfrm>
            <a:custGeom>
              <a:avLst/>
              <a:gdLst/>
              <a:ahLst/>
              <a:cxnLst/>
              <a:rect l="l" t="t" r="r" b="b"/>
              <a:pathLst>
                <a:path w="2550" h="2550" extrusionOk="0">
                  <a:moveTo>
                    <a:pt x="2550" y="0"/>
                  </a:moveTo>
                  <a:cubicBezTo>
                    <a:pt x="1709" y="27"/>
                    <a:pt x="922" y="136"/>
                    <a:pt x="136" y="326"/>
                  </a:cubicBezTo>
                  <a:cubicBezTo>
                    <a:pt x="109" y="597"/>
                    <a:pt x="82" y="841"/>
                    <a:pt x="54" y="1112"/>
                  </a:cubicBezTo>
                  <a:cubicBezTo>
                    <a:pt x="0" y="1600"/>
                    <a:pt x="0" y="2089"/>
                    <a:pt x="0" y="2550"/>
                  </a:cubicBezTo>
                  <a:lnTo>
                    <a:pt x="2550" y="2550"/>
                  </a:lnTo>
                  <a:lnTo>
                    <a:pt x="255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5" name="Google Shape;905;p39"/>
            <p:cNvSpPr/>
            <p:nvPr/>
          </p:nvSpPr>
          <p:spPr>
            <a:xfrm rot="477948">
              <a:off x="12920131" y="3375408"/>
              <a:ext cx="42950" cy="34032"/>
            </a:xfrm>
            <a:custGeom>
              <a:avLst/>
              <a:gdLst/>
              <a:ahLst/>
              <a:cxnLst/>
              <a:rect l="l" t="t" r="r" b="b"/>
              <a:pathLst>
                <a:path w="2307" h="1828" extrusionOk="0">
                  <a:moveTo>
                    <a:pt x="2306" y="0"/>
                  </a:moveTo>
                  <a:cubicBezTo>
                    <a:pt x="1574" y="190"/>
                    <a:pt x="842" y="271"/>
                    <a:pt x="109" y="271"/>
                  </a:cubicBezTo>
                  <a:lnTo>
                    <a:pt x="1" y="271"/>
                  </a:lnTo>
                  <a:lnTo>
                    <a:pt x="1" y="1817"/>
                  </a:lnTo>
                  <a:cubicBezTo>
                    <a:pt x="123" y="1824"/>
                    <a:pt x="243" y="1828"/>
                    <a:pt x="362" y="1828"/>
                  </a:cubicBezTo>
                  <a:cubicBezTo>
                    <a:pt x="720" y="1828"/>
                    <a:pt x="1065" y="1797"/>
                    <a:pt x="1411" y="1736"/>
                  </a:cubicBezTo>
                  <a:cubicBezTo>
                    <a:pt x="1764" y="1194"/>
                    <a:pt x="2062" y="624"/>
                    <a:pt x="23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6" name="Google Shape;906;p39"/>
            <p:cNvSpPr/>
            <p:nvPr/>
          </p:nvSpPr>
          <p:spPr>
            <a:xfrm rot="477948">
              <a:off x="12849672" y="3385423"/>
              <a:ext cx="50006" cy="37904"/>
            </a:xfrm>
            <a:custGeom>
              <a:avLst/>
              <a:gdLst/>
              <a:ahLst/>
              <a:cxnLst/>
              <a:rect l="l" t="t" r="r" b="b"/>
              <a:pathLst>
                <a:path w="2686" h="2036" extrusionOk="0">
                  <a:moveTo>
                    <a:pt x="0" y="1"/>
                  </a:moveTo>
                  <a:lnTo>
                    <a:pt x="0" y="1"/>
                  </a:lnTo>
                  <a:cubicBezTo>
                    <a:pt x="570" y="815"/>
                    <a:pt x="1329" y="1493"/>
                    <a:pt x="2170" y="1954"/>
                  </a:cubicBezTo>
                  <a:cubicBezTo>
                    <a:pt x="2333" y="2008"/>
                    <a:pt x="2496" y="2035"/>
                    <a:pt x="2685" y="2035"/>
                  </a:cubicBezTo>
                  <a:cubicBezTo>
                    <a:pt x="2468" y="1791"/>
                    <a:pt x="2279" y="1493"/>
                    <a:pt x="2062" y="1140"/>
                  </a:cubicBezTo>
                  <a:cubicBezTo>
                    <a:pt x="2007" y="1004"/>
                    <a:pt x="1926" y="869"/>
                    <a:pt x="1872" y="733"/>
                  </a:cubicBezTo>
                  <a:cubicBezTo>
                    <a:pt x="1546" y="652"/>
                    <a:pt x="1221" y="543"/>
                    <a:pt x="895" y="435"/>
                  </a:cubicBezTo>
                  <a:cubicBezTo>
                    <a:pt x="597" y="299"/>
                    <a:pt x="298" y="164"/>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7" name="Google Shape;907;p39"/>
            <p:cNvSpPr/>
            <p:nvPr/>
          </p:nvSpPr>
          <p:spPr>
            <a:xfrm rot="477948">
              <a:off x="13000538" y="3231051"/>
              <a:ext cx="27795" cy="25263"/>
            </a:xfrm>
            <a:custGeom>
              <a:avLst/>
              <a:gdLst/>
              <a:ahLst/>
              <a:cxnLst/>
              <a:rect l="l" t="t" r="r" b="b"/>
              <a:pathLst>
                <a:path w="1493" h="1357" extrusionOk="0">
                  <a:moveTo>
                    <a:pt x="0" y="1"/>
                  </a:moveTo>
                  <a:lnTo>
                    <a:pt x="0" y="1"/>
                  </a:lnTo>
                  <a:cubicBezTo>
                    <a:pt x="244" y="245"/>
                    <a:pt x="489" y="543"/>
                    <a:pt x="678" y="841"/>
                  </a:cubicBezTo>
                  <a:cubicBezTo>
                    <a:pt x="923" y="950"/>
                    <a:pt x="1167" y="1086"/>
                    <a:pt x="1357" y="1248"/>
                  </a:cubicBezTo>
                  <a:cubicBezTo>
                    <a:pt x="1411" y="1275"/>
                    <a:pt x="1465" y="1330"/>
                    <a:pt x="1492" y="1357"/>
                  </a:cubicBezTo>
                  <a:cubicBezTo>
                    <a:pt x="1085" y="814"/>
                    <a:pt x="570" y="35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8" name="Google Shape;908;p39"/>
            <p:cNvSpPr/>
            <p:nvPr/>
          </p:nvSpPr>
          <p:spPr>
            <a:xfrm rot="477948">
              <a:off x="12834266" y="3308984"/>
              <a:ext cx="44458" cy="45984"/>
            </a:xfrm>
            <a:custGeom>
              <a:avLst/>
              <a:gdLst/>
              <a:ahLst/>
              <a:cxnLst/>
              <a:rect l="l" t="t" r="r" b="b"/>
              <a:pathLst>
                <a:path w="2388" h="2470" extrusionOk="0">
                  <a:moveTo>
                    <a:pt x="1" y="1"/>
                  </a:moveTo>
                  <a:cubicBezTo>
                    <a:pt x="55" y="489"/>
                    <a:pt x="109" y="1004"/>
                    <a:pt x="245" y="1493"/>
                  </a:cubicBezTo>
                  <a:cubicBezTo>
                    <a:pt x="923" y="1900"/>
                    <a:pt x="1655" y="2225"/>
                    <a:pt x="2388" y="2469"/>
                  </a:cubicBezTo>
                  <a:cubicBezTo>
                    <a:pt x="2198" y="1683"/>
                    <a:pt x="2062" y="842"/>
                    <a:pt x="20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09" name="Google Shape;909;p39"/>
            <p:cNvSpPr/>
            <p:nvPr/>
          </p:nvSpPr>
          <p:spPr>
            <a:xfrm rot="477948">
              <a:off x="12722682" y="3173914"/>
              <a:ext cx="448431" cy="284824"/>
            </a:xfrm>
            <a:custGeom>
              <a:avLst/>
              <a:gdLst/>
              <a:ahLst/>
              <a:cxnLst/>
              <a:rect l="l" t="t" r="r" b="b"/>
              <a:pathLst>
                <a:path w="24087" h="15299" extrusionOk="0">
                  <a:moveTo>
                    <a:pt x="12261" y="1493"/>
                  </a:moveTo>
                  <a:cubicBezTo>
                    <a:pt x="12261" y="1493"/>
                    <a:pt x="12261" y="1520"/>
                    <a:pt x="12288" y="1520"/>
                  </a:cubicBezTo>
                  <a:cubicBezTo>
                    <a:pt x="12261" y="1493"/>
                    <a:pt x="12261" y="1493"/>
                    <a:pt x="12261" y="1493"/>
                  </a:cubicBezTo>
                  <a:close/>
                  <a:moveTo>
                    <a:pt x="11013" y="1384"/>
                  </a:moveTo>
                  <a:cubicBezTo>
                    <a:pt x="11257" y="1384"/>
                    <a:pt x="11501" y="1411"/>
                    <a:pt x="11773" y="1438"/>
                  </a:cubicBezTo>
                  <a:lnTo>
                    <a:pt x="11800" y="1438"/>
                  </a:lnTo>
                  <a:cubicBezTo>
                    <a:pt x="11854" y="1438"/>
                    <a:pt x="11935" y="1465"/>
                    <a:pt x="12017" y="1465"/>
                  </a:cubicBezTo>
                  <a:cubicBezTo>
                    <a:pt x="12071" y="1465"/>
                    <a:pt x="12125" y="1493"/>
                    <a:pt x="12179" y="1493"/>
                  </a:cubicBezTo>
                  <a:lnTo>
                    <a:pt x="12261" y="1493"/>
                  </a:lnTo>
                  <a:cubicBezTo>
                    <a:pt x="12424" y="1520"/>
                    <a:pt x="12559" y="1574"/>
                    <a:pt x="12722" y="1628"/>
                  </a:cubicBezTo>
                  <a:cubicBezTo>
                    <a:pt x="12776" y="1628"/>
                    <a:pt x="12858" y="1655"/>
                    <a:pt x="12912" y="1682"/>
                  </a:cubicBezTo>
                  <a:cubicBezTo>
                    <a:pt x="13075" y="1710"/>
                    <a:pt x="13237" y="1791"/>
                    <a:pt x="13373" y="1845"/>
                  </a:cubicBezTo>
                  <a:cubicBezTo>
                    <a:pt x="13427" y="1872"/>
                    <a:pt x="13508" y="1899"/>
                    <a:pt x="13563" y="1899"/>
                  </a:cubicBezTo>
                  <a:cubicBezTo>
                    <a:pt x="13563" y="1899"/>
                    <a:pt x="13563" y="1927"/>
                    <a:pt x="13563" y="1927"/>
                  </a:cubicBezTo>
                  <a:cubicBezTo>
                    <a:pt x="14865" y="2469"/>
                    <a:pt x="15923" y="3445"/>
                    <a:pt x="16601" y="4639"/>
                  </a:cubicBezTo>
                  <a:cubicBezTo>
                    <a:pt x="16682" y="4829"/>
                    <a:pt x="16790" y="5019"/>
                    <a:pt x="16872" y="5209"/>
                  </a:cubicBezTo>
                  <a:cubicBezTo>
                    <a:pt x="16872" y="5209"/>
                    <a:pt x="16872" y="5236"/>
                    <a:pt x="16899" y="5236"/>
                  </a:cubicBezTo>
                  <a:cubicBezTo>
                    <a:pt x="16980" y="5425"/>
                    <a:pt x="17035" y="5588"/>
                    <a:pt x="17089" y="5778"/>
                  </a:cubicBezTo>
                  <a:cubicBezTo>
                    <a:pt x="17116" y="5805"/>
                    <a:pt x="17116" y="5832"/>
                    <a:pt x="17116" y="5887"/>
                  </a:cubicBezTo>
                  <a:cubicBezTo>
                    <a:pt x="17252" y="6239"/>
                    <a:pt x="17333" y="6646"/>
                    <a:pt x="17360" y="7026"/>
                  </a:cubicBezTo>
                  <a:cubicBezTo>
                    <a:pt x="17387" y="7107"/>
                    <a:pt x="17387" y="7189"/>
                    <a:pt x="17387" y="7243"/>
                  </a:cubicBezTo>
                  <a:cubicBezTo>
                    <a:pt x="17387" y="7324"/>
                    <a:pt x="17414" y="7406"/>
                    <a:pt x="17414" y="7487"/>
                  </a:cubicBezTo>
                  <a:cubicBezTo>
                    <a:pt x="17414" y="7595"/>
                    <a:pt x="17414" y="7677"/>
                    <a:pt x="17414" y="7785"/>
                  </a:cubicBezTo>
                  <a:cubicBezTo>
                    <a:pt x="17414" y="7975"/>
                    <a:pt x="17414" y="8192"/>
                    <a:pt x="17387" y="8382"/>
                  </a:cubicBezTo>
                  <a:cubicBezTo>
                    <a:pt x="17387" y="8382"/>
                    <a:pt x="17387" y="8409"/>
                    <a:pt x="17387" y="8436"/>
                  </a:cubicBezTo>
                  <a:cubicBezTo>
                    <a:pt x="17387" y="8436"/>
                    <a:pt x="17387" y="8463"/>
                    <a:pt x="17387" y="8463"/>
                  </a:cubicBezTo>
                  <a:cubicBezTo>
                    <a:pt x="17360" y="8599"/>
                    <a:pt x="17333" y="8735"/>
                    <a:pt x="17306" y="8870"/>
                  </a:cubicBezTo>
                  <a:cubicBezTo>
                    <a:pt x="17306" y="8897"/>
                    <a:pt x="17306" y="8897"/>
                    <a:pt x="17306" y="8924"/>
                  </a:cubicBezTo>
                  <a:cubicBezTo>
                    <a:pt x="17279" y="9006"/>
                    <a:pt x="17279" y="9087"/>
                    <a:pt x="17252" y="9169"/>
                  </a:cubicBezTo>
                  <a:cubicBezTo>
                    <a:pt x="17252" y="9223"/>
                    <a:pt x="17224" y="9277"/>
                    <a:pt x="17224" y="9331"/>
                  </a:cubicBezTo>
                  <a:cubicBezTo>
                    <a:pt x="17197" y="9413"/>
                    <a:pt x="17170" y="9494"/>
                    <a:pt x="17143" y="9575"/>
                  </a:cubicBezTo>
                  <a:cubicBezTo>
                    <a:pt x="17143" y="9603"/>
                    <a:pt x="17143" y="9630"/>
                    <a:pt x="17116" y="9657"/>
                  </a:cubicBezTo>
                  <a:cubicBezTo>
                    <a:pt x="17089" y="9738"/>
                    <a:pt x="17062" y="9847"/>
                    <a:pt x="17035" y="9928"/>
                  </a:cubicBezTo>
                  <a:cubicBezTo>
                    <a:pt x="17035" y="9955"/>
                    <a:pt x="17035" y="9982"/>
                    <a:pt x="17007" y="10009"/>
                  </a:cubicBezTo>
                  <a:cubicBezTo>
                    <a:pt x="16302" y="11935"/>
                    <a:pt x="14675" y="13427"/>
                    <a:pt x="12641" y="13969"/>
                  </a:cubicBezTo>
                  <a:cubicBezTo>
                    <a:pt x="12478" y="14024"/>
                    <a:pt x="12288" y="14051"/>
                    <a:pt x="12098" y="14105"/>
                  </a:cubicBezTo>
                  <a:cubicBezTo>
                    <a:pt x="12017" y="14105"/>
                    <a:pt x="11962" y="14105"/>
                    <a:pt x="11908" y="14132"/>
                  </a:cubicBezTo>
                  <a:cubicBezTo>
                    <a:pt x="11800" y="14132"/>
                    <a:pt x="11718" y="14159"/>
                    <a:pt x="11610" y="14159"/>
                  </a:cubicBezTo>
                  <a:cubicBezTo>
                    <a:pt x="11556" y="14159"/>
                    <a:pt x="11501" y="14159"/>
                    <a:pt x="11420" y="14186"/>
                  </a:cubicBezTo>
                  <a:lnTo>
                    <a:pt x="10606" y="14186"/>
                  </a:lnTo>
                  <a:cubicBezTo>
                    <a:pt x="10552" y="14159"/>
                    <a:pt x="10498" y="14159"/>
                    <a:pt x="10443" y="14159"/>
                  </a:cubicBezTo>
                  <a:lnTo>
                    <a:pt x="10416" y="14159"/>
                  </a:lnTo>
                  <a:cubicBezTo>
                    <a:pt x="10335" y="14159"/>
                    <a:pt x="10281" y="14159"/>
                    <a:pt x="10199" y="14132"/>
                  </a:cubicBezTo>
                  <a:lnTo>
                    <a:pt x="10091" y="14132"/>
                  </a:lnTo>
                  <a:cubicBezTo>
                    <a:pt x="10037" y="14105"/>
                    <a:pt x="9982" y="14105"/>
                    <a:pt x="9901" y="14078"/>
                  </a:cubicBezTo>
                  <a:lnTo>
                    <a:pt x="9793" y="14078"/>
                  </a:lnTo>
                  <a:cubicBezTo>
                    <a:pt x="9711" y="14051"/>
                    <a:pt x="9657" y="14051"/>
                    <a:pt x="9576" y="14024"/>
                  </a:cubicBezTo>
                  <a:cubicBezTo>
                    <a:pt x="7243" y="13481"/>
                    <a:pt x="5398" y="11664"/>
                    <a:pt x="4802" y="9358"/>
                  </a:cubicBezTo>
                  <a:cubicBezTo>
                    <a:pt x="4775" y="9250"/>
                    <a:pt x="4747" y="9114"/>
                    <a:pt x="4720" y="9006"/>
                  </a:cubicBezTo>
                  <a:cubicBezTo>
                    <a:pt x="4720" y="8924"/>
                    <a:pt x="4693" y="8843"/>
                    <a:pt x="4693" y="8762"/>
                  </a:cubicBezTo>
                  <a:cubicBezTo>
                    <a:pt x="4693" y="8762"/>
                    <a:pt x="4693" y="8762"/>
                    <a:pt x="4693" y="8735"/>
                  </a:cubicBezTo>
                  <a:cubicBezTo>
                    <a:pt x="4666" y="8707"/>
                    <a:pt x="4666" y="8680"/>
                    <a:pt x="4666" y="8626"/>
                  </a:cubicBezTo>
                  <a:cubicBezTo>
                    <a:pt x="4639" y="8545"/>
                    <a:pt x="4639" y="8436"/>
                    <a:pt x="4639" y="8328"/>
                  </a:cubicBezTo>
                  <a:cubicBezTo>
                    <a:pt x="4639" y="8273"/>
                    <a:pt x="4612" y="8219"/>
                    <a:pt x="4612" y="8165"/>
                  </a:cubicBezTo>
                  <a:cubicBezTo>
                    <a:pt x="4612" y="8111"/>
                    <a:pt x="4612" y="8029"/>
                    <a:pt x="4612" y="7975"/>
                  </a:cubicBezTo>
                  <a:cubicBezTo>
                    <a:pt x="4612" y="7894"/>
                    <a:pt x="4612" y="7840"/>
                    <a:pt x="4612" y="7785"/>
                  </a:cubicBezTo>
                  <a:cubicBezTo>
                    <a:pt x="4612" y="7677"/>
                    <a:pt x="4612" y="7568"/>
                    <a:pt x="4612" y="7460"/>
                  </a:cubicBezTo>
                  <a:cubicBezTo>
                    <a:pt x="4639" y="7351"/>
                    <a:pt x="4639" y="7216"/>
                    <a:pt x="4639" y="7107"/>
                  </a:cubicBezTo>
                  <a:lnTo>
                    <a:pt x="4639" y="7080"/>
                  </a:lnTo>
                  <a:cubicBezTo>
                    <a:pt x="4639" y="7080"/>
                    <a:pt x="4639" y="7053"/>
                    <a:pt x="4639" y="7053"/>
                  </a:cubicBezTo>
                  <a:cubicBezTo>
                    <a:pt x="4693" y="6727"/>
                    <a:pt x="4747" y="6429"/>
                    <a:pt x="4829" y="6131"/>
                  </a:cubicBezTo>
                  <a:cubicBezTo>
                    <a:pt x="5181" y="4856"/>
                    <a:pt x="5887" y="3744"/>
                    <a:pt x="6863" y="2903"/>
                  </a:cubicBezTo>
                  <a:cubicBezTo>
                    <a:pt x="7216" y="2632"/>
                    <a:pt x="7595" y="2361"/>
                    <a:pt x="8002" y="2144"/>
                  </a:cubicBezTo>
                  <a:lnTo>
                    <a:pt x="8029" y="2144"/>
                  </a:lnTo>
                  <a:cubicBezTo>
                    <a:pt x="8274" y="2008"/>
                    <a:pt x="8518" y="1899"/>
                    <a:pt x="8789" y="1791"/>
                  </a:cubicBezTo>
                  <a:cubicBezTo>
                    <a:pt x="8816" y="1791"/>
                    <a:pt x="8843" y="1764"/>
                    <a:pt x="8870" y="1764"/>
                  </a:cubicBezTo>
                  <a:cubicBezTo>
                    <a:pt x="8952" y="1710"/>
                    <a:pt x="9060" y="1682"/>
                    <a:pt x="9169" y="1655"/>
                  </a:cubicBezTo>
                  <a:cubicBezTo>
                    <a:pt x="9548" y="1547"/>
                    <a:pt x="9928" y="1465"/>
                    <a:pt x="10308" y="1411"/>
                  </a:cubicBezTo>
                  <a:lnTo>
                    <a:pt x="10471" y="1411"/>
                  </a:lnTo>
                  <a:cubicBezTo>
                    <a:pt x="10552" y="1411"/>
                    <a:pt x="10660" y="1384"/>
                    <a:pt x="10742" y="1384"/>
                  </a:cubicBezTo>
                  <a:close/>
                  <a:moveTo>
                    <a:pt x="1" y="1"/>
                  </a:moveTo>
                  <a:lnTo>
                    <a:pt x="1" y="15299"/>
                  </a:lnTo>
                  <a:lnTo>
                    <a:pt x="24087" y="15299"/>
                  </a:lnTo>
                  <a:lnTo>
                    <a:pt x="2408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0" name="Google Shape;910;p39"/>
            <p:cNvSpPr/>
            <p:nvPr/>
          </p:nvSpPr>
          <p:spPr>
            <a:xfrm rot="477948">
              <a:off x="13012794" y="3257258"/>
              <a:ext cx="33343" cy="53040"/>
            </a:xfrm>
            <a:custGeom>
              <a:avLst/>
              <a:gdLst/>
              <a:ahLst/>
              <a:cxnLst/>
              <a:rect l="l" t="t" r="r" b="b"/>
              <a:pathLst>
                <a:path w="1791" h="2849" extrusionOk="0">
                  <a:moveTo>
                    <a:pt x="1" y="0"/>
                  </a:moveTo>
                  <a:cubicBezTo>
                    <a:pt x="272" y="462"/>
                    <a:pt x="462" y="950"/>
                    <a:pt x="625" y="1465"/>
                  </a:cubicBezTo>
                  <a:cubicBezTo>
                    <a:pt x="652" y="1655"/>
                    <a:pt x="706" y="1845"/>
                    <a:pt x="733" y="2035"/>
                  </a:cubicBezTo>
                  <a:cubicBezTo>
                    <a:pt x="1140" y="2279"/>
                    <a:pt x="1492" y="2550"/>
                    <a:pt x="1791" y="2848"/>
                  </a:cubicBezTo>
                  <a:cubicBezTo>
                    <a:pt x="1682" y="2170"/>
                    <a:pt x="1465" y="1546"/>
                    <a:pt x="1140" y="950"/>
                  </a:cubicBezTo>
                  <a:cubicBezTo>
                    <a:pt x="896" y="679"/>
                    <a:pt x="597" y="407"/>
                    <a:pt x="272" y="163"/>
                  </a:cubicBezTo>
                  <a:cubicBezTo>
                    <a:pt x="191" y="109"/>
                    <a:pt x="109" y="5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1" name="Google Shape;911;p39"/>
            <p:cNvSpPr/>
            <p:nvPr/>
          </p:nvSpPr>
          <p:spPr>
            <a:xfrm rot="477948">
              <a:off x="12808360" y="3196997"/>
              <a:ext cx="238374" cy="238355"/>
            </a:xfrm>
            <a:custGeom>
              <a:avLst/>
              <a:gdLst/>
              <a:ahLst/>
              <a:cxnLst/>
              <a:rect l="l" t="t" r="r" b="b"/>
              <a:pathLst>
                <a:path w="12804" h="12803" extrusionOk="0">
                  <a:moveTo>
                    <a:pt x="6565" y="244"/>
                  </a:moveTo>
                  <a:cubicBezTo>
                    <a:pt x="6890" y="244"/>
                    <a:pt x="7189" y="271"/>
                    <a:pt x="7514" y="353"/>
                  </a:cubicBezTo>
                  <a:cubicBezTo>
                    <a:pt x="7677" y="515"/>
                    <a:pt x="7867" y="760"/>
                    <a:pt x="8030" y="1031"/>
                  </a:cubicBezTo>
                  <a:cubicBezTo>
                    <a:pt x="8111" y="1112"/>
                    <a:pt x="8165" y="1221"/>
                    <a:pt x="8247" y="1329"/>
                  </a:cubicBezTo>
                  <a:cubicBezTo>
                    <a:pt x="7867" y="1275"/>
                    <a:pt x="7514" y="1248"/>
                    <a:pt x="7134" y="1221"/>
                  </a:cubicBezTo>
                  <a:lnTo>
                    <a:pt x="6565" y="1221"/>
                  </a:lnTo>
                  <a:lnTo>
                    <a:pt x="6565" y="244"/>
                  </a:lnTo>
                  <a:close/>
                  <a:moveTo>
                    <a:pt x="6321" y="244"/>
                  </a:moveTo>
                  <a:lnTo>
                    <a:pt x="6321" y="1248"/>
                  </a:lnTo>
                  <a:cubicBezTo>
                    <a:pt x="5805" y="1275"/>
                    <a:pt x="5317" y="1356"/>
                    <a:pt x="4829" y="1465"/>
                  </a:cubicBezTo>
                  <a:cubicBezTo>
                    <a:pt x="5100" y="1004"/>
                    <a:pt x="5426" y="597"/>
                    <a:pt x="5805" y="271"/>
                  </a:cubicBezTo>
                  <a:cubicBezTo>
                    <a:pt x="5968" y="271"/>
                    <a:pt x="6158" y="244"/>
                    <a:pt x="6321" y="244"/>
                  </a:cubicBezTo>
                  <a:close/>
                  <a:moveTo>
                    <a:pt x="7921" y="434"/>
                  </a:moveTo>
                  <a:cubicBezTo>
                    <a:pt x="8219" y="515"/>
                    <a:pt x="8491" y="597"/>
                    <a:pt x="8762" y="732"/>
                  </a:cubicBezTo>
                  <a:lnTo>
                    <a:pt x="8789" y="732"/>
                  </a:lnTo>
                  <a:cubicBezTo>
                    <a:pt x="9196" y="1031"/>
                    <a:pt x="9603" y="1410"/>
                    <a:pt x="9955" y="1844"/>
                  </a:cubicBezTo>
                  <a:cubicBezTo>
                    <a:pt x="9494" y="1627"/>
                    <a:pt x="9033" y="1492"/>
                    <a:pt x="8545" y="1383"/>
                  </a:cubicBezTo>
                  <a:cubicBezTo>
                    <a:pt x="8436" y="1221"/>
                    <a:pt x="8355" y="1058"/>
                    <a:pt x="8247" y="895"/>
                  </a:cubicBezTo>
                  <a:cubicBezTo>
                    <a:pt x="8138" y="732"/>
                    <a:pt x="8030" y="570"/>
                    <a:pt x="7894" y="434"/>
                  </a:cubicBezTo>
                  <a:close/>
                  <a:moveTo>
                    <a:pt x="5399" y="326"/>
                  </a:moveTo>
                  <a:cubicBezTo>
                    <a:pt x="5046" y="651"/>
                    <a:pt x="4748" y="1085"/>
                    <a:pt x="4503" y="1546"/>
                  </a:cubicBezTo>
                  <a:cubicBezTo>
                    <a:pt x="3825" y="1736"/>
                    <a:pt x="3174" y="2007"/>
                    <a:pt x="2605" y="2360"/>
                  </a:cubicBezTo>
                  <a:cubicBezTo>
                    <a:pt x="2496" y="2414"/>
                    <a:pt x="2388" y="2468"/>
                    <a:pt x="2306" y="2550"/>
                  </a:cubicBezTo>
                  <a:cubicBezTo>
                    <a:pt x="2415" y="2278"/>
                    <a:pt x="2578" y="2061"/>
                    <a:pt x="2740" y="1817"/>
                  </a:cubicBezTo>
                  <a:cubicBezTo>
                    <a:pt x="2957" y="1492"/>
                    <a:pt x="3229" y="1193"/>
                    <a:pt x="3527" y="949"/>
                  </a:cubicBezTo>
                  <a:lnTo>
                    <a:pt x="3554" y="949"/>
                  </a:lnTo>
                  <a:cubicBezTo>
                    <a:pt x="3717" y="841"/>
                    <a:pt x="3934" y="760"/>
                    <a:pt x="4124" y="678"/>
                  </a:cubicBezTo>
                  <a:cubicBezTo>
                    <a:pt x="4531" y="515"/>
                    <a:pt x="4937" y="407"/>
                    <a:pt x="5399" y="326"/>
                  </a:cubicBezTo>
                  <a:close/>
                  <a:moveTo>
                    <a:pt x="9738" y="1221"/>
                  </a:moveTo>
                  <a:lnTo>
                    <a:pt x="9738" y="1221"/>
                  </a:lnTo>
                  <a:cubicBezTo>
                    <a:pt x="10308" y="1600"/>
                    <a:pt x="10796" y="2061"/>
                    <a:pt x="11230" y="2577"/>
                  </a:cubicBezTo>
                  <a:cubicBezTo>
                    <a:pt x="11176" y="2550"/>
                    <a:pt x="11149" y="2523"/>
                    <a:pt x="11095" y="2468"/>
                  </a:cubicBezTo>
                  <a:cubicBezTo>
                    <a:pt x="10878" y="2306"/>
                    <a:pt x="10661" y="2197"/>
                    <a:pt x="10416" y="2061"/>
                  </a:cubicBezTo>
                  <a:cubicBezTo>
                    <a:pt x="10199" y="1763"/>
                    <a:pt x="9982" y="1465"/>
                    <a:pt x="9738" y="1221"/>
                  </a:cubicBezTo>
                  <a:close/>
                  <a:moveTo>
                    <a:pt x="7134" y="1465"/>
                  </a:moveTo>
                  <a:cubicBezTo>
                    <a:pt x="7568" y="1492"/>
                    <a:pt x="7975" y="1546"/>
                    <a:pt x="8382" y="1627"/>
                  </a:cubicBezTo>
                  <a:cubicBezTo>
                    <a:pt x="8762" y="2278"/>
                    <a:pt x="9033" y="2984"/>
                    <a:pt x="9223" y="3716"/>
                  </a:cubicBezTo>
                  <a:cubicBezTo>
                    <a:pt x="8816" y="3635"/>
                    <a:pt x="8382" y="3580"/>
                    <a:pt x="7948" y="3553"/>
                  </a:cubicBezTo>
                  <a:cubicBezTo>
                    <a:pt x="7487" y="3499"/>
                    <a:pt x="7026" y="3499"/>
                    <a:pt x="6565" y="3499"/>
                  </a:cubicBezTo>
                  <a:lnTo>
                    <a:pt x="6565" y="1465"/>
                  </a:lnTo>
                  <a:close/>
                  <a:moveTo>
                    <a:pt x="6348" y="1465"/>
                  </a:moveTo>
                  <a:lnTo>
                    <a:pt x="6348" y="3499"/>
                  </a:lnTo>
                  <a:cubicBezTo>
                    <a:pt x="5534" y="3526"/>
                    <a:pt x="4748" y="3635"/>
                    <a:pt x="3988" y="3825"/>
                  </a:cubicBezTo>
                  <a:cubicBezTo>
                    <a:pt x="4124" y="3092"/>
                    <a:pt x="4314" y="2468"/>
                    <a:pt x="4585" y="1899"/>
                  </a:cubicBezTo>
                  <a:cubicBezTo>
                    <a:pt x="4612" y="1844"/>
                    <a:pt x="4639" y="1790"/>
                    <a:pt x="4666" y="1736"/>
                  </a:cubicBezTo>
                  <a:cubicBezTo>
                    <a:pt x="5209" y="1600"/>
                    <a:pt x="5751" y="1492"/>
                    <a:pt x="6348" y="1465"/>
                  </a:cubicBezTo>
                  <a:close/>
                  <a:moveTo>
                    <a:pt x="2713" y="1465"/>
                  </a:moveTo>
                  <a:lnTo>
                    <a:pt x="2713" y="1465"/>
                  </a:lnTo>
                  <a:cubicBezTo>
                    <a:pt x="2632" y="1546"/>
                    <a:pt x="2605" y="1600"/>
                    <a:pt x="2550" y="1682"/>
                  </a:cubicBezTo>
                  <a:cubicBezTo>
                    <a:pt x="2279" y="2034"/>
                    <a:pt x="2062" y="2414"/>
                    <a:pt x="1900" y="2821"/>
                  </a:cubicBezTo>
                  <a:cubicBezTo>
                    <a:pt x="1438" y="3174"/>
                    <a:pt x="1032" y="3580"/>
                    <a:pt x="706" y="4041"/>
                  </a:cubicBezTo>
                  <a:cubicBezTo>
                    <a:pt x="1004" y="3309"/>
                    <a:pt x="1438" y="2658"/>
                    <a:pt x="2008" y="2089"/>
                  </a:cubicBezTo>
                  <a:lnTo>
                    <a:pt x="1981" y="2089"/>
                  </a:lnTo>
                  <a:cubicBezTo>
                    <a:pt x="2198" y="1872"/>
                    <a:pt x="2442" y="1655"/>
                    <a:pt x="2713" y="1465"/>
                  </a:cubicBezTo>
                  <a:close/>
                  <a:moveTo>
                    <a:pt x="8708" y="1682"/>
                  </a:moveTo>
                  <a:lnTo>
                    <a:pt x="8708" y="1682"/>
                  </a:lnTo>
                  <a:cubicBezTo>
                    <a:pt x="9250" y="1790"/>
                    <a:pt x="9765" y="2007"/>
                    <a:pt x="10254" y="2251"/>
                  </a:cubicBezTo>
                  <a:cubicBezTo>
                    <a:pt x="10606" y="2767"/>
                    <a:pt x="10905" y="3391"/>
                    <a:pt x="11067" y="4041"/>
                  </a:cubicBezTo>
                  <a:cubicBezTo>
                    <a:pt x="11122" y="4150"/>
                    <a:pt x="11149" y="4258"/>
                    <a:pt x="11149" y="4394"/>
                  </a:cubicBezTo>
                  <a:cubicBezTo>
                    <a:pt x="11095" y="4340"/>
                    <a:pt x="11040" y="4313"/>
                    <a:pt x="10986" y="4286"/>
                  </a:cubicBezTo>
                  <a:cubicBezTo>
                    <a:pt x="10552" y="4069"/>
                    <a:pt x="10037" y="3906"/>
                    <a:pt x="9494" y="3770"/>
                  </a:cubicBezTo>
                  <a:cubicBezTo>
                    <a:pt x="9304" y="3038"/>
                    <a:pt x="9033" y="2333"/>
                    <a:pt x="8708" y="1682"/>
                  </a:cubicBezTo>
                  <a:close/>
                  <a:moveTo>
                    <a:pt x="4341" y="1844"/>
                  </a:moveTo>
                  <a:cubicBezTo>
                    <a:pt x="4069" y="2441"/>
                    <a:pt x="3852" y="3119"/>
                    <a:pt x="3744" y="3879"/>
                  </a:cubicBezTo>
                  <a:cubicBezTo>
                    <a:pt x="2984" y="4069"/>
                    <a:pt x="2279" y="4340"/>
                    <a:pt x="1628" y="4665"/>
                  </a:cubicBezTo>
                  <a:cubicBezTo>
                    <a:pt x="1710" y="4069"/>
                    <a:pt x="1872" y="3526"/>
                    <a:pt x="2089" y="2984"/>
                  </a:cubicBezTo>
                  <a:cubicBezTo>
                    <a:pt x="2306" y="2821"/>
                    <a:pt x="2496" y="2685"/>
                    <a:pt x="2713" y="2550"/>
                  </a:cubicBezTo>
                  <a:cubicBezTo>
                    <a:pt x="3229" y="2251"/>
                    <a:pt x="3771" y="2007"/>
                    <a:pt x="4341" y="1844"/>
                  </a:cubicBezTo>
                  <a:close/>
                  <a:moveTo>
                    <a:pt x="10688" y="2495"/>
                  </a:moveTo>
                  <a:lnTo>
                    <a:pt x="10688" y="2495"/>
                  </a:lnTo>
                  <a:cubicBezTo>
                    <a:pt x="10769" y="2550"/>
                    <a:pt x="10878" y="2604"/>
                    <a:pt x="10959" y="2685"/>
                  </a:cubicBezTo>
                  <a:cubicBezTo>
                    <a:pt x="11284" y="2902"/>
                    <a:pt x="11556" y="3174"/>
                    <a:pt x="11827" y="3445"/>
                  </a:cubicBezTo>
                  <a:cubicBezTo>
                    <a:pt x="12125" y="4041"/>
                    <a:pt x="12369" y="4665"/>
                    <a:pt x="12478" y="5343"/>
                  </a:cubicBezTo>
                  <a:lnTo>
                    <a:pt x="12478" y="5371"/>
                  </a:lnTo>
                  <a:cubicBezTo>
                    <a:pt x="12179" y="5045"/>
                    <a:pt x="11827" y="4774"/>
                    <a:pt x="11420" y="4530"/>
                  </a:cubicBezTo>
                  <a:cubicBezTo>
                    <a:pt x="11393" y="4340"/>
                    <a:pt x="11339" y="4150"/>
                    <a:pt x="11284" y="3987"/>
                  </a:cubicBezTo>
                  <a:cubicBezTo>
                    <a:pt x="11149" y="3445"/>
                    <a:pt x="10932" y="2957"/>
                    <a:pt x="10688" y="2495"/>
                  </a:cubicBezTo>
                  <a:close/>
                  <a:moveTo>
                    <a:pt x="1710" y="3309"/>
                  </a:moveTo>
                  <a:lnTo>
                    <a:pt x="1710" y="3309"/>
                  </a:lnTo>
                  <a:cubicBezTo>
                    <a:pt x="1547" y="3770"/>
                    <a:pt x="1411" y="4286"/>
                    <a:pt x="1357" y="4801"/>
                  </a:cubicBezTo>
                  <a:cubicBezTo>
                    <a:pt x="1276" y="4855"/>
                    <a:pt x="1221" y="4882"/>
                    <a:pt x="1167" y="4909"/>
                  </a:cubicBezTo>
                  <a:cubicBezTo>
                    <a:pt x="815" y="5099"/>
                    <a:pt x="543" y="5289"/>
                    <a:pt x="299" y="5479"/>
                  </a:cubicBezTo>
                  <a:cubicBezTo>
                    <a:pt x="326" y="5289"/>
                    <a:pt x="353" y="5099"/>
                    <a:pt x="408" y="4882"/>
                  </a:cubicBezTo>
                  <a:cubicBezTo>
                    <a:pt x="760" y="4313"/>
                    <a:pt x="1194" y="3770"/>
                    <a:pt x="1710" y="3309"/>
                  </a:cubicBezTo>
                  <a:close/>
                  <a:moveTo>
                    <a:pt x="1330" y="5099"/>
                  </a:moveTo>
                  <a:cubicBezTo>
                    <a:pt x="1303" y="5262"/>
                    <a:pt x="1303" y="5452"/>
                    <a:pt x="1303" y="5642"/>
                  </a:cubicBezTo>
                  <a:cubicBezTo>
                    <a:pt x="1276" y="5859"/>
                    <a:pt x="1276" y="6076"/>
                    <a:pt x="1303" y="6293"/>
                  </a:cubicBezTo>
                  <a:lnTo>
                    <a:pt x="245" y="6293"/>
                  </a:lnTo>
                  <a:cubicBezTo>
                    <a:pt x="245" y="6130"/>
                    <a:pt x="245" y="5994"/>
                    <a:pt x="245" y="5832"/>
                  </a:cubicBezTo>
                  <a:lnTo>
                    <a:pt x="272" y="5832"/>
                  </a:lnTo>
                  <a:cubicBezTo>
                    <a:pt x="516" y="5588"/>
                    <a:pt x="869" y="5343"/>
                    <a:pt x="1276" y="5126"/>
                  </a:cubicBezTo>
                  <a:cubicBezTo>
                    <a:pt x="1303" y="5099"/>
                    <a:pt x="1303" y="5099"/>
                    <a:pt x="1330" y="5099"/>
                  </a:cubicBezTo>
                  <a:close/>
                  <a:moveTo>
                    <a:pt x="3690" y="4150"/>
                  </a:moveTo>
                  <a:lnTo>
                    <a:pt x="3690" y="4150"/>
                  </a:lnTo>
                  <a:cubicBezTo>
                    <a:pt x="3663" y="4367"/>
                    <a:pt x="3635" y="4611"/>
                    <a:pt x="3608" y="4855"/>
                  </a:cubicBezTo>
                  <a:cubicBezTo>
                    <a:pt x="3554" y="5343"/>
                    <a:pt x="3554" y="5832"/>
                    <a:pt x="3554" y="6293"/>
                  </a:cubicBezTo>
                  <a:lnTo>
                    <a:pt x="1547" y="6293"/>
                  </a:lnTo>
                  <a:cubicBezTo>
                    <a:pt x="1520" y="6076"/>
                    <a:pt x="1520" y="5859"/>
                    <a:pt x="1520" y="5642"/>
                  </a:cubicBezTo>
                  <a:cubicBezTo>
                    <a:pt x="1547" y="5425"/>
                    <a:pt x="1547" y="5181"/>
                    <a:pt x="1574" y="4964"/>
                  </a:cubicBezTo>
                  <a:lnTo>
                    <a:pt x="1601" y="4964"/>
                  </a:lnTo>
                  <a:cubicBezTo>
                    <a:pt x="2252" y="4611"/>
                    <a:pt x="2957" y="4340"/>
                    <a:pt x="3690" y="4150"/>
                  </a:cubicBezTo>
                  <a:close/>
                  <a:moveTo>
                    <a:pt x="6321" y="3743"/>
                  </a:moveTo>
                  <a:lnTo>
                    <a:pt x="6321" y="6293"/>
                  </a:lnTo>
                  <a:lnTo>
                    <a:pt x="3798" y="6293"/>
                  </a:lnTo>
                  <a:cubicBezTo>
                    <a:pt x="3798" y="5832"/>
                    <a:pt x="3798" y="5343"/>
                    <a:pt x="3852" y="4882"/>
                  </a:cubicBezTo>
                  <a:cubicBezTo>
                    <a:pt x="3852" y="4611"/>
                    <a:pt x="3880" y="4340"/>
                    <a:pt x="3934" y="4096"/>
                  </a:cubicBezTo>
                  <a:cubicBezTo>
                    <a:pt x="4693" y="3906"/>
                    <a:pt x="5507" y="3770"/>
                    <a:pt x="6321" y="3743"/>
                  </a:cubicBezTo>
                  <a:close/>
                  <a:moveTo>
                    <a:pt x="6952" y="3732"/>
                  </a:moveTo>
                  <a:cubicBezTo>
                    <a:pt x="7269" y="3732"/>
                    <a:pt x="7595" y="3751"/>
                    <a:pt x="7921" y="3770"/>
                  </a:cubicBezTo>
                  <a:cubicBezTo>
                    <a:pt x="8409" y="3825"/>
                    <a:pt x="8843" y="3879"/>
                    <a:pt x="9277" y="3987"/>
                  </a:cubicBezTo>
                  <a:cubicBezTo>
                    <a:pt x="9467" y="4747"/>
                    <a:pt x="9548" y="5533"/>
                    <a:pt x="9521" y="6293"/>
                  </a:cubicBezTo>
                  <a:lnTo>
                    <a:pt x="6565" y="6293"/>
                  </a:lnTo>
                  <a:lnTo>
                    <a:pt x="6565" y="3743"/>
                  </a:lnTo>
                  <a:cubicBezTo>
                    <a:pt x="6692" y="3735"/>
                    <a:pt x="6821" y="3732"/>
                    <a:pt x="6952" y="3732"/>
                  </a:cubicBezTo>
                  <a:close/>
                  <a:moveTo>
                    <a:pt x="9548" y="4041"/>
                  </a:moveTo>
                  <a:cubicBezTo>
                    <a:pt x="10037" y="4150"/>
                    <a:pt x="10471" y="4313"/>
                    <a:pt x="10878" y="4503"/>
                  </a:cubicBezTo>
                  <a:cubicBezTo>
                    <a:pt x="10986" y="4557"/>
                    <a:pt x="11095" y="4638"/>
                    <a:pt x="11203" y="4692"/>
                  </a:cubicBezTo>
                  <a:cubicBezTo>
                    <a:pt x="11312" y="5208"/>
                    <a:pt x="11339" y="5750"/>
                    <a:pt x="11312" y="6293"/>
                  </a:cubicBezTo>
                  <a:lnTo>
                    <a:pt x="9765" y="6293"/>
                  </a:lnTo>
                  <a:cubicBezTo>
                    <a:pt x="9765" y="5533"/>
                    <a:pt x="9711" y="4774"/>
                    <a:pt x="9548" y="4041"/>
                  </a:cubicBezTo>
                  <a:close/>
                  <a:moveTo>
                    <a:pt x="11474" y="4855"/>
                  </a:moveTo>
                  <a:lnTo>
                    <a:pt x="11474" y="4855"/>
                  </a:lnTo>
                  <a:cubicBezTo>
                    <a:pt x="11881" y="5126"/>
                    <a:pt x="12261" y="5425"/>
                    <a:pt x="12532" y="5777"/>
                  </a:cubicBezTo>
                  <a:cubicBezTo>
                    <a:pt x="12559" y="5967"/>
                    <a:pt x="12559" y="6130"/>
                    <a:pt x="12559" y="6293"/>
                  </a:cubicBezTo>
                  <a:lnTo>
                    <a:pt x="11556" y="6293"/>
                  </a:lnTo>
                  <a:cubicBezTo>
                    <a:pt x="11583" y="5805"/>
                    <a:pt x="11556" y="5316"/>
                    <a:pt x="11474" y="4855"/>
                  </a:cubicBezTo>
                  <a:close/>
                  <a:moveTo>
                    <a:pt x="1303" y="6537"/>
                  </a:moveTo>
                  <a:cubicBezTo>
                    <a:pt x="1330" y="6971"/>
                    <a:pt x="1384" y="7405"/>
                    <a:pt x="1493" y="7839"/>
                  </a:cubicBezTo>
                  <a:cubicBezTo>
                    <a:pt x="1032" y="7540"/>
                    <a:pt x="625" y="7188"/>
                    <a:pt x="245" y="6835"/>
                  </a:cubicBezTo>
                  <a:lnTo>
                    <a:pt x="245" y="6808"/>
                  </a:lnTo>
                  <a:cubicBezTo>
                    <a:pt x="245" y="6727"/>
                    <a:pt x="245" y="6618"/>
                    <a:pt x="245" y="6537"/>
                  </a:cubicBezTo>
                  <a:close/>
                  <a:moveTo>
                    <a:pt x="12559" y="6537"/>
                  </a:moveTo>
                  <a:cubicBezTo>
                    <a:pt x="12559" y="6835"/>
                    <a:pt x="12532" y="7106"/>
                    <a:pt x="12478" y="7378"/>
                  </a:cubicBezTo>
                  <a:cubicBezTo>
                    <a:pt x="12315" y="7595"/>
                    <a:pt x="12071" y="7785"/>
                    <a:pt x="11773" y="7974"/>
                  </a:cubicBezTo>
                  <a:cubicBezTo>
                    <a:pt x="11583" y="8110"/>
                    <a:pt x="11393" y="8219"/>
                    <a:pt x="11203" y="8327"/>
                  </a:cubicBezTo>
                  <a:cubicBezTo>
                    <a:pt x="11366" y="7730"/>
                    <a:pt x="11501" y="7134"/>
                    <a:pt x="11529" y="6537"/>
                  </a:cubicBezTo>
                  <a:close/>
                  <a:moveTo>
                    <a:pt x="3581" y="6537"/>
                  </a:moveTo>
                  <a:cubicBezTo>
                    <a:pt x="3608" y="7378"/>
                    <a:pt x="3744" y="8219"/>
                    <a:pt x="3934" y="9005"/>
                  </a:cubicBezTo>
                  <a:cubicBezTo>
                    <a:pt x="3174" y="8788"/>
                    <a:pt x="2442" y="8436"/>
                    <a:pt x="1791" y="8029"/>
                  </a:cubicBezTo>
                  <a:cubicBezTo>
                    <a:pt x="1655" y="7540"/>
                    <a:pt x="1574" y="7025"/>
                    <a:pt x="1547" y="6537"/>
                  </a:cubicBezTo>
                  <a:close/>
                  <a:moveTo>
                    <a:pt x="11312" y="6537"/>
                  </a:moveTo>
                  <a:cubicBezTo>
                    <a:pt x="11257" y="7188"/>
                    <a:pt x="11122" y="7839"/>
                    <a:pt x="10905" y="8463"/>
                  </a:cubicBezTo>
                  <a:cubicBezTo>
                    <a:pt x="10362" y="8734"/>
                    <a:pt x="9820" y="8951"/>
                    <a:pt x="9223" y="9114"/>
                  </a:cubicBezTo>
                  <a:cubicBezTo>
                    <a:pt x="9467" y="8436"/>
                    <a:pt x="9630" y="7757"/>
                    <a:pt x="9711" y="7106"/>
                  </a:cubicBezTo>
                  <a:cubicBezTo>
                    <a:pt x="9738" y="6917"/>
                    <a:pt x="9738" y="6727"/>
                    <a:pt x="9738" y="6537"/>
                  </a:cubicBezTo>
                  <a:close/>
                  <a:moveTo>
                    <a:pt x="6321" y="6537"/>
                  </a:moveTo>
                  <a:lnTo>
                    <a:pt x="6321" y="9466"/>
                  </a:lnTo>
                  <a:cubicBezTo>
                    <a:pt x="6131" y="9466"/>
                    <a:pt x="5914" y="9439"/>
                    <a:pt x="5697" y="9412"/>
                  </a:cubicBezTo>
                  <a:cubicBezTo>
                    <a:pt x="5209" y="9358"/>
                    <a:pt x="4720" y="9249"/>
                    <a:pt x="4205" y="9114"/>
                  </a:cubicBezTo>
                  <a:cubicBezTo>
                    <a:pt x="3988" y="8273"/>
                    <a:pt x="3852" y="7405"/>
                    <a:pt x="3798" y="6537"/>
                  </a:cubicBezTo>
                  <a:close/>
                  <a:moveTo>
                    <a:pt x="9521" y="6537"/>
                  </a:moveTo>
                  <a:cubicBezTo>
                    <a:pt x="9521" y="6700"/>
                    <a:pt x="9494" y="6889"/>
                    <a:pt x="9467" y="7079"/>
                  </a:cubicBezTo>
                  <a:cubicBezTo>
                    <a:pt x="9413" y="7785"/>
                    <a:pt x="9223" y="8490"/>
                    <a:pt x="8952" y="9195"/>
                  </a:cubicBezTo>
                  <a:cubicBezTo>
                    <a:pt x="8192" y="9385"/>
                    <a:pt x="7379" y="9466"/>
                    <a:pt x="6565" y="9466"/>
                  </a:cubicBezTo>
                  <a:lnTo>
                    <a:pt x="6565" y="6537"/>
                  </a:lnTo>
                  <a:close/>
                  <a:moveTo>
                    <a:pt x="272" y="7215"/>
                  </a:moveTo>
                  <a:lnTo>
                    <a:pt x="272" y="7215"/>
                  </a:lnTo>
                  <a:cubicBezTo>
                    <a:pt x="679" y="7540"/>
                    <a:pt x="1113" y="7866"/>
                    <a:pt x="1574" y="8164"/>
                  </a:cubicBezTo>
                  <a:cubicBezTo>
                    <a:pt x="1710" y="8707"/>
                    <a:pt x="1900" y="9222"/>
                    <a:pt x="2144" y="9710"/>
                  </a:cubicBezTo>
                  <a:cubicBezTo>
                    <a:pt x="1438" y="9195"/>
                    <a:pt x="842" y="8571"/>
                    <a:pt x="408" y="7866"/>
                  </a:cubicBezTo>
                  <a:cubicBezTo>
                    <a:pt x="353" y="7649"/>
                    <a:pt x="299" y="7432"/>
                    <a:pt x="272" y="7215"/>
                  </a:cubicBezTo>
                  <a:close/>
                  <a:moveTo>
                    <a:pt x="12424" y="7812"/>
                  </a:moveTo>
                  <a:cubicBezTo>
                    <a:pt x="12369" y="8056"/>
                    <a:pt x="12288" y="8273"/>
                    <a:pt x="12207" y="8490"/>
                  </a:cubicBezTo>
                  <a:lnTo>
                    <a:pt x="12207" y="8517"/>
                  </a:lnTo>
                  <a:cubicBezTo>
                    <a:pt x="11745" y="9249"/>
                    <a:pt x="11067" y="9873"/>
                    <a:pt x="10281" y="10334"/>
                  </a:cubicBezTo>
                  <a:cubicBezTo>
                    <a:pt x="10552" y="9927"/>
                    <a:pt x="10769" y="9466"/>
                    <a:pt x="10986" y="8978"/>
                  </a:cubicBezTo>
                  <a:cubicBezTo>
                    <a:pt x="11013" y="8870"/>
                    <a:pt x="11067" y="8761"/>
                    <a:pt x="11095" y="8625"/>
                  </a:cubicBezTo>
                  <a:cubicBezTo>
                    <a:pt x="11366" y="8490"/>
                    <a:pt x="11637" y="8354"/>
                    <a:pt x="11908" y="8191"/>
                  </a:cubicBezTo>
                  <a:cubicBezTo>
                    <a:pt x="12098" y="8056"/>
                    <a:pt x="12261" y="7920"/>
                    <a:pt x="12424" y="7812"/>
                  </a:cubicBezTo>
                  <a:close/>
                  <a:moveTo>
                    <a:pt x="1872" y="8354"/>
                  </a:moveTo>
                  <a:lnTo>
                    <a:pt x="1872" y="8354"/>
                  </a:lnTo>
                  <a:cubicBezTo>
                    <a:pt x="2550" y="8734"/>
                    <a:pt x="3283" y="9059"/>
                    <a:pt x="4015" y="9304"/>
                  </a:cubicBezTo>
                  <a:cubicBezTo>
                    <a:pt x="4178" y="9873"/>
                    <a:pt x="4368" y="10416"/>
                    <a:pt x="4612" y="10958"/>
                  </a:cubicBezTo>
                  <a:cubicBezTo>
                    <a:pt x="4368" y="10877"/>
                    <a:pt x="4124" y="10795"/>
                    <a:pt x="3907" y="10687"/>
                  </a:cubicBezTo>
                  <a:cubicBezTo>
                    <a:pt x="3446" y="10497"/>
                    <a:pt x="3012" y="10280"/>
                    <a:pt x="2605" y="10009"/>
                  </a:cubicBezTo>
                  <a:cubicBezTo>
                    <a:pt x="2279" y="9493"/>
                    <a:pt x="2062" y="8951"/>
                    <a:pt x="1872" y="8354"/>
                  </a:cubicBezTo>
                  <a:close/>
                  <a:moveTo>
                    <a:pt x="10796" y="8788"/>
                  </a:moveTo>
                  <a:lnTo>
                    <a:pt x="10796" y="8788"/>
                  </a:lnTo>
                  <a:cubicBezTo>
                    <a:pt x="10769" y="8842"/>
                    <a:pt x="10769" y="8870"/>
                    <a:pt x="10742" y="8897"/>
                  </a:cubicBezTo>
                  <a:cubicBezTo>
                    <a:pt x="10498" y="9520"/>
                    <a:pt x="10172" y="10090"/>
                    <a:pt x="9793" y="10605"/>
                  </a:cubicBezTo>
                  <a:cubicBezTo>
                    <a:pt x="9440" y="10768"/>
                    <a:pt x="9114" y="10904"/>
                    <a:pt x="8735" y="11012"/>
                  </a:cubicBezTo>
                  <a:cubicBezTo>
                    <a:pt x="8599" y="11039"/>
                    <a:pt x="8436" y="11094"/>
                    <a:pt x="8301" y="11121"/>
                  </a:cubicBezTo>
                  <a:cubicBezTo>
                    <a:pt x="8626" y="10578"/>
                    <a:pt x="8925" y="9982"/>
                    <a:pt x="9142" y="9385"/>
                  </a:cubicBezTo>
                  <a:cubicBezTo>
                    <a:pt x="9711" y="9249"/>
                    <a:pt x="10254" y="9059"/>
                    <a:pt x="10796" y="8788"/>
                  </a:cubicBezTo>
                  <a:close/>
                  <a:moveTo>
                    <a:pt x="4286" y="9385"/>
                  </a:moveTo>
                  <a:cubicBezTo>
                    <a:pt x="4748" y="9520"/>
                    <a:pt x="5209" y="9602"/>
                    <a:pt x="5670" y="9656"/>
                  </a:cubicBezTo>
                  <a:cubicBezTo>
                    <a:pt x="5887" y="9683"/>
                    <a:pt x="6104" y="9683"/>
                    <a:pt x="6321" y="9710"/>
                  </a:cubicBezTo>
                  <a:lnTo>
                    <a:pt x="6321" y="11256"/>
                  </a:lnTo>
                  <a:cubicBezTo>
                    <a:pt x="5860" y="11229"/>
                    <a:pt x="5399" y="11148"/>
                    <a:pt x="4937" y="11039"/>
                  </a:cubicBezTo>
                  <a:cubicBezTo>
                    <a:pt x="4666" y="10497"/>
                    <a:pt x="4449" y="9954"/>
                    <a:pt x="4286" y="9385"/>
                  </a:cubicBezTo>
                  <a:close/>
                  <a:moveTo>
                    <a:pt x="8870" y="9466"/>
                  </a:moveTo>
                  <a:lnTo>
                    <a:pt x="8870" y="9466"/>
                  </a:lnTo>
                  <a:cubicBezTo>
                    <a:pt x="8626" y="10063"/>
                    <a:pt x="8328" y="10633"/>
                    <a:pt x="7975" y="11175"/>
                  </a:cubicBezTo>
                  <a:cubicBezTo>
                    <a:pt x="7629" y="11236"/>
                    <a:pt x="7284" y="11267"/>
                    <a:pt x="6926" y="11267"/>
                  </a:cubicBezTo>
                  <a:cubicBezTo>
                    <a:pt x="6807" y="11267"/>
                    <a:pt x="6687" y="11263"/>
                    <a:pt x="6565" y="11256"/>
                  </a:cubicBezTo>
                  <a:lnTo>
                    <a:pt x="6565" y="9710"/>
                  </a:lnTo>
                  <a:lnTo>
                    <a:pt x="6673" y="9710"/>
                  </a:lnTo>
                  <a:cubicBezTo>
                    <a:pt x="7406" y="9710"/>
                    <a:pt x="8138" y="9629"/>
                    <a:pt x="8870" y="9466"/>
                  </a:cubicBezTo>
                  <a:close/>
                  <a:moveTo>
                    <a:pt x="11707" y="9534"/>
                  </a:moveTo>
                  <a:cubicBezTo>
                    <a:pt x="11027" y="10722"/>
                    <a:pt x="9958" y="11646"/>
                    <a:pt x="8653" y="12152"/>
                  </a:cubicBezTo>
                  <a:cubicBezTo>
                    <a:pt x="9142" y="11745"/>
                    <a:pt x="9576" y="11311"/>
                    <a:pt x="9955" y="10795"/>
                  </a:cubicBezTo>
                  <a:cubicBezTo>
                    <a:pt x="10605" y="10457"/>
                    <a:pt x="11205" y="10045"/>
                    <a:pt x="11707" y="9534"/>
                  </a:cubicBezTo>
                  <a:close/>
                  <a:moveTo>
                    <a:pt x="643" y="8621"/>
                  </a:moveTo>
                  <a:cubicBezTo>
                    <a:pt x="1129" y="9209"/>
                    <a:pt x="1745" y="9743"/>
                    <a:pt x="2415" y="10171"/>
                  </a:cubicBezTo>
                  <a:cubicBezTo>
                    <a:pt x="2415" y="10199"/>
                    <a:pt x="2415" y="10199"/>
                    <a:pt x="2415" y="10199"/>
                  </a:cubicBezTo>
                  <a:cubicBezTo>
                    <a:pt x="2903" y="10985"/>
                    <a:pt x="3527" y="11663"/>
                    <a:pt x="4232" y="12179"/>
                  </a:cubicBezTo>
                  <a:cubicBezTo>
                    <a:pt x="2594" y="11561"/>
                    <a:pt x="1275" y="10279"/>
                    <a:pt x="643" y="8621"/>
                  </a:cubicBezTo>
                  <a:close/>
                  <a:moveTo>
                    <a:pt x="2903" y="10470"/>
                  </a:moveTo>
                  <a:cubicBezTo>
                    <a:pt x="3201" y="10633"/>
                    <a:pt x="3500" y="10795"/>
                    <a:pt x="3798" y="10931"/>
                  </a:cubicBezTo>
                  <a:cubicBezTo>
                    <a:pt x="4124" y="11039"/>
                    <a:pt x="4449" y="11148"/>
                    <a:pt x="4775" y="11229"/>
                  </a:cubicBezTo>
                  <a:cubicBezTo>
                    <a:pt x="4829" y="11365"/>
                    <a:pt x="4910" y="11501"/>
                    <a:pt x="4965" y="11636"/>
                  </a:cubicBezTo>
                  <a:cubicBezTo>
                    <a:pt x="5182" y="11989"/>
                    <a:pt x="5371" y="12260"/>
                    <a:pt x="5588" y="12531"/>
                  </a:cubicBezTo>
                  <a:cubicBezTo>
                    <a:pt x="5399" y="12504"/>
                    <a:pt x="5236" y="12477"/>
                    <a:pt x="5073" y="12450"/>
                  </a:cubicBezTo>
                  <a:cubicBezTo>
                    <a:pt x="4232" y="11989"/>
                    <a:pt x="3473" y="11311"/>
                    <a:pt x="2903" y="10470"/>
                  </a:cubicBezTo>
                  <a:close/>
                  <a:moveTo>
                    <a:pt x="9467" y="11012"/>
                  </a:moveTo>
                  <a:lnTo>
                    <a:pt x="9467" y="11012"/>
                  </a:lnTo>
                  <a:cubicBezTo>
                    <a:pt x="9006" y="11555"/>
                    <a:pt x="8491" y="12016"/>
                    <a:pt x="7921" y="12396"/>
                  </a:cubicBezTo>
                  <a:cubicBezTo>
                    <a:pt x="7704" y="12450"/>
                    <a:pt x="7487" y="12477"/>
                    <a:pt x="7243" y="12531"/>
                  </a:cubicBezTo>
                  <a:cubicBezTo>
                    <a:pt x="7568" y="12179"/>
                    <a:pt x="7840" y="11799"/>
                    <a:pt x="8111" y="11392"/>
                  </a:cubicBezTo>
                  <a:cubicBezTo>
                    <a:pt x="8355" y="11365"/>
                    <a:pt x="8572" y="11311"/>
                    <a:pt x="8816" y="11229"/>
                  </a:cubicBezTo>
                  <a:cubicBezTo>
                    <a:pt x="9033" y="11175"/>
                    <a:pt x="9250" y="11094"/>
                    <a:pt x="9467" y="11012"/>
                  </a:cubicBezTo>
                  <a:close/>
                  <a:moveTo>
                    <a:pt x="5073" y="11311"/>
                  </a:moveTo>
                  <a:cubicBezTo>
                    <a:pt x="5480" y="11419"/>
                    <a:pt x="5914" y="11473"/>
                    <a:pt x="6321" y="11501"/>
                  </a:cubicBezTo>
                  <a:lnTo>
                    <a:pt x="6321" y="12585"/>
                  </a:lnTo>
                  <a:lnTo>
                    <a:pt x="6294" y="12585"/>
                  </a:lnTo>
                  <a:cubicBezTo>
                    <a:pt x="6158" y="12585"/>
                    <a:pt x="6049" y="12585"/>
                    <a:pt x="5914" y="12558"/>
                  </a:cubicBezTo>
                  <a:cubicBezTo>
                    <a:pt x="5670" y="12287"/>
                    <a:pt x="5426" y="11935"/>
                    <a:pt x="5182" y="11501"/>
                  </a:cubicBezTo>
                  <a:cubicBezTo>
                    <a:pt x="5154" y="11446"/>
                    <a:pt x="5100" y="11365"/>
                    <a:pt x="5073" y="11311"/>
                  </a:cubicBezTo>
                  <a:close/>
                  <a:moveTo>
                    <a:pt x="7785" y="11446"/>
                  </a:moveTo>
                  <a:cubicBezTo>
                    <a:pt x="7514" y="11853"/>
                    <a:pt x="7216" y="12233"/>
                    <a:pt x="6890" y="12558"/>
                  </a:cubicBezTo>
                  <a:cubicBezTo>
                    <a:pt x="6782" y="12558"/>
                    <a:pt x="6673" y="12585"/>
                    <a:pt x="6565" y="12585"/>
                  </a:cubicBezTo>
                  <a:lnTo>
                    <a:pt x="6565" y="11501"/>
                  </a:lnTo>
                  <a:lnTo>
                    <a:pt x="6836" y="11501"/>
                  </a:lnTo>
                  <a:cubicBezTo>
                    <a:pt x="7162" y="11501"/>
                    <a:pt x="7487" y="11473"/>
                    <a:pt x="7785" y="11446"/>
                  </a:cubicBezTo>
                  <a:close/>
                  <a:moveTo>
                    <a:pt x="6131" y="0"/>
                  </a:moveTo>
                  <a:cubicBezTo>
                    <a:pt x="6049" y="0"/>
                    <a:pt x="5968" y="27"/>
                    <a:pt x="5860" y="27"/>
                  </a:cubicBezTo>
                  <a:lnTo>
                    <a:pt x="5724" y="27"/>
                  </a:lnTo>
                  <a:cubicBezTo>
                    <a:pt x="5317" y="81"/>
                    <a:pt x="4937" y="163"/>
                    <a:pt x="4558" y="271"/>
                  </a:cubicBezTo>
                  <a:cubicBezTo>
                    <a:pt x="4449" y="298"/>
                    <a:pt x="4341" y="326"/>
                    <a:pt x="4259" y="380"/>
                  </a:cubicBezTo>
                  <a:cubicBezTo>
                    <a:pt x="4232" y="380"/>
                    <a:pt x="4205" y="407"/>
                    <a:pt x="4178" y="407"/>
                  </a:cubicBezTo>
                  <a:cubicBezTo>
                    <a:pt x="3907" y="515"/>
                    <a:pt x="3663" y="624"/>
                    <a:pt x="3418" y="760"/>
                  </a:cubicBezTo>
                  <a:lnTo>
                    <a:pt x="3391" y="760"/>
                  </a:lnTo>
                  <a:cubicBezTo>
                    <a:pt x="2984" y="977"/>
                    <a:pt x="2605" y="1248"/>
                    <a:pt x="2279" y="1519"/>
                  </a:cubicBezTo>
                  <a:cubicBezTo>
                    <a:pt x="1276" y="2360"/>
                    <a:pt x="570" y="3472"/>
                    <a:pt x="218" y="4747"/>
                  </a:cubicBezTo>
                  <a:cubicBezTo>
                    <a:pt x="136" y="5045"/>
                    <a:pt x="82" y="5343"/>
                    <a:pt x="55" y="5669"/>
                  </a:cubicBezTo>
                  <a:cubicBezTo>
                    <a:pt x="55" y="5669"/>
                    <a:pt x="55" y="5696"/>
                    <a:pt x="28" y="5696"/>
                  </a:cubicBezTo>
                  <a:lnTo>
                    <a:pt x="28" y="5723"/>
                  </a:lnTo>
                  <a:cubicBezTo>
                    <a:pt x="28" y="5832"/>
                    <a:pt x="28" y="5967"/>
                    <a:pt x="1" y="6076"/>
                  </a:cubicBezTo>
                  <a:cubicBezTo>
                    <a:pt x="1" y="6184"/>
                    <a:pt x="1" y="6293"/>
                    <a:pt x="1" y="6401"/>
                  </a:cubicBezTo>
                  <a:cubicBezTo>
                    <a:pt x="1" y="6483"/>
                    <a:pt x="1" y="6537"/>
                    <a:pt x="1" y="6591"/>
                  </a:cubicBezTo>
                  <a:cubicBezTo>
                    <a:pt x="1" y="6645"/>
                    <a:pt x="1" y="6727"/>
                    <a:pt x="28" y="6781"/>
                  </a:cubicBezTo>
                  <a:cubicBezTo>
                    <a:pt x="28" y="6835"/>
                    <a:pt x="28" y="6889"/>
                    <a:pt x="28" y="6944"/>
                  </a:cubicBezTo>
                  <a:cubicBezTo>
                    <a:pt x="28" y="7052"/>
                    <a:pt x="28" y="7161"/>
                    <a:pt x="55" y="7242"/>
                  </a:cubicBezTo>
                  <a:cubicBezTo>
                    <a:pt x="55" y="7269"/>
                    <a:pt x="55" y="7269"/>
                    <a:pt x="55" y="7269"/>
                  </a:cubicBezTo>
                  <a:cubicBezTo>
                    <a:pt x="55" y="7296"/>
                    <a:pt x="82" y="7323"/>
                    <a:pt x="82" y="7351"/>
                  </a:cubicBezTo>
                  <a:cubicBezTo>
                    <a:pt x="82" y="7378"/>
                    <a:pt x="82" y="7378"/>
                    <a:pt x="82" y="7378"/>
                  </a:cubicBezTo>
                  <a:cubicBezTo>
                    <a:pt x="82" y="7459"/>
                    <a:pt x="109" y="7540"/>
                    <a:pt x="109" y="7622"/>
                  </a:cubicBezTo>
                  <a:cubicBezTo>
                    <a:pt x="136" y="7730"/>
                    <a:pt x="164" y="7866"/>
                    <a:pt x="191" y="7974"/>
                  </a:cubicBezTo>
                  <a:cubicBezTo>
                    <a:pt x="787" y="10280"/>
                    <a:pt x="2632" y="12097"/>
                    <a:pt x="4965" y="12640"/>
                  </a:cubicBezTo>
                  <a:cubicBezTo>
                    <a:pt x="5046" y="12667"/>
                    <a:pt x="5100" y="12667"/>
                    <a:pt x="5182" y="12694"/>
                  </a:cubicBezTo>
                  <a:lnTo>
                    <a:pt x="5290" y="12721"/>
                  </a:lnTo>
                  <a:cubicBezTo>
                    <a:pt x="5371" y="12721"/>
                    <a:pt x="5426" y="12721"/>
                    <a:pt x="5480" y="12748"/>
                  </a:cubicBezTo>
                  <a:lnTo>
                    <a:pt x="5588" y="12748"/>
                  </a:lnTo>
                  <a:cubicBezTo>
                    <a:pt x="5670" y="12775"/>
                    <a:pt x="5724" y="12775"/>
                    <a:pt x="5805" y="12775"/>
                  </a:cubicBezTo>
                  <a:lnTo>
                    <a:pt x="5832" y="12775"/>
                  </a:lnTo>
                  <a:cubicBezTo>
                    <a:pt x="5914" y="12775"/>
                    <a:pt x="5968" y="12802"/>
                    <a:pt x="6022" y="12802"/>
                  </a:cubicBezTo>
                  <a:lnTo>
                    <a:pt x="6809" y="12802"/>
                  </a:lnTo>
                  <a:cubicBezTo>
                    <a:pt x="6890" y="12802"/>
                    <a:pt x="6945" y="12775"/>
                    <a:pt x="6999" y="12775"/>
                  </a:cubicBezTo>
                  <a:cubicBezTo>
                    <a:pt x="7107" y="12775"/>
                    <a:pt x="7189" y="12748"/>
                    <a:pt x="7297" y="12748"/>
                  </a:cubicBezTo>
                  <a:cubicBezTo>
                    <a:pt x="7351" y="12748"/>
                    <a:pt x="7406" y="12721"/>
                    <a:pt x="7487" y="12721"/>
                  </a:cubicBezTo>
                  <a:cubicBezTo>
                    <a:pt x="7677" y="12694"/>
                    <a:pt x="7867" y="12640"/>
                    <a:pt x="8030" y="12585"/>
                  </a:cubicBezTo>
                  <a:cubicBezTo>
                    <a:pt x="10064" y="12070"/>
                    <a:pt x="11691" y="10578"/>
                    <a:pt x="12396" y="8625"/>
                  </a:cubicBezTo>
                  <a:cubicBezTo>
                    <a:pt x="12424" y="8598"/>
                    <a:pt x="12424" y="8571"/>
                    <a:pt x="12424" y="8544"/>
                  </a:cubicBezTo>
                  <a:cubicBezTo>
                    <a:pt x="12451" y="8463"/>
                    <a:pt x="12505" y="8381"/>
                    <a:pt x="12532" y="8273"/>
                  </a:cubicBezTo>
                  <a:cubicBezTo>
                    <a:pt x="12532" y="8246"/>
                    <a:pt x="12532" y="8219"/>
                    <a:pt x="12559" y="8191"/>
                  </a:cubicBezTo>
                  <a:cubicBezTo>
                    <a:pt x="12559" y="8110"/>
                    <a:pt x="12586" y="8029"/>
                    <a:pt x="12613" y="7947"/>
                  </a:cubicBezTo>
                  <a:cubicBezTo>
                    <a:pt x="12613" y="7893"/>
                    <a:pt x="12641" y="7839"/>
                    <a:pt x="12668" y="7785"/>
                  </a:cubicBezTo>
                  <a:cubicBezTo>
                    <a:pt x="12668" y="7703"/>
                    <a:pt x="12695" y="7622"/>
                    <a:pt x="12695" y="7540"/>
                  </a:cubicBezTo>
                  <a:cubicBezTo>
                    <a:pt x="12695" y="7513"/>
                    <a:pt x="12722" y="7513"/>
                    <a:pt x="12722" y="7486"/>
                  </a:cubicBezTo>
                  <a:cubicBezTo>
                    <a:pt x="12749" y="7378"/>
                    <a:pt x="12749" y="7215"/>
                    <a:pt x="12776" y="7106"/>
                  </a:cubicBezTo>
                  <a:cubicBezTo>
                    <a:pt x="12776" y="7079"/>
                    <a:pt x="12776" y="7052"/>
                    <a:pt x="12776" y="7052"/>
                  </a:cubicBezTo>
                  <a:cubicBezTo>
                    <a:pt x="12776" y="7025"/>
                    <a:pt x="12776" y="6998"/>
                    <a:pt x="12776" y="6998"/>
                  </a:cubicBezTo>
                  <a:cubicBezTo>
                    <a:pt x="12803" y="6808"/>
                    <a:pt x="12803" y="6591"/>
                    <a:pt x="12803" y="6401"/>
                  </a:cubicBezTo>
                  <a:cubicBezTo>
                    <a:pt x="12803" y="6293"/>
                    <a:pt x="12803" y="6211"/>
                    <a:pt x="12803" y="6103"/>
                  </a:cubicBezTo>
                  <a:cubicBezTo>
                    <a:pt x="12803" y="6022"/>
                    <a:pt x="12803" y="5940"/>
                    <a:pt x="12776" y="5886"/>
                  </a:cubicBezTo>
                  <a:cubicBezTo>
                    <a:pt x="12776" y="5805"/>
                    <a:pt x="12776" y="5723"/>
                    <a:pt x="12776" y="5642"/>
                  </a:cubicBezTo>
                  <a:cubicBezTo>
                    <a:pt x="12722" y="5262"/>
                    <a:pt x="12641" y="4882"/>
                    <a:pt x="12532" y="4503"/>
                  </a:cubicBezTo>
                  <a:cubicBezTo>
                    <a:pt x="12505" y="4475"/>
                    <a:pt x="12505" y="4448"/>
                    <a:pt x="12478" y="4394"/>
                  </a:cubicBezTo>
                  <a:cubicBezTo>
                    <a:pt x="12424" y="4231"/>
                    <a:pt x="12369" y="4041"/>
                    <a:pt x="12288" y="3852"/>
                  </a:cubicBezTo>
                  <a:cubicBezTo>
                    <a:pt x="12288" y="3852"/>
                    <a:pt x="12261" y="3825"/>
                    <a:pt x="12261" y="3825"/>
                  </a:cubicBezTo>
                  <a:cubicBezTo>
                    <a:pt x="12179" y="3635"/>
                    <a:pt x="12098" y="3445"/>
                    <a:pt x="11990" y="3255"/>
                  </a:cubicBezTo>
                  <a:cubicBezTo>
                    <a:pt x="11312" y="2061"/>
                    <a:pt x="10254" y="1085"/>
                    <a:pt x="8979" y="543"/>
                  </a:cubicBezTo>
                  <a:lnTo>
                    <a:pt x="8952" y="543"/>
                  </a:lnTo>
                  <a:cubicBezTo>
                    <a:pt x="8897" y="515"/>
                    <a:pt x="8816" y="488"/>
                    <a:pt x="8762" y="461"/>
                  </a:cubicBezTo>
                  <a:cubicBezTo>
                    <a:pt x="8626" y="407"/>
                    <a:pt x="8464" y="326"/>
                    <a:pt x="8328" y="298"/>
                  </a:cubicBezTo>
                  <a:cubicBezTo>
                    <a:pt x="8247" y="271"/>
                    <a:pt x="8192" y="244"/>
                    <a:pt x="8111" y="244"/>
                  </a:cubicBezTo>
                  <a:cubicBezTo>
                    <a:pt x="7948" y="190"/>
                    <a:pt x="7813" y="163"/>
                    <a:pt x="7650" y="109"/>
                  </a:cubicBezTo>
                  <a:lnTo>
                    <a:pt x="7650" y="109"/>
                  </a:lnTo>
                  <a:cubicBezTo>
                    <a:pt x="7650" y="109"/>
                    <a:pt x="7677" y="136"/>
                    <a:pt x="7677" y="136"/>
                  </a:cubicBezTo>
                  <a:lnTo>
                    <a:pt x="7650" y="136"/>
                  </a:lnTo>
                  <a:cubicBezTo>
                    <a:pt x="7623" y="109"/>
                    <a:pt x="7596" y="109"/>
                    <a:pt x="7568" y="109"/>
                  </a:cubicBezTo>
                  <a:cubicBezTo>
                    <a:pt x="7514" y="109"/>
                    <a:pt x="7460" y="81"/>
                    <a:pt x="7406" y="81"/>
                  </a:cubicBezTo>
                  <a:cubicBezTo>
                    <a:pt x="7324" y="81"/>
                    <a:pt x="7243" y="54"/>
                    <a:pt x="7189" y="54"/>
                  </a:cubicBezTo>
                  <a:lnTo>
                    <a:pt x="7162" y="54"/>
                  </a:lnTo>
                  <a:cubicBezTo>
                    <a:pt x="6917" y="27"/>
                    <a:pt x="6673" y="0"/>
                    <a:pt x="64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4" name="Google Shape;914;p39"/>
            <p:cNvSpPr/>
            <p:nvPr/>
          </p:nvSpPr>
          <p:spPr>
            <a:xfrm rot="477948">
              <a:off x="12973160" y="1718416"/>
              <a:ext cx="71211" cy="19716"/>
            </a:xfrm>
            <a:custGeom>
              <a:avLst/>
              <a:gdLst/>
              <a:ahLst/>
              <a:cxnLst/>
              <a:rect l="l" t="t" r="r" b="b"/>
              <a:pathLst>
                <a:path w="3825" h="1059" extrusionOk="0">
                  <a:moveTo>
                    <a:pt x="0" y="1"/>
                  </a:moveTo>
                  <a:cubicBezTo>
                    <a:pt x="0" y="28"/>
                    <a:pt x="27" y="55"/>
                    <a:pt x="27" y="82"/>
                  </a:cubicBezTo>
                  <a:lnTo>
                    <a:pt x="353" y="1058"/>
                  </a:lnTo>
                  <a:lnTo>
                    <a:pt x="382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5" name="Google Shape;915;p39"/>
            <p:cNvSpPr/>
            <p:nvPr/>
          </p:nvSpPr>
          <p:spPr>
            <a:xfrm rot="477948">
              <a:off x="13517516" y="1811624"/>
              <a:ext cx="310571" cy="78788"/>
            </a:xfrm>
            <a:custGeom>
              <a:avLst/>
              <a:gdLst/>
              <a:ahLst/>
              <a:cxnLst/>
              <a:rect l="l" t="t" r="r" b="b"/>
              <a:pathLst>
                <a:path w="16682" h="4232" extrusionOk="0">
                  <a:moveTo>
                    <a:pt x="0" y="1"/>
                  </a:moveTo>
                  <a:lnTo>
                    <a:pt x="1384" y="4232"/>
                  </a:lnTo>
                  <a:lnTo>
                    <a:pt x="16410" y="4232"/>
                  </a:lnTo>
                  <a:lnTo>
                    <a:pt x="166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6" name="Google Shape;916;p39"/>
            <p:cNvSpPr/>
            <p:nvPr/>
          </p:nvSpPr>
          <p:spPr>
            <a:xfrm rot="477948">
              <a:off x="12409510" y="1799908"/>
              <a:ext cx="2238041" cy="1817908"/>
            </a:xfrm>
            <a:custGeom>
              <a:avLst/>
              <a:gdLst/>
              <a:ahLst/>
              <a:cxnLst/>
              <a:rect l="l" t="t" r="r" b="b"/>
              <a:pathLst>
                <a:path w="120214" h="97647" extrusionOk="0">
                  <a:moveTo>
                    <a:pt x="16926" y="1"/>
                  </a:moveTo>
                  <a:lnTo>
                    <a:pt x="16926" y="97321"/>
                  </a:lnTo>
                  <a:cubicBezTo>
                    <a:pt x="7026" y="97456"/>
                    <a:pt x="1" y="97565"/>
                    <a:pt x="1" y="97646"/>
                  </a:cubicBezTo>
                  <a:cubicBezTo>
                    <a:pt x="1" y="97565"/>
                    <a:pt x="10634" y="97456"/>
                    <a:pt x="25606" y="97321"/>
                  </a:cubicBezTo>
                  <a:cubicBezTo>
                    <a:pt x="57476" y="97077"/>
                    <a:pt x="109202" y="96833"/>
                    <a:pt x="118695" y="96805"/>
                  </a:cubicBezTo>
                  <a:cubicBezTo>
                    <a:pt x="119671" y="96805"/>
                    <a:pt x="120214" y="96778"/>
                    <a:pt x="120214" y="96778"/>
                  </a:cubicBezTo>
                  <a:lnTo>
                    <a:pt x="120214" y="25714"/>
                  </a:lnTo>
                  <a:lnTo>
                    <a:pt x="115847" y="24656"/>
                  </a:lnTo>
                  <a:lnTo>
                    <a:pt x="115847" y="77792"/>
                  </a:lnTo>
                  <a:lnTo>
                    <a:pt x="115874" y="77792"/>
                  </a:lnTo>
                  <a:lnTo>
                    <a:pt x="115874" y="93089"/>
                  </a:lnTo>
                  <a:lnTo>
                    <a:pt x="46057" y="93089"/>
                  </a:lnTo>
                  <a:lnTo>
                    <a:pt x="46057" y="93306"/>
                  </a:lnTo>
                  <a:cubicBezTo>
                    <a:pt x="46057" y="93415"/>
                    <a:pt x="45976" y="93469"/>
                    <a:pt x="45895" y="93469"/>
                  </a:cubicBezTo>
                  <a:cubicBezTo>
                    <a:pt x="45813" y="93469"/>
                    <a:pt x="45732" y="93415"/>
                    <a:pt x="45732" y="93306"/>
                  </a:cubicBezTo>
                  <a:lnTo>
                    <a:pt x="45732" y="93089"/>
                  </a:lnTo>
                  <a:lnTo>
                    <a:pt x="21646" y="93089"/>
                  </a:lnTo>
                  <a:lnTo>
                    <a:pt x="21646" y="77792"/>
                  </a:lnTo>
                  <a:lnTo>
                    <a:pt x="21890" y="77792"/>
                  </a:lnTo>
                  <a:lnTo>
                    <a:pt x="21890" y="4232"/>
                  </a:lnTo>
                  <a:lnTo>
                    <a:pt x="23924" y="4232"/>
                  </a:lnTo>
                  <a:lnTo>
                    <a:pt x="22649" y="272"/>
                  </a:lnTo>
                  <a:cubicBezTo>
                    <a:pt x="22622" y="190"/>
                    <a:pt x="22649" y="82"/>
                    <a:pt x="22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7" name="Google Shape;917;p39"/>
            <p:cNvSpPr/>
            <p:nvPr/>
          </p:nvSpPr>
          <p:spPr>
            <a:xfrm rot="477948">
              <a:off x="14529108" y="1947489"/>
              <a:ext cx="230275" cy="64155"/>
            </a:xfrm>
            <a:custGeom>
              <a:avLst/>
              <a:gdLst/>
              <a:ahLst/>
              <a:cxnLst/>
              <a:rect l="l" t="t" r="r" b="b"/>
              <a:pathLst>
                <a:path w="12369" h="3446" extrusionOk="0">
                  <a:moveTo>
                    <a:pt x="0" y="1"/>
                  </a:moveTo>
                  <a:lnTo>
                    <a:pt x="12369" y="3445"/>
                  </a:lnTo>
                  <a:lnTo>
                    <a:pt x="123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8" name="Google Shape;918;p39"/>
            <p:cNvSpPr/>
            <p:nvPr/>
          </p:nvSpPr>
          <p:spPr>
            <a:xfrm rot="477948">
              <a:off x="14357017" y="1916732"/>
              <a:ext cx="133839" cy="78788"/>
            </a:xfrm>
            <a:custGeom>
              <a:avLst/>
              <a:gdLst/>
              <a:ahLst/>
              <a:cxnLst/>
              <a:rect l="l" t="t" r="r" b="b"/>
              <a:pathLst>
                <a:path w="7189" h="4232" extrusionOk="0">
                  <a:moveTo>
                    <a:pt x="245" y="1"/>
                  </a:moveTo>
                  <a:lnTo>
                    <a:pt x="1" y="4232"/>
                  </a:lnTo>
                  <a:lnTo>
                    <a:pt x="6077" y="4232"/>
                  </a:lnTo>
                  <a:lnTo>
                    <a:pt x="71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19" name="Google Shape;919;p39"/>
            <p:cNvSpPr/>
            <p:nvPr/>
          </p:nvSpPr>
          <p:spPr>
            <a:xfrm rot="477948">
              <a:off x="12270050" y="1656311"/>
              <a:ext cx="464591" cy="1817908"/>
            </a:xfrm>
            <a:custGeom>
              <a:avLst/>
              <a:gdLst/>
              <a:ahLst/>
              <a:cxnLst/>
              <a:rect l="l" t="t" r="r" b="b"/>
              <a:pathLst>
                <a:path w="24955" h="97647" extrusionOk="0">
                  <a:moveTo>
                    <a:pt x="8029" y="1"/>
                  </a:moveTo>
                  <a:lnTo>
                    <a:pt x="8029" y="44592"/>
                  </a:lnTo>
                  <a:lnTo>
                    <a:pt x="7568" y="45080"/>
                  </a:lnTo>
                  <a:lnTo>
                    <a:pt x="0" y="52973"/>
                  </a:lnTo>
                  <a:lnTo>
                    <a:pt x="0" y="96154"/>
                  </a:lnTo>
                  <a:lnTo>
                    <a:pt x="8029" y="96154"/>
                  </a:lnTo>
                  <a:lnTo>
                    <a:pt x="8029" y="97646"/>
                  </a:lnTo>
                  <a:cubicBezTo>
                    <a:pt x="8029" y="97565"/>
                    <a:pt x="15054" y="97456"/>
                    <a:pt x="24954" y="97321"/>
                  </a:cubicBezTo>
                  <a:lnTo>
                    <a:pt x="249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0" name="Google Shape;920;p39"/>
            <p:cNvSpPr/>
            <p:nvPr/>
          </p:nvSpPr>
          <p:spPr>
            <a:xfrm rot="477948">
              <a:off x="12995529" y="1853697"/>
              <a:ext cx="729196" cy="1369998"/>
            </a:xfrm>
            <a:custGeom>
              <a:avLst/>
              <a:gdLst/>
              <a:ahLst/>
              <a:cxnLst/>
              <a:rect l="l" t="t" r="r" b="b"/>
              <a:pathLst>
                <a:path w="39168" h="73588" extrusionOk="0">
                  <a:moveTo>
                    <a:pt x="24141" y="1"/>
                  </a:moveTo>
                  <a:lnTo>
                    <a:pt x="26989" y="8735"/>
                  </a:lnTo>
                  <a:lnTo>
                    <a:pt x="0" y="17930"/>
                  </a:lnTo>
                  <a:lnTo>
                    <a:pt x="5262" y="34150"/>
                  </a:lnTo>
                  <a:cubicBezTo>
                    <a:pt x="5561" y="33146"/>
                    <a:pt x="6130" y="31654"/>
                    <a:pt x="7107" y="31627"/>
                  </a:cubicBezTo>
                  <a:cubicBezTo>
                    <a:pt x="7297" y="31627"/>
                    <a:pt x="7731" y="31980"/>
                    <a:pt x="8354" y="32604"/>
                  </a:cubicBezTo>
                  <a:cubicBezTo>
                    <a:pt x="8382" y="32631"/>
                    <a:pt x="8409" y="32658"/>
                    <a:pt x="8436" y="32685"/>
                  </a:cubicBezTo>
                  <a:cubicBezTo>
                    <a:pt x="8490" y="32766"/>
                    <a:pt x="8571" y="32821"/>
                    <a:pt x="8626" y="32902"/>
                  </a:cubicBezTo>
                  <a:cubicBezTo>
                    <a:pt x="9467" y="33797"/>
                    <a:pt x="10579" y="35072"/>
                    <a:pt x="11799" y="36618"/>
                  </a:cubicBezTo>
                  <a:cubicBezTo>
                    <a:pt x="11826" y="36645"/>
                    <a:pt x="11853" y="36672"/>
                    <a:pt x="11853" y="36699"/>
                  </a:cubicBezTo>
                  <a:cubicBezTo>
                    <a:pt x="11935" y="36781"/>
                    <a:pt x="12016" y="36889"/>
                    <a:pt x="12098" y="36998"/>
                  </a:cubicBezTo>
                  <a:cubicBezTo>
                    <a:pt x="17522" y="43752"/>
                    <a:pt x="25280" y="54818"/>
                    <a:pt x="25497" y="57286"/>
                  </a:cubicBezTo>
                  <a:cubicBezTo>
                    <a:pt x="25795" y="60921"/>
                    <a:pt x="23001" y="64773"/>
                    <a:pt x="23001" y="64773"/>
                  </a:cubicBezTo>
                  <a:lnTo>
                    <a:pt x="28182" y="73588"/>
                  </a:lnTo>
                  <a:lnTo>
                    <a:pt x="34366" y="73588"/>
                  </a:lnTo>
                  <a:lnTo>
                    <a:pt x="33932" y="69601"/>
                  </a:lnTo>
                  <a:lnTo>
                    <a:pt x="31518" y="67431"/>
                  </a:lnTo>
                  <a:lnTo>
                    <a:pt x="31491" y="67431"/>
                  </a:lnTo>
                  <a:cubicBezTo>
                    <a:pt x="30677" y="66698"/>
                    <a:pt x="30081" y="65722"/>
                    <a:pt x="29809" y="64637"/>
                  </a:cubicBezTo>
                  <a:lnTo>
                    <a:pt x="26283" y="50560"/>
                  </a:lnTo>
                  <a:cubicBezTo>
                    <a:pt x="26283" y="50560"/>
                    <a:pt x="26066" y="46138"/>
                    <a:pt x="29348" y="45596"/>
                  </a:cubicBezTo>
                  <a:cubicBezTo>
                    <a:pt x="29050" y="45108"/>
                    <a:pt x="28779" y="44620"/>
                    <a:pt x="28508" y="44050"/>
                  </a:cubicBezTo>
                  <a:cubicBezTo>
                    <a:pt x="27938" y="42965"/>
                    <a:pt x="27857" y="41989"/>
                    <a:pt x="28236" y="41093"/>
                  </a:cubicBezTo>
                  <a:cubicBezTo>
                    <a:pt x="28779" y="39819"/>
                    <a:pt x="30162" y="39222"/>
                    <a:pt x="30650" y="39032"/>
                  </a:cubicBezTo>
                  <a:cubicBezTo>
                    <a:pt x="29538" y="36048"/>
                    <a:pt x="31789" y="34638"/>
                    <a:pt x="31817" y="34611"/>
                  </a:cubicBezTo>
                  <a:lnTo>
                    <a:pt x="31871" y="34611"/>
                  </a:lnTo>
                  <a:cubicBezTo>
                    <a:pt x="31437" y="33906"/>
                    <a:pt x="31057" y="33146"/>
                    <a:pt x="30705" y="32278"/>
                  </a:cubicBezTo>
                  <a:cubicBezTo>
                    <a:pt x="29891" y="30325"/>
                    <a:pt x="30759" y="28535"/>
                    <a:pt x="33064" y="27423"/>
                  </a:cubicBezTo>
                  <a:cubicBezTo>
                    <a:pt x="33435" y="27241"/>
                    <a:pt x="33811" y="27163"/>
                    <a:pt x="34183" y="27163"/>
                  </a:cubicBezTo>
                  <a:cubicBezTo>
                    <a:pt x="35417" y="27163"/>
                    <a:pt x="36600" y="28016"/>
                    <a:pt x="37350" y="28725"/>
                  </a:cubicBezTo>
                  <a:lnTo>
                    <a:pt x="3916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1" name="Google Shape;921;p39"/>
            <p:cNvSpPr/>
            <p:nvPr/>
          </p:nvSpPr>
          <p:spPr>
            <a:xfrm rot="477948">
              <a:off x="13695873" y="1948547"/>
              <a:ext cx="676677" cy="1369477"/>
            </a:xfrm>
            <a:custGeom>
              <a:avLst/>
              <a:gdLst/>
              <a:ahLst/>
              <a:cxnLst/>
              <a:rect l="l" t="t" r="r" b="b"/>
              <a:pathLst>
                <a:path w="36347" h="73560" extrusionOk="0">
                  <a:moveTo>
                    <a:pt x="30271" y="0"/>
                  </a:moveTo>
                  <a:lnTo>
                    <a:pt x="29539" y="12992"/>
                  </a:lnTo>
                  <a:lnTo>
                    <a:pt x="1086" y="11745"/>
                  </a:lnTo>
                  <a:lnTo>
                    <a:pt x="55" y="29294"/>
                  </a:lnTo>
                  <a:cubicBezTo>
                    <a:pt x="28" y="29294"/>
                    <a:pt x="1" y="29294"/>
                    <a:pt x="1" y="29321"/>
                  </a:cubicBezTo>
                  <a:cubicBezTo>
                    <a:pt x="55" y="29375"/>
                    <a:pt x="109" y="29429"/>
                    <a:pt x="136" y="29484"/>
                  </a:cubicBezTo>
                  <a:cubicBezTo>
                    <a:pt x="264" y="29444"/>
                    <a:pt x="452" y="29401"/>
                    <a:pt x="686" y="29401"/>
                  </a:cubicBezTo>
                  <a:cubicBezTo>
                    <a:pt x="1096" y="29401"/>
                    <a:pt x="1647" y="29534"/>
                    <a:pt x="2252" y="30053"/>
                  </a:cubicBezTo>
                  <a:cubicBezTo>
                    <a:pt x="2306" y="30053"/>
                    <a:pt x="2333" y="30053"/>
                    <a:pt x="2388" y="30107"/>
                  </a:cubicBezTo>
                  <a:cubicBezTo>
                    <a:pt x="2388" y="30135"/>
                    <a:pt x="2388" y="30162"/>
                    <a:pt x="2415" y="30189"/>
                  </a:cubicBezTo>
                  <a:cubicBezTo>
                    <a:pt x="2605" y="30379"/>
                    <a:pt x="2794" y="30596"/>
                    <a:pt x="2984" y="30867"/>
                  </a:cubicBezTo>
                  <a:cubicBezTo>
                    <a:pt x="4178" y="32521"/>
                    <a:pt x="11772" y="50830"/>
                    <a:pt x="12098" y="51617"/>
                  </a:cubicBezTo>
                  <a:cubicBezTo>
                    <a:pt x="12125" y="51698"/>
                    <a:pt x="12098" y="51752"/>
                    <a:pt x="12044" y="51806"/>
                  </a:cubicBezTo>
                  <a:cubicBezTo>
                    <a:pt x="12423" y="52756"/>
                    <a:pt x="12695" y="53488"/>
                    <a:pt x="12830" y="53949"/>
                  </a:cubicBezTo>
                  <a:cubicBezTo>
                    <a:pt x="13156" y="54953"/>
                    <a:pt x="14621" y="60323"/>
                    <a:pt x="14919" y="60974"/>
                  </a:cubicBezTo>
                  <a:cubicBezTo>
                    <a:pt x="15027" y="61246"/>
                    <a:pt x="16519" y="67213"/>
                    <a:pt x="18092" y="73560"/>
                  </a:cubicBezTo>
                  <a:lnTo>
                    <a:pt x="19666" y="73560"/>
                  </a:lnTo>
                  <a:cubicBezTo>
                    <a:pt x="18716" y="72556"/>
                    <a:pt x="17930" y="71254"/>
                    <a:pt x="18092" y="69925"/>
                  </a:cubicBezTo>
                  <a:cubicBezTo>
                    <a:pt x="18391" y="67511"/>
                    <a:pt x="19530" y="59049"/>
                    <a:pt x="19693" y="57719"/>
                  </a:cubicBezTo>
                  <a:lnTo>
                    <a:pt x="19693" y="57719"/>
                  </a:lnTo>
                  <a:cubicBezTo>
                    <a:pt x="19232" y="57909"/>
                    <a:pt x="18798" y="58018"/>
                    <a:pt x="18418" y="58018"/>
                  </a:cubicBezTo>
                  <a:cubicBezTo>
                    <a:pt x="18065" y="58018"/>
                    <a:pt x="17740" y="57936"/>
                    <a:pt x="17441" y="57801"/>
                  </a:cubicBezTo>
                  <a:cubicBezTo>
                    <a:pt x="16248" y="57231"/>
                    <a:pt x="15326" y="55550"/>
                    <a:pt x="14349" y="52159"/>
                  </a:cubicBezTo>
                  <a:cubicBezTo>
                    <a:pt x="13861" y="50450"/>
                    <a:pt x="13942" y="49230"/>
                    <a:pt x="14621" y="48497"/>
                  </a:cubicBezTo>
                  <a:cubicBezTo>
                    <a:pt x="15132" y="47922"/>
                    <a:pt x="15879" y="47799"/>
                    <a:pt x="16398" y="47799"/>
                  </a:cubicBezTo>
                  <a:cubicBezTo>
                    <a:pt x="16540" y="47799"/>
                    <a:pt x="16665" y="47808"/>
                    <a:pt x="16763" y="47819"/>
                  </a:cubicBezTo>
                  <a:cubicBezTo>
                    <a:pt x="16221" y="46165"/>
                    <a:pt x="16275" y="44809"/>
                    <a:pt x="16899" y="43832"/>
                  </a:cubicBezTo>
                  <a:cubicBezTo>
                    <a:pt x="17631" y="42693"/>
                    <a:pt x="18879" y="42394"/>
                    <a:pt x="19313" y="42340"/>
                  </a:cubicBezTo>
                  <a:cubicBezTo>
                    <a:pt x="19150" y="40957"/>
                    <a:pt x="19449" y="39845"/>
                    <a:pt x="20208" y="39031"/>
                  </a:cubicBezTo>
                  <a:cubicBezTo>
                    <a:pt x="21459" y="37714"/>
                    <a:pt x="23592" y="37554"/>
                    <a:pt x="24639" y="37554"/>
                  </a:cubicBezTo>
                  <a:cubicBezTo>
                    <a:pt x="24864" y="37554"/>
                    <a:pt x="25039" y="37562"/>
                    <a:pt x="25145" y="37566"/>
                  </a:cubicBezTo>
                  <a:cubicBezTo>
                    <a:pt x="24168" y="36888"/>
                    <a:pt x="20018" y="33878"/>
                    <a:pt x="21564" y="31192"/>
                  </a:cubicBezTo>
                  <a:cubicBezTo>
                    <a:pt x="21992" y="30444"/>
                    <a:pt x="22687" y="30163"/>
                    <a:pt x="23493" y="30163"/>
                  </a:cubicBezTo>
                  <a:cubicBezTo>
                    <a:pt x="24938" y="30163"/>
                    <a:pt x="26739" y="31068"/>
                    <a:pt x="27993" y="31816"/>
                  </a:cubicBezTo>
                  <a:lnTo>
                    <a:pt x="3634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2" name="Google Shape;922;p39"/>
            <p:cNvSpPr/>
            <p:nvPr/>
          </p:nvSpPr>
          <p:spPr>
            <a:xfrm rot="477948">
              <a:off x="12842824" y="1798446"/>
              <a:ext cx="244927" cy="1369998"/>
            </a:xfrm>
            <a:custGeom>
              <a:avLst/>
              <a:gdLst/>
              <a:ahLst/>
              <a:cxnLst/>
              <a:rect l="l" t="t" r="r" b="b"/>
              <a:pathLst>
                <a:path w="13156" h="73588" extrusionOk="0">
                  <a:moveTo>
                    <a:pt x="1" y="1"/>
                  </a:moveTo>
                  <a:lnTo>
                    <a:pt x="1" y="73588"/>
                  </a:lnTo>
                  <a:lnTo>
                    <a:pt x="13156" y="73588"/>
                  </a:lnTo>
                  <a:lnTo>
                    <a:pt x="4015" y="58914"/>
                  </a:lnTo>
                  <a:cubicBezTo>
                    <a:pt x="4015" y="58914"/>
                    <a:pt x="3690" y="58127"/>
                    <a:pt x="3473" y="57151"/>
                  </a:cubicBezTo>
                  <a:cubicBezTo>
                    <a:pt x="3310" y="56283"/>
                    <a:pt x="3202" y="55279"/>
                    <a:pt x="3473" y="54411"/>
                  </a:cubicBezTo>
                  <a:cubicBezTo>
                    <a:pt x="3771" y="53516"/>
                    <a:pt x="4449" y="52784"/>
                    <a:pt x="5805" y="52621"/>
                  </a:cubicBezTo>
                  <a:lnTo>
                    <a:pt x="5833" y="52621"/>
                  </a:lnTo>
                  <a:cubicBezTo>
                    <a:pt x="4531" y="50722"/>
                    <a:pt x="4503" y="48905"/>
                    <a:pt x="5805" y="47603"/>
                  </a:cubicBezTo>
                  <a:cubicBezTo>
                    <a:pt x="6863" y="46518"/>
                    <a:pt x="8030" y="46328"/>
                    <a:pt x="8626" y="46301"/>
                  </a:cubicBezTo>
                  <a:cubicBezTo>
                    <a:pt x="8138" y="45542"/>
                    <a:pt x="7134" y="43724"/>
                    <a:pt x="7568" y="42206"/>
                  </a:cubicBezTo>
                  <a:cubicBezTo>
                    <a:pt x="7758" y="41473"/>
                    <a:pt x="8274" y="40931"/>
                    <a:pt x="9087" y="40578"/>
                  </a:cubicBezTo>
                  <a:cubicBezTo>
                    <a:pt x="9087" y="40578"/>
                    <a:pt x="9087" y="40551"/>
                    <a:pt x="9087" y="40551"/>
                  </a:cubicBezTo>
                  <a:cubicBezTo>
                    <a:pt x="8545" y="39710"/>
                    <a:pt x="8084" y="38734"/>
                    <a:pt x="7704" y="37649"/>
                  </a:cubicBezTo>
                  <a:cubicBezTo>
                    <a:pt x="7379" y="36726"/>
                    <a:pt x="7487" y="35886"/>
                    <a:pt x="8030" y="35180"/>
                  </a:cubicBezTo>
                  <a:cubicBezTo>
                    <a:pt x="8138" y="35018"/>
                    <a:pt x="8301" y="34855"/>
                    <a:pt x="8436" y="34746"/>
                  </a:cubicBezTo>
                  <a:cubicBezTo>
                    <a:pt x="8518" y="34665"/>
                    <a:pt x="8572" y="34611"/>
                    <a:pt x="8653" y="34557"/>
                  </a:cubicBezTo>
                  <a:cubicBezTo>
                    <a:pt x="8762" y="34475"/>
                    <a:pt x="8843" y="34421"/>
                    <a:pt x="8979" y="34367"/>
                  </a:cubicBezTo>
                  <a:cubicBezTo>
                    <a:pt x="9033" y="34312"/>
                    <a:pt x="9087" y="34285"/>
                    <a:pt x="9142" y="34258"/>
                  </a:cubicBezTo>
                  <a:cubicBezTo>
                    <a:pt x="9332" y="34150"/>
                    <a:pt x="9549" y="34068"/>
                    <a:pt x="9766" y="33987"/>
                  </a:cubicBezTo>
                  <a:cubicBezTo>
                    <a:pt x="9928" y="33933"/>
                    <a:pt x="10064" y="33906"/>
                    <a:pt x="10199" y="33878"/>
                  </a:cubicBezTo>
                  <a:cubicBezTo>
                    <a:pt x="10553" y="33784"/>
                    <a:pt x="10906" y="33710"/>
                    <a:pt x="11277" y="33710"/>
                  </a:cubicBezTo>
                  <a:cubicBezTo>
                    <a:pt x="11334" y="33710"/>
                    <a:pt x="11390" y="33712"/>
                    <a:pt x="11447" y="33716"/>
                  </a:cubicBezTo>
                  <a:lnTo>
                    <a:pt x="11583" y="33716"/>
                  </a:lnTo>
                  <a:cubicBezTo>
                    <a:pt x="12098" y="33770"/>
                    <a:pt x="12586" y="33987"/>
                    <a:pt x="12966" y="34312"/>
                  </a:cubicBezTo>
                  <a:lnTo>
                    <a:pt x="203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3" name="Google Shape;923;p39"/>
            <p:cNvSpPr/>
            <p:nvPr/>
          </p:nvSpPr>
          <p:spPr>
            <a:xfrm rot="477948">
              <a:off x="12907048" y="2722334"/>
              <a:ext cx="19" cy="1043"/>
            </a:xfrm>
            <a:custGeom>
              <a:avLst/>
              <a:gdLst/>
              <a:ahLst/>
              <a:cxnLst/>
              <a:rect l="l" t="t" r="r" b="b"/>
              <a:pathLst>
                <a:path w="1" h="56" extrusionOk="0">
                  <a:moveTo>
                    <a:pt x="1" y="55"/>
                  </a:moveTo>
                  <a:lnTo>
                    <a:pt x="1" y="1"/>
                  </a:lnTo>
                  <a:close/>
                </a:path>
              </a:pathLst>
            </a:custGeom>
            <a:solidFill>
              <a:srgbClr val="FADE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4" name="Google Shape;924;p39"/>
            <p:cNvSpPr/>
            <p:nvPr/>
          </p:nvSpPr>
          <p:spPr>
            <a:xfrm rot="477948">
              <a:off x="13966486" y="3013761"/>
              <a:ext cx="27274" cy="4859"/>
            </a:xfrm>
            <a:custGeom>
              <a:avLst/>
              <a:gdLst/>
              <a:ahLst/>
              <a:cxnLst/>
              <a:rect l="l" t="t" r="r" b="b"/>
              <a:pathLst>
                <a:path w="1465" h="261" extrusionOk="0">
                  <a:moveTo>
                    <a:pt x="0" y="0"/>
                  </a:moveTo>
                  <a:lnTo>
                    <a:pt x="0" y="0"/>
                  </a:lnTo>
                  <a:cubicBezTo>
                    <a:pt x="55" y="27"/>
                    <a:pt x="109" y="54"/>
                    <a:pt x="163" y="81"/>
                  </a:cubicBezTo>
                  <a:cubicBezTo>
                    <a:pt x="412" y="206"/>
                    <a:pt x="684" y="260"/>
                    <a:pt x="979" y="260"/>
                  </a:cubicBezTo>
                  <a:cubicBezTo>
                    <a:pt x="1134" y="260"/>
                    <a:pt x="1296" y="245"/>
                    <a:pt x="1465" y="217"/>
                  </a:cubicBezTo>
                  <a:cubicBezTo>
                    <a:pt x="1031" y="217"/>
                    <a:pt x="516" y="163"/>
                    <a:pt x="0" y="0"/>
                  </a:cubicBezTo>
                  <a:close/>
                </a:path>
              </a:pathLst>
            </a:custGeom>
            <a:solidFill>
              <a:srgbClr val="FADE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5" name="Google Shape;925;p39"/>
            <p:cNvSpPr/>
            <p:nvPr/>
          </p:nvSpPr>
          <p:spPr>
            <a:xfrm rot="477948">
              <a:off x="14203417" y="2311041"/>
              <a:ext cx="353502" cy="1056411"/>
            </a:xfrm>
            <a:custGeom>
              <a:avLst/>
              <a:gdLst/>
              <a:ahLst/>
              <a:cxnLst/>
              <a:rect l="l" t="t" r="r" b="b"/>
              <a:pathLst>
                <a:path w="18988" h="56744" extrusionOk="0">
                  <a:moveTo>
                    <a:pt x="3988" y="1"/>
                  </a:moveTo>
                  <a:lnTo>
                    <a:pt x="0" y="15434"/>
                  </a:lnTo>
                  <a:cubicBezTo>
                    <a:pt x="543" y="15760"/>
                    <a:pt x="868" y="16004"/>
                    <a:pt x="868" y="16004"/>
                  </a:cubicBezTo>
                  <a:cubicBezTo>
                    <a:pt x="868" y="16004"/>
                    <a:pt x="1248" y="16275"/>
                    <a:pt x="1872" y="16709"/>
                  </a:cubicBezTo>
                  <a:cubicBezTo>
                    <a:pt x="2360" y="16845"/>
                    <a:pt x="2794" y="17089"/>
                    <a:pt x="3120" y="17468"/>
                  </a:cubicBezTo>
                  <a:cubicBezTo>
                    <a:pt x="3147" y="17523"/>
                    <a:pt x="3174" y="17604"/>
                    <a:pt x="3228" y="17658"/>
                  </a:cubicBezTo>
                  <a:cubicBezTo>
                    <a:pt x="5941" y="19557"/>
                    <a:pt x="10036" y="22459"/>
                    <a:pt x="10253" y="22730"/>
                  </a:cubicBezTo>
                  <a:cubicBezTo>
                    <a:pt x="10579" y="23164"/>
                    <a:pt x="12803" y="33254"/>
                    <a:pt x="12477" y="34773"/>
                  </a:cubicBezTo>
                  <a:cubicBezTo>
                    <a:pt x="12152" y="36292"/>
                    <a:pt x="9440" y="54302"/>
                    <a:pt x="9331" y="55713"/>
                  </a:cubicBezTo>
                  <a:cubicBezTo>
                    <a:pt x="9331" y="55876"/>
                    <a:pt x="9331" y="56255"/>
                    <a:pt x="9331" y="56744"/>
                  </a:cubicBezTo>
                  <a:lnTo>
                    <a:pt x="18987" y="56744"/>
                  </a:lnTo>
                  <a:lnTo>
                    <a:pt x="18987" y="3608"/>
                  </a:lnTo>
                  <a:lnTo>
                    <a:pt x="3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6" name="Google Shape;926;p39"/>
            <p:cNvSpPr/>
            <p:nvPr/>
          </p:nvSpPr>
          <p:spPr>
            <a:xfrm rot="477948">
              <a:off x="13984129" y="2602478"/>
              <a:ext cx="437317" cy="742191"/>
            </a:xfrm>
            <a:custGeom>
              <a:avLst/>
              <a:gdLst/>
              <a:ahLst/>
              <a:cxnLst/>
              <a:rect l="l" t="t" r="r" b="b"/>
              <a:pathLst>
                <a:path w="23490" h="39866" extrusionOk="0">
                  <a:moveTo>
                    <a:pt x="11662" y="0"/>
                  </a:moveTo>
                  <a:cubicBezTo>
                    <a:pt x="10906" y="0"/>
                    <a:pt x="10113" y="246"/>
                    <a:pt x="9494" y="645"/>
                  </a:cubicBezTo>
                  <a:cubicBezTo>
                    <a:pt x="7487" y="1920"/>
                    <a:pt x="7351" y="4686"/>
                    <a:pt x="7216" y="6883"/>
                  </a:cubicBezTo>
                  <a:lnTo>
                    <a:pt x="7161" y="7426"/>
                  </a:lnTo>
                  <a:cubicBezTo>
                    <a:pt x="6971" y="10491"/>
                    <a:pt x="7053" y="13746"/>
                    <a:pt x="7378" y="17353"/>
                  </a:cubicBezTo>
                  <a:cubicBezTo>
                    <a:pt x="7433" y="17407"/>
                    <a:pt x="7433" y="17461"/>
                    <a:pt x="7378" y="17516"/>
                  </a:cubicBezTo>
                  <a:cubicBezTo>
                    <a:pt x="7405" y="17814"/>
                    <a:pt x="7433" y="18085"/>
                    <a:pt x="7460" y="18384"/>
                  </a:cubicBezTo>
                  <a:cubicBezTo>
                    <a:pt x="7514" y="18791"/>
                    <a:pt x="7378" y="19170"/>
                    <a:pt x="7107" y="19496"/>
                  </a:cubicBezTo>
                  <a:cubicBezTo>
                    <a:pt x="3255" y="24161"/>
                    <a:pt x="3635" y="31701"/>
                    <a:pt x="3635" y="31756"/>
                  </a:cubicBezTo>
                  <a:cubicBezTo>
                    <a:pt x="3635" y="31864"/>
                    <a:pt x="3554" y="31918"/>
                    <a:pt x="3472" y="31918"/>
                  </a:cubicBezTo>
                  <a:cubicBezTo>
                    <a:pt x="3391" y="31918"/>
                    <a:pt x="3310" y="31864"/>
                    <a:pt x="3310" y="31783"/>
                  </a:cubicBezTo>
                  <a:cubicBezTo>
                    <a:pt x="3310" y="31701"/>
                    <a:pt x="2930" y="24053"/>
                    <a:pt x="6863" y="19306"/>
                  </a:cubicBezTo>
                  <a:cubicBezTo>
                    <a:pt x="7080" y="19035"/>
                    <a:pt x="7188" y="18736"/>
                    <a:pt x="7161" y="18411"/>
                  </a:cubicBezTo>
                  <a:cubicBezTo>
                    <a:pt x="7134" y="18194"/>
                    <a:pt x="7107" y="17977"/>
                    <a:pt x="7107" y="17760"/>
                  </a:cubicBezTo>
                  <a:cubicBezTo>
                    <a:pt x="6592" y="18112"/>
                    <a:pt x="5480" y="18872"/>
                    <a:pt x="4395" y="19333"/>
                  </a:cubicBezTo>
                  <a:cubicBezTo>
                    <a:pt x="4313" y="19360"/>
                    <a:pt x="4205" y="19387"/>
                    <a:pt x="4123" y="19414"/>
                  </a:cubicBezTo>
                  <a:cubicBezTo>
                    <a:pt x="4205" y="19713"/>
                    <a:pt x="4503" y="20933"/>
                    <a:pt x="4503" y="21259"/>
                  </a:cubicBezTo>
                  <a:cubicBezTo>
                    <a:pt x="4503" y="21747"/>
                    <a:pt x="4232" y="22995"/>
                    <a:pt x="1845" y="23998"/>
                  </a:cubicBezTo>
                  <a:cubicBezTo>
                    <a:pt x="1818" y="24025"/>
                    <a:pt x="1791" y="24025"/>
                    <a:pt x="1764" y="24025"/>
                  </a:cubicBezTo>
                  <a:cubicBezTo>
                    <a:pt x="1574" y="25355"/>
                    <a:pt x="462" y="33817"/>
                    <a:pt x="163" y="36231"/>
                  </a:cubicBezTo>
                  <a:cubicBezTo>
                    <a:pt x="1" y="37560"/>
                    <a:pt x="787" y="38862"/>
                    <a:pt x="1737" y="39866"/>
                  </a:cubicBezTo>
                  <a:lnTo>
                    <a:pt x="20018" y="39866"/>
                  </a:lnTo>
                  <a:cubicBezTo>
                    <a:pt x="19991" y="39350"/>
                    <a:pt x="20018" y="38998"/>
                    <a:pt x="20018" y="38835"/>
                  </a:cubicBezTo>
                  <a:cubicBezTo>
                    <a:pt x="20127" y="37425"/>
                    <a:pt x="22839" y="19387"/>
                    <a:pt x="23164" y="17895"/>
                  </a:cubicBezTo>
                  <a:cubicBezTo>
                    <a:pt x="23490" y="16349"/>
                    <a:pt x="21266" y="6259"/>
                    <a:pt x="20940" y="5825"/>
                  </a:cubicBezTo>
                  <a:cubicBezTo>
                    <a:pt x="20723" y="5554"/>
                    <a:pt x="16628" y="2652"/>
                    <a:pt x="13915" y="753"/>
                  </a:cubicBezTo>
                  <a:lnTo>
                    <a:pt x="13915" y="753"/>
                  </a:lnTo>
                  <a:cubicBezTo>
                    <a:pt x="14024" y="943"/>
                    <a:pt x="14105" y="1133"/>
                    <a:pt x="14132" y="1377"/>
                  </a:cubicBezTo>
                  <a:lnTo>
                    <a:pt x="17224" y="29749"/>
                  </a:lnTo>
                  <a:cubicBezTo>
                    <a:pt x="17251" y="29830"/>
                    <a:pt x="17170" y="29911"/>
                    <a:pt x="17089" y="29911"/>
                  </a:cubicBezTo>
                  <a:cubicBezTo>
                    <a:pt x="17078" y="29915"/>
                    <a:pt x="17067" y="29917"/>
                    <a:pt x="17056" y="29917"/>
                  </a:cubicBezTo>
                  <a:cubicBezTo>
                    <a:pt x="16987" y="29917"/>
                    <a:pt x="16926" y="29846"/>
                    <a:pt x="16926" y="29776"/>
                  </a:cubicBezTo>
                  <a:lnTo>
                    <a:pt x="14376" y="6449"/>
                  </a:lnTo>
                  <a:lnTo>
                    <a:pt x="10335" y="7344"/>
                  </a:lnTo>
                  <a:lnTo>
                    <a:pt x="10308" y="7344"/>
                  </a:lnTo>
                  <a:cubicBezTo>
                    <a:pt x="10281" y="7344"/>
                    <a:pt x="10226" y="7344"/>
                    <a:pt x="10199" y="7317"/>
                  </a:cubicBezTo>
                  <a:cubicBezTo>
                    <a:pt x="10172" y="7290"/>
                    <a:pt x="10145" y="7263"/>
                    <a:pt x="10145" y="7209"/>
                  </a:cubicBezTo>
                  <a:cubicBezTo>
                    <a:pt x="10118" y="6992"/>
                    <a:pt x="9385" y="1540"/>
                    <a:pt x="11610" y="970"/>
                  </a:cubicBezTo>
                  <a:cubicBezTo>
                    <a:pt x="11889" y="898"/>
                    <a:pt x="12148" y="861"/>
                    <a:pt x="12387" y="861"/>
                  </a:cubicBezTo>
                  <a:cubicBezTo>
                    <a:pt x="12777" y="861"/>
                    <a:pt x="13114" y="959"/>
                    <a:pt x="13400" y="1160"/>
                  </a:cubicBezTo>
                  <a:cubicBezTo>
                    <a:pt x="13563" y="1269"/>
                    <a:pt x="13725" y="1431"/>
                    <a:pt x="13834" y="1567"/>
                  </a:cubicBezTo>
                  <a:lnTo>
                    <a:pt x="13807" y="1404"/>
                  </a:lnTo>
                  <a:cubicBezTo>
                    <a:pt x="13780" y="1160"/>
                    <a:pt x="13698" y="943"/>
                    <a:pt x="13563" y="780"/>
                  </a:cubicBezTo>
                  <a:cubicBezTo>
                    <a:pt x="13095" y="232"/>
                    <a:pt x="12396" y="0"/>
                    <a:pt x="11662" y="0"/>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7" name="Google Shape;927;p39"/>
            <p:cNvSpPr/>
            <p:nvPr/>
          </p:nvSpPr>
          <p:spPr>
            <a:xfrm rot="477948">
              <a:off x="13918484" y="2841259"/>
              <a:ext cx="147466" cy="177012"/>
            </a:xfrm>
            <a:custGeom>
              <a:avLst/>
              <a:gdLst/>
              <a:ahLst/>
              <a:cxnLst/>
              <a:rect l="l" t="t" r="r" b="b"/>
              <a:pathLst>
                <a:path w="7921" h="9508" extrusionOk="0">
                  <a:moveTo>
                    <a:pt x="3049" y="4101"/>
                  </a:moveTo>
                  <a:cubicBezTo>
                    <a:pt x="4514" y="4101"/>
                    <a:pt x="5981" y="6128"/>
                    <a:pt x="6049" y="6219"/>
                  </a:cubicBezTo>
                  <a:cubicBezTo>
                    <a:pt x="6076" y="6273"/>
                    <a:pt x="6076" y="6300"/>
                    <a:pt x="6076" y="6355"/>
                  </a:cubicBezTo>
                  <a:cubicBezTo>
                    <a:pt x="6076" y="6382"/>
                    <a:pt x="6049" y="6436"/>
                    <a:pt x="5995" y="6463"/>
                  </a:cubicBezTo>
                  <a:lnTo>
                    <a:pt x="5995" y="6436"/>
                  </a:lnTo>
                  <a:lnTo>
                    <a:pt x="2794" y="8524"/>
                  </a:lnTo>
                  <a:cubicBezTo>
                    <a:pt x="2767" y="8552"/>
                    <a:pt x="2740" y="8552"/>
                    <a:pt x="2713" y="8552"/>
                  </a:cubicBezTo>
                  <a:cubicBezTo>
                    <a:pt x="2659" y="8552"/>
                    <a:pt x="2604" y="8524"/>
                    <a:pt x="2577" y="8470"/>
                  </a:cubicBezTo>
                  <a:cubicBezTo>
                    <a:pt x="2523" y="8416"/>
                    <a:pt x="1302" y="6626"/>
                    <a:pt x="1574" y="5297"/>
                  </a:cubicBezTo>
                  <a:cubicBezTo>
                    <a:pt x="1655" y="4890"/>
                    <a:pt x="1872" y="4564"/>
                    <a:pt x="2225" y="4347"/>
                  </a:cubicBezTo>
                  <a:cubicBezTo>
                    <a:pt x="2493" y="4174"/>
                    <a:pt x="2771" y="4101"/>
                    <a:pt x="3049" y="4101"/>
                  </a:cubicBezTo>
                  <a:close/>
                  <a:moveTo>
                    <a:pt x="2260" y="1"/>
                  </a:moveTo>
                  <a:cubicBezTo>
                    <a:pt x="1788" y="1"/>
                    <a:pt x="1111" y="106"/>
                    <a:pt x="651" y="604"/>
                  </a:cubicBezTo>
                  <a:cubicBezTo>
                    <a:pt x="82" y="1228"/>
                    <a:pt x="1" y="2367"/>
                    <a:pt x="462" y="3968"/>
                  </a:cubicBezTo>
                  <a:cubicBezTo>
                    <a:pt x="1384" y="7087"/>
                    <a:pt x="2198" y="8687"/>
                    <a:pt x="3228" y="9311"/>
                  </a:cubicBezTo>
                  <a:cubicBezTo>
                    <a:pt x="3660" y="9447"/>
                    <a:pt x="4092" y="9508"/>
                    <a:pt x="4476" y="9508"/>
                  </a:cubicBezTo>
                  <a:cubicBezTo>
                    <a:pt x="4550" y="9508"/>
                    <a:pt x="4623" y="9505"/>
                    <a:pt x="4693" y="9501"/>
                  </a:cubicBezTo>
                  <a:cubicBezTo>
                    <a:pt x="4937" y="9474"/>
                    <a:pt x="5181" y="9392"/>
                    <a:pt x="5452" y="9284"/>
                  </a:cubicBezTo>
                  <a:cubicBezTo>
                    <a:pt x="7677" y="8335"/>
                    <a:pt x="7921" y="7250"/>
                    <a:pt x="7921" y="6816"/>
                  </a:cubicBezTo>
                  <a:cubicBezTo>
                    <a:pt x="7921" y="6599"/>
                    <a:pt x="7704" y="5704"/>
                    <a:pt x="7568" y="5080"/>
                  </a:cubicBezTo>
                  <a:cubicBezTo>
                    <a:pt x="7405" y="5134"/>
                    <a:pt x="7215" y="5134"/>
                    <a:pt x="7053" y="5134"/>
                  </a:cubicBezTo>
                  <a:cubicBezTo>
                    <a:pt x="6727" y="5134"/>
                    <a:pt x="6402" y="5080"/>
                    <a:pt x="6076" y="4917"/>
                  </a:cubicBezTo>
                  <a:lnTo>
                    <a:pt x="6076" y="4944"/>
                  </a:lnTo>
                  <a:cubicBezTo>
                    <a:pt x="5290" y="4592"/>
                    <a:pt x="4530" y="3805"/>
                    <a:pt x="3852" y="2584"/>
                  </a:cubicBezTo>
                  <a:cubicBezTo>
                    <a:pt x="3798" y="2584"/>
                    <a:pt x="3771" y="2557"/>
                    <a:pt x="3744" y="2503"/>
                  </a:cubicBezTo>
                  <a:cubicBezTo>
                    <a:pt x="3744" y="2503"/>
                    <a:pt x="3689" y="2367"/>
                    <a:pt x="3635" y="2178"/>
                  </a:cubicBezTo>
                  <a:cubicBezTo>
                    <a:pt x="3310" y="1554"/>
                    <a:pt x="2984" y="848"/>
                    <a:pt x="2713" y="35"/>
                  </a:cubicBezTo>
                  <a:cubicBezTo>
                    <a:pt x="2617" y="19"/>
                    <a:pt x="2456" y="1"/>
                    <a:pt x="2260" y="1"/>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8" name="Google Shape;928;p39"/>
            <p:cNvSpPr/>
            <p:nvPr/>
          </p:nvSpPr>
          <p:spPr>
            <a:xfrm rot="477948">
              <a:off x="13993382" y="2839627"/>
              <a:ext cx="83330" cy="81971"/>
            </a:xfrm>
            <a:custGeom>
              <a:avLst/>
              <a:gdLst/>
              <a:ahLst/>
              <a:cxnLst/>
              <a:rect l="l" t="t" r="r" b="b"/>
              <a:pathLst>
                <a:path w="4476" h="4403" extrusionOk="0">
                  <a:moveTo>
                    <a:pt x="1216" y="0"/>
                  </a:moveTo>
                  <a:cubicBezTo>
                    <a:pt x="1094" y="0"/>
                    <a:pt x="978" y="20"/>
                    <a:pt x="868" y="63"/>
                  </a:cubicBezTo>
                  <a:cubicBezTo>
                    <a:pt x="597" y="172"/>
                    <a:pt x="380" y="361"/>
                    <a:pt x="271" y="633"/>
                  </a:cubicBezTo>
                  <a:cubicBezTo>
                    <a:pt x="0" y="1202"/>
                    <a:pt x="163" y="2016"/>
                    <a:pt x="298" y="2450"/>
                  </a:cubicBezTo>
                  <a:cubicBezTo>
                    <a:pt x="732" y="3291"/>
                    <a:pt x="1194" y="3942"/>
                    <a:pt x="1655" y="4403"/>
                  </a:cubicBezTo>
                  <a:lnTo>
                    <a:pt x="4476" y="2477"/>
                  </a:lnTo>
                  <a:lnTo>
                    <a:pt x="4448" y="2477"/>
                  </a:lnTo>
                  <a:cubicBezTo>
                    <a:pt x="3813" y="1646"/>
                    <a:pt x="2319" y="0"/>
                    <a:pt x="1216" y="0"/>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29" name="Google Shape;929;p39"/>
            <p:cNvSpPr/>
            <p:nvPr/>
          </p:nvSpPr>
          <p:spPr>
            <a:xfrm rot="477948">
              <a:off x="14040426" y="2663033"/>
              <a:ext cx="105057" cy="201437"/>
            </a:xfrm>
            <a:custGeom>
              <a:avLst/>
              <a:gdLst/>
              <a:ahLst/>
              <a:cxnLst/>
              <a:rect l="l" t="t" r="r" b="b"/>
              <a:pathLst>
                <a:path w="5643" h="10820" extrusionOk="0">
                  <a:moveTo>
                    <a:pt x="5131" y="1"/>
                  </a:moveTo>
                  <a:cubicBezTo>
                    <a:pt x="4103" y="1"/>
                    <a:pt x="2121" y="191"/>
                    <a:pt x="1004" y="1375"/>
                  </a:cubicBezTo>
                  <a:cubicBezTo>
                    <a:pt x="272" y="2135"/>
                    <a:pt x="1" y="3220"/>
                    <a:pt x="218" y="4576"/>
                  </a:cubicBezTo>
                  <a:cubicBezTo>
                    <a:pt x="326" y="5335"/>
                    <a:pt x="462" y="6040"/>
                    <a:pt x="652" y="6664"/>
                  </a:cubicBezTo>
                  <a:cubicBezTo>
                    <a:pt x="760" y="6312"/>
                    <a:pt x="1004" y="5878"/>
                    <a:pt x="1384" y="5688"/>
                  </a:cubicBezTo>
                  <a:cubicBezTo>
                    <a:pt x="1531" y="5620"/>
                    <a:pt x="1682" y="5585"/>
                    <a:pt x="1842" y="5585"/>
                  </a:cubicBezTo>
                  <a:cubicBezTo>
                    <a:pt x="2067" y="5585"/>
                    <a:pt x="2308" y="5654"/>
                    <a:pt x="2577" y="5796"/>
                  </a:cubicBezTo>
                  <a:cubicBezTo>
                    <a:pt x="4123" y="6637"/>
                    <a:pt x="4774" y="9160"/>
                    <a:pt x="4801" y="9268"/>
                  </a:cubicBezTo>
                  <a:cubicBezTo>
                    <a:pt x="4829" y="9350"/>
                    <a:pt x="4774" y="9431"/>
                    <a:pt x="4720" y="9458"/>
                  </a:cubicBezTo>
                  <a:lnTo>
                    <a:pt x="2849" y="10407"/>
                  </a:lnTo>
                  <a:cubicBezTo>
                    <a:pt x="2876" y="10434"/>
                    <a:pt x="2903" y="10462"/>
                    <a:pt x="2930" y="10489"/>
                  </a:cubicBezTo>
                  <a:cubicBezTo>
                    <a:pt x="3315" y="10711"/>
                    <a:pt x="3733" y="10820"/>
                    <a:pt x="4179" y="10820"/>
                  </a:cubicBezTo>
                  <a:cubicBezTo>
                    <a:pt x="4549" y="10820"/>
                    <a:pt x="4938" y="10745"/>
                    <a:pt x="5344" y="10597"/>
                  </a:cubicBezTo>
                  <a:cubicBezTo>
                    <a:pt x="5181" y="7993"/>
                    <a:pt x="5181" y="5552"/>
                    <a:pt x="5344" y="3220"/>
                  </a:cubicBezTo>
                  <a:lnTo>
                    <a:pt x="5371" y="2677"/>
                  </a:lnTo>
                  <a:cubicBezTo>
                    <a:pt x="5425" y="1836"/>
                    <a:pt x="5480" y="914"/>
                    <a:pt x="5642" y="19"/>
                  </a:cubicBezTo>
                  <a:cubicBezTo>
                    <a:pt x="5528" y="9"/>
                    <a:pt x="5351" y="1"/>
                    <a:pt x="5131" y="1"/>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0" name="Google Shape;930;p39"/>
            <p:cNvSpPr/>
            <p:nvPr/>
          </p:nvSpPr>
          <p:spPr>
            <a:xfrm rot="477948">
              <a:off x="14210275" y="2628333"/>
              <a:ext cx="79793" cy="108072"/>
            </a:xfrm>
            <a:custGeom>
              <a:avLst/>
              <a:gdLst/>
              <a:ahLst/>
              <a:cxnLst/>
              <a:rect l="l" t="t" r="r" b="b"/>
              <a:pathLst>
                <a:path w="4286" h="5805" extrusionOk="0">
                  <a:moveTo>
                    <a:pt x="2414" y="0"/>
                  </a:moveTo>
                  <a:cubicBezTo>
                    <a:pt x="2197" y="0"/>
                    <a:pt x="1980" y="27"/>
                    <a:pt x="1736" y="82"/>
                  </a:cubicBezTo>
                  <a:cubicBezTo>
                    <a:pt x="0" y="543"/>
                    <a:pt x="380" y="4882"/>
                    <a:pt x="488" y="5805"/>
                  </a:cubicBezTo>
                  <a:lnTo>
                    <a:pt x="4286" y="4964"/>
                  </a:lnTo>
                  <a:lnTo>
                    <a:pt x="3933" y="1302"/>
                  </a:lnTo>
                  <a:cubicBezTo>
                    <a:pt x="3933" y="1302"/>
                    <a:pt x="3825" y="597"/>
                    <a:pt x="3255" y="217"/>
                  </a:cubicBezTo>
                  <a:cubicBezTo>
                    <a:pt x="3038" y="82"/>
                    <a:pt x="2740" y="0"/>
                    <a:pt x="2414" y="0"/>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1" name="Google Shape;931;p39"/>
            <p:cNvSpPr/>
            <p:nvPr/>
          </p:nvSpPr>
          <p:spPr>
            <a:xfrm rot="477948">
              <a:off x="14048786" y="2771816"/>
              <a:ext cx="67673" cy="80482"/>
            </a:xfrm>
            <a:custGeom>
              <a:avLst/>
              <a:gdLst/>
              <a:ahLst/>
              <a:cxnLst/>
              <a:rect l="l" t="t" r="r" b="b"/>
              <a:pathLst>
                <a:path w="3635" h="4323" extrusionOk="0">
                  <a:moveTo>
                    <a:pt x="1012" y="1"/>
                  </a:moveTo>
                  <a:cubicBezTo>
                    <a:pt x="902" y="1"/>
                    <a:pt x="800" y="22"/>
                    <a:pt x="705" y="64"/>
                  </a:cubicBezTo>
                  <a:cubicBezTo>
                    <a:pt x="163" y="362"/>
                    <a:pt x="0" y="1312"/>
                    <a:pt x="0" y="1312"/>
                  </a:cubicBezTo>
                  <a:cubicBezTo>
                    <a:pt x="0" y="1312"/>
                    <a:pt x="0" y="1339"/>
                    <a:pt x="0" y="1339"/>
                  </a:cubicBezTo>
                  <a:cubicBezTo>
                    <a:pt x="434" y="2722"/>
                    <a:pt x="1031" y="3726"/>
                    <a:pt x="1763" y="4322"/>
                  </a:cubicBezTo>
                  <a:lnTo>
                    <a:pt x="3635" y="3346"/>
                  </a:lnTo>
                  <a:cubicBezTo>
                    <a:pt x="3499" y="2831"/>
                    <a:pt x="2848" y="851"/>
                    <a:pt x="1601" y="173"/>
                  </a:cubicBezTo>
                  <a:cubicBezTo>
                    <a:pt x="1384" y="56"/>
                    <a:pt x="1187" y="1"/>
                    <a:pt x="1012" y="1"/>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2" name="Google Shape;932;p39"/>
            <p:cNvSpPr/>
            <p:nvPr/>
          </p:nvSpPr>
          <p:spPr>
            <a:xfrm rot="477948">
              <a:off x="14075050" y="2525296"/>
              <a:ext cx="148472" cy="138214"/>
            </a:xfrm>
            <a:custGeom>
              <a:avLst/>
              <a:gdLst/>
              <a:ahLst/>
              <a:cxnLst/>
              <a:rect l="l" t="t" r="r" b="b"/>
              <a:pathLst>
                <a:path w="7975" h="7424" extrusionOk="0">
                  <a:moveTo>
                    <a:pt x="3456" y="0"/>
                  </a:moveTo>
                  <a:cubicBezTo>
                    <a:pt x="2658" y="0"/>
                    <a:pt x="1970" y="280"/>
                    <a:pt x="1546" y="1022"/>
                  </a:cubicBezTo>
                  <a:lnTo>
                    <a:pt x="1546" y="1049"/>
                  </a:lnTo>
                  <a:cubicBezTo>
                    <a:pt x="0" y="3735"/>
                    <a:pt x="4150" y="6745"/>
                    <a:pt x="5127" y="7423"/>
                  </a:cubicBezTo>
                  <a:cubicBezTo>
                    <a:pt x="5425" y="6013"/>
                    <a:pt x="5995" y="4711"/>
                    <a:pt x="7242" y="3924"/>
                  </a:cubicBezTo>
                  <a:cubicBezTo>
                    <a:pt x="7296" y="3870"/>
                    <a:pt x="7405" y="3843"/>
                    <a:pt x="7459" y="3789"/>
                  </a:cubicBezTo>
                  <a:cubicBezTo>
                    <a:pt x="7459" y="3775"/>
                    <a:pt x="7452" y="3775"/>
                    <a:pt x="7446" y="3775"/>
                  </a:cubicBezTo>
                  <a:cubicBezTo>
                    <a:pt x="7439" y="3775"/>
                    <a:pt x="7432" y="3775"/>
                    <a:pt x="7432" y="3762"/>
                  </a:cubicBezTo>
                  <a:lnTo>
                    <a:pt x="7975" y="1673"/>
                  </a:lnTo>
                  <a:cubicBezTo>
                    <a:pt x="6716" y="921"/>
                    <a:pt x="4904" y="0"/>
                    <a:pt x="3456" y="0"/>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3" name="Google Shape;933;p39"/>
            <p:cNvSpPr/>
            <p:nvPr/>
          </p:nvSpPr>
          <p:spPr>
            <a:xfrm rot="477948">
              <a:off x="13975049" y="2747051"/>
              <a:ext cx="157054" cy="191719"/>
            </a:xfrm>
            <a:custGeom>
              <a:avLst/>
              <a:gdLst/>
              <a:ahLst/>
              <a:cxnLst/>
              <a:rect l="l" t="t" r="r" b="b"/>
              <a:pathLst>
                <a:path w="8436" h="10298" extrusionOk="0">
                  <a:moveTo>
                    <a:pt x="2821" y="1"/>
                  </a:moveTo>
                  <a:cubicBezTo>
                    <a:pt x="2441" y="82"/>
                    <a:pt x="1275" y="353"/>
                    <a:pt x="624" y="1357"/>
                  </a:cubicBezTo>
                  <a:cubicBezTo>
                    <a:pt x="0" y="2306"/>
                    <a:pt x="0" y="3635"/>
                    <a:pt x="624" y="5317"/>
                  </a:cubicBezTo>
                  <a:cubicBezTo>
                    <a:pt x="760" y="5751"/>
                    <a:pt x="923" y="6131"/>
                    <a:pt x="1085" y="6510"/>
                  </a:cubicBezTo>
                  <a:cubicBezTo>
                    <a:pt x="1085" y="6212"/>
                    <a:pt x="1112" y="5886"/>
                    <a:pt x="1248" y="5588"/>
                  </a:cubicBezTo>
                  <a:cubicBezTo>
                    <a:pt x="1411" y="5235"/>
                    <a:pt x="1682" y="4991"/>
                    <a:pt x="2062" y="4856"/>
                  </a:cubicBezTo>
                  <a:cubicBezTo>
                    <a:pt x="2206" y="4800"/>
                    <a:pt x="2356" y="4774"/>
                    <a:pt x="2510" y="4774"/>
                  </a:cubicBezTo>
                  <a:cubicBezTo>
                    <a:pt x="4064" y="4774"/>
                    <a:pt x="6004" y="7388"/>
                    <a:pt x="6103" y="7487"/>
                  </a:cubicBezTo>
                  <a:cubicBezTo>
                    <a:pt x="6130" y="7541"/>
                    <a:pt x="6130" y="7568"/>
                    <a:pt x="6130" y="7622"/>
                  </a:cubicBezTo>
                  <a:cubicBezTo>
                    <a:pt x="6130" y="7677"/>
                    <a:pt x="6103" y="7704"/>
                    <a:pt x="6049" y="7731"/>
                  </a:cubicBezTo>
                  <a:lnTo>
                    <a:pt x="3201" y="9711"/>
                  </a:lnTo>
                  <a:cubicBezTo>
                    <a:pt x="3418" y="9874"/>
                    <a:pt x="3635" y="10009"/>
                    <a:pt x="3852" y="10118"/>
                  </a:cubicBezTo>
                  <a:cubicBezTo>
                    <a:pt x="4129" y="10237"/>
                    <a:pt x="4419" y="10298"/>
                    <a:pt x="4716" y="10298"/>
                  </a:cubicBezTo>
                  <a:cubicBezTo>
                    <a:pt x="5029" y="10298"/>
                    <a:pt x="5349" y="10230"/>
                    <a:pt x="5669" y="10091"/>
                  </a:cubicBezTo>
                  <a:cubicBezTo>
                    <a:pt x="6836" y="9602"/>
                    <a:pt x="8083" y="8734"/>
                    <a:pt x="8436" y="8463"/>
                  </a:cubicBezTo>
                  <a:cubicBezTo>
                    <a:pt x="8382" y="7677"/>
                    <a:pt x="8327" y="6917"/>
                    <a:pt x="8273" y="6158"/>
                  </a:cubicBezTo>
                  <a:cubicBezTo>
                    <a:pt x="7866" y="6293"/>
                    <a:pt x="7486" y="6375"/>
                    <a:pt x="7107" y="6375"/>
                  </a:cubicBezTo>
                  <a:cubicBezTo>
                    <a:pt x="6591" y="6375"/>
                    <a:pt x="6130" y="6239"/>
                    <a:pt x="5696" y="5995"/>
                  </a:cubicBezTo>
                  <a:cubicBezTo>
                    <a:pt x="5588" y="5941"/>
                    <a:pt x="5506" y="5859"/>
                    <a:pt x="5425" y="5805"/>
                  </a:cubicBezTo>
                  <a:cubicBezTo>
                    <a:pt x="5371" y="5778"/>
                    <a:pt x="5317" y="5751"/>
                    <a:pt x="5289" y="5724"/>
                  </a:cubicBezTo>
                  <a:lnTo>
                    <a:pt x="5289" y="5697"/>
                  </a:lnTo>
                  <a:cubicBezTo>
                    <a:pt x="4096" y="4774"/>
                    <a:pt x="3282" y="2849"/>
                    <a:pt x="2821" y="1"/>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4" name="Google Shape;934;p39"/>
            <p:cNvSpPr/>
            <p:nvPr/>
          </p:nvSpPr>
          <p:spPr>
            <a:xfrm rot="477948">
              <a:off x="13945858" y="2922718"/>
              <a:ext cx="74748" cy="69703"/>
            </a:xfrm>
            <a:custGeom>
              <a:avLst/>
              <a:gdLst/>
              <a:ahLst/>
              <a:cxnLst/>
              <a:rect l="l" t="t" r="r" b="b"/>
              <a:pathLst>
                <a:path w="4015" h="3744" extrusionOk="0">
                  <a:moveTo>
                    <a:pt x="1356" y="1"/>
                  </a:moveTo>
                  <a:cubicBezTo>
                    <a:pt x="1139" y="1"/>
                    <a:pt x="922" y="55"/>
                    <a:pt x="705" y="191"/>
                  </a:cubicBezTo>
                  <a:cubicBezTo>
                    <a:pt x="434" y="353"/>
                    <a:pt x="271" y="598"/>
                    <a:pt x="190" y="923"/>
                  </a:cubicBezTo>
                  <a:cubicBezTo>
                    <a:pt x="0" y="1927"/>
                    <a:pt x="814" y="3310"/>
                    <a:pt x="1085" y="3744"/>
                  </a:cubicBezTo>
                  <a:lnTo>
                    <a:pt x="4015" y="1845"/>
                  </a:lnTo>
                  <a:cubicBezTo>
                    <a:pt x="3662" y="1411"/>
                    <a:pt x="2468" y="1"/>
                    <a:pt x="1356" y="1"/>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5" name="Google Shape;935;p39"/>
            <p:cNvSpPr/>
            <p:nvPr/>
          </p:nvSpPr>
          <p:spPr>
            <a:xfrm rot="477948">
              <a:off x="14227973" y="2577901"/>
              <a:ext cx="43434" cy="26269"/>
            </a:xfrm>
            <a:custGeom>
              <a:avLst/>
              <a:gdLst/>
              <a:ahLst/>
              <a:cxnLst/>
              <a:rect l="l" t="t" r="r" b="b"/>
              <a:pathLst>
                <a:path w="2333" h="1411" extrusionOk="0">
                  <a:moveTo>
                    <a:pt x="461" y="0"/>
                  </a:moveTo>
                  <a:lnTo>
                    <a:pt x="109" y="1356"/>
                  </a:lnTo>
                  <a:cubicBezTo>
                    <a:pt x="82" y="1383"/>
                    <a:pt x="55" y="1383"/>
                    <a:pt x="0" y="1411"/>
                  </a:cubicBezTo>
                  <a:cubicBezTo>
                    <a:pt x="458" y="1247"/>
                    <a:pt x="945" y="1162"/>
                    <a:pt x="1420" y="1162"/>
                  </a:cubicBezTo>
                  <a:cubicBezTo>
                    <a:pt x="1733" y="1162"/>
                    <a:pt x="2042" y="1199"/>
                    <a:pt x="2333" y="1275"/>
                  </a:cubicBezTo>
                  <a:cubicBezTo>
                    <a:pt x="1709" y="868"/>
                    <a:pt x="1329" y="570"/>
                    <a:pt x="1329" y="570"/>
                  </a:cubicBezTo>
                  <a:cubicBezTo>
                    <a:pt x="1329" y="570"/>
                    <a:pt x="1004" y="326"/>
                    <a:pt x="461" y="0"/>
                  </a:cubicBezTo>
                  <a:close/>
                </a:path>
              </a:pathLst>
            </a:custGeom>
            <a:solidFill>
              <a:srgbClr val="FFB9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6" name="Google Shape;936;p39"/>
            <p:cNvSpPr/>
            <p:nvPr/>
          </p:nvSpPr>
          <p:spPr>
            <a:xfrm rot="477948">
              <a:off x="13938718" y="2916589"/>
              <a:ext cx="88897" cy="82902"/>
            </a:xfrm>
            <a:custGeom>
              <a:avLst/>
              <a:gdLst/>
              <a:ahLst/>
              <a:cxnLst/>
              <a:rect l="l" t="t" r="r" b="b"/>
              <a:pathLst>
                <a:path w="4775" h="4453" extrusionOk="0">
                  <a:moveTo>
                    <a:pt x="1736" y="330"/>
                  </a:moveTo>
                  <a:cubicBezTo>
                    <a:pt x="2848" y="330"/>
                    <a:pt x="4042" y="1740"/>
                    <a:pt x="4395" y="2174"/>
                  </a:cubicBezTo>
                  <a:lnTo>
                    <a:pt x="1457" y="4060"/>
                  </a:lnTo>
                  <a:lnTo>
                    <a:pt x="1457" y="4060"/>
                  </a:lnTo>
                  <a:cubicBezTo>
                    <a:pt x="1179" y="3613"/>
                    <a:pt x="382" y="2246"/>
                    <a:pt x="570" y="1279"/>
                  </a:cubicBezTo>
                  <a:cubicBezTo>
                    <a:pt x="651" y="954"/>
                    <a:pt x="814" y="682"/>
                    <a:pt x="1085" y="520"/>
                  </a:cubicBezTo>
                  <a:cubicBezTo>
                    <a:pt x="1302" y="384"/>
                    <a:pt x="1519" y="330"/>
                    <a:pt x="1736" y="330"/>
                  </a:cubicBezTo>
                  <a:close/>
                  <a:moveTo>
                    <a:pt x="1753" y="1"/>
                  </a:moveTo>
                  <a:cubicBezTo>
                    <a:pt x="1473" y="1"/>
                    <a:pt x="1193" y="74"/>
                    <a:pt x="923" y="248"/>
                  </a:cubicBezTo>
                  <a:cubicBezTo>
                    <a:pt x="570" y="465"/>
                    <a:pt x="353" y="791"/>
                    <a:pt x="272" y="1198"/>
                  </a:cubicBezTo>
                  <a:cubicBezTo>
                    <a:pt x="0" y="2527"/>
                    <a:pt x="1221" y="4317"/>
                    <a:pt x="1275" y="4371"/>
                  </a:cubicBezTo>
                  <a:cubicBezTo>
                    <a:pt x="1302" y="4425"/>
                    <a:pt x="1357" y="4453"/>
                    <a:pt x="1411" y="4453"/>
                  </a:cubicBezTo>
                  <a:cubicBezTo>
                    <a:pt x="1438" y="4453"/>
                    <a:pt x="1465" y="4453"/>
                    <a:pt x="1492" y="4425"/>
                  </a:cubicBezTo>
                  <a:lnTo>
                    <a:pt x="4693" y="2337"/>
                  </a:lnTo>
                  <a:cubicBezTo>
                    <a:pt x="4747" y="2310"/>
                    <a:pt x="4774" y="2283"/>
                    <a:pt x="4774" y="2228"/>
                  </a:cubicBezTo>
                  <a:cubicBezTo>
                    <a:pt x="4774" y="2201"/>
                    <a:pt x="4774" y="2147"/>
                    <a:pt x="4747" y="2120"/>
                  </a:cubicBezTo>
                  <a:cubicBezTo>
                    <a:pt x="4679" y="2006"/>
                    <a:pt x="3216" y="1"/>
                    <a:pt x="17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7" name="Google Shape;937;p39"/>
            <p:cNvSpPr/>
            <p:nvPr/>
          </p:nvSpPr>
          <p:spPr>
            <a:xfrm rot="477948">
              <a:off x="14367410" y="1946735"/>
              <a:ext cx="613044" cy="523179"/>
            </a:xfrm>
            <a:custGeom>
              <a:avLst/>
              <a:gdLst/>
              <a:ahLst/>
              <a:cxnLst/>
              <a:rect l="l" t="t" r="r" b="b"/>
              <a:pathLst>
                <a:path w="32929" h="28102" extrusionOk="0">
                  <a:moveTo>
                    <a:pt x="6347" y="8057"/>
                  </a:moveTo>
                  <a:cubicBezTo>
                    <a:pt x="6727" y="8057"/>
                    <a:pt x="6998" y="8355"/>
                    <a:pt x="7026" y="8735"/>
                  </a:cubicBezTo>
                  <a:cubicBezTo>
                    <a:pt x="7161" y="10010"/>
                    <a:pt x="7243" y="11284"/>
                    <a:pt x="7324" y="12559"/>
                  </a:cubicBezTo>
                  <a:cubicBezTo>
                    <a:pt x="8138" y="11393"/>
                    <a:pt x="8979" y="10227"/>
                    <a:pt x="9874" y="9114"/>
                  </a:cubicBezTo>
                  <a:cubicBezTo>
                    <a:pt x="9979" y="8969"/>
                    <a:pt x="10149" y="8907"/>
                    <a:pt x="10324" y="8907"/>
                  </a:cubicBezTo>
                  <a:cubicBezTo>
                    <a:pt x="10508" y="8907"/>
                    <a:pt x="10698" y="8976"/>
                    <a:pt x="10823" y="9087"/>
                  </a:cubicBezTo>
                  <a:cubicBezTo>
                    <a:pt x="11094" y="9359"/>
                    <a:pt x="11067" y="9765"/>
                    <a:pt x="10823" y="10037"/>
                  </a:cubicBezTo>
                  <a:lnTo>
                    <a:pt x="10850" y="10037"/>
                  </a:lnTo>
                  <a:cubicBezTo>
                    <a:pt x="9629" y="11610"/>
                    <a:pt x="8490" y="13210"/>
                    <a:pt x="7432" y="14838"/>
                  </a:cubicBezTo>
                  <a:cubicBezTo>
                    <a:pt x="7283" y="15061"/>
                    <a:pt x="7044" y="15194"/>
                    <a:pt x="6796" y="15194"/>
                  </a:cubicBezTo>
                  <a:cubicBezTo>
                    <a:pt x="6773" y="15194"/>
                    <a:pt x="6750" y="15192"/>
                    <a:pt x="6727" y="15190"/>
                  </a:cubicBezTo>
                  <a:cubicBezTo>
                    <a:pt x="6429" y="15163"/>
                    <a:pt x="6131" y="14946"/>
                    <a:pt x="6103" y="14539"/>
                  </a:cubicBezTo>
                  <a:cubicBezTo>
                    <a:pt x="5995" y="12613"/>
                    <a:pt x="5859" y="10688"/>
                    <a:pt x="5697" y="8762"/>
                  </a:cubicBezTo>
                  <a:cubicBezTo>
                    <a:pt x="5642" y="8409"/>
                    <a:pt x="5995" y="8084"/>
                    <a:pt x="6347" y="8057"/>
                  </a:cubicBezTo>
                  <a:close/>
                  <a:moveTo>
                    <a:pt x="13664" y="9839"/>
                  </a:moveTo>
                  <a:cubicBezTo>
                    <a:pt x="13812" y="9839"/>
                    <a:pt x="13969" y="9859"/>
                    <a:pt x="14132" y="9901"/>
                  </a:cubicBezTo>
                  <a:lnTo>
                    <a:pt x="14159" y="9901"/>
                  </a:lnTo>
                  <a:cubicBezTo>
                    <a:pt x="14217" y="9882"/>
                    <a:pt x="14278" y="9873"/>
                    <a:pt x="14341" y="9873"/>
                  </a:cubicBezTo>
                  <a:cubicBezTo>
                    <a:pt x="14456" y="9873"/>
                    <a:pt x="14579" y="9903"/>
                    <a:pt x="14702" y="9955"/>
                  </a:cubicBezTo>
                  <a:cubicBezTo>
                    <a:pt x="15895" y="10498"/>
                    <a:pt x="16356" y="12017"/>
                    <a:pt x="16248" y="13264"/>
                  </a:cubicBezTo>
                  <a:cubicBezTo>
                    <a:pt x="16166" y="14458"/>
                    <a:pt x="15624" y="15733"/>
                    <a:pt x="14566" y="16384"/>
                  </a:cubicBezTo>
                  <a:cubicBezTo>
                    <a:pt x="14169" y="16622"/>
                    <a:pt x="13733" y="16740"/>
                    <a:pt x="13307" y="16740"/>
                  </a:cubicBezTo>
                  <a:cubicBezTo>
                    <a:pt x="12567" y="16740"/>
                    <a:pt x="11860" y="16384"/>
                    <a:pt x="11447" y="15678"/>
                  </a:cubicBezTo>
                  <a:cubicBezTo>
                    <a:pt x="10796" y="14621"/>
                    <a:pt x="11067" y="13237"/>
                    <a:pt x="11420" y="12125"/>
                  </a:cubicBezTo>
                  <a:cubicBezTo>
                    <a:pt x="11757" y="11089"/>
                    <a:pt x="12480" y="9839"/>
                    <a:pt x="13664" y="9839"/>
                  </a:cubicBezTo>
                  <a:close/>
                  <a:moveTo>
                    <a:pt x="18023" y="10535"/>
                  </a:moveTo>
                  <a:cubicBezTo>
                    <a:pt x="18073" y="10535"/>
                    <a:pt x="18123" y="10540"/>
                    <a:pt x="18174" y="10552"/>
                  </a:cubicBezTo>
                  <a:cubicBezTo>
                    <a:pt x="19530" y="10932"/>
                    <a:pt x="20859" y="11284"/>
                    <a:pt x="22215" y="11637"/>
                  </a:cubicBezTo>
                  <a:cubicBezTo>
                    <a:pt x="22568" y="11745"/>
                    <a:pt x="22757" y="12098"/>
                    <a:pt x="22703" y="12451"/>
                  </a:cubicBezTo>
                  <a:cubicBezTo>
                    <a:pt x="22635" y="12723"/>
                    <a:pt x="22359" y="12938"/>
                    <a:pt x="22080" y="12938"/>
                  </a:cubicBezTo>
                  <a:cubicBezTo>
                    <a:pt x="22025" y="12938"/>
                    <a:pt x="21970" y="12930"/>
                    <a:pt x="21917" y="12912"/>
                  </a:cubicBezTo>
                  <a:cubicBezTo>
                    <a:pt x="21483" y="12803"/>
                    <a:pt x="21076" y="12695"/>
                    <a:pt x="20669" y="12586"/>
                  </a:cubicBezTo>
                  <a:cubicBezTo>
                    <a:pt x="20316" y="14295"/>
                    <a:pt x="19964" y="16004"/>
                    <a:pt x="19611" y="17713"/>
                  </a:cubicBezTo>
                  <a:cubicBezTo>
                    <a:pt x="19545" y="18041"/>
                    <a:pt x="19298" y="18184"/>
                    <a:pt x="19038" y="18184"/>
                  </a:cubicBezTo>
                  <a:cubicBezTo>
                    <a:pt x="18653" y="18184"/>
                    <a:pt x="18239" y="17872"/>
                    <a:pt x="18336" y="17387"/>
                  </a:cubicBezTo>
                  <a:cubicBezTo>
                    <a:pt x="18689" y="15678"/>
                    <a:pt x="19041" y="13970"/>
                    <a:pt x="19394" y="12234"/>
                  </a:cubicBezTo>
                  <a:lnTo>
                    <a:pt x="17848" y="11827"/>
                  </a:lnTo>
                  <a:cubicBezTo>
                    <a:pt x="17495" y="11745"/>
                    <a:pt x="17306" y="11393"/>
                    <a:pt x="17360" y="11040"/>
                  </a:cubicBezTo>
                  <a:cubicBezTo>
                    <a:pt x="17430" y="10738"/>
                    <a:pt x="17719" y="10535"/>
                    <a:pt x="18023" y="10535"/>
                  </a:cubicBezTo>
                  <a:close/>
                  <a:moveTo>
                    <a:pt x="24970" y="12250"/>
                  </a:moveTo>
                  <a:cubicBezTo>
                    <a:pt x="25100" y="12250"/>
                    <a:pt x="25230" y="12291"/>
                    <a:pt x="25334" y="12369"/>
                  </a:cubicBezTo>
                  <a:cubicBezTo>
                    <a:pt x="26446" y="12641"/>
                    <a:pt x="27531" y="12912"/>
                    <a:pt x="28643" y="13183"/>
                  </a:cubicBezTo>
                  <a:cubicBezTo>
                    <a:pt x="28969" y="13264"/>
                    <a:pt x="29132" y="13590"/>
                    <a:pt x="29077" y="13915"/>
                  </a:cubicBezTo>
                  <a:cubicBezTo>
                    <a:pt x="29008" y="14171"/>
                    <a:pt x="28739" y="14367"/>
                    <a:pt x="28476" y="14367"/>
                  </a:cubicBezTo>
                  <a:cubicBezTo>
                    <a:pt x="28432" y="14367"/>
                    <a:pt x="28388" y="14361"/>
                    <a:pt x="28345" y="14349"/>
                  </a:cubicBezTo>
                  <a:cubicBezTo>
                    <a:pt x="27368" y="14105"/>
                    <a:pt x="26419" y="13861"/>
                    <a:pt x="25443" y="13644"/>
                  </a:cubicBezTo>
                  <a:cubicBezTo>
                    <a:pt x="25334" y="14105"/>
                    <a:pt x="25226" y="14593"/>
                    <a:pt x="25117" y="15082"/>
                  </a:cubicBezTo>
                  <a:cubicBezTo>
                    <a:pt x="25931" y="15272"/>
                    <a:pt x="26772" y="15489"/>
                    <a:pt x="27585" y="15678"/>
                  </a:cubicBezTo>
                  <a:cubicBezTo>
                    <a:pt x="27911" y="15760"/>
                    <a:pt x="28101" y="16085"/>
                    <a:pt x="28019" y="16411"/>
                  </a:cubicBezTo>
                  <a:cubicBezTo>
                    <a:pt x="27974" y="16685"/>
                    <a:pt x="27715" y="16864"/>
                    <a:pt x="27440" y="16864"/>
                  </a:cubicBezTo>
                  <a:cubicBezTo>
                    <a:pt x="27389" y="16864"/>
                    <a:pt x="27338" y="16857"/>
                    <a:pt x="27287" y="16845"/>
                  </a:cubicBezTo>
                  <a:cubicBezTo>
                    <a:pt x="26473" y="16655"/>
                    <a:pt x="25660" y="16465"/>
                    <a:pt x="24846" y="16248"/>
                  </a:cubicBezTo>
                  <a:lnTo>
                    <a:pt x="24466" y="18011"/>
                  </a:lnTo>
                  <a:cubicBezTo>
                    <a:pt x="25443" y="18282"/>
                    <a:pt x="26419" y="18499"/>
                    <a:pt x="27396" y="18689"/>
                  </a:cubicBezTo>
                  <a:cubicBezTo>
                    <a:pt x="27721" y="18770"/>
                    <a:pt x="27911" y="19123"/>
                    <a:pt x="27830" y="19421"/>
                  </a:cubicBezTo>
                  <a:cubicBezTo>
                    <a:pt x="27782" y="19730"/>
                    <a:pt x="27507" y="19893"/>
                    <a:pt x="27221" y="19893"/>
                  </a:cubicBezTo>
                  <a:cubicBezTo>
                    <a:pt x="27180" y="19893"/>
                    <a:pt x="27138" y="19889"/>
                    <a:pt x="27097" y="19883"/>
                  </a:cubicBezTo>
                  <a:lnTo>
                    <a:pt x="27124" y="19883"/>
                  </a:lnTo>
                  <a:cubicBezTo>
                    <a:pt x="25985" y="19666"/>
                    <a:pt x="24873" y="19394"/>
                    <a:pt x="23761" y="19069"/>
                  </a:cubicBezTo>
                  <a:cubicBezTo>
                    <a:pt x="23408" y="19069"/>
                    <a:pt x="23056" y="18798"/>
                    <a:pt x="23137" y="18364"/>
                  </a:cubicBezTo>
                  <a:lnTo>
                    <a:pt x="24331" y="13020"/>
                  </a:lnTo>
                  <a:cubicBezTo>
                    <a:pt x="24331" y="12939"/>
                    <a:pt x="24331" y="12830"/>
                    <a:pt x="24331" y="12749"/>
                  </a:cubicBezTo>
                  <a:cubicBezTo>
                    <a:pt x="24385" y="12586"/>
                    <a:pt x="24466" y="12478"/>
                    <a:pt x="24575" y="12396"/>
                  </a:cubicBezTo>
                  <a:cubicBezTo>
                    <a:pt x="24687" y="12298"/>
                    <a:pt x="24829" y="12250"/>
                    <a:pt x="24970" y="12250"/>
                  </a:cubicBezTo>
                  <a:close/>
                  <a:moveTo>
                    <a:pt x="5642" y="1"/>
                  </a:moveTo>
                  <a:lnTo>
                    <a:pt x="1" y="21429"/>
                  </a:lnTo>
                  <a:lnTo>
                    <a:pt x="15000" y="25036"/>
                  </a:lnTo>
                  <a:lnTo>
                    <a:pt x="19367" y="26094"/>
                  </a:lnTo>
                  <a:lnTo>
                    <a:pt x="27721" y="28101"/>
                  </a:lnTo>
                  <a:lnTo>
                    <a:pt x="32929" y="7595"/>
                  </a:lnTo>
                  <a:lnTo>
                    <a:pt x="19367" y="3825"/>
                  </a:lnTo>
                  <a:lnTo>
                    <a:pt x="6998" y="381"/>
                  </a:lnTo>
                  <a:lnTo>
                    <a:pt x="56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8" name="Google Shape;938;p39"/>
            <p:cNvSpPr/>
            <p:nvPr/>
          </p:nvSpPr>
          <p:spPr>
            <a:xfrm rot="477948">
              <a:off x="14597629" y="2147706"/>
              <a:ext cx="50508" cy="78397"/>
            </a:xfrm>
            <a:custGeom>
              <a:avLst/>
              <a:gdLst/>
              <a:ahLst/>
              <a:cxnLst/>
              <a:rect l="l" t="t" r="r" b="b"/>
              <a:pathLst>
                <a:path w="2713" h="4211" extrusionOk="0">
                  <a:moveTo>
                    <a:pt x="1447" y="1"/>
                  </a:moveTo>
                  <a:cubicBezTo>
                    <a:pt x="774" y="1"/>
                    <a:pt x="454" y="1403"/>
                    <a:pt x="326" y="1889"/>
                  </a:cubicBezTo>
                  <a:cubicBezTo>
                    <a:pt x="163" y="2567"/>
                    <a:pt x="0" y="3435"/>
                    <a:pt x="489" y="3950"/>
                  </a:cubicBezTo>
                  <a:cubicBezTo>
                    <a:pt x="640" y="4124"/>
                    <a:pt x="827" y="4210"/>
                    <a:pt x="1048" y="4210"/>
                  </a:cubicBezTo>
                  <a:cubicBezTo>
                    <a:pt x="1104" y="4210"/>
                    <a:pt x="1161" y="4205"/>
                    <a:pt x="1221" y="4194"/>
                  </a:cubicBezTo>
                  <a:cubicBezTo>
                    <a:pt x="1519" y="4140"/>
                    <a:pt x="1791" y="3950"/>
                    <a:pt x="2008" y="3706"/>
                  </a:cubicBezTo>
                  <a:cubicBezTo>
                    <a:pt x="2523" y="3136"/>
                    <a:pt x="2713" y="2295"/>
                    <a:pt x="2686" y="1536"/>
                  </a:cubicBezTo>
                  <a:lnTo>
                    <a:pt x="2659" y="1536"/>
                  </a:lnTo>
                  <a:cubicBezTo>
                    <a:pt x="2631" y="912"/>
                    <a:pt x="2414" y="315"/>
                    <a:pt x="1953" y="17"/>
                  </a:cubicBezTo>
                  <a:cubicBezTo>
                    <a:pt x="1875" y="33"/>
                    <a:pt x="1806" y="48"/>
                    <a:pt x="1735" y="48"/>
                  </a:cubicBezTo>
                  <a:cubicBezTo>
                    <a:pt x="1683" y="48"/>
                    <a:pt x="1631" y="40"/>
                    <a:pt x="1574" y="17"/>
                  </a:cubicBezTo>
                  <a:cubicBezTo>
                    <a:pt x="1530" y="6"/>
                    <a:pt x="1488" y="1"/>
                    <a:pt x="14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39" name="Google Shape;939;p39"/>
            <p:cNvSpPr/>
            <p:nvPr/>
          </p:nvSpPr>
          <p:spPr>
            <a:xfrm rot="477948">
              <a:off x="13970523" y="1858110"/>
              <a:ext cx="459024" cy="1333899"/>
            </a:xfrm>
            <a:custGeom>
              <a:avLst/>
              <a:gdLst/>
              <a:ahLst/>
              <a:cxnLst/>
              <a:rect l="l" t="t" r="r" b="b"/>
              <a:pathLst>
                <a:path w="24656" h="71649" extrusionOk="0">
                  <a:moveTo>
                    <a:pt x="16437" y="40917"/>
                  </a:moveTo>
                  <a:cubicBezTo>
                    <a:pt x="16763" y="40917"/>
                    <a:pt x="17061" y="40999"/>
                    <a:pt x="17278" y="41134"/>
                  </a:cubicBezTo>
                  <a:cubicBezTo>
                    <a:pt x="17848" y="41514"/>
                    <a:pt x="17956" y="42219"/>
                    <a:pt x="17956" y="42219"/>
                  </a:cubicBezTo>
                  <a:lnTo>
                    <a:pt x="18336" y="45881"/>
                  </a:lnTo>
                  <a:lnTo>
                    <a:pt x="14511" y="46722"/>
                  </a:lnTo>
                  <a:cubicBezTo>
                    <a:pt x="14403" y="45799"/>
                    <a:pt x="14023" y="41460"/>
                    <a:pt x="15759" y="40999"/>
                  </a:cubicBezTo>
                  <a:cubicBezTo>
                    <a:pt x="16003" y="40944"/>
                    <a:pt x="16247" y="40917"/>
                    <a:pt x="16437" y="40917"/>
                  </a:cubicBezTo>
                  <a:close/>
                  <a:moveTo>
                    <a:pt x="7438" y="49805"/>
                  </a:moveTo>
                  <a:cubicBezTo>
                    <a:pt x="7612" y="49805"/>
                    <a:pt x="7801" y="49860"/>
                    <a:pt x="8002" y="49977"/>
                  </a:cubicBezTo>
                  <a:cubicBezTo>
                    <a:pt x="9249" y="50655"/>
                    <a:pt x="9900" y="52635"/>
                    <a:pt x="10063" y="53150"/>
                  </a:cubicBezTo>
                  <a:lnTo>
                    <a:pt x="8164" y="54126"/>
                  </a:lnTo>
                  <a:cubicBezTo>
                    <a:pt x="7432" y="53530"/>
                    <a:pt x="6835" y="52526"/>
                    <a:pt x="6401" y="51143"/>
                  </a:cubicBezTo>
                  <a:lnTo>
                    <a:pt x="6401" y="51116"/>
                  </a:lnTo>
                  <a:cubicBezTo>
                    <a:pt x="6401" y="51116"/>
                    <a:pt x="6564" y="50166"/>
                    <a:pt x="7134" y="49868"/>
                  </a:cubicBezTo>
                  <a:cubicBezTo>
                    <a:pt x="7228" y="49826"/>
                    <a:pt x="7330" y="49805"/>
                    <a:pt x="7438" y="49805"/>
                  </a:cubicBezTo>
                  <a:close/>
                  <a:moveTo>
                    <a:pt x="10804" y="43919"/>
                  </a:moveTo>
                  <a:cubicBezTo>
                    <a:pt x="10984" y="43919"/>
                    <a:pt x="11130" y="43924"/>
                    <a:pt x="11229" y="43928"/>
                  </a:cubicBezTo>
                  <a:cubicBezTo>
                    <a:pt x="11067" y="44823"/>
                    <a:pt x="11012" y="45745"/>
                    <a:pt x="10958" y="46586"/>
                  </a:cubicBezTo>
                  <a:lnTo>
                    <a:pt x="10931" y="47129"/>
                  </a:lnTo>
                  <a:cubicBezTo>
                    <a:pt x="10768" y="49461"/>
                    <a:pt x="10768" y="51902"/>
                    <a:pt x="10931" y="54506"/>
                  </a:cubicBezTo>
                  <a:cubicBezTo>
                    <a:pt x="10525" y="54654"/>
                    <a:pt x="10141" y="54729"/>
                    <a:pt x="9775" y="54729"/>
                  </a:cubicBezTo>
                  <a:cubicBezTo>
                    <a:pt x="9333" y="54729"/>
                    <a:pt x="8917" y="54620"/>
                    <a:pt x="8517" y="54398"/>
                  </a:cubicBezTo>
                  <a:cubicBezTo>
                    <a:pt x="8490" y="54371"/>
                    <a:pt x="8463" y="54343"/>
                    <a:pt x="8436" y="54316"/>
                  </a:cubicBezTo>
                  <a:lnTo>
                    <a:pt x="10307" y="53367"/>
                  </a:lnTo>
                  <a:cubicBezTo>
                    <a:pt x="10388" y="53313"/>
                    <a:pt x="10416" y="53259"/>
                    <a:pt x="10388" y="53177"/>
                  </a:cubicBezTo>
                  <a:cubicBezTo>
                    <a:pt x="10361" y="53069"/>
                    <a:pt x="9710" y="50546"/>
                    <a:pt x="8164" y="49705"/>
                  </a:cubicBezTo>
                  <a:cubicBezTo>
                    <a:pt x="7911" y="49563"/>
                    <a:pt x="7667" y="49494"/>
                    <a:pt x="7437" y="49494"/>
                  </a:cubicBezTo>
                  <a:cubicBezTo>
                    <a:pt x="7274" y="49494"/>
                    <a:pt x="7118" y="49529"/>
                    <a:pt x="6971" y="49597"/>
                  </a:cubicBezTo>
                  <a:cubicBezTo>
                    <a:pt x="6591" y="49787"/>
                    <a:pt x="6347" y="50221"/>
                    <a:pt x="6239" y="50573"/>
                  </a:cubicBezTo>
                  <a:cubicBezTo>
                    <a:pt x="6049" y="49949"/>
                    <a:pt x="5913" y="49244"/>
                    <a:pt x="5805" y="48485"/>
                  </a:cubicBezTo>
                  <a:cubicBezTo>
                    <a:pt x="5588" y="47129"/>
                    <a:pt x="5859" y="46044"/>
                    <a:pt x="6591" y="45284"/>
                  </a:cubicBezTo>
                  <a:cubicBezTo>
                    <a:pt x="7740" y="44066"/>
                    <a:pt x="9805" y="43919"/>
                    <a:pt x="10804" y="43919"/>
                  </a:cubicBezTo>
                  <a:close/>
                  <a:moveTo>
                    <a:pt x="5195" y="53765"/>
                  </a:moveTo>
                  <a:cubicBezTo>
                    <a:pt x="6279" y="53765"/>
                    <a:pt x="7776" y="55411"/>
                    <a:pt x="8436" y="56242"/>
                  </a:cubicBezTo>
                  <a:lnTo>
                    <a:pt x="5615" y="58168"/>
                  </a:lnTo>
                  <a:cubicBezTo>
                    <a:pt x="5154" y="57707"/>
                    <a:pt x="4692" y="57056"/>
                    <a:pt x="4258" y="56215"/>
                  </a:cubicBezTo>
                  <a:cubicBezTo>
                    <a:pt x="4123" y="55781"/>
                    <a:pt x="3960" y="54967"/>
                    <a:pt x="4231" y="54398"/>
                  </a:cubicBezTo>
                  <a:cubicBezTo>
                    <a:pt x="4340" y="54126"/>
                    <a:pt x="4557" y="53937"/>
                    <a:pt x="4855" y="53828"/>
                  </a:cubicBezTo>
                  <a:cubicBezTo>
                    <a:pt x="4963" y="53785"/>
                    <a:pt x="5077" y="53765"/>
                    <a:pt x="5195" y="53765"/>
                  </a:cubicBezTo>
                  <a:close/>
                  <a:moveTo>
                    <a:pt x="5506" y="48675"/>
                  </a:moveTo>
                  <a:cubicBezTo>
                    <a:pt x="5967" y="51523"/>
                    <a:pt x="6781" y="53448"/>
                    <a:pt x="7974" y="54371"/>
                  </a:cubicBezTo>
                  <a:lnTo>
                    <a:pt x="7974" y="54398"/>
                  </a:lnTo>
                  <a:cubicBezTo>
                    <a:pt x="8002" y="54425"/>
                    <a:pt x="8056" y="54452"/>
                    <a:pt x="8110" y="54479"/>
                  </a:cubicBezTo>
                  <a:cubicBezTo>
                    <a:pt x="8191" y="54533"/>
                    <a:pt x="8273" y="54615"/>
                    <a:pt x="8354" y="54669"/>
                  </a:cubicBezTo>
                  <a:cubicBezTo>
                    <a:pt x="8815" y="54913"/>
                    <a:pt x="9276" y="55049"/>
                    <a:pt x="9792" y="55049"/>
                  </a:cubicBezTo>
                  <a:cubicBezTo>
                    <a:pt x="10171" y="55049"/>
                    <a:pt x="10551" y="54967"/>
                    <a:pt x="10958" y="54832"/>
                  </a:cubicBezTo>
                  <a:cubicBezTo>
                    <a:pt x="10985" y="55591"/>
                    <a:pt x="11039" y="56351"/>
                    <a:pt x="11121" y="57137"/>
                  </a:cubicBezTo>
                  <a:cubicBezTo>
                    <a:pt x="10768" y="57381"/>
                    <a:pt x="9493" y="58276"/>
                    <a:pt x="8327" y="58765"/>
                  </a:cubicBezTo>
                  <a:lnTo>
                    <a:pt x="8354" y="58765"/>
                  </a:lnTo>
                  <a:cubicBezTo>
                    <a:pt x="8034" y="58904"/>
                    <a:pt x="7714" y="58972"/>
                    <a:pt x="7401" y="58972"/>
                  </a:cubicBezTo>
                  <a:cubicBezTo>
                    <a:pt x="7104" y="58972"/>
                    <a:pt x="6814" y="58911"/>
                    <a:pt x="6537" y="58792"/>
                  </a:cubicBezTo>
                  <a:cubicBezTo>
                    <a:pt x="6320" y="58683"/>
                    <a:pt x="6103" y="58548"/>
                    <a:pt x="5886" y="58358"/>
                  </a:cubicBezTo>
                  <a:lnTo>
                    <a:pt x="8734" y="56405"/>
                  </a:lnTo>
                  <a:cubicBezTo>
                    <a:pt x="8788" y="56378"/>
                    <a:pt x="8815" y="56351"/>
                    <a:pt x="8815" y="56296"/>
                  </a:cubicBezTo>
                  <a:cubicBezTo>
                    <a:pt x="8815" y="56242"/>
                    <a:pt x="8815" y="56215"/>
                    <a:pt x="8788" y="56161"/>
                  </a:cubicBezTo>
                  <a:cubicBezTo>
                    <a:pt x="8689" y="56062"/>
                    <a:pt x="6734" y="53427"/>
                    <a:pt x="5156" y="53427"/>
                  </a:cubicBezTo>
                  <a:cubicBezTo>
                    <a:pt x="5006" y="53427"/>
                    <a:pt x="4860" y="53451"/>
                    <a:pt x="4720" y="53503"/>
                  </a:cubicBezTo>
                  <a:cubicBezTo>
                    <a:pt x="4367" y="53665"/>
                    <a:pt x="4096" y="53909"/>
                    <a:pt x="3933" y="54262"/>
                  </a:cubicBezTo>
                  <a:cubicBezTo>
                    <a:pt x="3797" y="54560"/>
                    <a:pt x="3770" y="54886"/>
                    <a:pt x="3770" y="55184"/>
                  </a:cubicBezTo>
                  <a:cubicBezTo>
                    <a:pt x="3608" y="54805"/>
                    <a:pt x="3445" y="54398"/>
                    <a:pt x="3282" y="53964"/>
                  </a:cubicBezTo>
                  <a:cubicBezTo>
                    <a:pt x="2685" y="52309"/>
                    <a:pt x="2685" y="50980"/>
                    <a:pt x="3309" y="50031"/>
                  </a:cubicBezTo>
                  <a:cubicBezTo>
                    <a:pt x="3933" y="49027"/>
                    <a:pt x="5126" y="48756"/>
                    <a:pt x="5506" y="48675"/>
                  </a:cubicBezTo>
                  <a:close/>
                  <a:moveTo>
                    <a:pt x="2597" y="54147"/>
                  </a:moveTo>
                  <a:cubicBezTo>
                    <a:pt x="2792" y="54147"/>
                    <a:pt x="2950" y="54165"/>
                    <a:pt x="3038" y="54181"/>
                  </a:cubicBezTo>
                  <a:cubicBezTo>
                    <a:pt x="3336" y="54994"/>
                    <a:pt x="3635" y="55700"/>
                    <a:pt x="3960" y="56324"/>
                  </a:cubicBezTo>
                  <a:cubicBezTo>
                    <a:pt x="4014" y="56513"/>
                    <a:pt x="4069" y="56649"/>
                    <a:pt x="4069" y="56649"/>
                  </a:cubicBezTo>
                  <a:cubicBezTo>
                    <a:pt x="4096" y="56703"/>
                    <a:pt x="4123" y="56730"/>
                    <a:pt x="4177" y="56757"/>
                  </a:cubicBezTo>
                  <a:cubicBezTo>
                    <a:pt x="4855" y="57951"/>
                    <a:pt x="5615" y="58738"/>
                    <a:pt x="6401" y="59090"/>
                  </a:cubicBezTo>
                  <a:cubicBezTo>
                    <a:pt x="6727" y="59226"/>
                    <a:pt x="7052" y="59307"/>
                    <a:pt x="7405" y="59307"/>
                  </a:cubicBezTo>
                  <a:cubicBezTo>
                    <a:pt x="7568" y="59307"/>
                    <a:pt x="7730" y="59280"/>
                    <a:pt x="7893" y="59253"/>
                  </a:cubicBezTo>
                  <a:cubicBezTo>
                    <a:pt x="8029" y="59850"/>
                    <a:pt x="8246" y="60772"/>
                    <a:pt x="8246" y="60989"/>
                  </a:cubicBezTo>
                  <a:cubicBezTo>
                    <a:pt x="8246" y="61396"/>
                    <a:pt x="8002" y="62508"/>
                    <a:pt x="5805" y="63430"/>
                  </a:cubicBezTo>
                  <a:cubicBezTo>
                    <a:pt x="5533" y="63538"/>
                    <a:pt x="5262" y="63620"/>
                    <a:pt x="5018" y="63674"/>
                  </a:cubicBezTo>
                  <a:cubicBezTo>
                    <a:pt x="4849" y="63702"/>
                    <a:pt x="4687" y="63717"/>
                    <a:pt x="4532" y="63717"/>
                  </a:cubicBezTo>
                  <a:cubicBezTo>
                    <a:pt x="4237" y="63717"/>
                    <a:pt x="3965" y="63663"/>
                    <a:pt x="3716" y="63538"/>
                  </a:cubicBezTo>
                  <a:cubicBezTo>
                    <a:pt x="3662" y="63511"/>
                    <a:pt x="3608" y="63484"/>
                    <a:pt x="3553" y="63457"/>
                  </a:cubicBezTo>
                  <a:cubicBezTo>
                    <a:pt x="2550" y="62860"/>
                    <a:pt x="1709" y="61233"/>
                    <a:pt x="814" y="58114"/>
                  </a:cubicBezTo>
                  <a:cubicBezTo>
                    <a:pt x="353" y="56513"/>
                    <a:pt x="407" y="55401"/>
                    <a:pt x="1004" y="54750"/>
                  </a:cubicBezTo>
                  <a:cubicBezTo>
                    <a:pt x="1444" y="54252"/>
                    <a:pt x="2128" y="54147"/>
                    <a:pt x="2597" y="54147"/>
                  </a:cubicBezTo>
                  <a:close/>
                  <a:moveTo>
                    <a:pt x="24287" y="0"/>
                  </a:moveTo>
                  <a:cubicBezTo>
                    <a:pt x="24140" y="0"/>
                    <a:pt x="24022" y="98"/>
                    <a:pt x="23978" y="232"/>
                  </a:cubicBezTo>
                  <a:lnTo>
                    <a:pt x="23598" y="1778"/>
                  </a:lnTo>
                  <a:lnTo>
                    <a:pt x="22486" y="6009"/>
                  </a:lnTo>
                  <a:lnTo>
                    <a:pt x="14132" y="37852"/>
                  </a:lnTo>
                  <a:lnTo>
                    <a:pt x="13589" y="39941"/>
                  </a:lnTo>
                  <a:cubicBezTo>
                    <a:pt x="13589" y="39941"/>
                    <a:pt x="13616" y="39941"/>
                    <a:pt x="13616" y="39968"/>
                  </a:cubicBezTo>
                  <a:cubicBezTo>
                    <a:pt x="13562" y="40022"/>
                    <a:pt x="13481" y="40049"/>
                    <a:pt x="13399" y="40103"/>
                  </a:cubicBezTo>
                  <a:cubicBezTo>
                    <a:pt x="12152" y="40890"/>
                    <a:pt x="11582" y="42192"/>
                    <a:pt x="11284" y="43602"/>
                  </a:cubicBezTo>
                  <a:cubicBezTo>
                    <a:pt x="11178" y="43598"/>
                    <a:pt x="11003" y="43590"/>
                    <a:pt x="10778" y="43590"/>
                  </a:cubicBezTo>
                  <a:cubicBezTo>
                    <a:pt x="9731" y="43590"/>
                    <a:pt x="7598" y="43750"/>
                    <a:pt x="6347" y="45067"/>
                  </a:cubicBezTo>
                  <a:cubicBezTo>
                    <a:pt x="5588" y="45881"/>
                    <a:pt x="5289" y="46993"/>
                    <a:pt x="5479" y="48376"/>
                  </a:cubicBezTo>
                  <a:cubicBezTo>
                    <a:pt x="5018" y="48430"/>
                    <a:pt x="3770" y="48729"/>
                    <a:pt x="3038" y="49868"/>
                  </a:cubicBezTo>
                  <a:cubicBezTo>
                    <a:pt x="2414" y="50845"/>
                    <a:pt x="2360" y="52201"/>
                    <a:pt x="2929" y="53855"/>
                  </a:cubicBezTo>
                  <a:cubicBezTo>
                    <a:pt x="2825" y="53844"/>
                    <a:pt x="2697" y="53835"/>
                    <a:pt x="2554" y="53835"/>
                  </a:cubicBezTo>
                  <a:cubicBezTo>
                    <a:pt x="2027" y="53835"/>
                    <a:pt x="1293" y="53958"/>
                    <a:pt x="760" y="54533"/>
                  </a:cubicBezTo>
                  <a:cubicBezTo>
                    <a:pt x="109" y="55266"/>
                    <a:pt x="0" y="56486"/>
                    <a:pt x="488" y="58195"/>
                  </a:cubicBezTo>
                  <a:cubicBezTo>
                    <a:pt x="1465" y="61586"/>
                    <a:pt x="2387" y="63267"/>
                    <a:pt x="3580" y="63837"/>
                  </a:cubicBezTo>
                  <a:cubicBezTo>
                    <a:pt x="3879" y="63972"/>
                    <a:pt x="4204" y="64054"/>
                    <a:pt x="4557" y="64054"/>
                  </a:cubicBezTo>
                  <a:cubicBezTo>
                    <a:pt x="4964" y="64054"/>
                    <a:pt x="5371" y="63945"/>
                    <a:pt x="5832" y="63755"/>
                  </a:cubicBezTo>
                  <a:cubicBezTo>
                    <a:pt x="5859" y="63755"/>
                    <a:pt x="5886" y="63728"/>
                    <a:pt x="5913" y="63728"/>
                  </a:cubicBezTo>
                  <a:cubicBezTo>
                    <a:pt x="8327" y="62725"/>
                    <a:pt x="8571" y="61477"/>
                    <a:pt x="8571" y="60989"/>
                  </a:cubicBezTo>
                  <a:cubicBezTo>
                    <a:pt x="8571" y="60663"/>
                    <a:pt x="8273" y="59443"/>
                    <a:pt x="8191" y="59144"/>
                  </a:cubicBezTo>
                  <a:cubicBezTo>
                    <a:pt x="8300" y="59117"/>
                    <a:pt x="8381" y="59090"/>
                    <a:pt x="8490" y="59063"/>
                  </a:cubicBezTo>
                  <a:cubicBezTo>
                    <a:pt x="9548" y="58602"/>
                    <a:pt x="10687" y="57842"/>
                    <a:pt x="11175" y="57490"/>
                  </a:cubicBezTo>
                  <a:cubicBezTo>
                    <a:pt x="11202" y="57707"/>
                    <a:pt x="11202" y="57924"/>
                    <a:pt x="11229" y="58141"/>
                  </a:cubicBezTo>
                  <a:cubicBezTo>
                    <a:pt x="11256" y="58466"/>
                    <a:pt x="11175" y="58765"/>
                    <a:pt x="10958" y="59036"/>
                  </a:cubicBezTo>
                  <a:cubicBezTo>
                    <a:pt x="7025" y="63783"/>
                    <a:pt x="7378" y="71431"/>
                    <a:pt x="7378" y="71513"/>
                  </a:cubicBezTo>
                  <a:cubicBezTo>
                    <a:pt x="7378" y="71594"/>
                    <a:pt x="7459" y="71648"/>
                    <a:pt x="7540" y="71648"/>
                  </a:cubicBezTo>
                  <a:lnTo>
                    <a:pt x="7568" y="71648"/>
                  </a:lnTo>
                  <a:cubicBezTo>
                    <a:pt x="7649" y="71648"/>
                    <a:pt x="7703" y="71567"/>
                    <a:pt x="7703" y="71486"/>
                  </a:cubicBezTo>
                  <a:cubicBezTo>
                    <a:pt x="7703" y="71404"/>
                    <a:pt x="7351" y="63891"/>
                    <a:pt x="11202" y="59226"/>
                  </a:cubicBezTo>
                  <a:cubicBezTo>
                    <a:pt x="11473" y="58900"/>
                    <a:pt x="11582" y="58493"/>
                    <a:pt x="11555" y="58114"/>
                  </a:cubicBezTo>
                  <a:cubicBezTo>
                    <a:pt x="11528" y="57815"/>
                    <a:pt x="11501" y="57544"/>
                    <a:pt x="11473" y="57246"/>
                  </a:cubicBezTo>
                  <a:cubicBezTo>
                    <a:pt x="11501" y="57191"/>
                    <a:pt x="11501" y="57137"/>
                    <a:pt x="11473" y="57083"/>
                  </a:cubicBezTo>
                  <a:lnTo>
                    <a:pt x="11446" y="57083"/>
                  </a:lnTo>
                  <a:cubicBezTo>
                    <a:pt x="11121" y="53476"/>
                    <a:pt x="11067" y="50221"/>
                    <a:pt x="11256" y="47156"/>
                  </a:cubicBezTo>
                  <a:lnTo>
                    <a:pt x="11284" y="46613"/>
                  </a:lnTo>
                  <a:cubicBezTo>
                    <a:pt x="11419" y="44389"/>
                    <a:pt x="11582" y="41650"/>
                    <a:pt x="13562" y="40375"/>
                  </a:cubicBezTo>
                  <a:cubicBezTo>
                    <a:pt x="14190" y="39965"/>
                    <a:pt x="14983" y="39720"/>
                    <a:pt x="15734" y="39720"/>
                  </a:cubicBezTo>
                  <a:cubicBezTo>
                    <a:pt x="16474" y="39720"/>
                    <a:pt x="17173" y="39958"/>
                    <a:pt x="17631" y="40510"/>
                  </a:cubicBezTo>
                  <a:cubicBezTo>
                    <a:pt x="17766" y="40673"/>
                    <a:pt x="17848" y="40890"/>
                    <a:pt x="17902" y="41134"/>
                  </a:cubicBezTo>
                  <a:lnTo>
                    <a:pt x="17902" y="41297"/>
                  </a:lnTo>
                  <a:cubicBezTo>
                    <a:pt x="17793" y="41161"/>
                    <a:pt x="17658" y="40999"/>
                    <a:pt x="17468" y="40890"/>
                  </a:cubicBezTo>
                  <a:cubicBezTo>
                    <a:pt x="17182" y="40689"/>
                    <a:pt x="16845" y="40591"/>
                    <a:pt x="16462" y="40591"/>
                  </a:cubicBezTo>
                  <a:cubicBezTo>
                    <a:pt x="16226" y="40591"/>
                    <a:pt x="15973" y="40628"/>
                    <a:pt x="15705" y="40700"/>
                  </a:cubicBezTo>
                  <a:cubicBezTo>
                    <a:pt x="13453" y="41270"/>
                    <a:pt x="14186" y="46722"/>
                    <a:pt x="14213" y="46939"/>
                  </a:cubicBezTo>
                  <a:cubicBezTo>
                    <a:pt x="14213" y="46993"/>
                    <a:pt x="14240" y="47020"/>
                    <a:pt x="14294" y="47047"/>
                  </a:cubicBezTo>
                  <a:cubicBezTo>
                    <a:pt x="14321" y="47074"/>
                    <a:pt x="14349" y="47074"/>
                    <a:pt x="14376" y="47074"/>
                  </a:cubicBezTo>
                  <a:lnTo>
                    <a:pt x="14403" y="47074"/>
                  </a:lnTo>
                  <a:lnTo>
                    <a:pt x="18444" y="46179"/>
                  </a:lnTo>
                  <a:lnTo>
                    <a:pt x="20994" y="69506"/>
                  </a:lnTo>
                  <a:cubicBezTo>
                    <a:pt x="20994" y="69576"/>
                    <a:pt x="21055" y="69647"/>
                    <a:pt x="21142" y="69647"/>
                  </a:cubicBezTo>
                  <a:cubicBezTo>
                    <a:pt x="21155" y="69647"/>
                    <a:pt x="21169" y="69645"/>
                    <a:pt x="21184" y="69641"/>
                  </a:cubicBezTo>
                  <a:cubicBezTo>
                    <a:pt x="21265" y="69641"/>
                    <a:pt x="21319" y="69560"/>
                    <a:pt x="21319" y="69479"/>
                  </a:cubicBezTo>
                  <a:lnTo>
                    <a:pt x="18200" y="41107"/>
                  </a:lnTo>
                  <a:cubicBezTo>
                    <a:pt x="18173" y="40863"/>
                    <a:pt x="18092" y="40673"/>
                    <a:pt x="17983" y="40483"/>
                  </a:cubicBezTo>
                  <a:cubicBezTo>
                    <a:pt x="17956" y="40429"/>
                    <a:pt x="17929" y="40348"/>
                    <a:pt x="17875" y="40293"/>
                  </a:cubicBezTo>
                  <a:cubicBezTo>
                    <a:pt x="17549" y="39914"/>
                    <a:pt x="17115" y="39670"/>
                    <a:pt x="16627" y="39534"/>
                  </a:cubicBezTo>
                  <a:cubicBezTo>
                    <a:pt x="16336" y="39458"/>
                    <a:pt x="16032" y="39421"/>
                    <a:pt x="15723" y="39421"/>
                  </a:cubicBezTo>
                  <a:cubicBezTo>
                    <a:pt x="15256" y="39421"/>
                    <a:pt x="14779" y="39506"/>
                    <a:pt x="14321" y="39670"/>
                  </a:cubicBezTo>
                  <a:cubicBezTo>
                    <a:pt x="14349" y="39642"/>
                    <a:pt x="14376" y="39642"/>
                    <a:pt x="14430" y="39615"/>
                  </a:cubicBezTo>
                  <a:lnTo>
                    <a:pt x="14783" y="38259"/>
                  </a:lnTo>
                  <a:lnTo>
                    <a:pt x="18743" y="22826"/>
                  </a:lnTo>
                  <a:lnTo>
                    <a:pt x="24357" y="1398"/>
                  </a:lnTo>
                  <a:lnTo>
                    <a:pt x="24629" y="421"/>
                  </a:lnTo>
                  <a:lnTo>
                    <a:pt x="24601" y="394"/>
                  </a:lnTo>
                  <a:cubicBezTo>
                    <a:pt x="24656" y="232"/>
                    <a:pt x="24547" y="69"/>
                    <a:pt x="24384" y="15"/>
                  </a:cubicBezTo>
                  <a:cubicBezTo>
                    <a:pt x="24351" y="5"/>
                    <a:pt x="24318" y="0"/>
                    <a:pt x="242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0" name="Google Shape;940;p39"/>
            <p:cNvSpPr/>
            <p:nvPr/>
          </p:nvSpPr>
          <p:spPr>
            <a:xfrm rot="477948">
              <a:off x="14480127" y="2076745"/>
              <a:ext cx="101519" cy="132405"/>
            </a:xfrm>
            <a:custGeom>
              <a:avLst/>
              <a:gdLst/>
              <a:ahLst/>
              <a:cxnLst/>
              <a:rect l="l" t="t" r="r" b="b"/>
              <a:pathLst>
                <a:path w="5453" h="7112" extrusionOk="0">
                  <a:moveTo>
                    <a:pt x="753" y="0"/>
                  </a:moveTo>
                  <a:cubicBezTo>
                    <a:pt x="737" y="0"/>
                    <a:pt x="722" y="1"/>
                    <a:pt x="705" y="2"/>
                  </a:cubicBezTo>
                  <a:cubicBezTo>
                    <a:pt x="353" y="2"/>
                    <a:pt x="0" y="327"/>
                    <a:pt x="55" y="680"/>
                  </a:cubicBezTo>
                  <a:cubicBezTo>
                    <a:pt x="217" y="2606"/>
                    <a:pt x="353" y="4531"/>
                    <a:pt x="461" y="6457"/>
                  </a:cubicBezTo>
                  <a:cubicBezTo>
                    <a:pt x="489" y="6864"/>
                    <a:pt x="760" y="7081"/>
                    <a:pt x="1085" y="7108"/>
                  </a:cubicBezTo>
                  <a:cubicBezTo>
                    <a:pt x="1108" y="7110"/>
                    <a:pt x="1131" y="7112"/>
                    <a:pt x="1154" y="7112"/>
                  </a:cubicBezTo>
                  <a:cubicBezTo>
                    <a:pt x="1402" y="7112"/>
                    <a:pt x="1641" y="6979"/>
                    <a:pt x="1790" y="6756"/>
                  </a:cubicBezTo>
                  <a:cubicBezTo>
                    <a:pt x="2848" y="5128"/>
                    <a:pt x="3987" y="3528"/>
                    <a:pt x="5208" y="1955"/>
                  </a:cubicBezTo>
                  <a:cubicBezTo>
                    <a:pt x="5425" y="1683"/>
                    <a:pt x="5452" y="1277"/>
                    <a:pt x="5181" y="1005"/>
                  </a:cubicBezTo>
                  <a:cubicBezTo>
                    <a:pt x="5056" y="894"/>
                    <a:pt x="4866" y="825"/>
                    <a:pt x="4682" y="825"/>
                  </a:cubicBezTo>
                  <a:cubicBezTo>
                    <a:pt x="4507" y="825"/>
                    <a:pt x="4337" y="887"/>
                    <a:pt x="4232" y="1032"/>
                  </a:cubicBezTo>
                  <a:cubicBezTo>
                    <a:pt x="3337" y="2145"/>
                    <a:pt x="2496" y="3311"/>
                    <a:pt x="1682" y="4504"/>
                  </a:cubicBezTo>
                  <a:cubicBezTo>
                    <a:pt x="1601" y="3202"/>
                    <a:pt x="1519" y="1928"/>
                    <a:pt x="1384" y="653"/>
                  </a:cubicBezTo>
                  <a:cubicBezTo>
                    <a:pt x="1358" y="289"/>
                    <a:pt x="1108" y="0"/>
                    <a:pt x="7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1" name="Google Shape;941;p39"/>
            <p:cNvSpPr/>
            <p:nvPr/>
          </p:nvSpPr>
          <p:spPr>
            <a:xfrm rot="477948">
              <a:off x="14570874" y="2122576"/>
              <a:ext cx="103549" cy="128384"/>
            </a:xfrm>
            <a:custGeom>
              <a:avLst/>
              <a:gdLst/>
              <a:ahLst/>
              <a:cxnLst/>
              <a:rect l="l" t="t" r="r" b="b"/>
              <a:pathLst>
                <a:path w="5562" h="6896" extrusionOk="0">
                  <a:moveTo>
                    <a:pt x="3391" y="1365"/>
                  </a:moveTo>
                  <a:cubicBezTo>
                    <a:pt x="3852" y="1663"/>
                    <a:pt x="4069" y="2260"/>
                    <a:pt x="4124" y="2884"/>
                  </a:cubicBezTo>
                  <a:cubicBezTo>
                    <a:pt x="4151" y="3643"/>
                    <a:pt x="3961" y="4484"/>
                    <a:pt x="3446" y="5054"/>
                  </a:cubicBezTo>
                  <a:cubicBezTo>
                    <a:pt x="3229" y="5298"/>
                    <a:pt x="2957" y="5515"/>
                    <a:pt x="2659" y="5542"/>
                  </a:cubicBezTo>
                  <a:cubicBezTo>
                    <a:pt x="2598" y="5553"/>
                    <a:pt x="2538" y="5559"/>
                    <a:pt x="2480" y="5559"/>
                  </a:cubicBezTo>
                  <a:cubicBezTo>
                    <a:pt x="2254" y="5559"/>
                    <a:pt x="2056" y="5476"/>
                    <a:pt x="1927" y="5325"/>
                  </a:cubicBezTo>
                  <a:cubicBezTo>
                    <a:pt x="1438" y="4783"/>
                    <a:pt x="1601" y="3915"/>
                    <a:pt x="1764" y="3237"/>
                  </a:cubicBezTo>
                  <a:cubicBezTo>
                    <a:pt x="1892" y="2751"/>
                    <a:pt x="2212" y="1376"/>
                    <a:pt x="2883" y="1376"/>
                  </a:cubicBezTo>
                  <a:cubicBezTo>
                    <a:pt x="2924" y="1376"/>
                    <a:pt x="2967" y="1381"/>
                    <a:pt x="3012" y="1392"/>
                  </a:cubicBezTo>
                  <a:cubicBezTo>
                    <a:pt x="3068" y="1403"/>
                    <a:pt x="3124" y="1410"/>
                    <a:pt x="3178" y="1410"/>
                  </a:cubicBezTo>
                  <a:cubicBezTo>
                    <a:pt x="3255" y="1410"/>
                    <a:pt x="3328" y="1397"/>
                    <a:pt x="3391" y="1365"/>
                  </a:cubicBezTo>
                  <a:close/>
                  <a:moveTo>
                    <a:pt x="2869" y="1"/>
                  </a:moveTo>
                  <a:cubicBezTo>
                    <a:pt x="1685" y="1"/>
                    <a:pt x="962" y="1251"/>
                    <a:pt x="625" y="2287"/>
                  </a:cubicBezTo>
                  <a:cubicBezTo>
                    <a:pt x="245" y="3399"/>
                    <a:pt x="1" y="4783"/>
                    <a:pt x="652" y="5840"/>
                  </a:cubicBezTo>
                  <a:cubicBezTo>
                    <a:pt x="1068" y="6534"/>
                    <a:pt x="1784" y="6895"/>
                    <a:pt x="2522" y="6895"/>
                  </a:cubicBezTo>
                  <a:cubicBezTo>
                    <a:pt x="2939" y="6895"/>
                    <a:pt x="3362" y="6780"/>
                    <a:pt x="3744" y="6546"/>
                  </a:cubicBezTo>
                  <a:cubicBezTo>
                    <a:pt x="4829" y="5895"/>
                    <a:pt x="5344" y="4620"/>
                    <a:pt x="5453" y="3426"/>
                  </a:cubicBezTo>
                  <a:cubicBezTo>
                    <a:pt x="5561" y="2206"/>
                    <a:pt x="5100" y="660"/>
                    <a:pt x="3907" y="117"/>
                  </a:cubicBezTo>
                  <a:cubicBezTo>
                    <a:pt x="3784" y="65"/>
                    <a:pt x="3661" y="35"/>
                    <a:pt x="3546" y="35"/>
                  </a:cubicBezTo>
                  <a:cubicBezTo>
                    <a:pt x="3483" y="35"/>
                    <a:pt x="3422" y="44"/>
                    <a:pt x="3364" y="63"/>
                  </a:cubicBezTo>
                  <a:lnTo>
                    <a:pt x="3337" y="63"/>
                  </a:lnTo>
                  <a:cubicBezTo>
                    <a:pt x="3174" y="21"/>
                    <a:pt x="3017" y="1"/>
                    <a:pt x="28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2" name="Google Shape;942;p39"/>
            <p:cNvSpPr/>
            <p:nvPr/>
          </p:nvSpPr>
          <p:spPr>
            <a:xfrm rot="477948">
              <a:off x="14688108" y="2152363"/>
              <a:ext cx="102022" cy="142235"/>
            </a:xfrm>
            <a:custGeom>
              <a:avLst/>
              <a:gdLst/>
              <a:ahLst/>
              <a:cxnLst/>
              <a:rect l="l" t="t" r="r" b="b"/>
              <a:pathLst>
                <a:path w="5480" h="7640" extrusionOk="0">
                  <a:moveTo>
                    <a:pt x="703" y="1"/>
                  </a:moveTo>
                  <a:cubicBezTo>
                    <a:pt x="419" y="1"/>
                    <a:pt x="127" y="216"/>
                    <a:pt x="82" y="488"/>
                  </a:cubicBezTo>
                  <a:cubicBezTo>
                    <a:pt x="1" y="841"/>
                    <a:pt x="190" y="1193"/>
                    <a:pt x="543" y="1275"/>
                  </a:cubicBezTo>
                  <a:lnTo>
                    <a:pt x="2089" y="1709"/>
                  </a:lnTo>
                  <a:cubicBezTo>
                    <a:pt x="1736" y="3418"/>
                    <a:pt x="1384" y="5126"/>
                    <a:pt x="1058" y="6835"/>
                  </a:cubicBezTo>
                  <a:cubicBezTo>
                    <a:pt x="946" y="7332"/>
                    <a:pt x="1346" y="7640"/>
                    <a:pt x="1725" y="7640"/>
                  </a:cubicBezTo>
                  <a:cubicBezTo>
                    <a:pt x="1987" y="7640"/>
                    <a:pt x="2240" y="7493"/>
                    <a:pt x="2306" y="7161"/>
                  </a:cubicBezTo>
                  <a:cubicBezTo>
                    <a:pt x="2659" y="5452"/>
                    <a:pt x="3011" y="3743"/>
                    <a:pt x="3364" y="2034"/>
                  </a:cubicBezTo>
                  <a:cubicBezTo>
                    <a:pt x="3771" y="2170"/>
                    <a:pt x="4205" y="2278"/>
                    <a:pt x="4612" y="2387"/>
                  </a:cubicBezTo>
                  <a:cubicBezTo>
                    <a:pt x="4658" y="2398"/>
                    <a:pt x="4706" y="2404"/>
                    <a:pt x="4754" y="2404"/>
                  </a:cubicBezTo>
                  <a:cubicBezTo>
                    <a:pt x="5045" y="2404"/>
                    <a:pt x="5352" y="2201"/>
                    <a:pt x="5398" y="1899"/>
                  </a:cubicBezTo>
                  <a:cubicBezTo>
                    <a:pt x="5480" y="1546"/>
                    <a:pt x="5290" y="1193"/>
                    <a:pt x="4910" y="1112"/>
                  </a:cubicBezTo>
                  <a:cubicBezTo>
                    <a:pt x="3581" y="732"/>
                    <a:pt x="2225" y="380"/>
                    <a:pt x="869" y="27"/>
                  </a:cubicBezTo>
                  <a:cubicBezTo>
                    <a:pt x="815" y="9"/>
                    <a:pt x="759" y="1"/>
                    <a:pt x="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3" name="Google Shape;943;p39"/>
            <p:cNvSpPr/>
            <p:nvPr/>
          </p:nvSpPr>
          <p:spPr>
            <a:xfrm rot="477948">
              <a:off x="14789683" y="2199310"/>
              <a:ext cx="113639" cy="142291"/>
            </a:xfrm>
            <a:custGeom>
              <a:avLst/>
              <a:gdLst/>
              <a:ahLst/>
              <a:cxnLst/>
              <a:rect l="l" t="t" r="r" b="b"/>
              <a:pathLst>
                <a:path w="6104" h="7643" extrusionOk="0">
                  <a:moveTo>
                    <a:pt x="1922" y="0"/>
                  </a:moveTo>
                  <a:cubicBezTo>
                    <a:pt x="1781" y="0"/>
                    <a:pt x="1645" y="48"/>
                    <a:pt x="1547" y="146"/>
                  </a:cubicBezTo>
                  <a:cubicBezTo>
                    <a:pt x="1411" y="228"/>
                    <a:pt x="1330" y="336"/>
                    <a:pt x="1303" y="499"/>
                  </a:cubicBezTo>
                  <a:cubicBezTo>
                    <a:pt x="1276" y="580"/>
                    <a:pt x="1276" y="662"/>
                    <a:pt x="1303" y="770"/>
                  </a:cubicBezTo>
                  <a:lnTo>
                    <a:pt x="109" y="6114"/>
                  </a:lnTo>
                  <a:cubicBezTo>
                    <a:pt x="1" y="6548"/>
                    <a:pt x="353" y="6846"/>
                    <a:pt x="733" y="6846"/>
                  </a:cubicBezTo>
                  <a:cubicBezTo>
                    <a:pt x="1818" y="7144"/>
                    <a:pt x="2930" y="7416"/>
                    <a:pt x="4069" y="7633"/>
                  </a:cubicBezTo>
                  <a:cubicBezTo>
                    <a:pt x="4107" y="7639"/>
                    <a:pt x="4146" y="7643"/>
                    <a:pt x="4186" y="7643"/>
                  </a:cubicBezTo>
                  <a:cubicBezTo>
                    <a:pt x="4459" y="7643"/>
                    <a:pt x="4754" y="7483"/>
                    <a:pt x="4802" y="7199"/>
                  </a:cubicBezTo>
                  <a:cubicBezTo>
                    <a:pt x="4856" y="6873"/>
                    <a:pt x="4693" y="6520"/>
                    <a:pt x="4368" y="6466"/>
                  </a:cubicBezTo>
                  <a:cubicBezTo>
                    <a:pt x="3364" y="6249"/>
                    <a:pt x="2388" y="6032"/>
                    <a:pt x="1411" y="5761"/>
                  </a:cubicBezTo>
                  <a:lnTo>
                    <a:pt x="1818" y="3998"/>
                  </a:lnTo>
                  <a:cubicBezTo>
                    <a:pt x="2605" y="4215"/>
                    <a:pt x="3418" y="4405"/>
                    <a:pt x="4259" y="4595"/>
                  </a:cubicBezTo>
                  <a:cubicBezTo>
                    <a:pt x="4306" y="4607"/>
                    <a:pt x="4354" y="4614"/>
                    <a:pt x="4402" y="4614"/>
                  </a:cubicBezTo>
                  <a:cubicBezTo>
                    <a:pt x="4661" y="4614"/>
                    <a:pt x="4923" y="4435"/>
                    <a:pt x="4992" y="4161"/>
                  </a:cubicBezTo>
                  <a:cubicBezTo>
                    <a:pt x="5046" y="3835"/>
                    <a:pt x="4856" y="3510"/>
                    <a:pt x="4530" y="3428"/>
                  </a:cubicBezTo>
                  <a:cubicBezTo>
                    <a:pt x="3717" y="3239"/>
                    <a:pt x="2903" y="3022"/>
                    <a:pt x="2062" y="2832"/>
                  </a:cubicBezTo>
                  <a:cubicBezTo>
                    <a:pt x="2171" y="2343"/>
                    <a:pt x="2279" y="1855"/>
                    <a:pt x="2388" y="1394"/>
                  </a:cubicBezTo>
                  <a:cubicBezTo>
                    <a:pt x="3364" y="1611"/>
                    <a:pt x="4341" y="1855"/>
                    <a:pt x="5290" y="2099"/>
                  </a:cubicBezTo>
                  <a:cubicBezTo>
                    <a:pt x="5337" y="2112"/>
                    <a:pt x="5385" y="2118"/>
                    <a:pt x="5434" y="2118"/>
                  </a:cubicBezTo>
                  <a:cubicBezTo>
                    <a:pt x="5699" y="2118"/>
                    <a:pt x="5977" y="1940"/>
                    <a:pt x="6022" y="1665"/>
                  </a:cubicBezTo>
                  <a:cubicBezTo>
                    <a:pt x="6104" y="1340"/>
                    <a:pt x="5914" y="1014"/>
                    <a:pt x="5588" y="933"/>
                  </a:cubicBezTo>
                  <a:cubicBezTo>
                    <a:pt x="4476" y="662"/>
                    <a:pt x="3391" y="391"/>
                    <a:pt x="2306" y="119"/>
                  </a:cubicBezTo>
                  <a:cubicBezTo>
                    <a:pt x="2189" y="41"/>
                    <a:pt x="2053" y="0"/>
                    <a:pt x="19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4" name="Google Shape;944;p39"/>
            <p:cNvSpPr/>
            <p:nvPr/>
          </p:nvSpPr>
          <p:spPr>
            <a:xfrm rot="477948">
              <a:off x="13807978" y="1756165"/>
              <a:ext cx="551961" cy="434803"/>
            </a:xfrm>
            <a:custGeom>
              <a:avLst/>
              <a:gdLst/>
              <a:ahLst/>
              <a:cxnLst/>
              <a:rect l="l" t="t" r="r" b="b"/>
              <a:pathLst>
                <a:path w="29648" h="23355" extrusionOk="0">
                  <a:moveTo>
                    <a:pt x="3781" y="7770"/>
                  </a:moveTo>
                  <a:cubicBezTo>
                    <a:pt x="4096" y="7770"/>
                    <a:pt x="4355" y="7994"/>
                    <a:pt x="4449" y="8301"/>
                  </a:cubicBezTo>
                  <a:cubicBezTo>
                    <a:pt x="4802" y="9521"/>
                    <a:pt x="5154" y="10769"/>
                    <a:pt x="5480" y="12017"/>
                  </a:cubicBezTo>
                  <a:cubicBezTo>
                    <a:pt x="6049" y="10687"/>
                    <a:pt x="6646" y="9413"/>
                    <a:pt x="7297" y="8111"/>
                  </a:cubicBezTo>
                  <a:cubicBezTo>
                    <a:pt x="7398" y="7909"/>
                    <a:pt x="7623" y="7812"/>
                    <a:pt x="7845" y="7812"/>
                  </a:cubicBezTo>
                  <a:cubicBezTo>
                    <a:pt x="7981" y="7812"/>
                    <a:pt x="8116" y="7849"/>
                    <a:pt x="8219" y="7921"/>
                  </a:cubicBezTo>
                  <a:cubicBezTo>
                    <a:pt x="8545" y="8138"/>
                    <a:pt x="8599" y="8545"/>
                    <a:pt x="8436" y="8843"/>
                  </a:cubicBezTo>
                  <a:cubicBezTo>
                    <a:pt x="7541" y="10606"/>
                    <a:pt x="6727" y="12396"/>
                    <a:pt x="5995" y="14214"/>
                  </a:cubicBezTo>
                  <a:cubicBezTo>
                    <a:pt x="5887" y="14485"/>
                    <a:pt x="5642" y="14675"/>
                    <a:pt x="5371" y="14675"/>
                  </a:cubicBezTo>
                  <a:cubicBezTo>
                    <a:pt x="5334" y="14681"/>
                    <a:pt x="5296" y="14685"/>
                    <a:pt x="5259" y="14685"/>
                  </a:cubicBezTo>
                  <a:cubicBezTo>
                    <a:pt x="4995" y="14685"/>
                    <a:pt x="4734" y="14519"/>
                    <a:pt x="4639" y="14186"/>
                  </a:cubicBezTo>
                  <a:cubicBezTo>
                    <a:pt x="4178" y="12315"/>
                    <a:pt x="3662" y="10443"/>
                    <a:pt x="3120" y="8599"/>
                  </a:cubicBezTo>
                  <a:cubicBezTo>
                    <a:pt x="3011" y="8246"/>
                    <a:pt x="3310" y="7867"/>
                    <a:pt x="3635" y="7785"/>
                  </a:cubicBezTo>
                  <a:cubicBezTo>
                    <a:pt x="3685" y="7775"/>
                    <a:pt x="3734" y="7770"/>
                    <a:pt x="3781" y="7770"/>
                  </a:cubicBezTo>
                  <a:close/>
                  <a:moveTo>
                    <a:pt x="11994" y="8001"/>
                  </a:moveTo>
                  <a:cubicBezTo>
                    <a:pt x="12060" y="8001"/>
                    <a:pt x="12130" y="8010"/>
                    <a:pt x="12206" y="8029"/>
                  </a:cubicBezTo>
                  <a:cubicBezTo>
                    <a:pt x="13264" y="8273"/>
                    <a:pt x="13969" y="9304"/>
                    <a:pt x="14241" y="10335"/>
                  </a:cubicBezTo>
                  <a:cubicBezTo>
                    <a:pt x="14295" y="10552"/>
                    <a:pt x="14349" y="10769"/>
                    <a:pt x="14349" y="10959"/>
                  </a:cubicBezTo>
                  <a:cubicBezTo>
                    <a:pt x="14485" y="12179"/>
                    <a:pt x="14214" y="13535"/>
                    <a:pt x="13291" y="14376"/>
                  </a:cubicBezTo>
                  <a:cubicBezTo>
                    <a:pt x="12844" y="14784"/>
                    <a:pt x="12282" y="14994"/>
                    <a:pt x="11723" y="14994"/>
                  </a:cubicBezTo>
                  <a:cubicBezTo>
                    <a:pt x="11129" y="14994"/>
                    <a:pt x="10538" y="14757"/>
                    <a:pt x="10091" y="14268"/>
                  </a:cubicBezTo>
                  <a:cubicBezTo>
                    <a:pt x="9250" y="13346"/>
                    <a:pt x="9250" y="11962"/>
                    <a:pt x="9413" y="10769"/>
                  </a:cubicBezTo>
                  <a:cubicBezTo>
                    <a:pt x="9413" y="10633"/>
                    <a:pt x="9440" y="10498"/>
                    <a:pt x="9467" y="10335"/>
                  </a:cubicBezTo>
                  <a:cubicBezTo>
                    <a:pt x="9703" y="9258"/>
                    <a:pt x="10270" y="8080"/>
                    <a:pt x="11512" y="8080"/>
                  </a:cubicBezTo>
                  <a:cubicBezTo>
                    <a:pt x="11553" y="8080"/>
                    <a:pt x="11595" y="8081"/>
                    <a:pt x="11637" y="8084"/>
                  </a:cubicBezTo>
                  <a:lnTo>
                    <a:pt x="11664" y="8084"/>
                  </a:lnTo>
                  <a:cubicBezTo>
                    <a:pt x="11769" y="8031"/>
                    <a:pt x="11874" y="8001"/>
                    <a:pt x="11994" y="8001"/>
                  </a:cubicBezTo>
                  <a:close/>
                  <a:moveTo>
                    <a:pt x="15688" y="7946"/>
                  </a:moveTo>
                  <a:cubicBezTo>
                    <a:pt x="15703" y="7946"/>
                    <a:pt x="15718" y="7947"/>
                    <a:pt x="15733" y="7948"/>
                  </a:cubicBezTo>
                  <a:cubicBezTo>
                    <a:pt x="17116" y="8056"/>
                    <a:pt x="18526" y="8138"/>
                    <a:pt x="19910" y="8246"/>
                  </a:cubicBezTo>
                  <a:cubicBezTo>
                    <a:pt x="20289" y="8273"/>
                    <a:pt x="20533" y="8572"/>
                    <a:pt x="20533" y="8924"/>
                  </a:cubicBezTo>
                  <a:cubicBezTo>
                    <a:pt x="20533" y="9262"/>
                    <a:pt x="20235" y="9550"/>
                    <a:pt x="19900" y="9550"/>
                  </a:cubicBezTo>
                  <a:cubicBezTo>
                    <a:pt x="19885" y="9550"/>
                    <a:pt x="19870" y="9549"/>
                    <a:pt x="19855" y="9548"/>
                  </a:cubicBezTo>
                  <a:cubicBezTo>
                    <a:pt x="19421" y="9521"/>
                    <a:pt x="18987" y="9494"/>
                    <a:pt x="18581" y="9467"/>
                  </a:cubicBezTo>
                  <a:lnTo>
                    <a:pt x="18526" y="14675"/>
                  </a:lnTo>
                  <a:cubicBezTo>
                    <a:pt x="18526" y="15091"/>
                    <a:pt x="18226" y="15289"/>
                    <a:pt x="17914" y="15289"/>
                  </a:cubicBezTo>
                  <a:cubicBezTo>
                    <a:pt x="17576" y="15289"/>
                    <a:pt x="17224" y="15058"/>
                    <a:pt x="17224" y="14620"/>
                  </a:cubicBezTo>
                  <a:cubicBezTo>
                    <a:pt x="17224" y="12885"/>
                    <a:pt x="17251" y="11121"/>
                    <a:pt x="17251" y="9386"/>
                  </a:cubicBezTo>
                  <a:lnTo>
                    <a:pt x="15651" y="9250"/>
                  </a:lnTo>
                  <a:cubicBezTo>
                    <a:pt x="15299" y="9223"/>
                    <a:pt x="15027" y="8924"/>
                    <a:pt x="15054" y="8572"/>
                  </a:cubicBezTo>
                  <a:cubicBezTo>
                    <a:pt x="15054" y="8234"/>
                    <a:pt x="15353" y="7946"/>
                    <a:pt x="15688" y="7946"/>
                  </a:cubicBezTo>
                  <a:close/>
                  <a:moveTo>
                    <a:pt x="22836" y="8301"/>
                  </a:moveTo>
                  <a:cubicBezTo>
                    <a:pt x="22926" y="8301"/>
                    <a:pt x="23020" y="8319"/>
                    <a:pt x="23110" y="8355"/>
                  </a:cubicBezTo>
                  <a:lnTo>
                    <a:pt x="26501" y="8518"/>
                  </a:lnTo>
                  <a:cubicBezTo>
                    <a:pt x="26826" y="8518"/>
                    <a:pt x="27070" y="8816"/>
                    <a:pt x="27070" y="9141"/>
                  </a:cubicBezTo>
                  <a:cubicBezTo>
                    <a:pt x="27070" y="9452"/>
                    <a:pt x="26774" y="9713"/>
                    <a:pt x="26465" y="9713"/>
                  </a:cubicBezTo>
                  <a:cubicBezTo>
                    <a:pt x="26450" y="9713"/>
                    <a:pt x="26434" y="9712"/>
                    <a:pt x="26419" y="9711"/>
                  </a:cubicBezTo>
                  <a:cubicBezTo>
                    <a:pt x="25443" y="9684"/>
                    <a:pt x="24439" y="9630"/>
                    <a:pt x="23436" y="9575"/>
                  </a:cubicBezTo>
                  <a:lnTo>
                    <a:pt x="23409" y="11040"/>
                  </a:lnTo>
                  <a:cubicBezTo>
                    <a:pt x="24249" y="11094"/>
                    <a:pt x="25090" y="11121"/>
                    <a:pt x="25958" y="11176"/>
                  </a:cubicBezTo>
                  <a:cubicBezTo>
                    <a:pt x="26284" y="11203"/>
                    <a:pt x="26528" y="11474"/>
                    <a:pt x="26528" y="11800"/>
                  </a:cubicBezTo>
                  <a:cubicBezTo>
                    <a:pt x="26528" y="12125"/>
                    <a:pt x="26202" y="12396"/>
                    <a:pt x="25904" y="12396"/>
                  </a:cubicBezTo>
                  <a:cubicBezTo>
                    <a:pt x="25063" y="12342"/>
                    <a:pt x="24222" y="12288"/>
                    <a:pt x="23381" y="12261"/>
                  </a:cubicBezTo>
                  <a:cubicBezTo>
                    <a:pt x="23354" y="12857"/>
                    <a:pt x="23354" y="13454"/>
                    <a:pt x="23327" y="14051"/>
                  </a:cubicBezTo>
                  <a:cubicBezTo>
                    <a:pt x="24331" y="14132"/>
                    <a:pt x="25334" y="14186"/>
                    <a:pt x="26365" y="14186"/>
                  </a:cubicBezTo>
                  <a:cubicBezTo>
                    <a:pt x="26691" y="14186"/>
                    <a:pt x="26935" y="14485"/>
                    <a:pt x="26935" y="14810"/>
                  </a:cubicBezTo>
                  <a:cubicBezTo>
                    <a:pt x="26935" y="15136"/>
                    <a:pt x="26609" y="15380"/>
                    <a:pt x="26284" y="15380"/>
                  </a:cubicBezTo>
                  <a:cubicBezTo>
                    <a:pt x="25145" y="15380"/>
                    <a:pt x="24005" y="15326"/>
                    <a:pt x="22866" y="15244"/>
                  </a:cubicBezTo>
                  <a:cubicBezTo>
                    <a:pt x="22827" y="15250"/>
                    <a:pt x="22787" y="15253"/>
                    <a:pt x="22747" y="15253"/>
                  </a:cubicBezTo>
                  <a:cubicBezTo>
                    <a:pt x="22423" y="15253"/>
                    <a:pt x="22083" y="15058"/>
                    <a:pt x="22107" y="14648"/>
                  </a:cubicBezTo>
                  <a:lnTo>
                    <a:pt x="22242" y="9169"/>
                  </a:lnTo>
                  <a:cubicBezTo>
                    <a:pt x="22215" y="9087"/>
                    <a:pt x="22188" y="9006"/>
                    <a:pt x="22188" y="8897"/>
                  </a:cubicBezTo>
                  <a:cubicBezTo>
                    <a:pt x="22188" y="8762"/>
                    <a:pt x="22269" y="8626"/>
                    <a:pt x="22378" y="8518"/>
                  </a:cubicBezTo>
                  <a:cubicBezTo>
                    <a:pt x="22486" y="8373"/>
                    <a:pt x="22655" y="8301"/>
                    <a:pt x="22836" y="8301"/>
                  </a:cubicBezTo>
                  <a:close/>
                  <a:moveTo>
                    <a:pt x="1384" y="1"/>
                  </a:moveTo>
                  <a:lnTo>
                    <a:pt x="1" y="22107"/>
                  </a:lnTo>
                  <a:lnTo>
                    <a:pt x="28454" y="23354"/>
                  </a:lnTo>
                  <a:lnTo>
                    <a:pt x="29186" y="10335"/>
                  </a:lnTo>
                  <a:lnTo>
                    <a:pt x="29430" y="6104"/>
                  </a:lnTo>
                  <a:lnTo>
                    <a:pt x="29647" y="2225"/>
                  </a:lnTo>
                  <a:lnTo>
                    <a:pt x="138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5" name="Google Shape;945;p39"/>
            <p:cNvSpPr/>
            <p:nvPr/>
          </p:nvSpPr>
          <p:spPr>
            <a:xfrm rot="477948">
              <a:off x="14007904" y="1922891"/>
              <a:ext cx="45463" cy="79998"/>
            </a:xfrm>
            <a:custGeom>
              <a:avLst/>
              <a:gdLst/>
              <a:ahLst/>
              <a:cxnLst/>
              <a:rect l="l" t="t" r="r" b="b"/>
              <a:pathLst>
                <a:path w="2442" h="4297" extrusionOk="0">
                  <a:moveTo>
                    <a:pt x="1248" y="0"/>
                  </a:moveTo>
                  <a:cubicBezTo>
                    <a:pt x="1140" y="55"/>
                    <a:pt x="1004" y="82"/>
                    <a:pt x="868" y="82"/>
                  </a:cubicBezTo>
                  <a:cubicBezTo>
                    <a:pt x="856" y="81"/>
                    <a:pt x="844" y="81"/>
                    <a:pt x="833" y="81"/>
                  </a:cubicBezTo>
                  <a:cubicBezTo>
                    <a:pt x="449" y="81"/>
                    <a:pt x="241" y="503"/>
                    <a:pt x="136" y="977"/>
                  </a:cubicBezTo>
                  <a:cubicBezTo>
                    <a:pt x="55" y="1411"/>
                    <a:pt x="28" y="1899"/>
                    <a:pt x="28" y="2143"/>
                  </a:cubicBezTo>
                  <a:cubicBezTo>
                    <a:pt x="0" y="2821"/>
                    <a:pt x="0" y="3716"/>
                    <a:pt x="570" y="4150"/>
                  </a:cubicBezTo>
                  <a:cubicBezTo>
                    <a:pt x="700" y="4248"/>
                    <a:pt x="850" y="4297"/>
                    <a:pt x="1008" y="4297"/>
                  </a:cubicBezTo>
                  <a:cubicBezTo>
                    <a:pt x="1113" y="4297"/>
                    <a:pt x="1221" y="4275"/>
                    <a:pt x="1330" y="4232"/>
                  </a:cubicBezTo>
                  <a:cubicBezTo>
                    <a:pt x="1628" y="4123"/>
                    <a:pt x="1845" y="3879"/>
                    <a:pt x="2008" y="3608"/>
                  </a:cubicBezTo>
                  <a:cubicBezTo>
                    <a:pt x="2415" y="2930"/>
                    <a:pt x="2442" y="2062"/>
                    <a:pt x="2252" y="1329"/>
                  </a:cubicBezTo>
                  <a:cubicBezTo>
                    <a:pt x="2225" y="1221"/>
                    <a:pt x="2170" y="1085"/>
                    <a:pt x="2143" y="977"/>
                  </a:cubicBezTo>
                  <a:cubicBezTo>
                    <a:pt x="1953" y="543"/>
                    <a:pt x="1655" y="163"/>
                    <a:pt x="12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6" name="Google Shape;946;p39"/>
            <p:cNvSpPr/>
            <p:nvPr/>
          </p:nvSpPr>
          <p:spPr>
            <a:xfrm rot="477948">
              <a:off x="13545248" y="1688005"/>
              <a:ext cx="414101" cy="1306867"/>
            </a:xfrm>
            <a:custGeom>
              <a:avLst/>
              <a:gdLst/>
              <a:ahLst/>
              <a:cxnLst/>
              <a:rect l="l" t="t" r="r" b="b"/>
              <a:pathLst>
                <a:path w="22243" h="70197" extrusionOk="0">
                  <a:moveTo>
                    <a:pt x="12342" y="42232"/>
                  </a:moveTo>
                  <a:cubicBezTo>
                    <a:pt x="12505" y="42395"/>
                    <a:pt x="12667" y="42585"/>
                    <a:pt x="12830" y="42802"/>
                  </a:cubicBezTo>
                  <a:cubicBezTo>
                    <a:pt x="13128" y="43209"/>
                    <a:pt x="13807" y="44646"/>
                    <a:pt x="14675" y="46599"/>
                  </a:cubicBezTo>
                  <a:lnTo>
                    <a:pt x="14566" y="46599"/>
                  </a:lnTo>
                  <a:cubicBezTo>
                    <a:pt x="14295" y="46762"/>
                    <a:pt x="14024" y="46870"/>
                    <a:pt x="13752" y="46979"/>
                  </a:cubicBezTo>
                  <a:cubicBezTo>
                    <a:pt x="13508" y="47087"/>
                    <a:pt x="13291" y="47169"/>
                    <a:pt x="13047" y="47304"/>
                  </a:cubicBezTo>
                  <a:cubicBezTo>
                    <a:pt x="12640" y="46491"/>
                    <a:pt x="12315" y="45650"/>
                    <a:pt x="12044" y="44782"/>
                  </a:cubicBezTo>
                  <a:cubicBezTo>
                    <a:pt x="11908" y="44429"/>
                    <a:pt x="11799" y="44022"/>
                    <a:pt x="11799" y="43643"/>
                  </a:cubicBezTo>
                  <a:cubicBezTo>
                    <a:pt x="11772" y="43209"/>
                    <a:pt x="11854" y="42829"/>
                    <a:pt x="12044" y="42558"/>
                  </a:cubicBezTo>
                  <a:cubicBezTo>
                    <a:pt x="12125" y="42422"/>
                    <a:pt x="12233" y="42314"/>
                    <a:pt x="12342" y="42232"/>
                  </a:cubicBezTo>
                  <a:close/>
                  <a:moveTo>
                    <a:pt x="6307" y="39216"/>
                  </a:moveTo>
                  <a:cubicBezTo>
                    <a:pt x="7946" y="39216"/>
                    <a:pt x="9547" y="40938"/>
                    <a:pt x="9955" y="41391"/>
                  </a:cubicBezTo>
                  <a:cubicBezTo>
                    <a:pt x="8192" y="42992"/>
                    <a:pt x="8816" y="46925"/>
                    <a:pt x="9874" y="50396"/>
                  </a:cubicBezTo>
                  <a:cubicBezTo>
                    <a:pt x="9358" y="50342"/>
                    <a:pt x="7351" y="49257"/>
                    <a:pt x="6022" y="48091"/>
                  </a:cubicBezTo>
                  <a:cubicBezTo>
                    <a:pt x="4557" y="46789"/>
                    <a:pt x="3852" y="45568"/>
                    <a:pt x="3174" y="43860"/>
                  </a:cubicBezTo>
                  <a:cubicBezTo>
                    <a:pt x="2415" y="42069"/>
                    <a:pt x="3201" y="40496"/>
                    <a:pt x="5344" y="39438"/>
                  </a:cubicBezTo>
                  <a:cubicBezTo>
                    <a:pt x="5660" y="39282"/>
                    <a:pt x="5984" y="39216"/>
                    <a:pt x="6307" y="39216"/>
                  </a:cubicBezTo>
                  <a:close/>
                  <a:moveTo>
                    <a:pt x="4205" y="46572"/>
                  </a:moveTo>
                  <a:cubicBezTo>
                    <a:pt x="4612" y="47169"/>
                    <a:pt x="5127" y="47765"/>
                    <a:pt x="5805" y="48335"/>
                  </a:cubicBezTo>
                  <a:cubicBezTo>
                    <a:pt x="6917" y="49311"/>
                    <a:pt x="9196" y="50722"/>
                    <a:pt x="9955" y="50722"/>
                  </a:cubicBezTo>
                  <a:lnTo>
                    <a:pt x="9982" y="50722"/>
                  </a:lnTo>
                  <a:cubicBezTo>
                    <a:pt x="10823" y="53489"/>
                    <a:pt x="11908" y="55875"/>
                    <a:pt x="12179" y="56445"/>
                  </a:cubicBezTo>
                  <a:cubicBezTo>
                    <a:pt x="11908" y="56662"/>
                    <a:pt x="11121" y="57340"/>
                    <a:pt x="10362" y="57720"/>
                  </a:cubicBezTo>
                  <a:cubicBezTo>
                    <a:pt x="10335" y="57720"/>
                    <a:pt x="10308" y="57720"/>
                    <a:pt x="10308" y="57747"/>
                  </a:cubicBezTo>
                  <a:cubicBezTo>
                    <a:pt x="10308" y="57747"/>
                    <a:pt x="10308" y="57747"/>
                    <a:pt x="10280" y="57774"/>
                  </a:cubicBezTo>
                  <a:cubicBezTo>
                    <a:pt x="9982" y="57910"/>
                    <a:pt x="9684" y="58018"/>
                    <a:pt x="9440" y="58045"/>
                  </a:cubicBezTo>
                  <a:cubicBezTo>
                    <a:pt x="8490" y="58045"/>
                    <a:pt x="5046" y="54546"/>
                    <a:pt x="3364" y="51183"/>
                  </a:cubicBezTo>
                  <a:cubicBezTo>
                    <a:pt x="3310" y="51047"/>
                    <a:pt x="3255" y="50912"/>
                    <a:pt x="3201" y="50803"/>
                  </a:cubicBezTo>
                  <a:lnTo>
                    <a:pt x="3201" y="50776"/>
                  </a:lnTo>
                  <a:lnTo>
                    <a:pt x="3174" y="50776"/>
                  </a:lnTo>
                  <a:cubicBezTo>
                    <a:pt x="2035" y="47982"/>
                    <a:pt x="4069" y="46680"/>
                    <a:pt x="4150" y="46626"/>
                  </a:cubicBezTo>
                  <a:cubicBezTo>
                    <a:pt x="4178" y="46626"/>
                    <a:pt x="4178" y="46599"/>
                    <a:pt x="4205" y="46572"/>
                  </a:cubicBezTo>
                  <a:close/>
                  <a:moveTo>
                    <a:pt x="2930" y="51047"/>
                  </a:moveTo>
                  <a:cubicBezTo>
                    <a:pt x="2984" y="51129"/>
                    <a:pt x="3011" y="51237"/>
                    <a:pt x="3066" y="51319"/>
                  </a:cubicBezTo>
                  <a:cubicBezTo>
                    <a:pt x="4612" y="54465"/>
                    <a:pt x="8165" y="58371"/>
                    <a:pt x="9440" y="58371"/>
                  </a:cubicBezTo>
                  <a:lnTo>
                    <a:pt x="9467" y="58371"/>
                  </a:lnTo>
                  <a:cubicBezTo>
                    <a:pt x="9711" y="58371"/>
                    <a:pt x="10036" y="58262"/>
                    <a:pt x="10335" y="58127"/>
                  </a:cubicBezTo>
                  <a:cubicBezTo>
                    <a:pt x="10416" y="58262"/>
                    <a:pt x="10552" y="58506"/>
                    <a:pt x="10606" y="58696"/>
                  </a:cubicBezTo>
                  <a:lnTo>
                    <a:pt x="10633" y="58696"/>
                  </a:lnTo>
                  <a:cubicBezTo>
                    <a:pt x="10633" y="59022"/>
                    <a:pt x="9223" y="61137"/>
                    <a:pt x="8138" y="61870"/>
                  </a:cubicBezTo>
                  <a:cubicBezTo>
                    <a:pt x="7673" y="62195"/>
                    <a:pt x="7284" y="62336"/>
                    <a:pt x="6922" y="62336"/>
                  </a:cubicBezTo>
                  <a:cubicBezTo>
                    <a:pt x="6438" y="62336"/>
                    <a:pt x="6003" y="62083"/>
                    <a:pt x="5507" y="61680"/>
                  </a:cubicBezTo>
                  <a:cubicBezTo>
                    <a:pt x="4367" y="60785"/>
                    <a:pt x="2659" y="58995"/>
                    <a:pt x="950" y="55631"/>
                  </a:cubicBezTo>
                  <a:cubicBezTo>
                    <a:pt x="435" y="54628"/>
                    <a:pt x="353" y="53733"/>
                    <a:pt x="679" y="52946"/>
                  </a:cubicBezTo>
                  <a:cubicBezTo>
                    <a:pt x="1194" y="51780"/>
                    <a:pt x="2496" y="51210"/>
                    <a:pt x="2930" y="51047"/>
                  </a:cubicBezTo>
                  <a:close/>
                  <a:moveTo>
                    <a:pt x="12369" y="0"/>
                  </a:moveTo>
                  <a:cubicBezTo>
                    <a:pt x="12179" y="0"/>
                    <a:pt x="12044" y="136"/>
                    <a:pt x="12016" y="299"/>
                  </a:cubicBezTo>
                  <a:lnTo>
                    <a:pt x="11555" y="7487"/>
                  </a:lnTo>
                  <a:lnTo>
                    <a:pt x="11284" y="11718"/>
                  </a:lnTo>
                  <a:lnTo>
                    <a:pt x="9494" y="40415"/>
                  </a:lnTo>
                  <a:lnTo>
                    <a:pt x="9494" y="40442"/>
                  </a:lnTo>
                  <a:cubicBezTo>
                    <a:pt x="8723" y="39733"/>
                    <a:pt x="7551" y="38880"/>
                    <a:pt x="6324" y="38880"/>
                  </a:cubicBezTo>
                  <a:cubicBezTo>
                    <a:pt x="5954" y="38880"/>
                    <a:pt x="5579" y="38958"/>
                    <a:pt x="5208" y="39140"/>
                  </a:cubicBezTo>
                  <a:cubicBezTo>
                    <a:pt x="2903" y="40252"/>
                    <a:pt x="2035" y="42042"/>
                    <a:pt x="2849" y="43995"/>
                  </a:cubicBezTo>
                  <a:cubicBezTo>
                    <a:pt x="3201" y="44863"/>
                    <a:pt x="3554" y="45623"/>
                    <a:pt x="4015" y="46328"/>
                  </a:cubicBezTo>
                  <a:lnTo>
                    <a:pt x="3961" y="46328"/>
                  </a:lnTo>
                  <a:cubicBezTo>
                    <a:pt x="3961" y="46355"/>
                    <a:pt x="1682" y="47765"/>
                    <a:pt x="2794" y="50749"/>
                  </a:cubicBezTo>
                  <a:cubicBezTo>
                    <a:pt x="2306" y="50939"/>
                    <a:pt x="923" y="51536"/>
                    <a:pt x="380" y="52810"/>
                  </a:cubicBezTo>
                  <a:cubicBezTo>
                    <a:pt x="1" y="53678"/>
                    <a:pt x="82" y="54682"/>
                    <a:pt x="652" y="55767"/>
                  </a:cubicBezTo>
                  <a:cubicBezTo>
                    <a:pt x="923" y="56337"/>
                    <a:pt x="1194" y="56825"/>
                    <a:pt x="1492" y="57313"/>
                  </a:cubicBezTo>
                  <a:cubicBezTo>
                    <a:pt x="2930" y="59754"/>
                    <a:pt x="4313" y="61192"/>
                    <a:pt x="5290" y="61951"/>
                  </a:cubicBezTo>
                  <a:cubicBezTo>
                    <a:pt x="5832" y="62385"/>
                    <a:pt x="6348" y="62683"/>
                    <a:pt x="6917" y="62683"/>
                  </a:cubicBezTo>
                  <a:cubicBezTo>
                    <a:pt x="7243" y="62683"/>
                    <a:pt x="7622" y="62575"/>
                    <a:pt x="8029" y="62358"/>
                  </a:cubicBezTo>
                  <a:cubicBezTo>
                    <a:pt x="8165" y="62602"/>
                    <a:pt x="8463" y="63199"/>
                    <a:pt x="8409" y="63633"/>
                  </a:cubicBezTo>
                  <a:cubicBezTo>
                    <a:pt x="8355" y="64148"/>
                    <a:pt x="5778" y="66074"/>
                    <a:pt x="5018" y="66427"/>
                  </a:cubicBezTo>
                  <a:cubicBezTo>
                    <a:pt x="4999" y="66435"/>
                    <a:pt x="4977" y="66439"/>
                    <a:pt x="4951" y="66439"/>
                  </a:cubicBezTo>
                  <a:cubicBezTo>
                    <a:pt x="4470" y="66439"/>
                    <a:pt x="2889" y="65024"/>
                    <a:pt x="1601" y="63633"/>
                  </a:cubicBezTo>
                  <a:cubicBezTo>
                    <a:pt x="1571" y="63588"/>
                    <a:pt x="1525" y="63568"/>
                    <a:pt x="1476" y="63568"/>
                  </a:cubicBezTo>
                  <a:cubicBezTo>
                    <a:pt x="1435" y="63568"/>
                    <a:pt x="1393" y="63581"/>
                    <a:pt x="1357" y="63606"/>
                  </a:cubicBezTo>
                  <a:cubicBezTo>
                    <a:pt x="1302" y="63687"/>
                    <a:pt x="1302" y="63796"/>
                    <a:pt x="1357" y="63850"/>
                  </a:cubicBezTo>
                  <a:cubicBezTo>
                    <a:pt x="1601" y="64121"/>
                    <a:pt x="2062" y="64609"/>
                    <a:pt x="2577" y="65098"/>
                  </a:cubicBezTo>
                  <a:cubicBezTo>
                    <a:pt x="2225" y="64989"/>
                    <a:pt x="1872" y="64881"/>
                    <a:pt x="1547" y="64745"/>
                  </a:cubicBezTo>
                  <a:cubicBezTo>
                    <a:pt x="1519" y="64738"/>
                    <a:pt x="1494" y="64735"/>
                    <a:pt x="1471" y="64735"/>
                  </a:cubicBezTo>
                  <a:cubicBezTo>
                    <a:pt x="1401" y="64735"/>
                    <a:pt x="1350" y="64765"/>
                    <a:pt x="1330" y="64826"/>
                  </a:cubicBezTo>
                  <a:cubicBezTo>
                    <a:pt x="1275" y="64908"/>
                    <a:pt x="1330" y="65016"/>
                    <a:pt x="1411" y="65043"/>
                  </a:cubicBezTo>
                  <a:cubicBezTo>
                    <a:pt x="1899" y="65260"/>
                    <a:pt x="2415" y="65423"/>
                    <a:pt x="2930" y="65531"/>
                  </a:cubicBezTo>
                  <a:lnTo>
                    <a:pt x="3038" y="65531"/>
                  </a:lnTo>
                  <a:cubicBezTo>
                    <a:pt x="3771" y="66182"/>
                    <a:pt x="4530" y="66752"/>
                    <a:pt x="4991" y="66752"/>
                  </a:cubicBezTo>
                  <a:cubicBezTo>
                    <a:pt x="5046" y="66752"/>
                    <a:pt x="5100" y="66752"/>
                    <a:pt x="5154" y="66725"/>
                  </a:cubicBezTo>
                  <a:cubicBezTo>
                    <a:pt x="5805" y="66427"/>
                    <a:pt x="8653" y="64447"/>
                    <a:pt x="8734" y="63660"/>
                  </a:cubicBezTo>
                  <a:cubicBezTo>
                    <a:pt x="8816" y="63117"/>
                    <a:pt x="8463" y="62439"/>
                    <a:pt x="8300" y="62168"/>
                  </a:cubicBezTo>
                  <a:lnTo>
                    <a:pt x="8328" y="62168"/>
                  </a:lnTo>
                  <a:cubicBezTo>
                    <a:pt x="9440" y="61409"/>
                    <a:pt x="11067" y="59049"/>
                    <a:pt x="10931" y="58615"/>
                  </a:cubicBezTo>
                  <a:cubicBezTo>
                    <a:pt x="10877" y="58398"/>
                    <a:pt x="10742" y="58127"/>
                    <a:pt x="10633" y="57964"/>
                  </a:cubicBezTo>
                  <a:cubicBezTo>
                    <a:pt x="11121" y="57693"/>
                    <a:pt x="11582" y="57340"/>
                    <a:pt x="11935" y="57069"/>
                  </a:cubicBezTo>
                  <a:lnTo>
                    <a:pt x="11935" y="57069"/>
                  </a:lnTo>
                  <a:lnTo>
                    <a:pt x="10416" y="60486"/>
                  </a:lnTo>
                  <a:cubicBezTo>
                    <a:pt x="8626" y="64582"/>
                    <a:pt x="10742" y="69871"/>
                    <a:pt x="10850" y="70088"/>
                  </a:cubicBezTo>
                  <a:cubicBezTo>
                    <a:pt x="10877" y="70170"/>
                    <a:pt x="10931" y="70197"/>
                    <a:pt x="11013" y="70197"/>
                  </a:cubicBezTo>
                  <a:lnTo>
                    <a:pt x="11067" y="70197"/>
                  </a:lnTo>
                  <a:cubicBezTo>
                    <a:pt x="11148" y="70143"/>
                    <a:pt x="11203" y="70061"/>
                    <a:pt x="11148" y="69953"/>
                  </a:cubicBezTo>
                  <a:cubicBezTo>
                    <a:pt x="11148" y="69898"/>
                    <a:pt x="8979" y="64582"/>
                    <a:pt x="10742" y="60622"/>
                  </a:cubicBezTo>
                  <a:lnTo>
                    <a:pt x="12532" y="56554"/>
                  </a:lnTo>
                  <a:lnTo>
                    <a:pt x="12532" y="56499"/>
                  </a:lnTo>
                  <a:cubicBezTo>
                    <a:pt x="12532" y="56472"/>
                    <a:pt x="12532" y="56472"/>
                    <a:pt x="12532" y="56445"/>
                  </a:cubicBezTo>
                  <a:cubicBezTo>
                    <a:pt x="12532" y="56418"/>
                    <a:pt x="12532" y="56418"/>
                    <a:pt x="12532" y="56391"/>
                  </a:cubicBezTo>
                  <a:cubicBezTo>
                    <a:pt x="12478" y="56282"/>
                    <a:pt x="6863" y="44266"/>
                    <a:pt x="10253" y="41554"/>
                  </a:cubicBezTo>
                  <a:cubicBezTo>
                    <a:pt x="10279" y="41554"/>
                    <a:pt x="10475" y="41472"/>
                    <a:pt x="10780" y="41472"/>
                  </a:cubicBezTo>
                  <a:cubicBezTo>
                    <a:pt x="11109" y="41472"/>
                    <a:pt x="11564" y="41567"/>
                    <a:pt x="12071" y="41961"/>
                  </a:cubicBezTo>
                  <a:cubicBezTo>
                    <a:pt x="11935" y="42069"/>
                    <a:pt x="11827" y="42205"/>
                    <a:pt x="11718" y="42341"/>
                  </a:cubicBezTo>
                  <a:cubicBezTo>
                    <a:pt x="11501" y="42693"/>
                    <a:pt x="11393" y="43127"/>
                    <a:pt x="11420" y="43643"/>
                  </a:cubicBezTo>
                  <a:cubicBezTo>
                    <a:pt x="11447" y="44077"/>
                    <a:pt x="11555" y="44511"/>
                    <a:pt x="11664" y="44890"/>
                  </a:cubicBezTo>
                  <a:cubicBezTo>
                    <a:pt x="11962" y="45840"/>
                    <a:pt x="12342" y="46762"/>
                    <a:pt x="12803" y="47630"/>
                  </a:cubicBezTo>
                  <a:cubicBezTo>
                    <a:pt x="12830" y="47657"/>
                    <a:pt x="12857" y="47684"/>
                    <a:pt x="12911" y="47711"/>
                  </a:cubicBezTo>
                  <a:lnTo>
                    <a:pt x="13047" y="47711"/>
                  </a:lnTo>
                  <a:cubicBezTo>
                    <a:pt x="13318" y="47548"/>
                    <a:pt x="13617" y="47440"/>
                    <a:pt x="13888" y="47331"/>
                  </a:cubicBezTo>
                  <a:cubicBezTo>
                    <a:pt x="14159" y="47196"/>
                    <a:pt x="14458" y="47087"/>
                    <a:pt x="14756" y="46925"/>
                  </a:cubicBezTo>
                  <a:cubicBezTo>
                    <a:pt x="14783" y="46925"/>
                    <a:pt x="14783" y="46897"/>
                    <a:pt x="14810" y="46870"/>
                  </a:cubicBezTo>
                  <a:cubicBezTo>
                    <a:pt x="17495" y="52892"/>
                    <a:pt x="21835" y="63334"/>
                    <a:pt x="21917" y="63497"/>
                  </a:cubicBezTo>
                  <a:cubicBezTo>
                    <a:pt x="21937" y="63558"/>
                    <a:pt x="22003" y="63589"/>
                    <a:pt x="22069" y="63589"/>
                  </a:cubicBezTo>
                  <a:cubicBezTo>
                    <a:pt x="22091" y="63589"/>
                    <a:pt x="22113" y="63585"/>
                    <a:pt x="22134" y="63579"/>
                  </a:cubicBezTo>
                  <a:cubicBezTo>
                    <a:pt x="22134" y="63579"/>
                    <a:pt x="22161" y="63551"/>
                    <a:pt x="22161" y="63524"/>
                  </a:cubicBezTo>
                  <a:cubicBezTo>
                    <a:pt x="22215" y="63497"/>
                    <a:pt x="22242" y="63416"/>
                    <a:pt x="22215" y="63362"/>
                  </a:cubicBezTo>
                  <a:cubicBezTo>
                    <a:pt x="21889" y="62575"/>
                    <a:pt x="14268" y="44266"/>
                    <a:pt x="13101" y="42612"/>
                  </a:cubicBezTo>
                  <a:cubicBezTo>
                    <a:pt x="12911" y="42341"/>
                    <a:pt x="12722" y="42124"/>
                    <a:pt x="12532" y="41934"/>
                  </a:cubicBezTo>
                  <a:cubicBezTo>
                    <a:pt x="12505" y="41907"/>
                    <a:pt x="12505" y="41880"/>
                    <a:pt x="12505" y="41852"/>
                  </a:cubicBezTo>
                  <a:cubicBezTo>
                    <a:pt x="12450" y="41798"/>
                    <a:pt x="12423" y="41771"/>
                    <a:pt x="12369" y="41771"/>
                  </a:cubicBezTo>
                  <a:cubicBezTo>
                    <a:pt x="11750" y="41258"/>
                    <a:pt x="11177" y="41126"/>
                    <a:pt x="10764" y="41126"/>
                  </a:cubicBezTo>
                  <a:cubicBezTo>
                    <a:pt x="10542" y="41126"/>
                    <a:pt x="10367" y="41164"/>
                    <a:pt x="10253" y="41201"/>
                  </a:cubicBezTo>
                  <a:cubicBezTo>
                    <a:pt x="10226" y="41174"/>
                    <a:pt x="10172" y="41120"/>
                    <a:pt x="10118" y="41066"/>
                  </a:cubicBezTo>
                  <a:cubicBezTo>
                    <a:pt x="10118" y="41039"/>
                    <a:pt x="10145" y="41039"/>
                    <a:pt x="10172" y="41012"/>
                  </a:cubicBezTo>
                  <a:lnTo>
                    <a:pt x="11176" y="23490"/>
                  </a:lnTo>
                  <a:lnTo>
                    <a:pt x="12586" y="1384"/>
                  </a:lnTo>
                  <a:lnTo>
                    <a:pt x="12667" y="353"/>
                  </a:lnTo>
                  <a:cubicBezTo>
                    <a:pt x="12667" y="163"/>
                    <a:pt x="12532" y="28"/>
                    <a:pt x="123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7" name="Google Shape;947;p39"/>
            <p:cNvSpPr/>
            <p:nvPr/>
          </p:nvSpPr>
          <p:spPr>
            <a:xfrm rot="477948">
              <a:off x="13867291" y="1877646"/>
              <a:ext cx="103530" cy="129128"/>
            </a:xfrm>
            <a:custGeom>
              <a:avLst/>
              <a:gdLst/>
              <a:ahLst/>
              <a:cxnLst/>
              <a:rect l="l" t="t" r="r" b="b"/>
              <a:pathLst>
                <a:path w="5561" h="6936" extrusionOk="0">
                  <a:moveTo>
                    <a:pt x="743" y="1"/>
                  </a:moveTo>
                  <a:cubicBezTo>
                    <a:pt x="696" y="1"/>
                    <a:pt x="647" y="6"/>
                    <a:pt x="597" y="16"/>
                  </a:cubicBezTo>
                  <a:cubicBezTo>
                    <a:pt x="272" y="98"/>
                    <a:pt x="1" y="477"/>
                    <a:pt x="82" y="830"/>
                  </a:cubicBezTo>
                  <a:cubicBezTo>
                    <a:pt x="624" y="2674"/>
                    <a:pt x="1140" y="4546"/>
                    <a:pt x="1601" y="6417"/>
                  </a:cubicBezTo>
                  <a:cubicBezTo>
                    <a:pt x="1702" y="6770"/>
                    <a:pt x="1990" y="6936"/>
                    <a:pt x="2269" y="6936"/>
                  </a:cubicBezTo>
                  <a:cubicBezTo>
                    <a:pt x="2291" y="6936"/>
                    <a:pt x="2312" y="6935"/>
                    <a:pt x="2333" y="6933"/>
                  </a:cubicBezTo>
                  <a:cubicBezTo>
                    <a:pt x="2632" y="6906"/>
                    <a:pt x="2876" y="6716"/>
                    <a:pt x="2984" y="6472"/>
                  </a:cubicBezTo>
                  <a:cubicBezTo>
                    <a:pt x="3717" y="4627"/>
                    <a:pt x="4503" y="2837"/>
                    <a:pt x="5398" y="1101"/>
                  </a:cubicBezTo>
                  <a:cubicBezTo>
                    <a:pt x="5561" y="776"/>
                    <a:pt x="5534" y="369"/>
                    <a:pt x="5208" y="152"/>
                  </a:cubicBezTo>
                  <a:cubicBezTo>
                    <a:pt x="5095" y="80"/>
                    <a:pt x="4954" y="43"/>
                    <a:pt x="4813" y="43"/>
                  </a:cubicBezTo>
                  <a:cubicBezTo>
                    <a:pt x="4585" y="43"/>
                    <a:pt x="4360" y="140"/>
                    <a:pt x="4259" y="342"/>
                  </a:cubicBezTo>
                  <a:cubicBezTo>
                    <a:pt x="3608" y="1644"/>
                    <a:pt x="3011" y="2918"/>
                    <a:pt x="2442" y="4248"/>
                  </a:cubicBezTo>
                  <a:cubicBezTo>
                    <a:pt x="2116" y="3000"/>
                    <a:pt x="1764" y="1752"/>
                    <a:pt x="1411" y="532"/>
                  </a:cubicBezTo>
                  <a:cubicBezTo>
                    <a:pt x="1317" y="225"/>
                    <a:pt x="1058" y="1"/>
                    <a:pt x="7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8" name="Google Shape;948;p39"/>
            <p:cNvSpPr/>
            <p:nvPr/>
          </p:nvSpPr>
          <p:spPr>
            <a:xfrm rot="477948">
              <a:off x="13981163" y="1897524"/>
              <a:ext cx="97479" cy="130190"/>
            </a:xfrm>
            <a:custGeom>
              <a:avLst/>
              <a:gdLst/>
              <a:ahLst/>
              <a:cxnLst/>
              <a:rect l="l" t="t" r="r" b="b"/>
              <a:pathLst>
                <a:path w="5236" h="6993" extrusionOk="0">
                  <a:moveTo>
                    <a:pt x="2686" y="1357"/>
                  </a:moveTo>
                  <a:cubicBezTo>
                    <a:pt x="3093" y="1520"/>
                    <a:pt x="3391" y="1900"/>
                    <a:pt x="3554" y="2361"/>
                  </a:cubicBezTo>
                  <a:cubicBezTo>
                    <a:pt x="3608" y="2469"/>
                    <a:pt x="3636" y="2578"/>
                    <a:pt x="3690" y="2686"/>
                  </a:cubicBezTo>
                  <a:cubicBezTo>
                    <a:pt x="3880" y="3446"/>
                    <a:pt x="3853" y="4314"/>
                    <a:pt x="3446" y="4965"/>
                  </a:cubicBezTo>
                  <a:cubicBezTo>
                    <a:pt x="3283" y="5236"/>
                    <a:pt x="3066" y="5480"/>
                    <a:pt x="2768" y="5589"/>
                  </a:cubicBezTo>
                  <a:cubicBezTo>
                    <a:pt x="2659" y="5632"/>
                    <a:pt x="2551" y="5654"/>
                    <a:pt x="2446" y="5654"/>
                  </a:cubicBezTo>
                  <a:cubicBezTo>
                    <a:pt x="2288" y="5654"/>
                    <a:pt x="2138" y="5605"/>
                    <a:pt x="2008" y="5507"/>
                  </a:cubicBezTo>
                  <a:cubicBezTo>
                    <a:pt x="1438" y="5101"/>
                    <a:pt x="1438" y="4178"/>
                    <a:pt x="1438" y="3500"/>
                  </a:cubicBezTo>
                  <a:cubicBezTo>
                    <a:pt x="1466" y="3256"/>
                    <a:pt x="1493" y="2795"/>
                    <a:pt x="1574" y="2361"/>
                  </a:cubicBezTo>
                  <a:cubicBezTo>
                    <a:pt x="1679" y="1861"/>
                    <a:pt x="1887" y="1438"/>
                    <a:pt x="2271" y="1438"/>
                  </a:cubicBezTo>
                  <a:cubicBezTo>
                    <a:pt x="2282" y="1438"/>
                    <a:pt x="2294" y="1438"/>
                    <a:pt x="2306" y="1439"/>
                  </a:cubicBezTo>
                  <a:cubicBezTo>
                    <a:pt x="2442" y="1439"/>
                    <a:pt x="2578" y="1412"/>
                    <a:pt x="2686" y="1357"/>
                  </a:cubicBezTo>
                  <a:close/>
                  <a:moveTo>
                    <a:pt x="2757" y="0"/>
                  </a:moveTo>
                  <a:cubicBezTo>
                    <a:pt x="2636" y="0"/>
                    <a:pt x="2520" y="30"/>
                    <a:pt x="2415" y="83"/>
                  </a:cubicBezTo>
                  <a:lnTo>
                    <a:pt x="2388" y="83"/>
                  </a:lnTo>
                  <a:cubicBezTo>
                    <a:pt x="2346" y="80"/>
                    <a:pt x="2304" y="79"/>
                    <a:pt x="2263" y="79"/>
                  </a:cubicBezTo>
                  <a:cubicBezTo>
                    <a:pt x="1021" y="79"/>
                    <a:pt x="454" y="1257"/>
                    <a:pt x="218" y="2334"/>
                  </a:cubicBezTo>
                  <a:cubicBezTo>
                    <a:pt x="191" y="2497"/>
                    <a:pt x="164" y="2632"/>
                    <a:pt x="164" y="2768"/>
                  </a:cubicBezTo>
                  <a:cubicBezTo>
                    <a:pt x="1" y="3961"/>
                    <a:pt x="1" y="5345"/>
                    <a:pt x="842" y="6267"/>
                  </a:cubicBezTo>
                  <a:cubicBezTo>
                    <a:pt x="1289" y="6756"/>
                    <a:pt x="1880" y="6993"/>
                    <a:pt x="2474" y="6993"/>
                  </a:cubicBezTo>
                  <a:cubicBezTo>
                    <a:pt x="3033" y="6993"/>
                    <a:pt x="3595" y="6783"/>
                    <a:pt x="4042" y="6375"/>
                  </a:cubicBezTo>
                  <a:cubicBezTo>
                    <a:pt x="4965" y="5534"/>
                    <a:pt x="5236" y="4151"/>
                    <a:pt x="5100" y="2958"/>
                  </a:cubicBezTo>
                  <a:cubicBezTo>
                    <a:pt x="5100" y="2768"/>
                    <a:pt x="5046" y="2551"/>
                    <a:pt x="4992" y="2334"/>
                  </a:cubicBezTo>
                  <a:cubicBezTo>
                    <a:pt x="4720" y="1303"/>
                    <a:pt x="4015" y="272"/>
                    <a:pt x="2957" y="28"/>
                  </a:cubicBezTo>
                  <a:cubicBezTo>
                    <a:pt x="2890" y="9"/>
                    <a:pt x="2823" y="0"/>
                    <a:pt x="2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49" name="Google Shape;949;p39"/>
            <p:cNvSpPr/>
            <p:nvPr/>
          </p:nvSpPr>
          <p:spPr>
            <a:xfrm rot="477948">
              <a:off x="14087360" y="1911735"/>
              <a:ext cx="102525" cy="136724"/>
            </a:xfrm>
            <a:custGeom>
              <a:avLst/>
              <a:gdLst/>
              <a:ahLst/>
              <a:cxnLst/>
              <a:rect l="l" t="t" r="r" b="b"/>
              <a:pathLst>
                <a:path w="5507" h="7344" extrusionOk="0">
                  <a:moveTo>
                    <a:pt x="661" y="0"/>
                  </a:moveTo>
                  <a:cubicBezTo>
                    <a:pt x="324" y="0"/>
                    <a:pt x="0" y="288"/>
                    <a:pt x="0" y="626"/>
                  </a:cubicBezTo>
                  <a:cubicBezTo>
                    <a:pt x="0" y="978"/>
                    <a:pt x="272" y="1277"/>
                    <a:pt x="624" y="1304"/>
                  </a:cubicBezTo>
                  <a:lnTo>
                    <a:pt x="2224" y="1440"/>
                  </a:lnTo>
                  <a:cubicBezTo>
                    <a:pt x="2224" y="3175"/>
                    <a:pt x="2197" y="4939"/>
                    <a:pt x="2197" y="6674"/>
                  </a:cubicBezTo>
                  <a:cubicBezTo>
                    <a:pt x="2183" y="7112"/>
                    <a:pt x="2536" y="7343"/>
                    <a:pt x="2877" y="7343"/>
                  </a:cubicBezTo>
                  <a:cubicBezTo>
                    <a:pt x="3193" y="7343"/>
                    <a:pt x="3499" y="7145"/>
                    <a:pt x="3499" y="6729"/>
                  </a:cubicBezTo>
                  <a:lnTo>
                    <a:pt x="3526" y="1521"/>
                  </a:lnTo>
                  <a:cubicBezTo>
                    <a:pt x="3960" y="1548"/>
                    <a:pt x="4394" y="1575"/>
                    <a:pt x="4828" y="1602"/>
                  </a:cubicBezTo>
                  <a:cubicBezTo>
                    <a:pt x="4842" y="1603"/>
                    <a:pt x="4856" y="1604"/>
                    <a:pt x="4870" y="1604"/>
                  </a:cubicBezTo>
                  <a:cubicBezTo>
                    <a:pt x="5183" y="1604"/>
                    <a:pt x="5506" y="1316"/>
                    <a:pt x="5506" y="978"/>
                  </a:cubicBezTo>
                  <a:cubicBezTo>
                    <a:pt x="5506" y="626"/>
                    <a:pt x="5262" y="327"/>
                    <a:pt x="4883" y="300"/>
                  </a:cubicBezTo>
                  <a:cubicBezTo>
                    <a:pt x="3499" y="192"/>
                    <a:pt x="2089" y="110"/>
                    <a:pt x="706" y="2"/>
                  </a:cubicBezTo>
                  <a:cubicBezTo>
                    <a:pt x="691" y="1"/>
                    <a:pt x="676" y="0"/>
                    <a:pt x="6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0" name="Google Shape;950;p39"/>
            <p:cNvSpPr/>
            <p:nvPr/>
          </p:nvSpPr>
          <p:spPr>
            <a:xfrm rot="477948">
              <a:off x="14216928" y="1935839"/>
              <a:ext cx="92862" cy="131791"/>
            </a:xfrm>
            <a:custGeom>
              <a:avLst/>
              <a:gdLst/>
              <a:ahLst/>
              <a:cxnLst/>
              <a:rect l="l" t="t" r="r" b="b"/>
              <a:pathLst>
                <a:path w="4988" h="7079" extrusionOk="0">
                  <a:moveTo>
                    <a:pt x="772" y="1"/>
                  </a:moveTo>
                  <a:cubicBezTo>
                    <a:pt x="589" y="1"/>
                    <a:pt x="405" y="79"/>
                    <a:pt x="295" y="244"/>
                  </a:cubicBezTo>
                  <a:cubicBezTo>
                    <a:pt x="186" y="325"/>
                    <a:pt x="132" y="461"/>
                    <a:pt x="132" y="623"/>
                  </a:cubicBezTo>
                  <a:cubicBezTo>
                    <a:pt x="132" y="705"/>
                    <a:pt x="132" y="786"/>
                    <a:pt x="186" y="868"/>
                  </a:cubicBezTo>
                  <a:lnTo>
                    <a:pt x="24" y="6347"/>
                  </a:lnTo>
                  <a:cubicBezTo>
                    <a:pt x="0" y="6744"/>
                    <a:pt x="319" y="6960"/>
                    <a:pt x="634" y="6960"/>
                  </a:cubicBezTo>
                  <a:cubicBezTo>
                    <a:pt x="684" y="6960"/>
                    <a:pt x="734" y="6955"/>
                    <a:pt x="783" y="6943"/>
                  </a:cubicBezTo>
                  <a:cubicBezTo>
                    <a:pt x="1922" y="7052"/>
                    <a:pt x="3062" y="7079"/>
                    <a:pt x="4201" y="7079"/>
                  </a:cubicBezTo>
                  <a:cubicBezTo>
                    <a:pt x="4526" y="7079"/>
                    <a:pt x="4852" y="6862"/>
                    <a:pt x="4852" y="6509"/>
                  </a:cubicBezTo>
                  <a:cubicBezTo>
                    <a:pt x="4852" y="6184"/>
                    <a:pt x="4608" y="5885"/>
                    <a:pt x="4282" y="5885"/>
                  </a:cubicBezTo>
                  <a:cubicBezTo>
                    <a:pt x="3251" y="5885"/>
                    <a:pt x="2248" y="5831"/>
                    <a:pt x="1244" y="5777"/>
                  </a:cubicBezTo>
                  <a:cubicBezTo>
                    <a:pt x="1271" y="5153"/>
                    <a:pt x="1271" y="4556"/>
                    <a:pt x="1298" y="3960"/>
                  </a:cubicBezTo>
                  <a:cubicBezTo>
                    <a:pt x="2139" y="4014"/>
                    <a:pt x="2980" y="4041"/>
                    <a:pt x="3821" y="4095"/>
                  </a:cubicBezTo>
                  <a:cubicBezTo>
                    <a:pt x="4119" y="4095"/>
                    <a:pt x="4445" y="3851"/>
                    <a:pt x="4445" y="3526"/>
                  </a:cubicBezTo>
                  <a:cubicBezTo>
                    <a:pt x="4445" y="3173"/>
                    <a:pt x="4228" y="2902"/>
                    <a:pt x="3875" y="2875"/>
                  </a:cubicBezTo>
                  <a:cubicBezTo>
                    <a:pt x="3034" y="2848"/>
                    <a:pt x="2194" y="2793"/>
                    <a:pt x="1326" y="2766"/>
                  </a:cubicBezTo>
                  <a:lnTo>
                    <a:pt x="1380" y="1274"/>
                  </a:lnTo>
                  <a:cubicBezTo>
                    <a:pt x="2356" y="1329"/>
                    <a:pt x="3360" y="1383"/>
                    <a:pt x="4363" y="1437"/>
                  </a:cubicBezTo>
                  <a:cubicBezTo>
                    <a:pt x="4662" y="1437"/>
                    <a:pt x="4987" y="1166"/>
                    <a:pt x="4987" y="840"/>
                  </a:cubicBezTo>
                  <a:cubicBezTo>
                    <a:pt x="4987" y="515"/>
                    <a:pt x="4743" y="244"/>
                    <a:pt x="4418" y="217"/>
                  </a:cubicBezTo>
                  <a:lnTo>
                    <a:pt x="1027" y="54"/>
                  </a:lnTo>
                  <a:cubicBezTo>
                    <a:pt x="948" y="19"/>
                    <a:pt x="860" y="1"/>
                    <a:pt x="7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1" name="Google Shape;951;p39"/>
            <p:cNvSpPr/>
            <p:nvPr/>
          </p:nvSpPr>
          <p:spPr>
            <a:xfrm rot="477948">
              <a:off x="13566031" y="2403595"/>
              <a:ext cx="140392" cy="208177"/>
            </a:xfrm>
            <a:custGeom>
              <a:avLst/>
              <a:gdLst/>
              <a:ahLst/>
              <a:cxnLst/>
              <a:rect l="l" t="t" r="r" b="b"/>
              <a:pathLst>
                <a:path w="7541" h="11182" extrusionOk="0">
                  <a:moveTo>
                    <a:pt x="3893" y="1"/>
                  </a:moveTo>
                  <a:cubicBezTo>
                    <a:pt x="3570" y="1"/>
                    <a:pt x="3246" y="67"/>
                    <a:pt x="2930" y="223"/>
                  </a:cubicBezTo>
                  <a:cubicBezTo>
                    <a:pt x="787" y="1281"/>
                    <a:pt x="1" y="2854"/>
                    <a:pt x="760" y="4645"/>
                  </a:cubicBezTo>
                  <a:cubicBezTo>
                    <a:pt x="1438" y="6353"/>
                    <a:pt x="2143" y="7574"/>
                    <a:pt x="3608" y="8876"/>
                  </a:cubicBezTo>
                  <a:cubicBezTo>
                    <a:pt x="4937" y="10042"/>
                    <a:pt x="6944" y="11127"/>
                    <a:pt x="7460" y="11181"/>
                  </a:cubicBezTo>
                  <a:cubicBezTo>
                    <a:pt x="6402" y="7710"/>
                    <a:pt x="5778" y="3777"/>
                    <a:pt x="7541" y="2176"/>
                  </a:cubicBezTo>
                  <a:cubicBezTo>
                    <a:pt x="7133" y="1723"/>
                    <a:pt x="5532" y="1"/>
                    <a:pt x="3893" y="1"/>
                  </a:cubicBezTo>
                  <a:close/>
                </a:path>
              </a:pathLst>
            </a:custGeom>
            <a:solidFill>
              <a:srgbClr val="D35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2" name="Google Shape;952;p39"/>
            <p:cNvSpPr/>
            <p:nvPr/>
          </p:nvSpPr>
          <p:spPr>
            <a:xfrm rot="477948">
              <a:off x="13438609" y="2460200"/>
              <a:ext cx="558514" cy="815747"/>
            </a:xfrm>
            <a:custGeom>
              <a:avLst/>
              <a:gdLst/>
              <a:ahLst/>
              <a:cxnLst/>
              <a:rect l="l" t="t" r="r" b="b"/>
              <a:pathLst>
                <a:path w="30000" h="43817" extrusionOk="0">
                  <a:moveTo>
                    <a:pt x="12554" y="1"/>
                  </a:moveTo>
                  <a:cubicBezTo>
                    <a:pt x="12258" y="1"/>
                    <a:pt x="12069" y="80"/>
                    <a:pt x="12043" y="93"/>
                  </a:cubicBezTo>
                  <a:cubicBezTo>
                    <a:pt x="8653" y="2805"/>
                    <a:pt x="14268" y="14821"/>
                    <a:pt x="14322" y="14930"/>
                  </a:cubicBezTo>
                  <a:cubicBezTo>
                    <a:pt x="14322" y="14957"/>
                    <a:pt x="14322" y="14957"/>
                    <a:pt x="14322" y="14984"/>
                  </a:cubicBezTo>
                  <a:cubicBezTo>
                    <a:pt x="14322" y="15011"/>
                    <a:pt x="14322" y="15011"/>
                    <a:pt x="14322" y="15038"/>
                  </a:cubicBezTo>
                  <a:cubicBezTo>
                    <a:pt x="14322" y="15065"/>
                    <a:pt x="14322" y="15065"/>
                    <a:pt x="14322" y="15093"/>
                  </a:cubicBezTo>
                  <a:lnTo>
                    <a:pt x="12532" y="19161"/>
                  </a:lnTo>
                  <a:cubicBezTo>
                    <a:pt x="10769" y="23121"/>
                    <a:pt x="12938" y="28437"/>
                    <a:pt x="12938" y="28492"/>
                  </a:cubicBezTo>
                  <a:cubicBezTo>
                    <a:pt x="12993" y="28600"/>
                    <a:pt x="12938" y="28682"/>
                    <a:pt x="12857" y="28736"/>
                  </a:cubicBezTo>
                  <a:lnTo>
                    <a:pt x="12803" y="28736"/>
                  </a:lnTo>
                  <a:cubicBezTo>
                    <a:pt x="12721" y="28736"/>
                    <a:pt x="12667" y="28709"/>
                    <a:pt x="12640" y="28627"/>
                  </a:cubicBezTo>
                  <a:cubicBezTo>
                    <a:pt x="12532" y="28410"/>
                    <a:pt x="10416" y="23121"/>
                    <a:pt x="12206" y="19025"/>
                  </a:cubicBezTo>
                  <a:lnTo>
                    <a:pt x="13725" y="15608"/>
                  </a:lnTo>
                  <a:lnTo>
                    <a:pt x="13725" y="15608"/>
                  </a:lnTo>
                  <a:cubicBezTo>
                    <a:pt x="13372" y="15879"/>
                    <a:pt x="12911" y="16232"/>
                    <a:pt x="12423" y="16503"/>
                  </a:cubicBezTo>
                  <a:cubicBezTo>
                    <a:pt x="12532" y="16666"/>
                    <a:pt x="12667" y="16937"/>
                    <a:pt x="12721" y="17154"/>
                  </a:cubicBezTo>
                  <a:cubicBezTo>
                    <a:pt x="12857" y="17588"/>
                    <a:pt x="11230" y="19921"/>
                    <a:pt x="10118" y="20707"/>
                  </a:cubicBezTo>
                  <a:lnTo>
                    <a:pt x="10090" y="20707"/>
                  </a:lnTo>
                  <a:cubicBezTo>
                    <a:pt x="10253" y="20978"/>
                    <a:pt x="10606" y="21656"/>
                    <a:pt x="10524" y="22199"/>
                  </a:cubicBezTo>
                  <a:cubicBezTo>
                    <a:pt x="10443" y="22986"/>
                    <a:pt x="7568" y="24966"/>
                    <a:pt x="6944" y="25264"/>
                  </a:cubicBezTo>
                  <a:cubicBezTo>
                    <a:pt x="6890" y="25291"/>
                    <a:pt x="6836" y="25291"/>
                    <a:pt x="6781" y="25291"/>
                  </a:cubicBezTo>
                  <a:cubicBezTo>
                    <a:pt x="6320" y="25291"/>
                    <a:pt x="5561" y="24721"/>
                    <a:pt x="4828" y="24043"/>
                  </a:cubicBezTo>
                  <a:cubicBezTo>
                    <a:pt x="4801" y="24070"/>
                    <a:pt x="4774" y="24070"/>
                    <a:pt x="4774" y="24070"/>
                  </a:cubicBezTo>
                  <a:lnTo>
                    <a:pt x="4720" y="24070"/>
                  </a:lnTo>
                  <a:cubicBezTo>
                    <a:pt x="4205" y="23962"/>
                    <a:pt x="3689" y="23799"/>
                    <a:pt x="3201" y="23582"/>
                  </a:cubicBezTo>
                  <a:cubicBezTo>
                    <a:pt x="3120" y="23555"/>
                    <a:pt x="3065" y="23447"/>
                    <a:pt x="3120" y="23365"/>
                  </a:cubicBezTo>
                  <a:cubicBezTo>
                    <a:pt x="3140" y="23304"/>
                    <a:pt x="3191" y="23274"/>
                    <a:pt x="3261" y="23274"/>
                  </a:cubicBezTo>
                  <a:cubicBezTo>
                    <a:pt x="3284" y="23274"/>
                    <a:pt x="3309" y="23277"/>
                    <a:pt x="3337" y="23284"/>
                  </a:cubicBezTo>
                  <a:cubicBezTo>
                    <a:pt x="3662" y="23420"/>
                    <a:pt x="4015" y="23528"/>
                    <a:pt x="4367" y="23637"/>
                  </a:cubicBezTo>
                  <a:cubicBezTo>
                    <a:pt x="3852" y="23121"/>
                    <a:pt x="3391" y="22660"/>
                    <a:pt x="3147" y="22389"/>
                  </a:cubicBezTo>
                  <a:cubicBezTo>
                    <a:pt x="3092" y="22335"/>
                    <a:pt x="3092" y="22226"/>
                    <a:pt x="3147" y="22145"/>
                  </a:cubicBezTo>
                  <a:cubicBezTo>
                    <a:pt x="3183" y="22120"/>
                    <a:pt x="3225" y="22107"/>
                    <a:pt x="3266" y="22107"/>
                  </a:cubicBezTo>
                  <a:cubicBezTo>
                    <a:pt x="3315" y="22107"/>
                    <a:pt x="3361" y="22127"/>
                    <a:pt x="3391" y="22172"/>
                  </a:cubicBezTo>
                  <a:cubicBezTo>
                    <a:pt x="4679" y="23563"/>
                    <a:pt x="6260" y="24978"/>
                    <a:pt x="6741" y="24978"/>
                  </a:cubicBezTo>
                  <a:cubicBezTo>
                    <a:pt x="6767" y="24978"/>
                    <a:pt x="6789" y="24974"/>
                    <a:pt x="6808" y="24966"/>
                  </a:cubicBezTo>
                  <a:cubicBezTo>
                    <a:pt x="7595" y="24613"/>
                    <a:pt x="10145" y="22687"/>
                    <a:pt x="10199" y="22172"/>
                  </a:cubicBezTo>
                  <a:cubicBezTo>
                    <a:pt x="10253" y="21711"/>
                    <a:pt x="9955" y="21141"/>
                    <a:pt x="9819" y="20870"/>
                  </a:cubicBezTo>
                  <a:cubicBezTo>
                    <a:pt x="9412" y="21114"/>
                    <a:pt x="9033" y="21222"/>
                    <a:pt x="8707" y="21222"/>
                  </a:cubicBezTo>
                  <a:cubicBezTo>
                    <a:pt x="8138" y="21222"/>
                    <a:pt x="7622" y="20924"/>
                    <a:pt x="7080" y="20490"/>
                  </a:cubicBezTo>
                  <a:cubicBezTo>
                    <a:pt x="6103" y="19731"/>
                    <a:pt x="4720" y="18293"/>
                    <a:pt x="3282" y="15852"/>
                  </a:cubicBezTo>
                  <a:cubicBezTo>
                    <a:pt x="0" y="16394"/>
                    <a:pt x="217" y="20816"/>
                    <a:pt x="217" y="20816"/>
                  </a:cubicBezTo>
                  <a:lnTo>
                    <a:pt x="3743" y="34893"/>
                  </a:lnTo>
                  <a:cubicBezTo>
                    <a:pt x="4015" y="35978"/>
                    <a:pt x="4611" y="36954"/>
                    <a:pt x="5425" y="37687"/>
                  </a:cubicBezTo>
                  <a:lnTo>
                    <a:pt x="7866" y="39829"/>
                  </a:lnTo>
                  <a:lnTo>
                    <a:pt x="8273" y="43817"/>
                  </a:lnTo>
                  <a:lnTo>
                    <a:pt x="29999" y="43817"/>
                  </a:lnTo>
                  <a:cubicBezTo>
                    <a:pt x="28426" y="37470"/>
                    <a:pt x="26934" y="31530"/>
                    <a:pt x="26799" y="31231"/>
                  </a:cubicBezTo>
                  <a:cubicBezTo>
                    <a:pt x="26528" y="30607"/>
                    <a:pt x="25036" y="25237"/>
                    <a:pt x="24737" y="24233"/>
                  </a:cubicBezTo>
                  <a:cubicBezTo>
                    <a:pt x="24602" y="23772"/>
                    <a:pt x="24330" y="23040"/>
                    <a:pt x="23951" y="22063"/>
                  </a:cubicBezTo>
                  <a:cubicBezTo>
                    <a:pt x="23951" y="22090"/>
                    <a:pt x="23924" y="22118"/>
                    <a:pt x="23924" y="22118"/>
                  </a:cubicBezTo>
                  <a:cubicBezTo>
                    <a:pt x="23903" y="22124"/>
                    <a:pt x="23881" y="22128"/>
                    <a:pt x="23859" y="22128"/>
                  </a:cubicBezTo>
                  <a:cubicBezTo>
                    <a:pt x="23793" y="22128"/>
                    <a:pt x="23727" y="22097"/>
                    <a:pt x="23707" y="22036"/>
                  </a:cubicBezTo>
                  <a:cubicBezTo>
                    <a:pt x="23625" y="21873"/>
                    <a:pt x="19285" y="11431"/>
                    <a:pt x="16600" y="5409"/>
                  </a:cubicBezTo>
                  <a:cubicBezTo>
                    <a:pt x="16573" y="5436"/>
                    <a:pt x="16573" y="5464"/>
                    <a:pt x="16546" y="5464"/>
                  </a:cubicBezTo>
                  <a:cubicBezTo>
                    <a:pt x="16248" y="5626"/>
                    <a:pt x="15949" y="5735"/>
                    <a:pt x="15678" y="5870"/>
                  </a:cubicBezTo>
                  <a:cubicBezTo>
                    <a:pt x="15380" y="5979"/>
                    <a:pt x="15108" y="6087"/>
                    <a:pt x="14837" y="6250"/>
                  </a:cubicBezTo>
                  <a:lnTo>
                    <a:pt x="14701" y="6250"/>
                  </a:lnTo>
                  <a:cubicBezTo>
                    <a:pt x="14647" y="6250"/>
                    <a:pt x="14620" y="6196"/>
                    <a:pt x="14593" y="6169"/>
                  </a:cubicBezTo>
                  <a:cubicBezTo>
                    <a:pt x="14132" y="5301"/>
                    <a:pt x="13752" y="4379"/>
                    <a:pt x="13454" y="3429"/>
                  </a:cubicBezTo>
                  <a:cubicBezTo>
                    <a:pt x="13345" y="3050"/>
                    <a:pt x="13237" y="2616"/>
                    <a:pt x="13210" y="2182"/>
                  </a:cubicBezTo>
                  <a:cubicBezTo>
                    <a:pt x="13183" y="1693"/>
                    <a:pt x="13291" y="1232"/>
                    <a:pt x="13508" y="880"/>
                  </a:cubicBezTo>
                  <a:cubicBezTo>
                    <a:pt x="13617" y="744"/>
                    <a:pt x="13725" y="608"/>
                    <a:pt x="13861" y="500"/>
                  </a:cubicBezTo>
                  <a:cubicBezTo>
                    <a:pt x="13346" y="100"/>
                    <a:pt x="12884" y="1"/>
                    <a:pt x="12554" y="1"/>
                  </a:cubicBezTo>
                  <a:close/>
                </a:path>
              </a:pathLst>
            </a:custGeom>
            <a:solidFill>
              <a:srgbClr val="D35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3" name="Google Shape;953;p39"/>
            <p:cNvSpPr/>
            <p:nvPr/>
          </p:nvSpPr>
          <p:spPr>
            <a:xfrm rot="477948">
              <a:off x="13539435" y="2541574"/>
              <a:ext cx="188889" cy="213632"/>
            </a:xfrm>
            <a:custGeom>
              <a:avLst/>
              <a:gdLst/>
              <a:ahLst/>
              <a:cxnLst/>
              <a:rect l="l" t="t" r="r" b="b"/>
              <a:pathLst>
                <a:path w="10146" h="11475" extrusionOk="0">
                  <a:moveTo>
                    <a:pt x="2144" y="1"/>
                  </a:moveTo>
                  <a:cubicBezTo>
                    <a:pt x="2148" y="7"/>
                    <a:pt x="2152" y="13"/>
                    <a:pt x="2156" y="18"/>
                  </a:cubicBezTo>
                  <a:lnTo>
                    <a:pt x="2156" y="18"/>
                  </a:lnTo>
                  <a:cubicBezTo>
                    <a:pt x="2160" y="13"/>
                    <a:pt x="2165" y="7"/>
                    <a:pt x="2171" y="1"/>
                  </a:cubicBezTo>
                  <a:close/>
                  <a:moveTo>
                    <a:pt x="2156" y="18"/>
                  </a:moveTo>
                  <a:cubicBezTo>
                    <a:pt x="2142" y="39"/>
                    <a:pt x="2138" y="55"/>
                    <a:pt x="2116" y="55"/>
                  </a:cubicBezTo>
                  <a:cubicBezTo>
                    <a:pt x="2035" y="109"/>
                    <a:pt x="1" y="1411"/>
                    <a:pt x="1140" y="4205"/>
                  </a:cubicBezTo>
                  <a:cubicBezTo>
                    <a:pt x="1167" y="4205"/>
                    <a:pt x="1167" y="4205"/>
                    <a:pt x="1167" y="4232"/>
                  </a:cubicBezTo>
                  <a:cubicBezTo>
                    <a:pt x="1221" y="4368"/>
                    <a:pt x="1276" y="4476"/>
                    <a:pt x="1330" y="4612"/>
                  </a:cubicBezTo>
                  <a:cubicBezTo>
                    <a:pt x="3012" y="7975"/>
                    <a:pt x="6456" y="11474"/>
                    <a:pt x="7379" y="11474"/>
                  </a:cubicBezTo>
                  <a:lnTo>
                    <a:pt x="7406" y="11474"/>
                  </a:lnTo>
                  <a:cubicBezTo>
                    <a:pt x="7650" y="11474"/>
                    <a:pt x="7948" y="11339"/>
                    <a:pt x="8246" y="11203"/>
                  </a:cubicBezTo>
                  <a:cubicBezTo>
                    <a:pt x="8274" y="11203"/>
                    <a:pt x="8274" y="11176"/>
                    <a:pt x="8274" y="11176"/>
                  </a:cubicBezTo>
                  <a:cubicBezTo>
                    <a:pt x="8287" y="11162"/>
                    <a:pt x="8294" y="11162"/>
                    <a:pt x="8301" y="11162"/>
                  </a:cubicBezTo>
                  <a:cubicBezTo>
                    <a:pt x="8308" y="11162"/>
                    <a:pt x="8314" y="11162"/>
                    <a:pt x="8328" y="11149"/>
                  </a:cubicBezTo>
                  <a:cubicBezTo>
                    <a:pt x="9087" y="10769"/>
                    <a:pt x="9874" y="10091"/>
                    <a:pt x="10145" y="9874"/>
                  </a:cubicBezTo>
                  <a:cubicBezTo>
                    <a:pt x="9874" y="9304"/>
                    <a:pt x="8789" y="6918"/>
                    <a:pt x="7948" y="4151"/>
                  </a:cubicBezTo>
                  <a:lnTo>
                    <a:pt x="7894" y="4151"/>
                  </a:lnTo>
                  <a:cubicBezTo>
                    <a:pt x="7162" y="4151"/>
                    <a:pt x="4883" y="2740"/>
                    <a:pt x="3744" y="1764"/>
                  </a:cubicBezTo>
                  <a:cubicBezTo>
                    <a:pt x="3099" y="1200"/>
                    <a:pt x="2588" y="609"/>
                    <a:pt x="2156" y="18"/>
                  </a:cubicBezTo>
                  <a:close/>
                </a:path>
              </a:pathLst>
            </a:custGeom>
            <a:solidFill>
              <a:srgbClr val="D35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4" name="Google Shape;954;p39"/>
            <p:cNvSpPr/>
            <p:nvPr/>
          </p:nvSpPr>
          <p:spPr>
            <a:xfrm rot="477948">
              <a:off x="13739083" y="2477930"/>
              <a:ext cx="54046" cy="94445"/>
            </a:xfrm>
            <a:custGeom>
              <a:avLst/>
              <a:gdLst/>
              <a:ahLst/>
              <a:cxnLst/>
              <a:rect l="l" t="t" r="r" b="b"/>
              <a:pathLst>
                <a:path w="2903" h="5073" extrusionOk="0">
                  <a:moveTo>
                    <a:pt x="570" y="0"/>
                  </a:moveTo>
                  <a:cubicBezTo>
                    <a:pt x="461" y="82"/>
                    <a:pt x="353" y="190"/>
                    <a:pt x="272" y="326"/>
                  </a:cubicBezTo>
                  <a:cubicBezTo>
                    <a:pt x="82" y="597"/>
                    <a:pt x="0" y="977"/>
                    <a:pt x="27" y="1411"/>
                  </a:cubicBezTo>
                  <a:cubicBezTo>
                    <a:pt x="27" y="1790"/>
                    <a:pt x="136" y="2197"/>
                    <a:pt x="244" y="2550"/>
                  </a:cubicBezTo>
                  <a:cubicBezTo>
                    <a:pt x="516" y="3418"/>
                    <a:pt x="868" y="4259"/>
                    <a:pt x="1275" y="5072"/>
                  </a:cubicBezTo>
                  <a:cubicBezTo>
                    <a:pt x="1492" y="4937"/>
                    <a:pt x="1736" y="4855"/>
                    <a:pt x="1980" y="4747"/>
                  </a:cubicBezTo>
                  <a:cubicBezTo>
                    <a:pt x="2252" y="4638"/>
                    <a:pt x="2523" y="4530"/>
                    <a:pt x="2794" y="4367"/>
                  </a:cubicBezTo>
                  <a:lnTo>
                    <a:pt x="2903" y="4367"/>
                  </a:lnTo>
                  <a:cubicBezTo>
                    <a:pt x="2035" y="2414"/>
                    <a:pt x="1329" y="977"/>
                    <a:pt x="1058" y="570"/>
                  </a:cubicBezTo>
                  <a:cubicBezTo>
                    <a:pt x="895" y="353"/>
                    <a:pt x="733" y="163"/>
                    <a:pt x="570" y="0"/>
                  </a:cubicBezTo>
                  <a:close/>
                </a:path>
              </a:pathLst>
            </a:custGeom>
            <a:solidFill>
              <a:srgbClr val="D35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5" name="Google Shape;955;p39"/>
            <p:cNvSpPr/>
            <p:nvPr/>
          </p:nvSpPr>
          <p:spPr>
            <a:xfrm rot="477948">
              <a:off x="13497121" y="2619955"/>
              <a:ext cx="191403" cy="210169"/>
            </a:xfrm>
            <a:custGeom>
              <a:avLst/>
              <a:gdLst/>
              <a:ahLst/>
              <a:cxnLst/>
              <a:rect l="l" t="t" r="r" b="b"/>
              <a:pathLst>
                <a:path w="10281" h="11289" extrusionOk="0">
                  <a:moveTo>
                    <a:pt x="2577" y="0"/>
                  </a:moveTo>
                  <a:cubicBezTo>
                    <a:pt x="2143" y="163"/>
                    <a:pt x="814" y="760"/>
                    <a:pt x="326" y="1899"/>
                  </a:cubicBezTo>
                  <a:cubicBezTo>
                    <a:pt x="0" y="2686"/>
                    <a:pt x="82" y="3581"/>
                    <a:pt x="597" y="4584"/>
                  </a:cubicBezTo>
                  <a:cubicBezTo>
                    <a:pt x="2306" y="7975"/>
                    <a:pt x="4014" y="9738"/>
                    <a:pt x="5127" y="10633"/>
                  </a:cubicBezTo>
                  <a:cubicBezTo>
                    <a:pt x="5639" y="11036"/>
                    <a:pt x="6080" y="11289"/>
                    <a:pt x="6567" y="11289"/>
                  </a:cubicBezTo>
                  <a:cubicBezTo>
                    <a:pt x="6931" y="11289"/>
                    <a:pt x="7320" y="11148"/>
                    <a:pt x="7785" y="10823"/>
                  </a:cubicBezTo>
                  <a:cubicBezTo>
                    <a:pt x="8870" y="10090"/>
                    <a:pt x="10280" y="7975"/>
                    <a:pt x="10253" y="7649"/>
                  </a:cubicBezTo>
                  <a:cubicBezTo>
                    <a:pt x="10199" y="7487"/>
                    <a:pt x="10063" y="7215"/>
                    <a:pt x="9982" y="7080"/>
                  </a:cubicBezTo>
                  <a:cubicBezTo>
                    <a:pt x="9683" y="7215"/>
                    <a:pt x="9358" y="7324"/>
                    <a:pt x="9114" y="7324"/>
                  </a:cubicBezTo>
                  <a:lnTo>
                    <a:pt x="9087" y="7324"/>
                  </a:lnTo>
                  <a:cubicBezTo>
                    <a:pt x="7812" y="7324"/>
                    <a:pt x="4259" y="3418"/>
                    <a:pt x="2713" y="272"/>
                  </a:cubicBezTo>
                  <a:cubicBezTo>
                    <a:pt x="2658" y="190"/>
                    <a:pt x="2631" y="109"/>
                    <a:pt x="2577" y="0"/>
                  </a:cubicBezTo>
                  <a:close/>
                </a:path>
              </a:pathLst>
            </a:custGeom>
            <a:solidFill>
              <a:srgbClr val="D354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6" name="Google Shape;956;p39"/>
            <p:cNvSpPr/>
            <p:nvPr/>
          </p:nvSpPr>
          <p:spPr>
            <a:xfrm rot="477948">
              <a:off x="12958948" y="1623798"/>
              <a:ext cx="627193" cy="545370"/>
            </a:xfrm>
            <a:custGeom>
              <a:avLst/>
              <a:gdLst/>
              <a:ahLst/>
              <a:cxnLst/>
              <a:rect l="l" t="t" r="r" b="b"/>
              <a:pathLst>
                <a:path w="33689" h="29294" extrusionOk="0">
                  <a:moveTo>
                    <a:pt x="26661" y="6967"/>
                  </a:moveTo>
                  <a:cubicBezTo>
                    <a:pt x="26917" y="6967"/>
                    <a:pt x="27146" y="7137"/>
                    <a:pt x="27233" y="7378"/>
                  </a:cubicBezTo>
                  <a:cubicBezTo>
                    <a:pt x="27342" y="7703"/>
                    <a:pt x="27152" y="8056"/>
                    <a:pt x="26853" y="8137"/>
                  </a:cubicBezTo>
                  <a:cubicBezTo>
                    <a:pt x="25904" y="8463"/>
                    <a:pt x="24955" y="8788"/>
                    <a:pt x="24032" y="9086"/>
                  </a:cubicBezTo>
                  <a:cubicBezTo>
                    <a:pt x="24195" y="9548"/>
                    <a:pt x="24358" y="10036"/>
                    <a:pt x="24521" y="10497"/>
                  </a:cubicBezTo>
                  <a:cubicBezTo>
                    <a:pt x="25334" y="10226"/>
                    <a:pt x="26121" y="9954"/>
                    <a:pt x="26935" y="9683"/>
                  </a:cubicBezTo>
                  <a:cubicBezTo>
                    <a:pt x="26998" y="9662"/>
                    <a:pt x="27061" y="9652"/>
                    <a:pt x="27122" y="9652"/>
                  </a:cubicBezTo>
                  <a:cubicBezTo>
                    <a:pt x="27378" y="9652"/>
                    <a:pt x="27607" y="9822"/>
                    <a:pt x="27694" y="10063"/>
                  </a:cubicBezTo>
                  <a:cubicBezTo>
                    <a:pt x="27830" y="10361"/>
                    <a:pt x="27613" y="10714"/>
                    <a:pt x="27314" y="10822"/>
                  </a:cubicBezTo>
                  <a:cubicBezTo>
                    <a:pt x="26528" y="11094"/>
                    <a:pt x="25714" y="11365"/>
                    <a:pt x="24928" y="11609"/>
                  </a:cubicBezTo>
                  <a:lnTo>
                    <a:pt x="25551" y="13318"/>
                  </a:lnTo>
                  <a:cubicBezTo>
                    <a:pt x="26501" y="13019"/>
                    <a:pt x="27450" y="12694"/>
                    <a:pt x="28399" y="12314"/>
                  </a:cubicBezTo>
                  <a:cubicBezTo>
                    <a:pt x="28462" y="12293"/>
                    <a:pt x="28526" y="12283"/>
                    <a:pt x="28587" y="12283"/>
                  </a:cubicBezTo>
                  <a:cubicBezTo>
                    <a:pt x="28843" y="12283"/>
                    <a:pt x="29071" y="12453"/>
                    <a:pt x="29159" y="12694"/>
                  </a:cubicBezTo>
                  <a:cubicBezTo>
                    <a:pt x="29294" y="13019"/>
                    <a:pt x="29078" y="13345"/>
                    <a:pt x="28779" y="13453"/>
                  </a:cubicBezTo>
                  <a:cubicBezTo>
                    <a:pt x="27721" y="13887"/>
                    <a:pt x="26636" y="14267"/>
                    <a:pt x="25524" y="14593"/>
                  </a:cubicBezTo>
                  <a:cubicBezTo>
                    <a:pt x="25419" y="14660"/>
                    <a:pt x="25293" y="14696"/>
                    <a:pt x="25167" y="14696"/>
                  </a:cubicBezTo>
                  <a:cubicBezTo>
                    <a:pt x="24937" y="14696"/>
                    <a:pt x="24707" y="14575"/>
                    <a:pt x="24602" y="14294"/>
                  </a:cubicBezTo>
                  <a:cubicBezTo>
                    <a:pt x="24005" y="12585"/>
                    <a:pt x="23381" y="10877"/>
                    <a:pt x="22758" y="9141"/>
                  </a:cubicBezTo>
                  <a:cubicBezTo>
                    <a:pt x="22703" y="9086"/>
                    <a:pt x="22649" y="9005"/>
                    <a:pt x="22622" y="8924"/>
                  </a:cubicBezTo>
                  <a:cubicBezTo>
                    <a:pt x="22568" y="8788"/>
                    <a:pt x="22568" y="8652"/>
                    <a:pt x="22649" y="8517"/>
                  </a:cubicBezTo>
                  <a:cubicBezTo>
                    <a:pt x="22703" y="8246"/>
                    <a:pt x="22975" y="8083"/>
                    <a:pt x="23246" y="8083"/>
                  </a:cubicBezTo>
                  <a:lnTo>
                    <a:pt x="26474" y="6998"/>
                  </a:lnTo>
                  <a:cubicBezTo>
                    <a:pt x="26537" y="6977"/>
                    <a:pt x="26600" y="6967"/>
                    <a:pt x="26661" y="6967"/>
                  </a:cubicBezTo>
                  <a:close/>
                  <a:moveTo>
                    <a:pt x="20437" y="9110"/>
                  </a:moveTo>
                  <a:cubicBezTo>
                    <a:pt x="20715" y="9110"/>
                    <a:pt x="20966" y="9285"/>
                    <a:pt x="21076" y="9548"/>
                  </a:cubicBezTo>
                  <a:cubicBezTo>
                    <a:pt x="21184" y="9873"/>
                    <a:pt x="20995" y="10280"/>
                    <a:pt x="20669" y="10388"/>
                  </a:cubicBezTo>
                  <a:cubicBezTo>
                    <a:pt x="20235" y="10524"/>
                    <a:pt x="19828" y="10633"/>
                    <a:pt x="19421" y="10768"/>
                  </a:cubicBezTo>
                  <a:cubicBezTo>
                    <a:pt x="20045" y="12396"/>
                    <a:pt x="20669" y="14023"/>
                    <a:pt x="21293" y="15650"/>
                  </a:cubicBezTo>
                  <a:cubicBezTo>
                    <a:pt x="21478" y="16139"/>
                    <a:pt x="21066" y="16482"/>
                    <a:pt x="20656" y="16482"/>
                  </a:cubicBezTo>
                  <a:cubicBezTo>
                    <a:pt x="20407" y="16482"/>
                    <a:pt x="20158" y="16355"/>
                    <a:pt x="20045" y="16057"/>
                  </a:cubicBezTo>
                  <a:cubicBezTo>
                    <a:pt x="19421" y="14430"/>
                    <a:pt x="18798" y="12802"/>
                    <a:pt x="18174" y="11148"/>
                  </a:cubicBezTo>
                  <a:cubicBezTo>
                    <a:pt x="17658" y="11311"/>
                    <a:pt x="17143" y="11473"/>
                    <a:pt x="16655" y="11636"/>
                  </a:cubicBezTo>
                  <a:cubicBezTo>
                    <a:pt x="16587" y="11657"/>
                    <a:pt x="16519" y="11667"/>
                    <a:pt x="16453" y="11667"/>
                  </a:cubicBezTo>
                  <a:cubicBezTo>
                    <a:pt x="16175" y="11667"/>
                    <a:pt x="15924" y="11492"/>
                    <a:pt x="15814" y="11229"/>
                  </a:cubicBezTo>
                  <a:cubicBezTo>
                    <a:pt x="15705" y="10904"/>
                    <a:pt x="15895" y="10497"/>
                    <a:pt x="16221" y="10388"/>
                  </a:cubicBezTo>
                  <a:cubicBezTo>
                    <a:pt x="17577" y="9982"/>
                    <a:pt x="18906" y="9575"/>
                    <a:pt x="20235" y="9141"/>
                  </a:cubicBezTo>
                  <a:cubicBezTo>
                    <a:pt x="20303" y="9120"/>
                    <a:pt x="20370" y="9110"/>
                    <a:pt x="20437" y="9110"/>
                  </a:cubicBezTo>
                  <a:close/>
                  <a:moveTo>
                    <a:pt x="13273" y="11722"/>
                  </a:moveTo>
                  <a:cubicBezTo>
                    <a:pt x="14457" y="11722"/>
                    <a:pt x="15534" y="12698"/>
                    <a:pt x="16058" y="13698"/>
                  </a:cubicBezTo>
                  <a:cubicBezTo>
                    <a:pt x="16601" y="14782"/>
                    <a:pt x="16872" y="16139"/>
                    <a:pt x="16302" y="17251"/>
                  </a:cubicBezTo>
                  <a:cubicBezTo>
                    <a:pt x="15889" y="18058"/>
                    <a:pt x="15090" y="18565"/>
                    <a:pt x="14248" y="18565"/>
                  </a:cubicBezTo>
                  <a:cubicBezTo>
                    <a:pt x="13929" y="18565"/>
                    <a:pt x="13604" y="18492"/>
                    <a:pt x="13291" y="18336"/>
                  </a:cubicBezTo>
                  <a:cubicBezTo>
                    <a:pt x="12179" y="17766"/>
                    <a:pt x="11664" y="16464"/>
                    <a:pt x="11366" y="15325"/>
                  </a:cubicBezTo>
                  <a:cubicBezTo>
                    <a:pt x="11067" y="14132"/>
                    <a:pt x="11040" y="12477"/>
                    <a:pt x="12451" y="12016"/>
                  </a:cubicBezTo>
                  <a:lnTo>
                    <a:pt x="12478" y="12016"/>
                  </a:lnTo>
                  <a:cubicBezTo>
                    <a:pt x="12613" y="11853"/>
                    <a:pt x="12776" y="11772"/>
                    <a:pt x="12966" y="11745"/>
                  </a:cubicBezTo>
                  <a:cubicBezTo>
                    <a:pt x="13069" y="11730"/>
                    <a:pt x="13172" y="11722"/>
                    <a:pt x="13273" y="11722"/>
                  </a:cubicBezTo>
                  <a:close/>
                  <a:moveTo>
                    <a:pt x="9120" y="13065"/>
                  </a:moveTo>
                  <a:cubicBezTo>
                    <a:pt x="9155" y="13065"/>
                    <a:pt x="9190" y="13068"/>
                    <a:pt x="9223" y="13074"/>
                  </a:cubicBezTo>
                  <a:cubicBezTo>
                    <a:pt x="9630" y="13155"/>
                    <a:pt x="9792" y="13508"/>
                    <a:pt x="9765" y="13887"/>
                  </a:cubicBezTo>
                  <a:cubicBezTo>
                    <a:pt x="9575" y="15840"/>
                    <a:pt x="9467" y="17793"/>
                    <a:pt x="9440" y="19773"/>
                  </a:cubicBezTo>
                  <a:cubicBezTo>
                    <a:pt x="9440" y="20044"/>
                    <a:pt x="9304" y="20316"/>
                    <a:pt x="9033" y="20424"/>
                  </a:cubicBezTo>
                  <a:cubicBezTo>
                    <a:pt x="8927" y="20477"/>
                    <a:pt x="8808" y="20510"/>
                    <a:pt x="8688" y="20510"/>
                  </a:cubicBezTo>
                  <a:cubicBezTo>
                    <a:pt x="8502" y="20510"/>
                    <a:pt x="8313" y="20432"/>
                    <a:pt x="8165" y="20234"/>
                  </a:cubicBezTo>
                  <a:cubicBezTo>
                    <a:pt x="7053" y="18661"/>
                    <a:pt x="5914" y="17088"/>
                    <a:pt x="4720" y="15569"/>
                  </a:cubicBezTo>
                  <a:cubicBezTo>
                    <a:pt x="4503" y="15271"/>
                    <a:pt x="4612" y="14810"/>
                    <a:pt x="4910" y="14620"/>
                  </a:cubicBezTo>
                  <a:cubicBezTo>
                    <a:pt x="5027" y="14542"/>
                    <a:pt x="5152" y="14506"/>
                    <a:pt x="5273" y="14506"/>
                  </a:cubicBezTo>
                  <a:cubicBezTo>
                    <a:pt x="5488" y="14506"/>
                    <a:pt x="5694" y="14619"/>
                    <a:pt x="5832" y="14810"/>
                  </a:cubicBezTo>
                  <a:cubicBezTo>
                    <a:pt x="6619" y="15813"/>
                    <a:pt x="7378" y="16844"/>
                    <a:pt x="8138" y="17902"/>
                  </a:cubicBezTo>
                  <a:cubicBezTo>
                    <a:pt x="8192" y="16464"/>
                    <a:pt x="8301" y="15027"/>
                    <a:pt x="8436" y="13616"/>
                  </a:cubicBezTo>
                  <a:cubicBezTo>
                    <a:pt x="8461" y="13275"/>
                    <a:pt x="8813" y="13065"/>
                    <a:pt x="9120" y="13065"/>
                  </a:cubicBezTo>
                  <a:close/>
                  <a:moveTo>
                    <a:pt x="27097" y="0"/>
                  </a:moveTo>
                  <a:lnTo>
                    <a:pt x="3473" y="7134"/>
                  </a:lnTo>
                  <a:lnTo>
                    <a:pt x="1" y="8191"/>
                  </a:lnTo>
                  <a:lnTo>
                    <a:pt x="6700" y="29294"/>
                  </a:lnTo>
                  <a:lnTo>
                    <a:pt x="33689" y="20099"/>
                  </a:lnTo>
                  <a:lnTo>
                    <a:pt x="30841" y="11365"/>
                  </a:lnTo>
                  <a:lnTo>
                    <a:pt x="29457" y="7134"/>
                  </a:lnTo>
                  <a:lnTo>
                    <a:pt x="2709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7" name="Google Shape;957;p39"/>
            <p:cNvSpPr/>
            <p:nvPr/>
          </p:nvSpPr>
          <p:spPr>
            <a:xfrm rot="477948">
              <a:off x="13184440" y="1859112"/>
              <a:ext cx="59593" cy="77354"/>
            </a:xfrm>
            <a:custGeom>
              <a:avLst/>
              <a:gdLst/>
              <a:ahLst/>
              <a:cxnLst/>
              <a:rect l="l" t="t" r="r" b="b"/>
              <a:pathLst>
                <a:path w="3201" h="4155" extrusionOk="0">
                  <a:moveTo>
                    <a:pt x="1058" y="1"/>
                  </a:moveTo>
                  <a:cubicBezTo>
                    <a:pt x="977" y="82"/>
                    <a:pt x="868" y="163"/>
                    <a:pt x="733" y="218"/>
                  </a:cubicBezTo>
                  <a:cubicBezTo>
                    <a:pt x="0" y="462"/>
                    <a:pt x="516" y="1954"/>
                    <a:pt x="678" y="2469"/>
                  </a:cubicBezTo>
                  <a:cubicBezTo>
                    <a:pt x="895" y="3093"/>
                    <a:pt x="1248" y="3934"/>
                    <a:pt x="1926" y="4123"/>
                  </a:cubicBezTo>
                  <a:cubicBezTo>
                    <a:pt x="1997" y="4145"/>
                    <a:pt x="2066" y="4155"/>
                    <a:pt x="2134" y="4155"/>
                  </a:cubicBezTo>
                  <a:cubicBezTo>
                    <a:pt x="2325" y="4155"/>
                    <a:pt x="2505" y="4074"/>
                    <a:pt x="2685" y="3934"/>
                  </a:cubicBezTo>
                  <a:cubicBezTo>
                    <a:pt x="2902" y="3717"/>
                    <a:pt x="3038" y="3418"/>
                    <a:pt x="3092" y="3093"/>
                  </a:cubicBezTo>
                  <a:cubicBezTo>
                    <a:pt x="3201" y="2333"/>
                    <a:pt x="2930" y="1520"/>
                    <a:pt x="2468" y="896"/>
                  </a:cubicBezTo>
                  <a:cubicBezTo>
                    <a:pt x="2116" y="408"/>
                    <a:pt x="1601" y="1"/>
                    <a:pt x="10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8" name="Google Shape;958;p39"/>
            <p:cNvSpPr/>
            <p:nvPr/>
          </p:nvSpPr>
          <p:spPr>
            <a:xfrm rot="477948">
              <a:off x="13038962" y="1841962"/>
              <a:ext cx="98485" cy="138493"/>
            </a:xfrm>
            <a:custGeom>
              <a:avLst/>
              <a:gdLst/>
              <a:ahLst/>
              <a:cxnLst/>
              <a:rect l="l" t="t" r="r" b="b"/>
              <a:pathLst>
                <a:path w="5290" h="7439" extrusionOk="0">
                  <a:moveTo>
                    <a:pt x="4603" y="1"/>
                  </a:moveTo>
                  <a:cubicBezTo>
                    <a:pt x="4300" y="1"/>
                    <a:pt x="3957" y="207"/>
                    <a:pt x="3933" y="533"/>
                  </a:cubicBezTo>
                  <a:cubicBezTo>
                    <a:pt x="3798" y="1944"/>
                    <a:pt x="3716" y="3381"/>
                    <a:pt x="3662" y="4819"/>
                  </a:cubicBezTo>
                  <a:cubicBezTo>
                    <a:pt x="2903" y="3788"/>
                    <a:pt x="2116" y="2757"/>
                    <a:pt x="1356" y="1727"/>
                  </a:cubicBezTo>
                  <a:cubicBezTo>
                    <a:pt x="1200" y="1536"/>
                    <a:pt x="989" y="1423"/>
                    <a:pt x="771" y="1423"/>
                  </a:cubicBezTo>
                  <a:cubicBezTo>
                    <a:pt x="649" y="1423"/>
                    <a:pt x="524" y="1459"/>
                    <a:pt x="407" y="1537"/>
                  </a:cubicBezTo>
                  <a:cubicBezTo>
                    <a:pt x="109" y="1727"/>
                    <a:pt x="0" y="2188"/>
                    <a:pt x="217" y="2486"/>
                  </a:cubicBezTo>
                  <a:cubicBezTo>
                    <a:pt x="1411" y="4005"/>
                    <a:pt x="2550" y="5578"/>
                    <a:pt x="3662" y="7151"/>
                  </a:cubicBezTo>
                  <a:cubicBezTo>
                    <a:pt x="3812" y="7351"/>
                    <a:pt x="4003" y="7439"/>
                    <a:pt x="4190" y="7439"/>
                  </a:cubicBezTo>
                  <a:cubicBezTo>
                    <a:pt x="4308" y="7439"/>
                    <a:pt x="4425" y="7404"/>
                    <a:pt x="4530" y="7341"/>
                  </a:cubicBezTo>
                  <a:cubicBezTo>
                    <a:pt x="4801" y="7233"/>
                    <a:pt x="4937" y="6989"/>
                    <a:pt x="4964" y="6690"/>
                  </a:cubicBezTo>
                  <a:cubicBezTo>
                    <a:pt x="4964" y="4737"/>
                    <a:pt x="5072" y="2757"/>
                    <a:pt x="5262" y="804"/>
                  </a:cubicBezTo>
                  <a:cubicBezTo>
                    <a:pt x="5289" y="452"/>
                    <a:pt x="5127" y="99"/>
                    <a:pt x="4747" y="18"/>
                  </a:cubicBezTo>
                  <a:cubicBezTo>
                    <a:pt x="4701" y="6"/>
                    <a:pt x="4653" y="1"/>
                    <a:pt x="46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59" name="Google Shape;959;p39"/>
            <p:cNvSpPr/>
            <p:nvPr/>
          </p:nvSpPr>
          <p:spPr>
            <a:xfrm rot="477948">
              <a:off x="13163750" y="1834044"/>
              <a:ext cx="108072" cy="127807"/>
            </a:xfrm>
            <a:custGeom>
              <a:avLst/>
              <a:gdLst/>
              <a:ahLst/>
              <a:cxnLst/>
              <a:rect l="l" t="t" r="r" b="b"/>
              <a:pathLst>
                <a:path w="5805" h="6865" extrusionOk="0">
                  <a:moveTo>
                    <a:pt x="2143" y="1374"/>
                  </a:moveTo>
                  <a:cubicBezTo>
                    <a:pt x="2713" y="1374"/>
                    <a:pt x="3228" y="1753"/>
                    <a:pt x="3580" y="2242"/>
                  </a:cubicBezTo>
                  <a:cubicBezTo>
                    <a:pt x="4014" y="2865"/>
                    <a:pt x="4313" y="3679"/>
                    <a:pt x="4177" y="4466"/>
                  </a:cubicBezTo>
                  <a:cubicBezTo>
                    <a:pt x="4150" y="4764"/>
                    <a:pt x="4014" y="5090"/>
                    <a:pt x="3770" y="5307"/>
                  </a:cubicBezTo>
                  <a:cubicBezTo>
                    <a:pt x="3610" y="5447"/>
                    <a:pt x="3435" y="5528"/>
                    <a:pt x="3245" y="5528"/>
                  </a:cubicBezTo>
                  <a:cubicBezTo>
                    <a:pt x="3178" y="5528"/>
                    <a:pt x="3109" y="5518"/>
                    <a:pt x="3038" y="5496"/>
                  </a:cubicBezTo>
                  <a:cubicBezTo>
                    <a:pt x="2360" y="5307"/>
                    <a:pt x="2007" y="4466"/>
                    <a:pt x="1790" y="3842"/>
                  </a:cubicBezTo>
                  <a:cubicBezTo>
                    <a:pt x="1628" y="3327"/>
                    <a:pt x="1112" y="1835"/>
                    <a:pt x="1845" y="1591"/>
                  </a:cubicBezTo>
                  <a:cubicBezTo>
                    <a:pt x="1980" y="1536"/>
                    <a:pt x="2089" y="1455"/>
                    <a:pt x="2143" y="1374"/>
                  </a:cubicBezTo>
                  <a:close/>
                  <a:moveTo>
                    <a:pt x="2194" y="1"/>
                  </a:moveTo>
                  <a:cubicBezTo>
                    <a:pt x="2105" y="1"/>
                    <a:pt x="2016" y="6"/>
                    <a:pt x="1926" y="17"/>
                  </a:cubicBezTo>
                  <a:lnTo>
                    <a:pt x="1926" y="45"/>
                  </a:lnTo>
                  <a:cubicBezTo>
                    <a:pt x="1736" y="72"/>
                    <a:pt x="1573" y="153"/>
                    <a:pt x="1438" y="289"/>
                  </a:cubicBezTo>
                  <a:cubicBezTo>
                    <a:pt x="1438" y="289"/>
                    <a:pt x="1438" y="289"/>
                    <a:pt x="1411" y="316"/>
                  </a:cubicBezTo>
                  <a:cubicBezTo>
                    <a:pt x="0" y="777"/>
                    <a:pt x="27" y="2432"/>
                    <a:pt x="326" y="3625"/>
                  </a:cubicBezTo>
                  <a:cubicBezTo>
                    <a:pt x="624" y="4764"/>
                    <a:pt x="1139" y="6066"/>
                    <a:pt x="2251" y="6636"/>
                  </a:cubicBezTo>
                  <a:cubicBezTo>
                    <a:pt x="2564" y="6792"/>
                    <a:pt x="2889" y="6865"/>
                    <a:pt x="3208" y="6865"/>
                  </a:cubicBezTo>
                  <a:cubicBezTo>
                    <a:pt x="4050" y="6865"/>
                    <a:pt x="4849" y="6358"/>
                    <a:pt x="5262" y="5551"/>
                  </a:cubicBezTo>
                  <a:cubicBezTo>
                    <a:pt x="5805" y="4439"/>
                    <a:pt x="5561" y="3055"/>
                    <a:pt x="5018" y="1998"/>
                  </a:cubicBezTo>
                  <a:cubicBezTo>
                    <a:pt x="4488" y="987"/>
                    <a:pt x="3393" y="1"/>
                    <a:pt x="21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0" name="Google Shape;960;p39"/>
            <p:cNvSpPr/>
            <p:nvPr/>
          </p:nvSpPr>
          <p:spPr>
            <a:xfrm rot="477948">
              <a:off x="13255792" y="1798241"/>
              <a:ext cx="107495" cy="137246"/>
            </a:xfrm>
            <a:custGeom>
              <a:avLst/>
              <a:gdLst/>
              <a:ahLst/>
              <a:cxnLst/>
              <a:rect l="l" t="t" r="r" b="b"/>
              <a:pathLst>
                <a:path w="5774" h="7372" extrusionOk="0">
                  <a:moveTo>
                    <a:pt x="4730" y="0"/>
                  </a:moveTo>
                  <a:cubicBezTo>
                    <a:pt x="4664" y="0"/>
                    <a:pt x="4597" y="10"/>
                    <a:pt x="4530" y="31"/>
                  </a:cubicBezTo>
                  <a:cubicBezTo>
                    <a:pt x="3201" y="465"/>
                    <a:pt x="1872" y="872"/>
                    <a:pt x="516" y="1278"/>
                  </a:cubicBezTo>
                  <a:cubicBezTo>
                    <a:pt x="190" y="1387"/>
                    <a:pt x="0" y="1794"/>
                    <a:pt x="109" y="2119"/>
                  </a:cubicBezTo>
                  <a:cubicBezTo>
                    <a:pt x="219" y="2382"/>
                    <a:pt x="470" y="2557"/>
                    <a:pt x="748" y="2557"/>
                  </a:cubicBezTo>
                  <a:cubicBezTo>
                    <a:pt x="814" y="2557"/>
                    <a:pt x="882" y="2547"/>
                    <a:pt x="950" y="2526"/>
                  </a:cubicBezTo>
                  <a:cubicBezTo>
                    <a:pt x="1438" y="2363"/>
                    <a:pt x="1953" y="2201"/>
                    <a:pt x="2469" y="2065"/>
                  </a:cubicBezTo>
                  <a:cubicBezTo>
                    <a:pt x="3093" y="3692"/>
                    <a:pt x="3716" y="5320"/>
                    <a:pt x="4340" y="6947"/>
                  </a:cubicBezTo>
                  <a:cubicBezTo>
                    <a:pt x="4453" y="7245"/>
                    <a:pt x="4702" y="7372"/>
                    <a:pt x="4951" y="7372"/>
                  </a:cubicBezTo>
                  <a:cubicBezTo>
                    <a:pt x="5361" y="7372"/>
                    <a:pt x="5773" y="7029"/>
                    <a:pt x="5588" y="6540"/>
                  </a:cubicBezTo>
                  <a:cubicBezTo>
                    <a:pt x="4964" y="4913"/>
                    <a:pt x="4340" y="3286"/>
                    <a:pt x="3716" y="1658"/>
                  </a:cubicBezTo>
                  <a:cubicBezTo>
                    <a:pt x="4123" y="1523"/>
                    <a:pt x="4530" y="1414"/>
                    <a:pt x="4964" y="1278"/>
                  </a:cubicBezTo>
                  <a:cubicBezTo>
                    <a:pt x="5290" y="1170"/>
                    <a:pt x="5479" y="790"/>
                    <a:pt x="5371" y="465"/>
                  </a:cubicBezTo>
                  <a:cubicBezTo>
                    <a:pt x="5261" y="179"/>
                    <a:pt x="5009" y="0"/>
                    <a:pt x="47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1" name="Google Shape;961;p39"/>
            <p:cNvSpPr/>
            <p:nvPr/>
          </p:nvSpPr>
          <p:spPr>
            <a:xfrm rot="477948">
              <a:off x="13387271" y="1777782"/>
              <a:ext cx="124753" cy="143873"/>
            </a:xfrm>
            <a:custGeom>
              <a:avLst/>
              <a:gdLst/>
              <a:ahLst/>
              <a:cxnLst/>
              <a:rect l="l" t="t" r="r" b="b"/>
              <a:pathLst>
                <a:path w="6701" h="7728" extrusionOk="0">
                  <a:moveTo>
                    <a:pt x="4061" y="0"/>
                  </a:moveTo>
                  <a:cubicBezTo>
                    <a:pt x="4010" y="0"/>
                    <a:pt x="3958" y="7"/>
                    <a:pt x="3907" y="21"/>
                  </a:cubicBezTo>
                  <a:lnTo>
                    <a:pt x="679" y="1106"/>
                  </a:lnTo>
                  <a:cubicBezTo>
                    <a:pt x="408" y="1106"/>
                    <a:pt x="136" y="1269"/>
                    <a:pt x="55" y="1540"/>
                  </a:cubicBezTo>
                  <a:cubicBezTo>
                    <a:pt x="1" y="1675"/>
                    <a:pt x="1" y="1811"/>
                    <a:pt x="55" y="1947"/>
                  </a:cubicBezTo>
                  <a:cubicBezTo>
                    <a:pt x="82" y="2055"/>
                    <a:pt x="136" y="2109"/>
                    <a:pt x="191" y="2191"/>
                  </a:cubicBezTo>
                  <a:cubicBezTo>
                    <a:pt x="814" y="3900"/>
                    <a:pt x="1411" y="5608"/>
                    <a:pt x="2035" y="7344"/>
                  </a:cubicBezTo>
                  <a:cubicBezTo>
                    <a:pt x="2137" y="7615"/>
                    <a:pt x="2355" y="7728"/>
                    <a:pt x="2576" y="7728"/>
                  </a:cubicBezTo>
                  <a:cubicBezTo>
                    <a:pt x="2710" y="7728"/>
                    <a:pt x="2845" y="7687"/>
                    <a:pt x="2957" y="7616"/>
                  </a:cubicBezTo>
                  <a:cubicBezTo>
                    <a:pt x="4069" y="7290"/>
                    <a:pt x="5154" y="6910"/>
                    <a:pt x="6212" y="6504"/>
                  </a:cubicBezTo>
                  <a:cubicBezTo>
                    <a:pt x="6511" y="6368"/>
                    <a:pt x="6700" y="6042"/>
                    <a:pt x="6592" y="5744"/>
                  </a:cubicBezTo>
                  <a:cubicBezTo>
                    <a:pt x="6503" y="5499"/>
                    <a:pt x="6249" y="5309"/>
                    <a:pt x="5996" y="5309"/>
                  </a:cubicBezTo>
                  <a:cubicBezTo>
                    <a:pt x="5941" y="5309"/>
                    <a:pt x="5886" y="5318"/>
                    <a:pt x="5832" y="5337"/>
                  </a:cubicBezTo>
                  <a:cubicBezTo>
                    <a:pt x="4883" y="5717"/>
                    <a:pt x="3934" y="6042"/>
                    <a:pt x="2957" y="6341"/>
                  </a:cubicBezTo>
                  <a:lnTo>
                    <a:pt x="2361" y="4659"/>
                  </a:lnTo>
                  <a:cubicBezTo>
                    <a:pt x="3147" y="4388"/>
                    <a:pt x="3934" y="4117"/>
                    <a:pt x="4747" y="3845"/>
                  </a:cubicBezTo>
                  <a:cubicBezTo>
                    <a:pt x="5046" y="3737"/>
                    <a:pt x="5236" y="3384"/>
                    <a:pt x="5127" y="3086"/>
                  </a:cubicBezTo>
                  <a:cubicBezTo>
                    <a:pt x="5040" y="2845"/>
                    <a:pt x="4811" y="2675"/>
                    <a:pt x="4555" y="2675"/>
                  </a:cubicBezTo>
                  <a:cubicBezTo>
                    <a:pt x="4494" y="2675"/>
                    <a:pt x="4431" y="2685"/>
                    <a:pt x="4368" y="2706"/>
                  </a:cubicBezTo>
                  <a:cubicBezTo>
                    <a:pt x="3554" y="2977"/>
                    <a:pt x="2767" y="3249"/>
                    <a:pt x="1954" y="3520"/>
                  </a:cubicBezTo>
                  <a:cubicBezTo>
                    <a:pt x="1791" y="3059"/>
                    <a:pt x="1628" y="2598"/>
                    <a:pt x="1438" y="2137"/>
                  </a:cubicBezTo>
                  <a:cubicBezTo>
                    <a:pt x="2388" y="1811"/>
                    <a:pt x="3337" y="1486"/>
                    <a:pt x="4286" y="1187"/>
                  </a:cubicBezTo>
                  <a:cubicBezTo>
                    <a:pt x="4585" y="1079"/>
                    <a:pt x="4775" y="726"/>
                    <a:pt x="4666" y="428"/>
                  </a:cubicBezTo>
                  <a:cubicBezTo>
                    <a:pt x="4554" y="158"/>
                    <a:pt x="4311" y="0"/>
                    <a:pt x="40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2" name="Google Shape;962;p39"/>
            <p:cNvSpPr/>
            <p:nvPr/>
          </p:nvSpPr>
          <p:spPr>
            <a:xfrm rot="477948">
              <a:off x="13032573" y="2510652"/>
              <a:ext cx="80314" cy="78993"/>
            </a:xfrm>
            <a:custGeom>
              <a:avLst/>
              <a:gdLst/>
              <a:ahLst/>
              <a:cxnLst/>
              <a:rect l="l" t="t" r="r" b="b"/>
              <a:pathLst>
                <a:path w="4314" h="4243" extrusionOk="0">
                  <a:moveTo>
                    <a:pt x="1289" y="1"/>
                  </a:moveTo>
                  <a:cubicBezTo>
                    <a:pt x="1167" y="1"/>
                    <a:pt x="1045" y="31"/>
                    <a:pt x="923" y="92"/>
                  </a:cubicBezTo>
                  <a:cubicBezTo>
                    <a:pt x="679" y="173"/>
                    <a:pt x="516" y="336"/>
                    <a:pt x="407" y="607"/>
                  </a:cubicBezTo>
                  <a:cubicBezTo>
                    <a:pt x="0" y="1638"/>
                    <a:pt x="733" y="3591"/>
                    <a:pt x="1004" y="4242"/>
                  </a:cubicBezTo>
                  <a:lnTo>
                    <a:pt x="4313" y="2316"/>
                  </a:lnTo>
                  <a:cubicBezTo>
                    <a:pt x="3906" y="1747"/>
                    <a:pt x="2631" y="38"/>
                    <a:pt x="1411" y="11"/>
                  </a:cubicBezTo>
                  <a:cubicBezTo>
                    <a:pt x="1370" y="4"/>
                    <a:pt x="1330" y="1"/>
                    <a:pt x="1289" y="1"/>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3" name="Google Shape;963;p39"/>
            <p:cNvSpPr/>
            <p:nvPr/>
          </p:nvSpPr>
          <p:spPr>
            <a:xfrm rot="477948">
              <a:off x="13141895" y="2440988"/>
              <a:ext cx="80817" cy="69647"/>
            </a:xfrm>
            <a:custGeom>
              <a:avLst/>
              <a:gdLst/>
              <a:ahLst/>
              <a:cxnLst/>
              <a:rect l="l" t="t" r="r" b="b"/>
              <a:pathLst>
                <a:path w="4341" h="3741" extrusionOk="0">
                  <a:moveTo>
                    <a:pt x="1140" y="0"/>
                  </a:moveTo>
                  <a:cubicBezTo>
                    <a:pt x="977" y="136"/>
                    <a:pt x="814" y="298"/>
                    <a:pt x="624" y="407"/>
                  </a:cubicBezTo>
                  <a:cubicBezTo>
                    <a:pt x="407" y="597"/>
                    <a:pt x="190" y="760"/>
                    <a:pt x="1" y="949"/>
                  </a:cubicBezTo>
                  <a:cubicBezTo>
                    <a:pt x="136" y="1085"/>
                    <a:pt x="272" y="1248"/>
                    <a:pt x="407" y="1410"/>
                  </a:cubicBezTo>
                  <a:cubicBezTo>
                    <a:pt x="570" y="1600"/>
                    <a:pt x="760" y="1817"/>
                    <a:pt x="923" y="1980"/>
                  </a:cubicBezTo>
                  <a:cubicBezTo>
                    <a:pt x="1519" y="2550"/>
                    <a:pt x="2116" y="3119"/>
                    <a:pt x="2849" y="3472"/>
                  </a:cubicBezTo>
                  <a:cubicBezTo>
                    <a:pt x="3173" y="3623"/>
                    <a:pt x="3583" y="3740"/>
                    <a:pt x="4011" y="3740"/>
                  </a:cubicBezTo>
                  <a:cubicBezTo>
                    <a:pt x="4120" y="3740"/>
                    <a:pt x="4230" y="3733"/>
                    <a:pt x="4340" y="3716"/>
                  </a:cubicBezTo>
                  <a:cubicBezTo>
                    <a:pt x="3093" y="2170"/>
                    <a:pt x="1981" y="895"/>
                    <a:pt x="1140" y="0"/>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4" name="Google Shape;964;p39"/>
            <p:cNvSpPr/>
            <p:nvPr/>
          </p:nvSpPr>
          <p:spPr>
            <a:xfrm rot="477948">
              <a:off x="13123314" y="2769732"/>
              <a:ext cx="85360" cy="93439"/>
            </a:xfrm>
            <a:custGeom>
              <a:avLst/>
              <a:gdLst/>
              <a:ahLst/>
              <a:cxnLst/>
              <a:rect l="l" t="t" r="r" b="b"/>
              <a:pathLst>
                <a:path w="4585" h="5019" extrusionOk="0">
                  <a:moveTo>
                    <a:pt x="1357" y="0"/>
                  </a:moveTo>
                  <a:cubicBezTo>
                    <a:pt x="1113" y="0"/>
                    <a:pt x="869" y="82"/>
                    <a:pt x="652" y="217"/>
                  </a:cubicBezTo>
                  <a:cubicBezTo>
                    <a:pt x="380" y="407"/>
                    <a:pt x="245" y="651"/>
                    <a:pt x="190" y="1004"/>
                  </a:cubicBezTo>
                  <a:cubicBezTo>
                    <a:pt x="1" y="2333"/>
                    <a:pt x="1492" y="4422"/>
                    <a:pt x="1953" y="5018"/>
                  </a:cubicBezTo>
                  <a:lnTo>
                    <a:pt x="4584" y="2821"/>
                  </a:lnTo>
                  <a:cubicBezTo>
                    <a:pt x="4205" y="2279"/>
                    <a:pt x="2876" y="326"/>
                    <a:pt x="1601" y="28"/>
                  </a:cubicBezTo>
                  <a:cubicBezTo>
                    <a:pt x="1520" y="28"/>
                    <a:pt x="1438" y="0"/>
                    <a:pt x="1357" y="0"/>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5" name="Google Shape;965;p39"/>
            <p:cNvSpPr/>
            <p:nvPr/>
          </p:nvSpPr>
          <p:spPr>
            <a:xfrm rot="477948">
              <a:off x="13027571" y="2842164"/>
              <a:ext cx="94463" cy="100495"/>
            </a:xfrm>
            <a:custGeom>
              <a:avLst/>
              <a:gdLst/>
              <a:ahLst/>
              <a:cxnLst/>
              <a:rect l="l" t="t" r="r" b="b"/>
              <a:pathLst>
                <a:path w="5074" h="5398" extrusionOk="0">
                  <a:moveTo>
                    <a:pt x="1493" y="0"/>
                  </a:moveTo>
                  <a:cubicBezTo>
                    <a:pt x="1194" y="0"/>
                    <a:pt x="923" y="81"/>
                    <a:pt x="679" y="271"/>
                  </a:cubicBezTo>
                  <a:cubicBezTo>
                    <a:pt x="381" y="515"/>
                    <a:pt x="218" y="814"/>
                    <a:pt x="164" y="1221"/>
                  </a:cubicBezTo>
                  <a:cubicBezTo>
                    <a:pt x="1" y="2685"/>
                    <a:pt x="1466" y="4801"/>
                    <a:pt x="1900" y="5398"/>
                  </a:cubicBezTo>
                  <a:lnTo>
                    <a:pt x="5073" y="2794"/>
                  </a:lnTo>
                  <a:cubicBezTo>
                    <a:pt x="4639" y="2224"/>
                    <a:pt x="3066" y="217"/>
                    <a:pt x="1683" y="27"/>
                  </a:cubicBezTo>
                  <a:cubicBezTo>
                    <a:pt x="1628" y="0"/>
                    <a:pt x="1574" y="0"/>
                    <a:pt x="1493" y="0"/>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6" name="Google Shape;966;p39"/>
            <p:cNvSpPr/>
            <p:nvPr/>
          </p:nvSpPr>
          <p:spPr>
            <a:xfrm rot="477948">
              <a:off x="12949647" y="2580788"/>
              <a:ext cx="290874" cy="293350"/>
            </a:xfrm>
            <a:custGeom>
              <a:avLst/>
              <a:gdLst/>
              <a:ahLst/>
              <a:cxnLst/>
              <a:rect l="l" t="t" r="r" b="b"/>
              <a:pathLst>
                <a:path w="15624" h="15757" extrusionOk="0">
                  <a:moveTo>
                    <a:pt x="11254" y="9176"/>
                  </a:moveTo>
                  <a:cubicBezTo>
                    <a:pt x="11377" y="9176"/>
                    <a:pt x="11504" y="9192"/>
                    <a:pt x="11636" y="9223"/>
                  </a:cubicBezTo>
                  <a:cubicBezTo>
                    <a:pt x="13318" y="9575"/>
                    <a:pt x="14918" y="12206"/>
                    <a:pt x="14972" y="12315"/>
                  </a:cubicBezTo>
                  <a:cubicBezTo>
                    <a:pt x="15027" y="12423"/>
                    <a:pt x="15000" y="12532"/>
                    <a:pt x="14918" y="12613"/>
                  </a:cubicBezTo>
                  <a:lnTo>
                    <a:pt x="12016" y="15054"/>
                  </a:lnTo>
                  <a:cubicBezTo>
                    <a:pt x="11962" y="15082"/>
                    <a:pt x="11907" y="15109"/>
                    <a:pt x="11880" y="15109"/>
                  </a:cubicBezTo>
                  <a:lnTo>
                    <a:pt x="11853" y="15109"/>
                  </a:lnTo>
                  <a:cubicBezTo>
                    <a:pt x="11799" y="15082"/>
                    <a:pt x="11745" y="15082"/>
                    <a:pt x="11718" y="15027"/>
                  </a:cubicBezTo>
                  <a:cubicBezTo>
                    <a:pt x="11609" y="14919"/>
                    <a:pt x="9493" y="12261"/>
                    <a:pt x="9738" y="10525"/>
                  </a:cubicBezTo>
                  <a:cubicBezTo>
                    <a:pt x="9792" y="10064"/>
                    <a:pt x="10009" y="9684"/>
                    <a:pt x="10389" y="9467"/>
                  </a:cubicBezTo>
                  <a:cubicBezTo>
                    <a:pt x="10660" y="9273"/>
                    <a:pt x="10945" y="9176"/>
                    <a:pt x="11254" y="9176"/>
                  </a:cubicBezTo>
                  <a:close/>
                  <a:moveTo>
                    <a:pt x="1817" y="1"/>
                  </a:moveTo>
                  <a:cubicBezTo>
                    <a:pt x="1112" y="299"/>
                    <a:pt x="651" y="787"/>
                    <a:pt x="488" y="1384"/>
                  </a:cubicBezTo>
                  <a:cubicBezTo>
                    <a:pt x="0" y="3120"/>
                    <a:pt x="1709" y="5453"/>
                    <a:pt x="1709" y="5453"/>
                  </a:cubicBezTo>
                  <a:cubicBezTo>
                    <a:pt x="1790" y="5534"/>
                    <a:pt x="10117" y="14675"/>
                    <a:pt x="11528" y="15597"/>
                  </a:cubicBezTo>
                  <a:cubicBezTo>
                    <a:pt x="11686" y="15702"/>
                    <a:pt x="11863" y="15756"/>
                    <a:pt x="12065" y="15756"/>
                  </a:cubicBezTo>
                  <a:cubicBezTo>
                    <a:pt x="12280" y="15756"/>
                    <a:pt x="12523" y="15695"/>
                    <a:pt x="12803" y="15570"/>
                  </a:cubicBezTo>
                  <a:cubicBezTo>
                    <a:pt x="14105" y="14973"/>
                    <a:pt x="15542" y="13264"/>
                    <a:pt x="15623" y="12722"/>
                  </a:cubicBezTo>
                  <a:cubicBezTo>
                    <a:pt x="15596" y="12017"/>
                    <a:pt x="10687" y="5480"/>
                    <a:pt x="7513" y="1411"/>
                  </a:cubicBezTo>
                  <a:cubicBezTo>
                    <a:pt x="6955" y="1863"/>
                    <a:pt x="6007" y="2497"/>
                    <a:pt x="5025" y="2497"/>
                  </a:cubicBezTo>
                  <a:cubicBezTo>
                    <a:pt x="5004" y="2497"/>
                    <a:pt x="4984" y="2497"/>
                    <a:pt x="4964" y="2496"/>
                  </a:cubicBezTo>
                  <a:lnTo>
                    <a:pt x="4910" y="2496"/>
                  </a:lnTo>
                  <a:cubicBezTo>
                    <a:pt x="4448" y="2469"/>
                    <a:pt x="4069" y="2225"/>
                    <a:pt x="3770" y="2035"/>
                  </a:cubicBezTo>
                  <a:cubicBezTo>
                    <a:pt x="3065" y="1547"/>
                    <a:pt x="2414" y="842"/>
                    <a:pt x="1817" y="1"/>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7" name="Google Shape;967;p39"/>
            <p:cNvSpPr/>
            <p:nvPr/>
          </p:nvSpPr>
          <p:spPr>
            <a:xfrm rot="477948">
              <a:off x="12982680" y="2447594"/>
              <a:ext cx="153033" cy="165320"/>
            </a:xfrm>
            <a:custGeom>
              <a:avLst/>
              <a:gdLst/>
              <a:ahLst/>
              <a:cxnLst/>
              <a:rect l="l" t="t" r="r" b="b"/>
              <a:pathLst>
                <a:path w="8220" h="8880" extrusionOk="0">
                  <a:moveTo>
                    <a:pt x="4193" y="2852"/>
                  </a:moveTo>
                  <a:cubicBezTo>
                    <a:pt x="5898" y="2852"/>
                    <a:pt x="7522" y="5443"/>
                    <a:pt x="7595" y="5565"/>
                  </a:cubicBezTo>
                  <a:cubicBezTo>
                    <a:pt x="7622" y="5592"/>
                    <a:pt x="7650" y="5674"/>
                    <a:pt x="7622" y="5728"/>
                  </a:cubicBezTo>
                  <a:cubicBezTo>
                    <a:pt x="7595" y="5782"/>
                    <a:pt x="7568" y="5809"/>
                    <a:pt x="7541" y="5836"/>
                  </a:cubicBezTo>
                  <a:lnTo>
                    <a:pt x="3825" y="8006"/>
                  </a:lnTo>
                  <a:cubicBezTo>
                    <a:pt x="3798" y="8006"/>
                    <a:pt x="3771" y="8033"/>
                    <a:pt x="3717" y="8033"/>
                  </a:cubicBezTo>
                  <a:cubicBezTo>
                    <a:pt x="3689" y="8033"/>
                    <a:pt x="3689" y="8006"/>
                    <a:pt x="3662" y="8006"/>
                  </a:cubicBezTo>
                  <a:cubicBezTo>
                    <a:pt x="3608" y="8006"/>
                    <a:pt x="3554" y="7952"/>
                    <a:pt x="3527" y="7898"/>
                  </a:cubicBezTo>
                  <a:cubicBezTo>
                    <a:pt x="3472" y="7789"/>
                    <a:pt x="2279" y="5131"/>
                    <a:pt x="2849" y="3721"/>
                  </a:cubicBezTo>
                  <a:cubicBezTo>
                    <a:pt x="3011" y="3368"/>
                    <a:pt x="3255" y="3097"/>
                    <a:pt x="3608" y="2961"/>
                  </a:cubicBezTo>
                  <a:cubicBezTo>
                    <a:pt x="3803" y="2886"/>
                    <a:pt x="3998" y="2852"/>
                    <a:pt x="4193" y="2852"/>
                  </a:cubicBezTo>
                  <a:close/>
                  <a:moveTo>
                    <a:pt x="3435" y="1"/>
                  </a:moveTo>
                  <a:cubicBezTo>
                    <a:pt x="2296" y="1"/>
                    <a:pt x="1137" y="505"/>
                    <a:pt x="543" y="1280"/>
                  </a:cubicBezTo>
                  <a:cubicBezTo>
                    <a:pt x="109" y="1876"/>
                    <a:pt x="1" y="2581"/>
                    <a:pt x="272" y="3368"/>
                  </a:cubicBezTo>
                  <a:cubicBezTo>
                    <a:pt x="679" y="4507"/>
                    <a:pt x="1167" y="5511"/>
                    <a:pt x="1709" y="6352"/>
                  </a:cubicBezTo>
                  <a:cubicBezTo>
                    <a:pt x="1737" y="6379"/>
                    <a:pt x="1737" y="6379"/>
                    <a:pt x="1737" y="6406"/>
                  </a:cubicBezTo>
                  <a:cubicBezTo>
                    <a:pt x="1737" y="6406"/>
                    <a:pt x="1764" y="6406"/>
                    <a:pt x="1764" y="6433"/>
                  </a:cubicBezTo>
                  <a:cubicBezTo>
                    <a:pt x="2333" y="7301"/>
                    <a:pt x="2984" y="7979"/>
                    <a:pt x="3689" y="8467"/>
                  </a:cubicBezTo>
                  <a:cubicBezTo>
                    <a:pt x="4042" y="8739"/>
                    <a:pt x="4340" y="8847"/>
                    <a:pt x="4612" y="8874"/>
                  </a:cubicBezTo>
                  <a:cubicBezTo>
                    <a:pt x="4659" y="8878"/>
                    <a:pt x="4706" y="8880"/>
                    <a:pt x="4753" y="8880"/>
                  </a:cubicBezTo>
                  <a:cubicBezTo>
                    <a:pt x="5711" y="8880"/>
                    <a:pt x="6668" y="8123"/>
                    <a:pt x="7107" y="7735"/>
                  </a:cubicBezTo>
                  <a:cubicBezTo>
                    <a:pt x="7134" y="7681"/>
                    <a:pt x="7188" y="7654"/>
                    <a:pt x="7216" y="7627"/>
                  </a:cubicBezTo>
                  <a:cubicBezTo>
                    <a:pt x="8138" y="6786"/>
                    <a:pt x="8219" y="6189"/>
                    <a:pt x="7650" y="4941"/>
                  </a:cubicBezTo>
                  <a:lnTo>
                    <a:pt x="7460" y="4453"/>
                  </a:lnTo>
                  <a:cubicBezTo>
                    <a:pt x="6944" y="3341"/>
                    <a:pt x="6429" y="2202"/>
                    <a:pt x="5669" y="1252"/>
                  </a:cubicBezTo>
                  <a:cubicBezTo>
                    <a:pt x="5615" y="1171"/>
                    <a:pt x="5534" y="1090"/>
                    <a:pt x="5452" y="1008"/>
                  </a:cubicBezTo>
                  <a:cubicBezTo>
                    <a:pt x="5452" y="1008"/>
                    <a:pt x="5425" y="981"/>
                    <a:pt x="5425" y="954"/>
                  </a:cubicBezTo>
                  <a:cubicBezTo>
                    <a:pt x="4991" y="493"/>
                    <a:pt x="4422" y="59"/>
                    <a:pt x="3744" y="5"/>
                  </a:cubicBezTo>
                  <a:lnTo>
                    <a:pt x="3608" y="5"/>
                  </a:lnTo>
                  <a:cubicBezTo>
                    <a:pt x="3551" y="2"/>
                    <a:pt x="3493" y="1"/>
                    <a:pt x="3435" y="1"/>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8" name="Google Shape;968;p39"/>
            <p:cNvSpPr/>
            <p:nvPr/>
          </p:nvSpPr>
          <p:spPr>
            <a:xfrm rot="477948">
              <a:off x="12893579" y="2679813"/>
              <a:ext cx="266151" cy="289869"/>
            </a:xfrm>
            <a:custGeom>
              <a:avLst/>
              <a:gdLst/>
              <a:ahLst/>
              <a:cxnLst/>
              <a:rect l="l" t="t" r="r" b="b"/>
              <a:pathLst>
                <a:path w="14296" h="15570" extrusionOk="0">
                  <a:moveTo>
                    <a:pt x="9174" y="7907"/>
                  </a:moveTo>
                  <a:cubicBezTo>
                    <a:pt x="9253" y="7907"/>
                    <a:pt x="9333" y="7911"/>
                    <a:pt x="9413" y="7920"/>
                  </a:cubicBezTo>
                  <a:cubicBezTo>
                    <a:pt x="11230" y="8191"/>
                    <a:pt x="13129" y="10931"/>
                    <a:pt x="13210" y="11039"/>
                  </a:cubicBezTo>
                  <a:cubicBezTo>
                    <a:pt x="13264" y="11121"/>
                    <a:pt x="13237" y="11256"/>
                    <a:pt x="13156" y="11338"/>
                  </a:cubicBezTo>
                  <a:lnTo>
                    <a:pt x="9684" y="14186"/>
                  </a:lnTo>
                  <a:cubicBezTo>
                    <a:pt x="9657" y="14213"/>
                    <a:pt x="9603" y="14240"/>
                    <a:pt x="9548" y="14240"/>
                  </a:cubicBezTo>
                  <a:cubicBezTo>
                    <a:pt x="9467" y="14240"/>
                    <a:pt x="9440" y="14213"/>
                    <a:pt x="9386" y="14159"/>
                  </a:cubicBezTo>
                  <a:cubicBezTo>
                    <a:pt x="9304" y="14050"/>
                    <a:pt x="7216" y="11365"/>
                    <a:pt x="7433" y="9493"/>
                  </a:cubicBezTo>
                  <a:cubicBezTo>
                    <a:pt x="7487" y="8978"/>
                    <a:pt x="7704" y="8571"/>
                    <a:pt x="8084" y="8273"/>
                  </a:cubicBezTo>
                  <a:cubicBezTo>
                    <a:pt x="8401" y="8024"/>
                    <a:pt x="8775" y="7907"/>
                    <a:pt x="9174" y="7907"/>
                  </a:cubicBezTo>
                  <a:close/>
                  <a:moveTo>
                    <a:pt x="3690" y="0"/>
                  </a:moveTo>
                  <a:cubicBezTo>
                    <a:pt x="3391" y="0"/>
                    <a:pt x="2035" y="0"/>
                    <a:pt x="869" y="1166"/>
                  </a:cubicBezTo>
                  <a:cubicBezTo>
                    <a:pt x="299" y="1763"/>
                    <a:pt x="1" y="2468"/>
                    <a:pt x="28" y="3228"/>
                  </a:cubicBezTo>
                  <a:lnTo>
                    <a:pt x="28" y="3282"/>
                  </a:lnTo>
                  <a:cubicBezTo>
                    <a:pt x="55" y="4069"/>
                    <a:pt x="381" y="4909"/>
                    <a:pt x="977" y="5750"/>
                  </a:cubicBezTo>
                  <a:cubicBezTo>
                    <a:pt x="1845" y="6971"/>
                    <a:pt x="4856" y="10551"/>
                    <a:pt x="7162" y="13047"/>
                  </a:cubicBezTo>
                  <a:cubicBezTo>
                    <a:pt x="7379" y="13236"/>
                    <a:pt x="7568" y="13453"/>
                    <a:pt x="7704" y="13643"/>
                  </a:cubicBezTo>
                  <a:lnTo>
                    <a:pt x="7785" y="13725"/>
                  </a:lnTo>
                  <a:cubicBezTo>
                    <a:pt x="7812" y="13725"/>
                    <a:pt x="7812" y="13752"/>
                    <a:pt x="7812" y="13752"/>
                  </a:cubicBezTo>
                  <a:cubicBezTo>
                    <a:pt x="7840" y="13752"/>
                    <a:pt x="7840" y="13779"/>
                    <a:pt x="7840" y="13779"/>
                  </a:cubicBezTo>
                  <a:lnTo>
                    <a:pt x="7867" y="13779"/>
                  </a:lnTo>
                  <a:cubicBezTo>
                    <a:pt x="8843" y="14837"/>
                    <a:pt x="9630" y="15542"/>
                    <a:pt x="9874" y="15569"/>
                  </a:cubicBezTo>
                  <a:cubicBezTo>
                    <a:pt x="10579" y="15352"/>
                    <a:pt x="14051" y="12233"/>
                    <a:pt x="14295" y="11690"/>
                  </a:cubicBezTo>
                  <a:cubicBezTo>
                    <a:pt x="14187" y="11392"/>
                    <a:pt x="13481" y="10388"/>
                    <a:pt x="12966" y="9737"/>
                  </a:cubicBezTo>
                  <a:cubicBezTo>
                    <a:pt x="12966" y="9710"/>
                    <a:pt x="12966" y="9710"/>
                    <a:pt x="12966" y="9710"/>
                  </a:cubicBezTo>
                  <a:cubicBezTo>
                    <a:pt x="10715" y="7703"/>
                    <a:pt x="4422" y="787"/>
                    <a:pt x="3690" y="0"/>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69" name="Google Shape;969;p39"/>
            <p:cNvSpPr/>
            <p:nvPr/>
          </p:nvSpPr>
          <p:spPr>
            <a:xfrm rot="477948">
              <a:off x="12950097" y="2905064"/>
              <a:ext cx="71732" cy="74748"/>
            </a:xfrm>
            <a:custGeom>
              <a:avLst/>
              <a:gdLst/>
              <a:ahLst/>
              <a:cxnLst/>
              <a:rect l="l" t="t" r="r" b="b"/>
              <a:pathLst>
                <a:path w="3853" h="4015" extrusionOk="0">
                  <a:moveTo>
                    <a:pt x="1194" y="0"/>
                  </a:moveTo>
                  <a:cubicBezTo>
                    <a:pt x="1004" y="0"/>
                    <a:pt x="787" y="55"/>
                    <a:pt x="598" y="163"/>
                  </a:cubicBezTo>
                  <a:cubicBezTo>
                    <a:pt x="408" y="299"/>
                    <a:pt x="272" y="489"/>
                    <a:pt x="218" y="733"/>
                  </a:cubicBezTo>
                  <a:cubicBezTo>
                    <a:pt x="1" y="1763"/>
                    <a:pt x="1031" y="3445"/>
                    <a:pt x="1384" y="4015"/>
                  </a:cubicBezTo>
                  <a:lnTo>
                    <a:pt x="3852" y="2062"/>
                  </a:lnTo>
                  <a:cubicBezTo>
                    <a:pt x="3798" y="1953"/>
                    <a:pt x="3663" y="1791"/>
                    <a:pt x="3527" y="1628"/>
                  </a:cubicBezTo>
                  <a:cubicBezTo>
                    <a:pt x="3310" y="1384"/>
                    <a:pt x="3093" y="1167"/>
                    <a:pt x="2876" y="923"/>
                  </a:cubicBezTo>
                  <a:lnTo>
                    <a:pt x="2849" y="923"/>
                  </a:lnTo>
                  <a:cubicBezTo>
                    <a:pt x="2849" y="895"/>
                    <a:pt x="2822" y="868"/>
                    <a:pt x="2795" y="868"/>
                  </a:cubicBezTo>
                  <a:cubicBezTo>
                    <a:pt x="2306" y="407"/>
                    <a:pt x="1737" y="28"/>
                    <a:pt x="1194" y="0"/>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0" name="Google Shape;970;p39"/>
            <p:cNvSpPr/>
            <p:nvPr/>
          </p:nvSpPr>
          <p:spPr>
            <a:xfrm rot="477948">
              <a:off x="12859764" y="2418772"/>
              <a:ext cx="621142" cy="780728"/>
            </a:xfrm>
            <a:custGeom>
              <a:avLst/>
              <a:gdLst/>
              <a:ahLst/>
              <a:cxnLst/>
              <a:rect l="l" t="t" r="r" b="b"/>
              <a:pathLst>
                <a:path w="33364" h="41936" extrusionOk="0">
                  <a:moveTo>
                    <a:pt x="12309" y="1"/>
                  </a:moveTo>
                  <a:cubicBezTo>
                    <a:pt x="12302" y="1"/>
                    <a:pt x="12295" y="1"/>
                    <a:pt x="12288" y="2"/>
                  </a:cubicBezTo>
                  <a:cubicBezTo>
                    <a:pt x="11311" y="29"/>
                    <a:pt x="10742" y="1521"/>
                    <a:pt x="10470" y="2525"/>
                  </a:cubicBezTo>
                  <a:cubicBezTo>
                    <a:pt x="10389" y="2769"/>
                    <a:pt x="10335" y="3013"/>
                    <a:pt x="10308" y="3176"/>
                  </a:cubicBezTo>
                  <a:cubicBezTo>
                    <a:pt x="10335" y="3203"/>
                    <a:pt x="10335" y="3230"/>
                    <a:pt x="10389" y="3257"/>
                  </a:cubicBezTo>
                  <a:cubicBezTo>
                    <a:pt x="10443" y="3338"/>
                    <a:pt x="10525" y="3420"/>
                    <a:pt x="10579" y="3501"/>
                  </a:cubicBezTo>
                  <a:cubicBezTo>
                    <a:pt x="11366" y="4478"/>
                    <a:pt x="11908" y="5644"/>
                    <a:pt x="12423" y="6810"/>
                  </a:cubicBezTo>
                  <a:lnTo>
                    <a:pt x="12613" y="7271"/>
                  </a:lnTo>
                  <a:cubicBezTo>
                    <a:pt x="13264" y="8682"/>
                    <a:pt x="13129" y="9441"/>
                    <a:pt x="12098" y="10418"/>
                  </a:cubicBezTo>
                  <a:cubicBezTo>
                    <a:pt x="14214" y="13130"/>
                    <a:pt x="20452" y="21213"/>
                    <a:pt x="20316" y="22054"/>
                  </a:cubicBezTo>
                  <a:cubicBezTo>
                    <a:pt x="20181" y="22786"/>
                    <a:pt x="18635" y="24631"/>
                    <a:pt x="17224" y="25227"/>
                  </a:cubicBezTo>
                  <a:cubicBezTo>
                    <a:pt x="16872" y="25390"/>
                    <a:pt x="16546" y="25471"/>
                    <a:pt x="16248" y="25471"/>
                  </a:cubicBezTo>
                  <a:cubicBezTo>
                    <a:pt x="16139" y="25444"/>
                    <a:pt x="16058" y="25444"/>
                    <a:pt x="15949" y="25417"/>
                  </a:cubicBezTo>
                  <a:lnTo>
                    <a:pt x="15949" y="25417"/>
                  </a:lnTo>
                  <a:cubicBezTo>
                    <a:pt x="16302" y="25905"/>
                    <a:pt x="16682" y="26475"/>
                    <a:pt x="16736" y="26692"/>
                  </a:cubicBezTo>
                  <a:cubicBezTo>
                    <a:pt x="16899" y="27316"/>
                    <a:pt x="12586" y="30869"/>
                    <a:pt x="11989" y="31059"/>
                  </a:cubicBezTo>
                  <a:lnTo>
                    <a:pt x="11908" y="31059"/>
                  </a:lnTo>
                  <a:cubicBezTo>
                    <a:pt x="11718" y="31059"/>
                    <a:pt x="11366" y="30815"/>
                    <a:pt x="10932" y="30435"/>
                  </a:cubicBezTo>
                  <a:cubicBezTo>
                    <a:pt x="10498" y="30815"/>
                    <a:pt x="8029" y="32768"/>
                    <a:pt x="7541" y="33066"/>
                  </a:cubicBezTo>
                  <a:cubicBezTo>
                    <a:pt x="7487" y="33066"/>
                    <a:pt x="7460" y="33093"/>
                    <a:pt x="7405" y="33093"/>
                  </a:cubicBezTo>
                  <a:cubicBezTo>
                    <a:pt x="6809" y="33066"/>
                    <a:pt x="5181" y="31493"/>
                    <a:pt x="2577" y="28428"/>
                  </a:cubicBezTo>
                  <a:cubicBezTo>
                    <a:pt x="2523" y="28347"/>
                    <a:pt x="2523" y="28211"/>
                    <a:pt x="2605" y="28130"/>
                  </a:cubicBezTo>
                  <a:cubicBezTo>
                    <a:pt x="2641" y="28105"/>
                    <a:pt x="2689" y="28092"/>
                    <a:pt x="2737" y="28092"/>
                  </a:cubicBezTo>
                  <a:cubicBezTo>
                    <a:pt x="2797" y="28092"/>
                    <a:pt x="2858" y="28112"/>
                    <a:pt x="2903" y="28157"/>
                  </a:cubicBezTo>
                  <a:cubicBezTo>
                    <a:pt x="4774" y="30354"/>
                    <a:pt x="6944" y="32659"/>
                    <a:pt x="7378" y="32686"/>
                  </a:cubicBezTo>
                  <a:cubicBezTo>
                    <a:pt x="7731" y="32469"/>
                    <a:pt x="9575" y="31005"/>
                    <a:pt x="10606" y="30164"/>
                  </a:cubicBezTo>
                  <a:cubicBezTo>
                    <a:pt x="10470" y="30028"/>
                    <a:pt x="10308" y="29893"/>
                    <a:pt x="10145" y="29730"/>
                  </a:cubicBezTo>
                  <a:lnTo>
                    <a:pt x="7405" y="31873"/>
                  </a:lnTo>
                  <a:cubicBezTo>
                    <a:pt x="7378" y="31927"/>
                    <a:pt x="7324" y="31927"/>
                    <a:pt x="7297" y="31927"/>
                  </a:cubicBezTo>
                  <a:lnTo>
                    <a:pt x="7270" y="31927"/>
                  </a:lnTo>
                  <a:cubicBezTo>
                    <a:pt x="7216" y="31927"/>
                    <a:pt x="7161" y="31873"/>
                    <a:pt x="7107" y="31846"/>
                  </a:cubicBezTo>
                  <a:cubicBezTo>
                    <a:pt x="7053" y="31737"/>
                    <a:pt x="5453" y="29459"/>
                    <a:pt x="5751" y="28048"/>
                  </a:cubicBezTo>
                  <a:cubicBezTo>
                    <a:pt x="5832" y="27696"/>
                    <a:pt x="6022" y="27397"/>
                    <a:pt x="6348" y="27207"/>
                  </a:cubicBezTo>
                  <a:cubicBezTo>
                    <a:pt x="6578" y="27063"/>
                    <a:pt x="6817" y="27003"/>
                    <a:pt x="7059" y="27003"/>
                  </a:cubicBezTo>
                  <a:cubicBezTo>
                    <a:pt x="7272" y="27003"/>
                    <a:pt x="7488" y="27050"/>
                    <a:pt x="7704" y="27126"/>
                  </a:cubicBezTo>
                  <a:cubicBezTo>
                    <a:pt x="5398" y="24522"/>
                    <a:pt x="2984" y="21511"/>
                    <a:pt x="2659" y="21077"/>
                  </a:cubicBezTo>
                  <a:cubicBezTo>
                    <a:pt x="2632" y="21050"/>
                    <a:pt x="2632" y="20996"/>
                    <a:pt x="2605" y="20969"/>
                  </a:cubicBezTo>
                  <a:cubicBezTo>
                    <a:pt x="1221" y="21159"/>
                    <a:pt x="543" y="21891"/>
                    <a:pt x="272" y="22759"/>
                  </a:cubicBezTo>
                  <a:cubicBezTo>
                    <a:pt x="1" y="23627"/>
                    <a:pt x="82" y="24658"/>
                    <a:pt x="272" y="25499"/>
                  </a:cubicBezTo>
                  <a:cubicBezTo>
                    <a:pt x="489" y="26502"/>
                    <a:pt x="814" y="27262"/>
                    <a:pt x="814" y="27262"/>
                  </a:cubicBezTo>
                  <a:lnTo>
                    <a:pt x="9955" y="41936"/>
                  </a:lnTo>
                  <a:lnTo>
                    <a:pt x="20615" y="41936"/>
                  </a:lnTo>
                  <a:cubicBezTo>
                    <a:pt x="20615" y="41854"/>
                    <a:pt x="20696" y="41773"/>
                    <a:pt x="20778" y="41773"/>
                  </a:cubicBezTo>
                  <a:cubicBezTo>
                    <a:pt x="20886" y="41773"/>
                    <a:pt x="20940" y="41854"/>
                    <a:pt x="20940" y="41936"/>
                  </a:cubicBezTo>
                  <a:lnTo>
                    <a:pt x="33363" y="41936"/>
                  </a:lnTo>
                  <a:lnTo>
                    <a:pt x="28182" y="33120"/>
                  </a:lnTo>
                  <a:cubicBezTo>
                    <a:pt x="28182" y="33120"/>
                    <a:pt x="30976" y="29269"/>
                    <a:pt x="30678" y="25661"/>
                  </a:cubicBezTo>
                  <a:cubicBezTo>
                    <a:pt x="30461" y="23193"/>
                    <a:pt x="22703" y="12127"/>
                    <a:pt x="17279" y="5373"/>
                  </a:cubicBezTo>
                  <a:cubicBezTo>
                    <a:pt x="17062" y="5400"/>
                    <a:pt x="16845" y="5427"/>
                    <a:pt x="16600" y="5427"/>
                  </a:cubicBezTo>
                  <a:cubicBezTo>
                    <a:pt x="16166" y="5427"/>
                    <a:pt x="15733" y="5318"/>
                    <a:pt x="15326" y="5101"/>
                  </a:cubicBezTo>
                  <a:cubicBezTo>
                    <a:pt x="14539" y="4749"/>
                    <a:pt x="13888" y="4098"/>
                    <a:pt x="13318" y="3528"/>
                  </a:cubicBezTo>
                  <a:cubicBezTo>
                    <a:pt x="13129" y="3366"/>
                    <a:pt x="12939" y="3149"/>
                    <a:pt x="12776" y="2932"/>
                  </a:cubicBezTo>
                  <a:cubicBezTo>
                    <a:pt x="12586" y="2742"/>
                    <a:pt x="12423" y="2552"/>
                    <a:pt x="12234" y="2362"/>
                  </a:cubicBezTo>
                  <a:cubicBezTo>
                    <a:pt x="12152" y="2308"/>
                    <a:pt x="12152" y="2199"/>
                    <a:pt x="12206" y="2091"/>
                  </a:cubicBezTo>
                  <a:cubicBezTo>
                    <a:pt x="12451" y="1792"/>
                    <a:pt x="12749" y="1575"/>
                    <a:pt x="13047" y="1331"/>
                  </a:cubicBezTo>
                  <a:cubicBezTo>
                    <a:pt x="13237" y="1223"/>
                    <a:pt x="13373" y="1087"/>
                    <a:pt x="13535" y="979"/>
                  </a:cubicBezTo>
                  <a:cubicBezTo>
                    <a:pt x="12934" y="351"/>
                    <a:pt x="12509" y="1"/>
                    <a:pt x="12309" y="1"/>
                  </a:cubicBezTo>
                  <a:close/>
                </a:path>
              </a:pathLst>
            </a:custGeom>
            <a:solidFill>
              <a:srgbClr val="A652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1" name="Google Shape;971;p39"/>
            <p:cNvSpPr/>
            <p:nvPr/>
          </p:nvSpPr>
          <p:spPr>
            <a:xfrm rot="477948">
              <a:off x="12872527" y="1732951"/>
              <a:ext cx="426705" cy="1286053"/>
            </a:xfrm>
            <a:custGeom>
              <a:avLst/>
              <a:gdLst/>
              <a:ahLst/>
              <a:cxnLst/>
              <a:rect l="l" t="t" r="r" b="b"/>
              <a:pathLst>
                <a:path w="22920" h="69079" extrusionOk="0">
                  <a:moveTo>
                    <a:pt x="10511" y="38506"/>
                  </a:moveTo>
                  <a:cubicBezTo>
                    <a:pt x="10569" y="38506"/>
                    <a:pt x="10628" y="38507"/>
                    <a:pt x="10687" y="38510"/>
                  </a:cubicBezTo>
                  <a:lnTo>
                    <a:pt x="10823" y="38510"/>
                  </a:lnTo>
                  <a:cubicBezTo>
                    <a:pt x="11474" y="38537"/>
                    <a:pt x="12070" y="38998"/>
                    <a:pt x="12504" y="39459"/>
                  </a:cubicBezTo>
                  <a:cubicBezTo>
                    <a:pt x="12504" y="39486"/>
                    <a:pt x="12531" y="39486"/>
                    <a:pt x="12531" y="39513"/>
                  </a:cubicBezTo>
                  <a:cubicBezTo>
                    <a:pt x="12613" y="39595"/>
                    <a:pt x="12667" y="39676"/>
                    <a:pt x="12748" y="39757"/>
                  </a:cubicBezTo>
                  <a:cubicBezTo>
                    <a:pt x="13508" y="40707"/>
                    <a:pt x="14023" y="41846"/>
                    <a:pt x="14512" y="42958"/>
                  </a:cubicBezTo>
                  <a:lnTo>
                    <a:pt x="14539" y="42958"/>
                  </a:lnTo>
                  <a:lnTo>
                    <a:pt x="14729" y="43446"/>
                  </a:lnTo>
                  <a:cubicBezTo>
                    <a:pt x="15298" y="44694"/>
                    <a:pt x="15190" y="45291"/>
                    <a:pt x="14295" y="46132"/>
                  </a:cubicBezTo>
                  <a:cubicBezTo>
                    <a:pt x="14240" y="46159"/>
                    <a:pt x="14213" y="46186"/>
                    <a:pt x="14186" y="46240"/>
                  </a:cubicBezTo>
                  <a:cubicBezTo>
                    <a:pt x="13728" y="46622"/>
                    <a:pt x="12816" y="47362"/>
                    <a:pt x="11853" y="47362"/>
                  </a:cubicBezTo>
                  <a:cubicBezTo>
                    <a:pt x="11790" y="47362"/>
                    <a:pt x="11727" y="47359"/>
                    <a:pt x="11664" y="47352"/>
                  </a:cubicBezTo>
                  <a:cubicBezTo>
                    <a:pt x="11419" y="47352"/>
                    <a:pt x="11121" y="47244"/>
                    <a:pt x="10768" y="46972"/>
                  </a:cubicBezTo>
                  <a:cubicBezTo>
                    <a:pt x="10063" y="46484"/>
                    <a:pt x="9412" y="45806"/>
                    <a:pt x="8843" y="44938"/>
                  </a:cubicBezTo>
                  <a:cubicBezTo>
                    <a:pt x="8843" y="44911"/>
                    <a:pt x="8843" y="44911"/>
                    <a:pt x="8816" y="44911"/>
                  </a:cubicBezTo>
                  <a:lnTo>
                    <a:pt x="8788" y="44857"/>
                  </a:lnTo>
                  <a:cubicBezTo>
                    <a:pt x="8246" y="44016"/>
                    <a:pt x="7758" y="43012"/>
                    <a:pt x="7351" y="41873"/>
                  </a:cubicBezTo>
                  <a:cubicBezTo>
                    <a:pt x="7080" y="41086"/>
                    <a:pt x="7188" y="40381"/>
                    <a:pt x="7622" y="39785"/>
                  </a:cubicBezTo>
                  <a:cubicBezTo>
                    <a:pt x="8216" y="39010"/>
                    <a:pt x="9350" y="38506"/>
                    <a:pt x="10511" y="38506"/>
                  </a:cubicBezTo>
                  <a:close/>
                  <a:moveTo>
                    <a:pt x="8571" y="45291"/>
                  </a:moveTo>
                  <a:cubicBezTo>
                    <a:pt x="9168" y="46132"/>
                    <a:pt x="9819" y="46837"/>
                    <a:pt x="10524" y="47325"/>
                  </a:cubicBezTo>
                  <a:cubicBezTo>
                    <a:pt x="10823" y="47515"/>
                    <a:pt x="11202" y="47759"/>
                    <a:pt x="11664" y="47786"/>
                  </a:cubicBezTo>
                  <a:lnTo>
                    <a:pt x="11691" y="47786"/>
                  </a:lnTo>
                  <a:cubicBezTo>
                    <a:pt x="11712" y="47787"/>
                    <a:pt x="11732" y="47787"/>
                    <a:pt x="11753" y="47787"/>
                  </a:cubicBezTo>
                  <a:cubicBezTo>
                    <a:pt x="12761" y="47787"/>
                    <a:pt x="13709" y="47153"/>
                    <a:pt x="14267" y="46701"/>
                  </a:cubicBezTo>
                  <a:cubicBezTo>
                    <a:pt x="17441" y="50770"/>
                    <a:pt x="22350" y="57307"/>
                    <a:pt x="22377" y="57985"/>
                  </a:cubicBezTo>
                  <a:cubicBezTo>
                    <a:pt x="22296" y="58527"/>
                    <a:pt x="20859" y="60263"/>
                    <a:pt x="19529" y="60860"/>
                  </a:cubicBezTo>
                  <a:lnTo>
                    <a:pt x="19557" y="60860"/>
                  </a:lnTo>
                  <a:cubicBezTo>
                    <a:pt x="19277" y="60985"/>
                    <a:pt x="19034" y="61046"/>
                    <a:pt x="18819" y="61046"/>
                  </a:cubicBezTo>
                  <a:cubicBezTo>
                    <a:pt x="18617" y="61046"/>
                    <a:pt x="18440" y="60992"/>
                    <a:pt x="18282" y="60887"/>
                  </a:cubicBezTo>
                  <a:cubicBezTo>
                    <a:pt x="16871" y="59965"/>
                    <a:pt x="8544" y="50824"/>
                    <a:pt x="8463" y="50743"/>
                  </a:cubicBezTo>
                  <a:cubicBezTo>
                    <a:pt x="8463" y="50743"/>
                    <a:pt x="6754" y="48410"/>
                    <a:pt x="7242" y="46674"/>
                  </a:cubicBezTo>
                  <a:cubicBezTo>
                    <a:pt x="7405" y="46077"/>
                    <a:pt x="7866" y="45589"/>
                    <a:pt x="8571" y="45291"/>
                  </a:cubicBezTo>
                  <a:close/>
                  <a:moveTo>
                    <a:pt x="8042" y="51089"/>
                  </a:moveTo>
                  <a:cubicBezTo>
                    <a:pt x="8116" y="51089"/>
                    <a:pt x="8176" y="51092"/>
                    <a:pt x="8219" y="51095"/>
                  </a:cubicBezTo>
                  <a:cubicBezTo>
                    <a:pt x="8924" y="51855"/>
                    <a:pt x="15217" y="58771"/>
                    <a:pt x="17468" y="60778"/>
                  </a:cubicBezTo>
                  <a:cubicBezTo>
                    <a:pt x="17495" y="60778"/>
                    <a:pt x="17468" y="60805"/>
                    <a:pt x="17495" y="60805"/>
                  </a:cubicBezTo>
                  <a:cubicBezTo>
                    <a:pt x="17983" y="61456"/>
                    <a:pt x="18689" y="62487"/>
                    <a:pt x="18797" y="62758"/>
                  </a:cubicBezTo>
                  <a:cubicBezTo>
                    <a:pt x="18553" y="63301"/>
                    <a:pt x="15081" y="66420"/>
                    <a:pt x="14376" y="66664"/>
                  </a:cubicBezTo>
                  <a:lnTo>
                    <a:pt x="14376" y="66637"/>
                  </a:lnTo>
                  <a:cubicBezTo>
                    <a:pt x="14132" y="66610"/>
                    <a:pt x="13345" y="65905"/>
                    <a:pt x="12369" y="64874"/>
                  </a:cubicBezTo>
                  <a:cubicBezTo>
                    <a:pt x="12369" y="64874"/>
                    <a:pt x="12369" y="64847"/>
                    <a:pt x="12369" y="64847"/>
                  </a:cubicBezTo>
                  <a:cubicBezTo>
                    <a:pt x="12342" y="64847"/>
                    <a:pt x="12342" y="64847"/>
                    <a:pt x="12342" y="64820"/>
                  </a:cubicBezTo>
                  <a:cubicBezTo>
                    <a:pt x="12314" y="64820"/>
                    <a:pt x="12314" y="64793"/>
                    <a:pt x="12314" y="64793"/>
                  </a:cubicBezTo>
                  <a:lnTo>
                    <a:pt x="12233" y="64711"/>
                  </a:lnTo>
                  <a:cubicBezTo>
                    <a:pt x="12070" y="64521"/>
                    <a:pt x="11881" y="64332"/>
                    <a:pt x="11664" y="64115"/>
                  </a:cubicBezTo>
                  <a:cubicBezTo>
                    <a:pt x="9358" y="61619"/>
                    <a:pt x="6347" y="58039"/>
                    <a:pt x="5506" y="56845"/>
                  </a:cubicBezTo>
                  <a:cubicBezTo>
                    <a:pt x="4883" y="55977"/>
                    <a:pt x="4557" y="55137"/>
                    <a:pt x="4530" y="54350"/>
                  </a:cubicBezTo>
                  <a:lnTo>
                    <a:pt x="4530" y="54323"/>
                  </a:lnTo>
                  <a:cubicBezTo>
                    <a:pt x="4530" y="53536"/>
                    <a:pt x="4801" y="52831"/>
                    <a:pt x="5371" y="52261"/>
                  </a:cubicBezTo>
                  <a:cubicBezTo>
                    <a:pt x="6408" y="51224"/>
                    <a:pt x="7547" y="51089"/>
                    <a:pt x="8042" y="51089"/>
                  </a:cubicBezTo>
                  <a:close/>
                  <a:moveTo>
                    <a:pt x="9629" y="63409"/>
                  </a:moveTo>
                  <a:cubicBezTo>
                    <a:pt x="10172" y="63437"/>
                    <a:pt x="10741" y="63816"/>
                    <a:pt x="11230" y="64277"/>
                  </a:cubicBezTo>
                  <a:cubicBezTo>
                    <a:pt x="11257" y="64277"/>
                    <a:pt x="11284" y="64304"/>
                    <a:pt x="11284" y="64332"/>
                  </a:cubicBezTo>
                  <a:cubicBezTo>
                    <a:pt x="11528" y="64576"/>
                    <a:pt x="11745" y="64793"/>
                    <a:pt x="11935" y="65037"/>
                  </a:cubicBezTo>
                  <a:cubicBezTo>
                    <a:pt x="12098" y="65200"/>
                    <a:pt x="12206" y="65362"/>
                    <a:pt x="12287" y="65471"/>
                  </a:cubicBezTo>
                  <a:lnTo>
                    <a:pt x="9819" y="67424"/>
                  </a:lnTo>
                  <a:cubicBezTo>
                    <a:pt x="9466" y="66854"/>
                    <a:pt x="8436" y="65172"/>
                    <a:pt x="8653" y="64142"/>
                  </a:cubicBezTo>
                  <a:cubicBezTo>
                    <a:pt x="8707" y="63898"/>
                    <a:pt x="8843" y="63708"/>
                    <a:pt x="9033" y="63572"/>
                  </a:cubicBezTo>
                  <a:cubicBezTo>
                    <a:pt x="9222" y="63464"/>
                    <a:pt x="9412" y="63409"/>
                    <a:pt x="9629" y="63409"/>
                  </a:cubicBezTo>
                  <a:close/>
                  <a:moveTo>
                    <a:pt x="349" y="0"/>
                  </a:moveTo>
                  <a:cubicBezTo>
                    <a:pt x="314" y="0"/>
                    <a:pt x="279" y="7"/>
                    <a:pt x="244" y="21"/>
                  </a:cubicBezTo>
                  <a:cubicBezTo>
                    <a:pt x="163" y="21"/>
                    <a:pt x="109" y="75"/>
                    <a:pt x="82" y="157"/>
                  </a:cubicBezTo>
                  <a:cubicBezTo>
                    <a:pt x="27" y="211"/>
                    <a:pt x="0" y="319"/>
                    <a:pt x="27" y="401"/>
                  </a:cubicBezTo>
                  <a:lnTo>
                    <a:pt x="1302" y="4388"/>
                  </a:lnTo>
                  <a:lnTo>
                    <a:pt x="12224" y="38644"/>
                  </a:lnTo>
                  <a:lnTo>
                    <a:pt x="12224" y="38644"/>
                  </a:lnTo>
                  <a:cubicBezTo>
                    <a:pt x="11825" y="38334"/>
                    <a:pt x="11350" y="38128"/>
                    <a:pt x="10850" y="38076"/>
                  </a:cubicBezTo>
                  <a:lnTo>
                    <a:pt x="10714" y="38076"/>
                  </a:lnTo>
                  <a:cubicBezTo>
                    <a:pt x="10280" y="38076"/>
                    <a:pt x="9873" y="38130"/>
                    <a:pt x="9494" y="38238"/>
                  </a:cubicBezTo>
                  <a:cubicBezTo>
                    <a:pt x="9331" y="38266"/>
                    <a:pt x="9195" y="38293"/>
                    <a:pt x="9033" y="38347"/>
                  </a:cubicBezTo>
                  <a:cubicBezTo>
                    <a:pt x="8816" y="38428"/>
                    <a:pt x="8599" y="38510"/>
                    <a:pt x="8409" y="38618"/>
                  </a:cubicBezTo>
                  <a:cubicBezTo>
                    <a:pt x="8354" y="38645"/>
                    <a:pt x="8300" y="38700"/>
                    <a:pt x="8246" y="38727"/>
                  </a:cubicBezTo>
                  <a:cubicBezTo>
                    <a:pt x="8110" y="38781"/>
                    <a:pt x="8029" y="38835"/>
                    <a:pt x="7920" y="38917"/>
                  </a:cubicBezTo>
                  <a:cubicBezTo>
                    <a:pt x="7866" y="38971"/>
                    <a:pt x="7785" y="39025"/>
                    <a:pt x="7703" y="39106"/>
                  </a:cubicBezTo>
                  <a:cubicBezTo>
                    <a:pt x="7568" y="39242"/>
                    <a:pt x="7405" y="39378"/>
                    <a:pt x="7297" y="39540"/>
                  </a:cubicBezTo>
                  <a:cubicBezTo>
                    <a:pt x="6754" y="40246"/>
                    <a:pt x="6646" y="41086"/>
                    <a:pt x="6971" y="42009"/>
                  </a:cubicBezTo>
                  <a:cubicBezTo>
                    <a:pt x="7351" y="43094"/>
                    <a:pt x="7812" y="44070"/>
                    <a:pt x="8354" y="44911"/>
                  </a:cubicBezTo>
                  <a:cubicBezTo>
                    <a:pt x="8354" y="44911"/>
                    <a:pt x="8354" y="44938"/>
                    <a:pt x="8354" y="44938"/>
                  </a:cubicBezTo>
                  <a:cubicBezTo>
                    <a:pt x="7541" y="45291"/>
                    <a:pt x="7025" y="45833"/>
                    <a:pt x="6835" y="46566"/>
                  </a:cubicBezTo>
                  <a:cubicBezTo>
                    <a:pt x="6401" y="48084"/>
                    <a:pt x="7405" y="49902"/>
                    <a:pt x="7893" y="50661"/>
                  </a:cubicBezTo>
                  <a:cubicBezTo>
                    <a:pt x="7297" y="50688"/>
                    <a:pt x="6130" y="50905"/>
                    <a:pt x="5072" y="51963"/>
                  </a:cubicBezTo>
                  <a:cubicBezTo>
                    <a:pt x="3770" y="53265"/>
                    <a:pt x="3798" y="55082"/>
                    <a:pt x="5100" y="56981"/>
                  </a:cubicBezTo>
                  <a:cubicBezTo>
                    <a:pt x="5127" y="57008"/>
                    <a:pt x="5127" y="57035"/>
                    <a:pt x="5154" y="57062"/>
                  </a:cubicBezTo>
                  <a:cubicBezTo>
                    <a:pt x="5479" y="57524"/>
                    <a:pt x="7893" y="60534"/>
                    <a:pt x="10199" y="63138"/>
                  </a:cubicBezTo>
                  <a:cubicBezTo>
                    <a:pt x="9989" y="63052"/>
                    <a:pt x="9779" y="63005"/>
                    <a:pt x="9569" y="63005"/>
                  </a:cubicBezTo>
                  <a:cubicBezTo>
                    <a:pt x="9318" y="63005"/>
                    <a:pt x="9067" y="63072"/>
                    <a:pt x="8816" y="63220"/>
                  </a:cubicBezTo>
                  <a:cubicBezTo>
                    <a:pt x="8517" y="63409"/>
                    <a:pt x="8327" y="63681"/>
                    <a:pt x="8246" y="64060"/>
                  </a:cubicBezTo>
                  <a:cubicBezTo>
                    <a:pt x="7948" y="65471"/>
                    <a:pt x="9548" y="67749"/>
                    <a:pt x="9602" y="67831"/>
                  </a:cubicBezTo>
                  <a:cubicBezTo>
                    <a:pt x="9629" y="67885"/>
                    <a:pt x="9683" y="67912"/>
                    <a:pt x="9738" y="67939"/>
                  </a:cubicBezTo>
                  <a:lnTo>
                    <a:pt x="9765" y="67939"/>
                  </a:lnTo>
                  <a:cubicBezTo>
                    <a:pt x="9819" y="67939"/>
                    <a:pt x="9873" y="67912"/>
                    <a:pt x="9900" y="67885"/>
                  </a:cubicBezTo>
                  <a:lnTo>
                    <a:pt x="12640" y="65715"/>
                  </a:lnTo>
                  <a:cubicBezTo>
                    <a:pt x="12803" y="65878"/>
                    <a:pt x="12965" y="66040"/>
                    <a:pt x="13101" y="66176"/>
                  </a:cubicBezTo>
                  <a:cubicBezTo>
                    <a:pt x="12070" y="66990"/>
                    <a:pt x="10226" y="68482"/>
                    <a:pt x="9846" y="68671"/>
                  </a:cubicBezTo>
                  <a:cubicBezTo>
                    <a:pt x="9439" y="68644"/>
                    <a:pt x="7242" y="66366"/>
                    <a:pt x="5398" y="64169"/>
                  </a:cubicBezTo>
                  <a:cubicBezTo>
                    <a:pt x="5354" y="64111"/>
                    <a:pt x="5295" y="64084"/>
                    <a:pt x="5237" y="64084"/>
                  </a:cubicBezTo>
                  <a:cubicBezTo>
                    <a:pt x="5187" y="64084"/>
                    <a:pt x="5137" y="64104"/>
                    <a:pt x="5100" y="64142"/>
                  </a:cubicBezTo>
                  <a:cubicBezTo>
                    <a:pt x="5018" y="64223"/>
                    <a:pt x="4991" y="64332"/>
                    <a:pt x="5072" y="64440"/>
                  </a:cubicBezTo>
                  <a:cubicBezTo>
                    <a:pt x="7676" y="67505"/>
                    <a:pt x="9304" y="69078"/>
                    <a:pt x="9900" y="69078"/>
                  </a:cubicBezTo>
                  <a:cubicBezTo>
                    <a:pt x="9928" y="69078"/>
                    <a:pt x="9982" y="69078"/>
                    <a:pt x="10009" y="69051"/>
                  </a:cubicBezTo>
                  <a:cubicBezTo>
                    <a:pt x="10524" y="68780"/>
                    <a:pt x="12965" y="66800"/>
                    <a:pt x="13427" y="66447"/>
                  </a:cubicBezTo>
                  <a:cubicBezTo>
                    <a:pt x="13861" y="66827"/>
                    <a:pt x="14213" y="67044"/>
                    <a:pt x="14403" y="67044"/>
                  </a:cubicBezTo>
                  <a:lnTo>
                    <a:pt x="14457" y="67044"/>
                  </a:lnTo>
                  <a:cubicBezTo>
                    <a:pt x="15054" y="66854"/>
                    <a:pt x="19367" y="63301"/>
                    <a:pt x="19204" y="62704"/>
                  </a:cubicBezTo>
                  <a:cubicBezTo>
                    <a:pt x="19150" y="62487"/>
                    <a:pt x="18797" y="61918"/>
                    <a:pt x="18444" y="61402"/>
                  </a:cubicBezTo>
                  <a:lnTo>
                    <a:pt x="18444" y="61402"/>
                  </a:lnTo>
                  <a:cubicBezTo>
                    <a:pt x="18526" y="61429"/>
                    <a:pt x="18634" y="61456"/>
                    <a:pt x="18743" y="61456"/>
                  </a:cubicBezTo>
                  <a:cubicBezTo>
                    <a:pt x="18781" y="61460"/>
                    <a:pt x="18819" y="61462"/>
                    <a:pt x="18858" y="61462"/>
                  </a:cubicBezTo>
                  <a:cubicBezTo>
                    <a:pt x="19124" y="61462"/>
                    <a:pt x="19411" y="61382"/>
                    <a:pt x="19719" y="61239"/>
                  </a:cubicBezTo>
                  <a:cubicBezTo>
                    <a:pt x="21103" y="60616"/>
                    <a:pt x="22676" y="58771"/>
                    <a:pt x="22784" y="58066"/>
                  </a:cubicBezTo>
                  <a:cubicBezTo>
                    <a:pt x="22920" y="57198"/>
                    <a:pt x="16681" y="49115"/>
                    <a:pt x="14593" y="46430"/>
                  </a:cubicBezTo>
                  <a:cubicBezTo>
                    <a:pt x="15624" y="45453"/>
                    <a:pt x="15732" y="44694"/>
                    <a:pt x="15108" y="43284"/>
                  </a:cubicBezTo>
                  <a:lnTo>
                    <a:pt x="14891" y="42795"/>
                  </a:lnTo>
                  <a:cubicBezTo>
                    <a:pt x="14376" y="41656"/>
                    <a:pt x="13861" y="40490"/>
                    <a:pt x="13074" y="39486"/>
                  </a:cubicBezTo>
                  <a:cubicBezTo>
                    <a:pt x="12993" y="39405"/>
                    <a:pt x="12938" y="39323"/>
                    <a:pt x="12857" y="39242"/>
                  </a:cubicBezTo>
                  <a:cubicBezTo>
                    <a:pt x="12830" y="39215"/>
                    <a:pt x="12803" y="39188"/>
                    <a:pt x="12776" y="39161"/>
                  </a:cubicBezTo>
                  <a:cubicBezTo>
                    <a:pt x="12803" y="38998"/>
                    <a:pt x="12857" y="38781"/>
                    <a:pt x="12938" y="38510"/>
                  </a:cubicBezTo>
                  <a:lnTo>
                    <a:pt x="7676" y="22290"/>
                  </a:lnTo>
                  <a:lnTo>
                    <a:pt x="950" y="1187"/>
                  </a:lnTo>
                  <a:lnTo>
                    <a:pt x="651" y="211"/>
                  </a:lnTo>
                  <a:cubicBezTo>
                    <a:pt x="624" y="184"/>
                    <a:pt x="624" y="157"/>
                    <a:pt x="597" y="157"/>
                  </a:cubicBezTo>
                  <a:cubicBezTo>
                    <a:pt x="537" y="56"/>
                    <a:pt x="446"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2" name="Google Shape;972;p39"/>
            <p:cNvSpPr/>
            <p:nvPr/>
          </p:nvSpPr>
          <p:spPr>
            <a:xfrm rot="477948">
              <a:off x="13018842" y="2834665"/>
              <a:ext cx="112634" cy="117660"/>
            </a:xfrm>
            <a:custGeom>
              <a:avLst/>
              <a:gdLst/>
              <a:ahLst/>
              <a:cxnLst/>
              <a:rect l="l" t="t" r="r" b="b"/>
              <a:pathLst>
                <a:path w="6050" h="6320" extrusionOk="0">
                  <a:moveTo>
                    <a:pt x="1861" y="428"/>
                  </a:moveTo>
                  <a:cubicBezTo>
                    <a:pt x="1900" y="428"/>
                    <a:pt x="1940" y="430"/>
                    <a:pt x="1981" y="433"/>
                  </a:cubicBezTo>
                  <a:lnTo>
                    <a:pt x="2144" y="433"/>
                  </a:lnTo>
                  <a:cubicBezTo>
                    <a:pt x="3527" y="650"/>
                    <a:pt x="5100" y="2630"/>
                    <a:pt x="5534" y="3227"/>
                  </a:cubicBezTo>
                  <a:lnTo>
                    <a:pt x="2388" y="5804"/>
                  </a:lnTo>
                  <a:cubicBezTo>
                    <a:pt x="1927" y="5207"/>
                    <a:pt x="462" y="3091"/>
                    <a:pt x="625" y="1627"/>
                  </a:cubicBezTo>
                  <a:cubicBezTo>
                    <a:pt x="679" y="1220"/>
                    <a:pt x="842" y="921"/>
                    <a:pt x="1140" y="677"/>
                  </a:cubicBezTo>
                  <a:cubicBezTo>
                    <a:pt x="1354" y="511"/>
                    <a:pt x="1588" y="428"/>
                    <a:pt x="1861" y="428"/>
                  </a:cubicBezTo>
                  <a:close/>
                  <a:moveTo>
                    <a:pt x="1888" y="0"/>
                  </a:moveTo>
                  <a:cubicBezTo>
                    <a:pt x="1516" y="0"/>
                    <a:pt x="1167" y="117"/>
                    <a:pt x="869" y="352"/>
                  </a:cubicBezTo>
                  <a:cubicBezTo>
                    <a:pt x="489" y="650"/>
                    <a:pt x="272" y="1084"/>
                    <a:pt x="218" y="1572"/>
                  </a:cubicBezTo>
                  <a:cubicBezTo>
                    <a:pt x="1" y="3471"/>
                    <a:pt x="2089" y="6129"/>
                    <a:pt x="2171" y="6238"/>
                  </a:cubicBezTo>
                  <a:cubicBezTo>
                    <a:pt x="2225" y="6292"/>
                    <a:pt x="2252" y="6319"/>
                    <a:pt x="2333" y="6319"/>
                  </a:cubicBezTo>
                  <a:cubicBezTo>
                    <a:pt x="2388" y="6319"/>
                    <a:pt x="2442" y="6292"/>
                    <a:pt x="2469" y="6265"/>
                  </a:cubicBezTo>
                  <a:lnTo>
                    <a:pt x="5941" y="3417"/>
                  </a:lnTo>
                  <a:cubicBezTo>
                    <a:pt x="6022" y="3335"/>
                    <a:pt x="6049" y="3227"/>
                    <a:pt x="5968" y="3146"/>
                  </a:cubicBezTo>
                  <a:cubicBezTo>
                    <a:pt x="5914" y="3010"/>
                    <a:pt x="4015" y="298"/>
                    <a:pt x="2198" y="26"/>
                  </a:cubicBezTo>
                  <a:cubicBezTo>
                    <a:pt x="2093" y="9"/>
                    <a:pt x="1990" y="0"/>
                    <a:pt x="18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3" name="Google Shape;973;p39"/>
            <p:cNvSpPr/>
            <p:nvPr/>
          </p:nvSpPr>
          <p:spPr>
            <a:xfrm rot="477948">
              <a:off x="13114579" y="2762329"/>
              <a:ext cx="103027" cy="110455"/>
            </a:xfrm>
            <a:custGeom>
              <a:avLst/>
              <a:gdLst/>
              <a:ahLst/>
              <a:cxnLst/>
              <a:rect l="l" t="t" r="r" b="b"/>
              <a:pathLst>
                <a:path w="5534" h="5933" extrusionOk="0">
                  <a:moveTo>
                    <a:pt x="1723" y="421"/>
                  </a:moveTo>
                  <a:cubicBezTo>
                    <a:pt x="1755" y="421"/>
                    <a:pt x="1786" y="423"/>
                    <a:pt x="1818" y="427"/>
                  </a:cubicBezTo>
                  <a:lnTo>
                    <a:pt x="2062" y="427"/>
                  </a:lnTo>
                  <a:cubicBezTo>
                    <a:pt x="3337" y="725"/>
                    <a:pt x="4666" y="2678"/>
                    <a:pt x="5018" y="3220"/>
                  </a:cubicBezTo>
                  <a:lnTo>
                    <a:pt x="2414" y="5417"/>
                  </a:lnTo>
                  <a:cubicBezTo>
                    <a:pt x="1953" y="4821"/>
                    <a:pt x="462" y="2732"/>
                    <a:pt x="651" y="1403"/>
                  </a:cubicBezTo>
                  <a:cubicBezTo>
                    <a:pt x="706" y="1050"/>
                    <a:pt x="841" y="806"/>
                    <a:pt x="1113" y="616"/>
                  </a:cubicBezTo>
                  <a:cubicBezTo>
                    <a:pt x="1301" y="498"/>
                    <a:pt x="1511" y="421"/>
                    <a:pt x="1723" y="421"/>
                  </a:cubicBezTo>
                  <a:close/>
                  <a:moveTo>
                    <a:pt x="1756" y="0"/>
                  </a:moveTo>
                  <a:cubicBezTo>
                    <a:pt x="1441" y="0"/>
                    <a:pt x="1147" y="97"/>
                    <a:pt x="896" y="291"/>
                  </a:cubicBezTo>
                  <a:cubicBezTo>
                    <a:pt x="516" y="535"/>
                    <a:pt x="299" y="888"/>
                    <a:pt x="245" y="1349"/>
                  </a:cubicBezTo>
                  <a:cubicBezTo>
                    <a:pt x="0" y="3085"/>
                    <a:pt x="2116" y="5743"/>
                    <a:pt x="2225" y="5851"/>
                  </a:cubicBezTo>
                  <a:cubicBezTo>
                    <a:pt x="2252" y="5878"/>
                    <a:pt x="2306" y="5906"/>
                    <a:pt x="2360" y="5933"/>
                  </a:cubicBezTo>
                  <a:lnTo>
                    <a:pt x="2387" y="5933"/>
                  </a:lnTo>
                  <a:cubicBezTo>
                    <a:pt x="2414" y="5933"/>
                    <a:pt x="2469" y="5906"/>
                    <a:pt x="2523" y="5878"/>
                  </a:cubicBezTo>
                  <a:lnTo>
                    <a:pt x="5425" y="3437"/>
                  </a:lnTo>
                  <a:cubicBezTo>
                    <a:pt x="5507" y="3356"/>
                    <a:pt x="5534" y="3247"/>
                    <a:pt x="5479" y="3139"/>
                  </a:cubicBezTo>
                  <a:cubicBezTo>
                    <a:pt x="5425" y="3030"/>
                    <a:pt x="3825" y="399"/>
                    <a:pt x="2143" y="47"/>
                  </a:cubicBezTo>
                  <a:cubicBezTo>
                    <a:pt x="2011" y="16"/>
                    <a:pt x="1882" y="0"/>
                    <a:pt x="1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4" name="Google Shape;974;p39"/>
            <p:cNvSpPr/>
            <p:nvPr/>
          </p:nvSpPr>
          <p:spPr>
            <a:xfrm rot="477948">
              <a:off x="13022370" y="2502715"/>
              <a:ext cx="100011" cy="96176"/>
            </a:xfrm>
            <a:custGeom>
              <a:avLst/>
              <a:gdLst/>
              <a:ahLst/>
              <a:cxnLst/>
              <a:rect l="l" t="t" r="r" b="b"/>
              <a:pathLst>
                <a:path w="5372" h="5166" extrusionOk="0">
                  <a:moveTo>
                    <a:pt x="1954" y="408"/>
                  </a:moveTo>
                  <a:cubicBezTo>
                    <a:pt x="3174" y="462"/>
                    <a:pt x="4449" y="2171"/>
                    <a:pt x="4856" y="2740"/>
                  </a:cubicBezTo>
                  <a:lnTo>
                    <a:pt x="1547" y="4666"/>
                  </a:lnTo>
                  <a:cubicBezTo>
                    <a:pt x="1276" y="4015"/>
                    <a:pt x="543" y="2035"/>
                    <a:pt x="950" y="1031"/>
                  </a:cubicBezTo>
                  <a:cubicBezTo>
                    <a:pt x="1059" y="760"/>
                    <a:pt x="1222" y="597"/>
                    <a:pt x="1466" y="489"/>
                  </a:cubicBezTo>
                  <a:cubicBezTo>
                    <a:pt x="1628" y="435"/>
                    <a:pt x="1791" y="408"/>
                    <a:pt x="1954" y="408"/>
                  </a:cubicBezTo>
                  <a:close/>
                  <a:moveTo>
                    <a:pt x="1915" y="0"/>
                  </a:moveTo>
                  <a:cubicBezTo>
                    <a:pt x="1720" y="0"/>
                    <a:pt x="1525" y="34"/>
                    <a:pt x="1330" y="109"/>
                  </a:cubicBezTo>
                  <a:cubicBezTo>
                    <a:pt x="977" y="245"/>
                    <a:pt x="706" y="489"/>
                    <a:pt x="571" y="869"/>
                  </a:cubicBezTo>
                  <a:cubicBezTo>
                    <a:pt x="1" y="2279"/>
                    <a:pt x="1194" y="4937"/>
                    <a:pt x="1249" y="5046"/>
                  </a:cubicBezTo>
                  <a:cubicBezTo>
                    <a:pt x="1276" y="5100"/>
                    <a:pt x="1330" y="5127"/>
                    <a:pt x="1384" y="5154"/>
                  </a:cubicBezTo>
                  <a:lnTo>
                    <a:pt x="1439" y="5154"/>
                  </a:lnTo>
                  <a:cubicBezTo>
                    <a:pt x="1447" y="5162"/>
                    <a:pt x="1457" y="5165"/>
                    <a:pt x="1468" y="5165"/>
                  </a:cubicBezTo>
                  <a:cubicBezTo>
                    <a:pt x="1495" y="5165"/>
                    <a:pt x="1528" y="5146"/>
                    <a:pt x="1547" y="5127"/>
                  </a:cubicBezTo>
                  <a:lnTo>
                    <a:pt x="5263" y="2984"/>
                  </a:lnTo>
                  <a:cubicBezTo>
                    <a:pt x="5290" y="2957"/>
                    <a:pt x="5317" y="2903"/>
                    <a:pt x="5344" y="2876"/>
                  </a:cubicBezTo>
                  <a:cubicBezTo>
                    <a:pt x="5372" y="2794"/>
                    <a:pt x="5344" y="2740"/>
                    <a:pt x="5317" y="2686"/>
                  </a:cubicBezTo>
                  <a:cubicBezTo>
                    <a:pt x="5244" y="2589"/>
                    <a:pt x="3620" y="0"/>
                    <a:pt x="19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5" name="Google Shape;975;p39"/>
            <p:cNvSpPr/>
            <p:nvPr/>
          </p:nvSpPr>
          <p:spPr>
            <a:xfrm rot="477948">
              <a:off x="13132173" y="2435096"/>
              <a:ext cx="95450" cy="83032"/>
            </a:xfrm>
            <a:custGeom>
              <a:avLst/>
              <a:gdLst/>
              <a:ahLst/>
              <a:cxnLst/>
              <a:rect l="l" t="t" r="r" b="b"/>
              <a:pathLst>
                <a:path w="5127" h="4460" extrusionOk="0">
                  <a:moveTo>
                    <a:pt x="1383" y="1"/>
                  </a:moveTo>
                  <a:cubicBezTo>
                    <a:pt x="1221" y="136"/>
                    <a:pt x="1058" y="245"/>
                    <a:pt x="895" y="380"/>
                  </a:cubicBezTo>
                  <a:cubicBezTo>
                    <a:pt x="597" y="597"/>
                    <a:pt x="299" y="814"/>
                    <a:pt x="54" y="1140"/>
                  </a:cubicBezTo>
                  <a:cubicBezTo>
                    <a:pt x="0" y="1221"/>
                    <a:pt x="0" y="1330"/>
                    <a:pt x="82" y="1411"/>
                  </a:cubicBezTo>
                  <a:cubicBezTo>
                    <a:pt x="244" y="1574"/>
                    <a:pt x="434" y="1764"/>
                    <a:pt x="597" y="1981"/>
                  </a:cubicBezTo>
                  <a:cubicBezTo>
                    <a:pt x="787" y="2198"/>
                    <a:pt x="977" y="2388"/>
                    <a:pt x="1166" y="2577"/>
                  </a:cubicBezTo>
                  <a:cubicBezTo>
                    <a:pt x="1736" y="3120"/>
                    <a:pt x="2387" y="3771"/>
                    <a:pt x="3174" y="4151"/>
                  </a:cubicBezTo>
                  <a:cubicBezTo>
                    <a:pt x="3581" y="4340"/>
                    <a:pt x="4014" y="4449"/>
                    <a:pt x="4448" y="4449"/>
                  </a:cubicBezTo>
                  <a:cubicBezTo>
                    <a:pt x="4514" y="4456"/>
                    <a:pt x="4577" y="4460"/>
                    <a:pt x="4639" y="4460"/>
                  </a:cubicBezTo>
                  <a:cubicBezTo>
                    <a:pt x="4809" y="4460"/>
                    <a:pt x="4968" y="4434"/>
                    <a:pt x="5127" y="4395"/>
                  </a:cubicBezTo>
                  <a:cubicBezTo>
                    <a:pt x="5045" y="4286"/>
                    <a:pt x="4964" y="4178"/>
                    <a:pt x="4882" y="4096"/>
                  </a:cubicBezTo>
                  <a:cubicBezTo>
                    <a:pt x="4882" y="4069"/>
                    <a:pt x="4855" y="4042"/>
                    <a:pt x="4828" y="4015"/>
                  </a:cubicBezTo>
                  <a:cubicBezTo>
                    <a:pt x="4724" y="4032"/>
                    <a:pt x="4618" y="4039"/>
                    <a:pt x="4512" y="4039"/>
                  </a:cubicBezTo>
                  <a:cubicBezTo>
                    <a:pt x="4098" y="4039"/>
                    <a:pt x="3688" y="3922"/>
                    <a:pt x="3364" y="3771"/>
                  </a:cubicBezTo>
                  <a:cubicBezTo>
                    <a:pt x="2631" y="3418"/>
                    <a:pt x="2034" y="2849"/>
                    <a:pt x="1438" y="2279"/>
                  </a:cubicBezTo>
                  <a:cubicBezTo>
                    <a:pt x="1275" y="2116"/>
                    <a:pt x="1085" y="1899"/>
                    <a:pt x="922" y="1709"/>
                  </a:cubicBezTo>
                  <a:cubicBezTo>
                    <a:pt x="787" y="1547"/>
                    <a:pt x="651" y="1384"/>
                    <a:pt x="488" y="1248"/>
                  </a:cubicBezTo>
                  <a:cubicBezTo>
                    <a:pt x="678" y="1031"/>
                    <a:pt x="895" y="869"/>
                    <a:pt x="1139" y="706"/>
                  </a:cubicBezTo>
                  <a:cubicBezTo>
                    <a:pt x="1302" y="570"/>
                    <a:pt x="1492" y="435"/>
                    <a:pt x="1655" y="299"/>
                  </a:cubicBezTo>
                  <a:cubicBezTo>
                    <a:pt x="1573" y="218"/>
                    <a:pt x="1519" y="136"/>
                    <a:pt x="1465" y="82"/>
                  </a:cubicBezTo>
                  <a:cubicBezTo>
                    <a:pt x="1438" y="55"/>
                    <a:pt x="1383" y="28"/>
                    <a:pt x="1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6" name="Google Shape;976;p39"/>
            <p:cNvSpPr/>
            <p:nvPr/>
          </p:nvSpPr>
          <p:spPr>
            <a:xfrm rot="477948">
              <a:off x="13168671" y="3295890"/>
              <a:ext cx="1299811" cy="284824"/>
            </a:xfrm>
            <a:custGeom>
              <a:avLst/>
              <a:gdLst/>
              <a:ahLst/>
              <a:cxnLst/>
              <a:rect l="l" t="t" r="r" b="b"/>
              <a:pathLst>
                <a:path w="69818" h="15299" extrusionOk="0">
                  <a:moveTo>
                    <a:pt x="52295" y="3690"/>
                  </a:moveTo>
                  <a:lnTo>
                    <a:pt x="52295" y="6239"/>
                  </a:lnTo>
                  <a:lnTo>
                    <a:pt x="8083" y="6239"/>
                  </a:lnTo>
                  <a:lnTo>
                    <a:pt x="8083" y="3690"/>
                  </a:lnTo>
                  <a:close/>
                  <a:moveTo>
                    <a:pt x="52404" y="8165"/>
                  </a:moveTo>
                  <a:lnTo>
                    <a:pt x="52404" y="9169"/>
                  </a:lnTo>
                  <a:lnTo>
                    <a:pt x="8165" y="9169"/>
                  </a:lnTo>
                  <a:lnTo>
                    <a:pt x="8165" y="8165"/>
                  </a:lnTo>
                  <a:close/>
                  <a:moveTo>
                    <a:pt x="52404" y="11366"/>
                  </a:moveTo>
                  <a:lnTo>
                    <a:pt x="52404" y="12369"/>
                  </a:lnTo>
                  <a:lnTo>
                    <a:pt x="8165" y="12369"/>
                  </a:lnTo>
                  <a:lnTo>
                    <a:pt x="8165" y="11366"/>
                  </a:lnTo>
                  <a:close/>
                  <a:moveTo>
                    <a:pt x="0" y="1"/>
                  </a:moveTo>
                  <a:lnTo>
                    <a:pt x="0" y="15299"/>
                  </a:lnTo>
                  <a:lnTo>
                    <a:pt x="69817" y="15299"/>
                  </a:lnTo>
                  <a:lnTo>
                    <a:pt x="6981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7" name="Google Shape;977;p39"/>
            <p:cNvSpPr/>
            <p:nvPr/>
          </p:nvSpPr>
          <p:spPr>
            <a:xfrm rot="477948">
              <a:off x="13326928" y="3352874"/>
              <a:ext cx="823119" cy="47492"/>
            </a:xfrm>
            <a:custGeom>
              <a:avLst/>
              <a:gdLst/>
              <a:ahLst/>
              <a:cxnLst/>
              <a:rect l="l" t="t" r="r" b="b"/>
              <a:pathLst>
                <a:path w="44213" h="2551" extrusionOk="0">
                  <a:moveTo>
                    <a:pt x="0" y="1"/>
                  </a:moveTo>
                  <a:lnTo>
                    <a:pt x="0" y="2550"/>
                  </a:lnTo>
                  <a:lnTo>
                    <a:pt x="44212" y="2550"/>
                  </a:lnTo>
                  <a:lnTo>
                    <a:pt x="4421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8" name="Google Shape;978;p39"/>
            <p:cNvSpPr/>
            <p:nvPr/>
          </p:nvSpPr>
          <p:spPr>
            <a:xfrm rot="477948">
              <a:off x="13318938" y="3435267"/>
              <a:ext cx="823622" cy="18710"/>
            </a:xfrm>
            <a:custGeom>
              <a:avLst/>
              <a:gdLst/>
              <a:ahLst/>
              <a:cxnLst/>
              <a:rect l="l" t="t" r="r" b="b"/>
              <a:pathLst>
                <a:path w="44240" h="1005" extrusionOk="0">
                  <a:moveTo>
                    <a:pt x="1" y="1"/>
                  </a:moveTo>
                  <a:lnTo>
                    <a:pt x="1" y="1004"/>
                  </a:lnTo>
                  <a:lnTo>
                    <a:pt x="44240" y="1004"/>
                  </a:lnTo>
                  <a:lnTo>
                    <a:pt x="4424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79" name="Google Shape;979;p39"/>
            <p:cNvSpPr/>
            <p:nvPr/>
          </p:nvSpPr>
          <p:spPr>
            <a:xfrm rot="477948">
              <a:off x="13310679" y="3494285"/>
              <a:ext cx="823622" cy="18710"/>
            </a:xfrm>
            <a:custGeom>
              <a:avLst/>
              <a:gdLst/>
              <a:ahLst/>
              <a:cxnLst/>
              <a:rect l="l" t="t" r="r" b="b"/>
              <a:pathLst>
                <a:path w="44240" h="1005" extrusionOk="0">
                  <a:moveTo>
                    <a:pt x="1" y="0"/>
                  </a:moveTo>
                  <a:lnTo>
                    <a:pt x="1" y="1004"/>
                  </a:lnTo>
                  <a:lnTo>
                    <a:pt x="44240" y="1004"/>
                  </a:lnTo>
                  <a:lnTo>
                    <a:pt x="4424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0" name="Google Shape;980;p39"/>
            <p:cNvSpPr/>
            <p:nvPr/>
          </p:nvSpPr>
          <p:spPr>
            <a:xfrm rot="477948">
              <a:off x="13168657" y="3202353"/>
              <a:ext cx="6088" cy="294430"/>
            </a:xfrm>
            <a:custGeom>
              <a:avLst/>
              <a:gdLst/>
              <a:ahLst/>
              <a:cxnLst/>
              <a:rect l="l" t="t" r="r" b="b"/>
              <a:pathLst>
                <a:path w="327" h="15815" extrusionOk="0">
                  <a:moveTo>
                    <a:pt x="164" y="1"/>
                  </a:moveTo>
                  <a:cubicBezTo>
                    <a:pt x="55" y="1"/>
                    <a:pt x="1" y="55"/>
                    <a:pt x="1" y="164"/>
                  </a:cubicBezTo>
                  <a:lnTo>
                    <a:pt x="1" y="15679"/>
                  </a:lnTo>
                  <a:cubicBezTo>
                    <a:pt x="1" y="15760"/>
                    <a:pt x="55" y="15814"/>
                    <a:pt x="164" y="15814"/>
                  </a:cubicBezTo>
                  <a:cubicBezTo>
                    <a:pt x="245" y="15814"/>
                    <a:pt x="326" y="15760"/>
                    <a:pt x="326" y="15679"/>
                  </a:cubicBezTo>
                  <a:lnTo>
                    <a:pt x="326" y="164"/>
                  </a:lnTo>
                  <a:cubicBezTo>
                    <a:pt x="326" y="55"/>
                    <a:pt x="245" y="1"/>
                    <a:pt x="1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nvGrpSpPr>
          <p:cNvPr id="981" name="Google Shape;981;p39"/>
          <p:cNvGrpSpPr/>
          <p:nvPr/>
        </p:nvGrpSpPr>
        <p:grpSpPr>
          <a:xfrm rot="614833">
            <a:off x="64853" y="66929"/>
            <a:ext cx="846269" cy="805004"/>
            <a:chOff x="8508700" y="4472075"/>
            <a:chExt cx="566395" cy="538813"/>
          </a:xfrm>
        </p:grpSpPr>
        <p:sp>
          <p:nvSpPr>
            <p:cNvPr id="982" name="Google Shape;982;p39"/>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3" name="Google Shape;983;p39"/>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4" name="Google Shape;984;p39"/>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5" name="Google Shape;985;p39"/>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6" name="Google Shape;986;p39"/>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7" name="Google Shape;987;p39"/>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8" name="Google Shape;988;p39"/>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89" name="Google Shape;989;p39"/>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nvGrpSpPr>
          <p:cNvPr id="990" name="Google Shape;990;p39"/>
          <p:cNvGrpSpPr/>
          <p:nvPr/>
        </p:nvGrpSpPr>
        <p:grpSpPr>
          <a:xfrm rot="20845775">
            <a:off x="7647007" y="550680"/>
            <a:ext cx="770035" cy="794201"/>
            <a:chOff x="5311575" y="798050"/>
            <a:chExt cx="510478" cy="526566"/>
          </a:xfrm>
        </p:grpSpPr>
        <p:sp>
          <p:nvSpPr>
            <p:cNvPr id="991" name="Google Shape;991;p39"/>
            <p:cNvSpPr/>
            <p:nvPr/>
          </p:nvSpPr>
          <p:spPr>
            <a:xfrm>
              <a:off x="5311575" y="798050"/>
              <a:ext cx="510478" cy="526566"/>
            </a:xfrm>
            <a:custGeom>
              <a:avLst/>
              <a:gdLst/>
              <a:ahLst/>
              <a:cxnLst/>
              <a:rect l="l" t="t" r="r" b="b"/>
              <a:pathLst>
                <a:path w="10534" h="10866" extrusionOk="0">
                  <a:moveTo>
                    <a:pt x="1" y="1"/>
                  </a:moveTo>
                  <a:lnTo>
                    <a:pt x="1" y="7567"/>
                  </a:lnTo>
                  <a:lnTo>
                    <a:pt x="1" y="8493"/>
                  </a:lnTo>
                  <a:lnTo>
                    <a:pt x="6287" y="8493"/>
                  </a:lnTo>
                  <a:lnTo>
                    <a:pt x="8066" y="10865"/>
                  </a:lnTo>
                  <a:lnTo>
                    <a:pt x="7671" y="8493"/>
                  </a:lnTo>
                  <a:lnTo>
                    <a:pt x="10533" y="8493"/>
                  </a:lnTo>
                  <a:lnTo>
                    <a:pt x="10533" y="1"/>
                  </a:lnTo>
                  <a:close/>
                </a:path>
              </a:pathLst>
            </a:custGeom>
            <a:solidFill>
              <a:schemeClr val="accent6"/>
            </a:solidFill>
            <a:ln w="38100" cap="flat" cmpd="sng">
              <a:solidFill>
                <a:schemeClr val="accent6"/>
              </a:solidFill>
              <a:prstDash val="solid"/>
              <a:round/>
              <a:headEnd type="none" w="sm" len="sm"/>
              <a:tailEnd type="none" w="sm" len="sm"/>
            </a:ln>
            <a:effectLst>
              <a:outerShdw dist="57150" dir="24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2" name="Google Shape;992;p39"/>
            <p:cNvSpPr/>
            <p:nvPr/>
          </p:nvSpPr>
          <p:spPr>
            <a:xfrm>
              <a:off x="5430350" y="915034"/>
              <a:ext cx="26556" cy="20547"/>
            </a:xfrm>
            <a:custGeom>
              <a:avLst/>
              <a:gdLst/>
              <a:ahLst/>
              <a:cxnLst/>
              <a:rect l="l" t="t" r="r" b="b"/>
              <a:pathLst>
                <a:path w="548" h="424" extrusionOk="0">
                  <a:moveTo>
                    <a:pt x="1" y="0"/>
                  </a:moveTo>
                  <a:lnTo>
                    <a:pt x="1" y="424"/>
                  </a:lnTo>
                  <a:lnTo>
                    <a:pt x="388" y="424"/>
                  </a:lnTo>
                  <a:cubicBezTo>
                    <a:pt x="414" y="423"/>
                    <a:pt x="440" y="412"/>
                    <a:pt x="464" y="392"/>
                  </a:cubicBezTo>
                  <a:cubicBezTo>
                    <a:pt x="488" y="372"/>
                    <a:pt x="509" y="345"/>
                    <a:pt x="524" y="310"/>
                  </a:cubicBezTo>
                  <a:cubicBezTo>
                    <a:pt x="540" y="276"/>
                    <a:pt x="548" y="237"/>
                    <a:pt x="548" y="194"/>
                  </a:cubicBezTo>
                  <a:cubicBezTo>
                    <a:pt x="548" y="139"/>
                    <a:pt x="531" y="93"/>
                    <a:pt x="499" y="56"/>
                  </a:cubicBezTo>
                  <a:cubicBezTo>
                    <a:pt x="466" y="19"/>
                    <a:pt x="428" y="0"/>
                    <a:pt x="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3" name="Google Shape;993;p39"/>
            <p:cNvSpPr/>
            <p:nvPr/>
          </p:nvSpPr>
          <p:spPr>
            <a:xfrm>
              <a:off x="5376317" y="938974"/>
              <a:ext cx="26120" cy="18318"/>
            </a:xfrm>
            <a:custGeom>
              <a:avLst/>
              <a:gdLst/>
              <a:ahLst/>
              <a:cxnLst/>
              <a:rect l="l" t="t" r="r" b="b"/>
              <a:pathLst>
                <a:path w="539" h="378" extrusionOk="0">
                  <a:moveTo>
                    <a:pt x="0" y="1"/>
                  </a:moveTo>
                  <a:lnTo>
                    <a:pt x="0" y="377"/>
                  </a:lnTo>
                  <a:lnTo>
                    <a:pt x="340" y="377"/>
                  </a:lnTo>
                  <a:cubicBezTo>
                    <a:pt x="400" y="377"/>
                    <a:pt x="448" y="361"/>
                    <a:pt x="483" y="330"/>
                  </a:cubicBezTo>
                  <a:cubicBezTo>
                    <a:pt x="520" y="298"/>
                    <a:pt x="538" y="250"/>
                    <a:pt x="538" y="186"/>
                  </a:cubicBezTo>
                  <a:cubicBezTo>
                    <a:pt x="538" y="133"/>
                    <a:pt x="528" y="93"/>
                    <a:pt x="506" y="67"/>
                  </a:cubicBezTo>
                  <a:cubicBezTo>
                    <a:pt x="484" y="41"/>
                    <a:pt x="457" y="22"/>
                    <a:pt x="425" y="13"/>
                  </a:cubicBezTo>
                  <a:lnTo>
                    <a:pt x="426" y="13"/>
                  </a:lnTo>
                  <a:cubicBezTo>
                    <a:pt x="394" y="5"/>
                    <a:pt x="362" y="1"/>
                    <a:pt x="3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4" name="Google Shape;994;p39"/>
            <p:cNvSpPr/>
            <p:nvPr/>
          </p:nvSpPr>
          <p:spPr>
            <a:xfrm>
              <a:off x="5376317" y="915180"/>
              <a:ext cx="23164" cy="15701"/>
            </a:xfrm>
            <a:custGeom>
              <a:avLst/>
              <a:gdLst/>
              <a:ahLst/>
              <a:cxnLst/>
              <a:rect l="l" t="t" r="r" b="b"/>
              <a:pathLst>
                <a:path w="478" h="324" extrusionOk="0">
                  <a:moveTo>
                    <a:pt x="0" y="1"/>
                  </a:moveTo>
                  <a:lnTo>
                    <a:pt x="0" y="323"/>
                  </a:lnTo>
                  <a:lnTo>
                    <a:pt x="321" y="323"/>
                  </a:lnTo>
                  <a:cubicBezTo>
                    <a:pt x="362" y="322"/>
                    <a:pt x="398" y="307"/>
                    <a:pt x="429" y="281"/>
                  </a:cubicBezTo>
                  <a:cubicBezTo>
                    <a:pt x="461" y="255"/>
                    <a:pt x="477" y="215"/>
                    <a:pt x="477" y="162"/>
                  </a:cubicBezTo>
                  <a:cubicBezTo>
                    <a:pt x="477" y="109"/>
                    <a:pt x="462" y="68"/>
                    <a:pt x="434" y="41"/>
                  </a:cubicBezTo>
                  <a:cubicBezTo>
                    <a:pt x="405" y="14"/>
                    <a:pt x="366" y="1"/>
                    <a:pt x="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5" name="Google Shape;995;p39"/>
            <p:cNvSpPr/>
            <p:nvPr/>
          </p:nvSpPr>
          <p:spPr>
            <a:xfrm>
              <a:off x="5535895" y="920559"/>
              <a:ext cx="18851" cy="22389"/>
            </a:xfrm>
            <a:custGeom>
              <a:avLst/>
              <a:gdLst/>
              <a:ahLst/>
              <a:cxnLst/>
              <a:rect l="l" t="t" r="r" b="b"/>
              <a:pathLst>
                <a:path w="389" h="462" extrusionOk="0">
                  <a:moveTo>
                    <a:pt x="193" y="1"/>
                  </a:moveTo>
                  <a:lnTo>
                    <a:pt x="1" y="462"/>
                  </a:lnTo>
                  <a:lnTo>
                    <a:pt x="389" y="462"/>
                  </a:lnTo>
                  <a:lnTo>
                    <a:pt x="1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6" name="Google Shape;996;p39"/>
            <p:cNvSpPr/>
            <p:nvPr/>
          </p:nvSpPr>
          <p:spPr>
            <a:xfrm>
              <a:off x="5329844" y="811667"/>
              <a:ext cx="471080" cy="485957"/>
            </a:xfrm>
            <a:custGeom>
              <a:avLst/>
              <a:gdLst/>
              <a:ahLst/>
              <a:cxnLst/>
              <a:rect l="l" t="t" r="r" b="b"/>
              <a:pathLst>
                <a:path w="9721" h="10028" extrusionOk="0">
                  <a:moveTo>
                    <a:pt x="1300" y="1969"/>
                  </a:moveTo>
                  <a:cubicBezTo>
                    <a:pt x="1405" y="1969"/>
                    <a:pt x="1486" y="1995"/>
                    <a:pt x="1539" y="2046"/>
                  </a:cubicBezTo>
                  <a:cubicBezTo>
                    <a:pt x="1594" y="2098"/>
                    <a:pt x="1621" y="2172"/>
                    <a:pt x="1621" y="2271"/>
                  </a:cubicBezTo>
                  <a:cubicBezTo>
                    <a:pt x="1621" y="2322"/>
                    <a:pt x="1609" y="2369"/>
                    <a:pt x="1584" y="2410"/>
                  </a:cubicBezTo>
                  <a:cubicBezTo>
                    <a:pt x="1560" y="2451"/>
                    <a:pt x="1523" y="2485"/>
                    <a:pt x="1476" y="2509"/>
                  </a:cubicBezTo>
                  <a:cubicBezTo>
                    <a:pt x="1473" y="2510"/>
                    <a:pt x="1470" y="2511"/>
                    <a:pt x="1466" y="2512"/>
                  </a:cubicBezTo>
                  <a:cubicBezTo>
                    <a:pt x="1495" y="2522"/>
                    <a:pt x="1522" y="2535"/>
                    <a:pt x="1549" y="2551"/>
                  </a:cubicBezTo>
                  <a:cubicBezTo>
                    <a:pt x="1587" y="2577"/>
                    <a:pt x="1619" y="2611"/>
                    <a:pt x="1645" y="2654"/>
                  </a:cubicBezTo>
                  <a:cubicBezTo>
                    <a:pt x="1670" y="2696"/>
                    <a:pt x="1682" y="2750"/>
                    <a:pt x="1682" y="2814"/>
                  </a:cubicBezTo>
                  <a:cubicBezTo>
                    <a:pt x="1682" y="2883"/>
                    <a:pt x="1671" y="2941"/>
                    <a:pt x="1648" y="2988"/>
                  </a:cubicBezTo>
                  <a:cubicBezTo>
                    <a:pt x="1625" y="3034"/>
                    <a:pt x="1595" y="3071"/>
                    <a:pt x="1558" y="3097"/>
                  </a:cubicBezTo>
                  <a:cubicBezTo>
                    <a:pt x="1520" y="3123"/>
                    <a:pt x="1479" y="3141"/>
                    <a:pt x="1433" y="3152"/>
                  </a:cubicBezTo>
                  <a:cubicBezTo>
                    <a:pt x="1388" y="3163"/>
                    <a:pt x="1344" y="3169"/>
                    <a:pt x="1300" y="3169"/>
                  </a:cubicBezTo>
                  <a:lnTo>
                    <a:pt x="862" y="3169"/>
                  </a:lnTo>
                  <a:cubicBezTo>
                    <a:pt x="838" y="3169"/>
                    <a:pt x="817" y="3160"/>
                    <a:pt x="800" y="3144"/>
                  </a:cubicBezTo>
                  <a:cubicBezTo>
                    <a:pt x="783" y="3127"/>
                    <a:pt x="774" y="3106"/>
                    <a:pt x="774" y="3081"/>
                  </a:cubicBezTo>
                  <a:lnTo>
                    <a:pt x="774" y="2057"/>
                  </a:lnTo>
                  <a:cubicBezTo>
                    <a:pt x="774" y="2031"/>
                    <a:pt x="783" y="2011"/>
                    <a:pt x="800" y="1994"/>
                  </a:cubicBezTo>
                  <a:cubicBezTo>
                    <a:pt x="817" y="1977"/>
                    <a:pt x="838" y="1969"/>
                    <a:pt x="862" y="1969"/>
                  </a:cubicBezTo>
                  <a:close/>
                  <a:moveTo>
                    <a:pt x="3742" y="1969"/>
                  </a:moveTo>
                  <a:cubicBezTo>
                    <a:pt x="3766" y="1969"/>
                    <a:pt x="3787" y="1977"/>
                    <a:pt x="3803" y="1993"/>
                  </a:cubicBezTo>
                  <a:cubicBezTo>
                    <a:pt x="3820" y="2009"/>
                    <a:pt x="3828" y="2029"/>
                    <a:pt x="3828" y="2053"/>
                  </a:cubicBezTo>
                  <a:cubicBezTo>
                    <a:pt x="3828" y="2077"/>
                    <a:pt x="3820" y="2097"/>
                    <a:pt x="3803" y="2112"/>
                  </a:cubicBezTo>
                  <a:cubicBezTo>
                    <a:pt x="3787" y="2126"/>
                    <a:pt x="3766" y="2133"/>
                    <a:pt x="3742" y="2133"/>
                  </a:cubicBezTo>
                  <a:lnTo>
                    <a:pt x="3242" y="2133"/>
                  </a:lnTo>
                  <a:lnTo>
                    <a:pt x="3242" y="2471"/>
                  </a:lnTo>
                  <a:lnTo>
                    <a:pt x="3666" y="2471"/>
                  </a:lnTo>
                  <a:cubicBezTo>
                    <a:pt x="3690" y="2471"/>
                    <a:pt x="3709" y="2479"/>
                    <a:pt x="3726" y="2495"/>
                  </a:cubicBezTo>
                  <a:cubicBezTo>
                    <a:pt x="3742" y="2511"/>
                    <a:pt x="3750" y="2532"/>
                    <a:pt x="3750" y="2557"/>
                  </a:cubicBezTo>
                  <a:cubicBezTo>
                    <a:pt x="3750" y="2582"/>
                    <a:pt x="3742" y="2600"/>
                    <a:pt x="3726" y="2615"/>
                  </a:cubicBezTo>
                  <a:cubicBezTo>
                    <a:pt x="3709" y="2630"/>
                    <a:pt x="3690" y="2637"/>
                    <a:pt x="3666" y="2637"/>
                  </a:cubicBezTo>
                  <a:lnTo>
                    <a:pt x="3242" y="2637"/>
                  </a:lnTo>
                  <a:lnTo>
                    <a:pt x="3242" y="3004"/>
                  </a:lnTo>
                  <a:lnTo>
                    <a:pt x="3742" y="3004"/>
                  </a:lnTo>
                  <a:cubicBezTo>
                    <a:pt x="3766" y="3004"/>
                    <a:pt x="3787" y="3012"/>
                    <a:pt x="3803" y="3028"/>
                  </a:cubicBezTo>
                  <a:cubicBezTo>
                    <a:pt x="3820" y="3045"/>
                    <a:pt x="3828" y="3065"/>
                    <a:pt x="3828" y="3087"/>
                  </a:cubicBezTo>
                  <a:cubicBezTo>
                    <a:pt x="3828" y="3111"/>
                    <a:pt x="3820" y="3130"/>
                    <a:pt x="3803" y="3145"/>
                  </a:cubicBezTo>
                  <a:cubicBezTo>
                    <a:pt x="3787" y="3161"/>
                    <a:pt x="3766" y="3169"/>
                    <a:pt x="3742" y="3169"/>
                  </a:cubicBezTo>
                  <a:lnTo>
                    <a:pt x="3149" y="3169"/>
                  </a:lnTo>
                  <a:cubicBezTo>
                    <a:pt x="3125" y="3169"/>
                    <a:pt x="3105" y="3160"/>
                    <a:pt x="3088" y="3144"/>
                  </a:cubicBezTo>
                  <a:cubicBezTo>
                    <a:pt x="3071" y="3127"/>
                    <a:pt x="3061" y="3106"/>
                    <a:pt x="3061" y="3081"/>
                  </a:cubicBezTo>
                  <a:lnTo>
                    <a:pt x="3061" y="2057"/>
                  </a:lnTo>
                  <a:cubicBezTo>
                    <a:pt x="3061" y="2031"/>
                    <a:pt x="3071" y="2011"/>
                    <a:pt x="3088" y="1994"/>
                  </a:cubicBezTo>
                  <a:cubicBezTo>
                    <a:pt x="3105" y="1977"/>
                    <a:pt x="3125" y="1969"/>
                    <a:pt x="3149" y="1969"/>
                  </a:cubicBezTo>
                  <a:close/>
                  <a:moveTo>
                    <a:pt x="6367" y="1969"/>
                  </a:moveTo>
                  <a:cubicBezTo>
                    <a:pt x="6390" y="1969"/>
                    <a:pt x="6410" y="1978"/>
                    <a:pt x="6428" y="1994"/>
                  </a:cubicBezTo>
                  <a:cubicBezTo>
                    <a:pt x="6445" y="2011"/>
                    <a:pt x="6454" y="2031"/>
                    <a:pt x="6454" y="2057"/>
                  </a:cubicBezTo>
                  <a:lnTo>
                    <a:pt x="6454" y="3081"/>
                  </a:lnTo>
                  <a:cubicBezTo>
                    <a:pt x="6453" y="3106"/>
                    <a:pt x="6444" y="3127"/>
                    <a:pt x="6426" y="3144"/>
                  </a:cubicBezTo>
                  <a:cubicBezTo>
                    <a:pt x="6409" y="3160"/>
                    <a:pt x="6388" y="3169"/>
                    <a:pt x="6364" y="3169"/>
                  </a:cubicBezTo>
                  <a:cubicBezTo>
                    <a:pt x="6338" y="3169"/>
                    <a:pt x="6316" y="3160"/>
                    <a:pt x="6300" y="3144"/>
                  </a:cubicBezTo>
                  <a:cubicBezTo>
                    <a:pt x="6283" y="3127"/>
                    <a:pt x="6275" y="3106"/>
                    <a:pt x="6275" y="3081"/>
                  </a:cubicBezTo>
                  <a:lnTo>
                    <a:pt x="6275" y="2057"/>
                  </a:lnTo>
                  <a:cubicBezTo>
                    <a:pt x="6275" y="2031"/>
                    <a:pt x="6283" y="2011"/>
                    <a:pt x="6300" y="1994"/>
                  </a:cubicBezTo>
                  <a:cubicBezTo>
                    <a:pt x="6317" y="1978"/>
                    <a:pt x="6340" y="1969"/>
                    <a:pt x="6367" y="1969"/>
                  </a:cubicBezTo>
                  <a:close/>
                  <a:moveTo>
                    <a:pt x="7632" y="1969"/>
                  </a:moveTo>
                  <a:cubicBezTo>
                    <a:pt x="7655" y="1969"/>
                    <a:pt x="7673" y="1977"/>
                    <a:pt x="7687" y="1993"/>
                  </a:cubicBezTo>
                  <a:cubicBezTo>
                    <a:pt x="7702" y="2007"/>
                    <a:pt x="7709" y="2027"/>
                    <a:pt x="7709" y="2050"/>
                  </a:cubicBezTo>
                  <a:lnTo>
                    <a:pt x="7709" y="3081"/>
                  </a:lnTo>
                  <a:cubicBezTo>
                    <a:pt x="7709" y="3106"/>
                    <a:pt x="7701" y="3127"/>
                    <a:pt x="7683" y="3144"/>
                  </a:cubicBezTo>
                  <a:cubicBezTo>
                    <a:pt x="7667" y="3160"/>
                    <a:pt x="7647" y="3169"/>
                    <a:pt x="7622" y="3169"/>
                  </a:cubicBezTo>
                  <a:cubicBezTo>
                    <a:pt x="7610" y="3169"/>
                    <a:pt x="7598" y="3167"/>
                    <a:pt x="7585" y="3162"/>
                  </a:cubicBezTo>
                  <a:cubicBezTo>
                    <a:pt x="7571" y="3158"/>
                    <a:pt x="7561" y="3151"/>
                    <a:pt x="7554" y="3143"/>
                  </a:cubicBezTo>
                  <a:lnTo>
                    <a:pt x="6889" y="2281"/>
                  </a:lnTo>
                  <a:lnTo>
                    <a:pt x="6889" y="3090"/>
                  </a:lnTo>
                  <a:cubicBezTo>
                    <a:pt x="6889" y="3112"/>
                    <a:pt x="6882" y="3130"/>
                    <a:pt x="6867" y="3145"/>
                  </a:cubicBezTo>
                  <a:cubicBezTo>
                    <a:pt x="6853" y="3161"/>
                    <a:pt x="6833" y="3169"/>
                    <a:pt x="6810" y="3169"/>
                  </a:cubicBezTo>
                  <a:cubicBezTo>
                    <a:pt x="6786" y="3169"/>
                    <a:pt x="6768" y="3161"/>
                    <a:pt x="6753" y="3145"/>
                  </a:cubicBezTo>
                  <a:cubicBezTo>
                    <a:pt x="6739" y="3130"/>
                    <a:pt x="6732" y="3112"/>
                    <a:pt x="6732" y="3090"/>
                  </a:cubicBezTo>
                  <a:lnTo>
                    <a:pt x="6732" y="2057"/>
                  </a:lnTo>
                  <a:cubicBezTo>
                    <a:pt x="6732" y="2030"/>
                    <a:pt x="6740" y="2009"/>
                    <a:pt x="6758" y="1993"/>
                  </a:cubicBezTo>
                  <a:cubicBezTo>
                    <a:pt x="6775" y="1977"/>
                    <a:pt x="6795" y="1969"/>
                    <a:pt x="6819" y="1969"/>
                  </a:cubicBezTo>
                  <a:cubicBezTo>
                    <a:pt x="6832" y="1969"/>
                    <a:pt x="6846" y="1972"/>
                    <a:pt x="6859" y="1977"/>
                  </a:cubicBezTo>
                  <a:cubicBezTo>
                    <a:pt x="6874" y="1982"/>
                    <a:pt x="6885" y="1989"/>
                    <a:pt x="6891" y="1999"/>
                  </a:cubicBezTo>
                  <a:lnTo>
                    <a:pt x="7553" y="2861"/>
                  </a:lnTo>
                  <a:lnTo>
                    <a:pt x="7553" y="2050"/>
                  </a:lnTo>
                  <a:cubicBezTo>
                    <a:pt x="7553" y="2027"/>
                    <a:pt x="7560" y="2007"/>
                    <a:pt x="7575" y="1993"/>
                  </a:cubicBezTo>
                  <a:cubicBezTo>
                    <a:pt x="7590" y="1977"/>
                    <a:pt x="7609" y="1969"/>
                    <a:pt x="7632" y="1969"/>
                  </a:cubicBezTo>
                  <a:close/>
                  <a:moveTo>
                    <a:pt x="2465" y="1969"/>
                  </a:moveTo>
                  <a:cubicBezTo>
                    <a:pt x="2527" y="1969"/>
                    <a:pt x="2584" y="1985"/>
                    <a:pt x="2636" y="2014"/>
                  </a:cubicBezTo>
                  <a:cubicBezTo>
                    <a:pt x="2687" y="2044"/>
                    <a:pt x="2728" y="2086"/>
                    <a:pt x="2759" y="2139"/>
                  </a:cubicBezTo>
                  <a:cubicBezTo>
                    <a:pt x="2791" y="2193"/>
                    <a:pt x="2806" y="2253"/>
                    <a:pt x="2806" y="2322"/>
                  </a:cubicBezTo>
                  <a:cubicBezTo>
                    <a:pt x="2806" y="2368"/>
                    <a:pt x="2797" y="2411"/>
                    <a:pt x="2779" y="2453"/>
                  </a:cubicBezTo>
                  <a:cubicBezTo>
                    <a:pt x="2760" y="2495"/>
                    <a:pt x="2736" y="2532"/>
                    <a:pt x="2705" y="2564"/>
                  </a:cubicBezTo>
                  <a:cubicBezTo>
                    <a:pt x="2680" y="2590"/>
                    <a:pt x="2652" y="2609"/>
                    <a:pt x="2621" y="2625"/>
                  </a:cubicBezTo>
                  <a:cubicBezTo>
                    <a:pt x="2639" y="2635"/>
                    <a:pt x="2660" y="2643"/>
                    <a:pt x="2675" y="2656"/>
                  </a:cubicBezTo>
                  <a:cubicBezTo>
                    <a:pt x="2701" y="2680"/>
                    <a:pt x="2721" y="2708"/>
                    <a:pt x="2737" y="2739"/>
                  </a:cubicBezTo>
                  <a:cubicBezTo>
                    <a:pt x="2752" y="2771"/>
                    <a:pt x="2762" y="2806"/>
                    <a:pt x="2763" y="2846"/>
                  </a:cubicBezTo>
                  <a:cubicBezTo>
                    <a:pt x="2766" y="2882"/>
                    <a:pt x="2768" y="2911"/>
                    <a:pt x="2772" y="2934"/>
                  </a:cubicBezTo>
                  <a:cubicBezTo>
                    <a:pt x="2774" y="2958"/>
                    <a:pt x="2779" y="2977"/>
                    <a:pt x="2784" y="2992"/>
                  </a:cubicBezTo>
                  <a:cubicBezTo>
                    <a:pt x="2790" y="3006"/>
                    <a:pt x="2800" y="3018"/>
                    <a:pt x="2815" y="3026"/>
                  </a:cubicBezTo>
                  <a:cubicBezTo>
                    <a:pt x="2836" y="3037"/>
                    <a:pt x="2849" y="3055"/>
                    <a:pt x="2853" y="3077"/>
                  </a:cubicBezTo>
                  <a:cubicBezTo>
                    <a:pt x="2859" y="3100"/>
                    <a:pt x="2854" y="3121"/>
                    <a:pt x="2839" y="3139"/>
                  </a:cubicBezTo>
                  <a:cubicBezTo>
                    <a:pt x="2829" y="3153"/>
                    <a:pt x="2816" y="3162"/>
                    <a:pt x="2800" y="3166"/>
                  </a:cubicBezTo>
                  <a:cubicBezTo>
                    <a:pt x="2792" y="3168"/>
                    <a:pt x="2783" y="3169"/>
                    <a:pt x="2773" y="3169"/>
                  </a:cubicBezTo>
                  <a:cubicBezTo>
                    <a:pt x="2767" y="3169"/>
                    <a:pt x="2760" y="3169"/>
                    <a:pt x="2754" y="3168"/>
                  </a:cubicBezTo>
                  <a:cubicBezTo>
                    <a:pt x="2737" y="3164"/>
                    <a:pt x="2724" y="3160"/>
                    <a:pt x="2712" y="3154"/>
                  </a:cubicBezTo>
                  <a:cubicBezTo>
                    <a:pt x="2694" y="3144"/>
                    <a:pt x="2676" y="3127"/>
                    <a:pt x="2656" y="3106"/>
                  </a:cubicBezTo>
                  <a:cubicBezTo>
                    <a:pt x="2638" y="3084"/>
                    <a:pt x="2623" y="3056"/>
                    <a:pt x="2612" y="3018"/>
                  </a:cubicBezTo>
                  <a:cubicBezTo>
                    <a:pt x="2600" y="2980"/>
                    <a:pt x="2594" y="2930"/>
                    <a:pt x="2594" y="2868"/>
                  </a:cubicBezTo>
                  <a:cubicBezTo>
                    <a:pt x="2594" y="2839"/>
                    <a:pt x="2590" y="2815"/>
                    <a:pt x="2581" y="2795"/>
                  </a:cubicBezTo>
                  <a:cubicBezTo>
                    <a:pt x="2572" y="2774"/>
                    <a:pt x="2559" y="2757"/>
                    <a:pt x="2543" y="2744"/>
                  </a:cubicBezTo>
                  <a:cubicBezTo>
                    <a:pt x="2527" y="2731"/>
                    <a:pt x="2509" y="2722"/>
                    <a:pt x="2487" y="2715"/>
                  </a:cubicBezTo>
                  <a:cubicBezTo>
                    <a:pt x="2465" y="2709"/>
                    <a:pt x="2441" y="2705"/>
                    <a:pt x="2415" y="2705"/>
                  </a:cubicBezTo>
                  <a:lnTo>
                    <a:pt x="2075" y="2705"/>
                  </a:lnTo>
                  <a:lnTo>
                    <a:pt x="2075" y="3081"/>
                  </a:lnTo>
                  <a:cubicBezTo>
                    <a:pt x="2075" y="3106"/>
                    <a:pt x="2068" y="3127"/>
                    <a:pt x="2054" y="3144"/>
                  </a:cubicBezTo>
                  <a:cubicBezTo>
                    <a:pt x="2041" y="3160"/>
                    <a:pt x="2022" y="3168"/>
                    <a:pt x="1998" y="3168"/>
                  </a:cubicBezTo>
                  <a:cubicBezTo>
                    <a:pt x="1971" y="3168"/>
                    <a:pt x="1947" y="3160"/>
                    <a:pt x="1926" y="3144"/>
                  </a:cubicBezTo>
                  <a:cubicBezTo>
                    <a:pt x="1906" y="3127"/>
                    <a:pt x="1895" y="3106"/>
                    <a:pt x="1895" y="3081"/>
                  </a:cubicBezTo>
                  <a:lnTo>
                    <a:pt x="1895" y="2057"/>
                  </a:lnTo>
                  <a:cubicBezTo>
                    <a:pt x="1895" y="2031"/>
                    <a:pt x="1903" y="2011"/>
                    <a:pt x="1920" y="1994"/>
                  </a:cubicBezTo>
                  <a:cubicBezTo>
                    <a:pt x="1938" y="1977"/>
                    <a:pt x="1958" y="1969"/>
                    <a:pt x="1982" y="1969"/>
                  </a:cubicBezTo>
                  <a:close/>
                  <a:moveTo>
                    <a:pt x="5985" y="1964"/>
                  </a:moveTo>
                  <a:cubicBezTo>
                    <a:pt x="6008" y="1964"/>
                    <a:pt x="6026" y="1973"/>
                    <a:pt x="6041" y="1991"/>
                  </a:cubicBezTo>
                  <a:cubicBezTo>
                    <a:pt x="6056" y="2010"/>
                    <a:pt x="6064" y="2028"/>
                    <a:pt x="6064" y="2047"/>
                  </a:cubicBezTo>
                  <a:cubicBezTo>
                    <a:pt x="6064" y="2068"/>
                    <a:pt x="6055" y="2088"/>
                    <a:pt x="6038" y="2105"/>
                  </a:cubicBezTo>
                  <a:lnTo>
                    <a:pt x="5640" y="2482"/>
                  </a:lnTo>
                  <a:lnTo>
                    <a:pt x="6054" y="3021"/>
                  </a:lnTo>
                  <a:cubicBezTo>
                    <a:pt x="6068" y="3040"/>
                    <a:pt x="6074" y="3059"/>
                    <a:pt x="6074" y="3081"/>
                  </a:cubicBezTo>
                  <a:cubicBezTo>
                    <a:pt x="6074" y="3108"/>
                    <a:pt x="6064" y="3130"/>
                    <a:pt x="6044" y="3146"/>
                  </a:cubicBezTo>
                  <a:cubicBezTo>
                    <a:pt x="6023" y="3162"/>
                    <a:pt x="6000" y="3170"/>
                    <a:pt x="5976" y="3170"/>
                  </a:cubicBezTo>
                  <a:cubicBezTo>
                    <a:pt x="5950" y="3170"/>
                    <a:pt x="5929" y="3160"/>
                    <a:pt x="5913" y="3138"/>
                  </a:cubicBezTo>
                  <a:lnTo>
                    <a:pt x="5505" y="2611"/>
                  </a:lnTo>
                  <a:lnTo>
                    <a:pt x="5320" y="2786"/>
                  </a:lnTo>
                  <a:lnTo>
                    <a:pt x="5320" y="3081"/>
                  </a:lnTo>
                  <a:cubicBezTo>
                    <a:pt x="5319" y="3106"/>
                    <a:pt x="5310" y="3127"/>
                    <a:pt x="5294" y="3144"/>
                  </a:cubicBezTo>
                  <a:cubicBezTo>
                    <a:pt x="5278" y="3160"/>
                    <a:pt x="5256" y="3169"/>
                    <a:pt x="5230" y="3169"/>
                  </a:cubicBezTo>
                  <a:cubicBezTo>
                    <a:pt x="5202" y="3169"/>
                    <a:pt x="5182" y="3160"/>
                    <a:pt x="5165" y="3144"/>
                  </a:cubicBezTo>
                  <a:cubicBezTo>
                    <a:pt x="5149" y="3127"/>
                    <a:pt x="5141" y="3106"/>
                    <a:pt x="5141" y="3081"/>
                  </a:cubicBezTo>
                  <a:lnTo>
                    <a:pt x="5141" y="2057"/>
                  </a:lnTo>
                  <a:cubicBezTo>
                    <a:pt x="5141" y="2031"/>
                    <a:pt x="5149" y="2011"/>
                    <a:pt x="5166" y="1994"/>
                  </a:cubicBezTo>
                  <a:cubicBezTo>
                    <a:pt x="5183" y="1977"/>
                    <a:pt x="5206" y="1969"/>
                    <a:pt x="5233" y="1969"/>
                  </a:cubicBezTo>
                  <a:cubicBezTo>
                    <a:pt x="5260" y="1969"/>
                    <a:pt x="5280" y="1977"/>
                    <a:pt x="5296" y="1994"/>
                  </a:cubicBezTo>
                  <a:cubicBezTo>
                    <a:pt x="5312" y="2011"/>
                    <a:pt x="5320" y="2031"/>
                    <a:pt x="5320" y="2057"/>
                  </a:cubicBezTo>
                  <a:lnTo>
                    <a:pt x="5320" y="2573"/>
                  </a:lnTo>
                  <a:lnTo>
                    <a:pt x="5917" y="1996"/>
                  </a:lnTo>
                  <a:cubicBezTo>
                    <a:pt x="5937" y="1974"/>
                    <a:pt x="5960" y="1964"/>
                    <a:pt x="5985" y="1964"/>
                  </a:cubicBezTo>
                  <a:close/>
                  <a:moveTo>
                    <a:pt x="4450" y="1961"/>
                  </a:moveTo>
                  <a:cubicBezTo>
                    <a:pt x="4452" y="1961"/>
                    <a:pt x="4453" y="1962"/>
                    <a:pt x="4455" y="1962"/>
                  </a:cubicBezTo>
                  <a:cubicBezTo>
                    <a:pt x="4472" y="1962"/>
                    <a:pt x="4488" y="1967"/>
                    <a:pt x="4503" y="1978"/>
                  </a:cubicBezTo>
                  <a:cubicBezTo>
                    <a:pt x="4518" y="1988"/>
                    <a:pt x="4528" y="2002"/>
                    <a:pt x="4535" y="2020"/>
                  </a:cubicBezTo>
                  <a:lnTo>
                    <a:pt x="4966" y="3057"/>
                  </a:lnTo>
                  <a:cubicBezTo>
                    <a:pt x="4970" y="3068"/>
                    <a:pt x="4972" y="3080"/>
                    <a:pt x="4972" y="3091"/>
                  </a:cubicBezTo>
                  <a:cubicBezTo>
                    <a:pt x="4972" y="3116"/>
                    <a:pt x="4963" y="3136"/>
                    <a:pt x="4947" y="3152"/>
                  </a:cubicBezTo>
                  <a:cubicBezTo>
                    <a:pt x="4931" y="3168"/>
                    <a:pt x="4912" y="3175"/>
                    <a:pt x="4891" y="3175"/>
                  </a:cubicBezTo>
                  <a:cubicBezTo>
                    <a:pt x="4874" y="3175"/>
                    <a:pt x="4859" y="3170"/>
                    <a:pt x="4844" y="3159"/>
                  </a:cubicBezTo>
                  <a:cubicBezTo>
                    <a:pt x="4831" y="3148"/>
                    <a:pt x="4819" y="3133"/>
                    <a:pt x="4812" y="3116"/>
                  </a:cubicBezTo>
                  <a:lnTo>
                    <a:pt x="4710" y="2874"/>
                  </a:lnTo>
                  <a:lnTo>
                    <a:pt x="4184" y="2874"/>
                  </a:lnTo>
                  <a:lnTo>
                    <a:pt x="4083" y="3116"/>
                  </a:lnTo>
                  <a:cubicBezTo>
                    <a:pt x="4076" y="3136"/>
                    <a:pt x="4066" y="3150"/>
                    <a:pt x="4052" y="3160"/>
                  </a:cubicBezTo>
                  <a:cubicBezTo>
                    <a:pt x="4039" y="3170"/>
                    <a:pt x="4023" y="3175"/>
                    <a:pt x="4005" y="3175"/>
                  </a:cubicBezTo>
                  <a:cubicBezTo>
                    <a:pt x="3980" y="3175"/>
                    <a:pt x="3962" y="3168"/>
                    <a:pt x="3949" y="3153"/>
                  </a:cubicBezTo>
                  <a:cubicBezTo>
                    <a:pt x="3937" y="3139"/>
                    <a:pt x="3930" y="3121"/>
                    <a:pt x="3929" y="3099"/>
                  </a:cubicBezTo>
                  <a:cubicBezTo>
                    <a:pt x="3929" y="3091"/>
                    <a:pt x="3930" y="3082"/>
                    <a:pt x="3933" y="3072"/>
                  </a:cubicBezTo>
                  <a:lnTo>
                    <a:pt x="4369" y="2020"/>
                  </a:lnTo>
                  <a:cubicBezTo>
                    <a:pt x="4376" y="2001"/>
                    <a:pt x="4389" y="1986"/>
                    <a:pt x="4404" y="1975"/>
                  </a:cubicBezTo>
                  <a:lnTo>
                    <a:pt x="4405" y="1975"/>
                  </a:lnTo>
                  <a:cubicBezTo>
                    <a:pt x="4418" y="1966"/>
                    <a:pt x="4433" y="1961"/>
                    <a:pt x="4450" y="1961"/>
                  </a:cubicBezTo>
                  <a:close/>
                  <a:moveTo>
                    <a:pt x="8545" y="1951"/>
                  </a:moveTo>
                  <a:cubicBezTo>
                    <a:pt x="8601" y="1951"/>
                    <a:pt x="8655" y="1958"/>
                    <a:pt x="8708" y="1971"/>
                  </a:cubicBezTo>
                  <a:cubicBezTo>
                    <a:pt x="8760" y="1983"/>
                    <a:pt x="8807" y="2002"/>
                    <a:pt x="8849" y="2026"/>
                  </a:cubicBezTo>
                  <a:cubicBezTo>
                    <a:pt x="8864" y="2034"/>
                    <a:pt x="8876" y="2044"/>
                    <a:pt x="8883" y="2058"/>
                  </a:cubicBezTo>
                  <a:cubicBezTo>
                    <a:pt x="8890" y="2070"/>
                    <a:pt x="8893" y="2083"/>
                    <a:pt x="8893" y="2096"/>
                  </a:cubicBezTo>
                  <a:cubicBezTo>
                    <a:pt x="8893" y="2120"/>
                    <a:pt x="8885" y="2140"/>
                    <a:pt x="8870" y="2158"/>
                  </a:cubicBezTo>
                  <a:cubicBezTo>
                    <a:pt x="8854" y="2176"/>
                    <a:pt x="8835" y="2185"/>
                    <a:pt x="8812" y="2185"/>
                  </a:cubicBezTo>
                  <a:cubicBezTo>
                    <a:pt x="8804" y="2185"/>
                    <a:pt x="8796" y="2184"/>
                    <a:pt x="8788" y="2181"/>
                  </a:cubicBezTo>
                  <a:cubicBezTo>
                    <a:pt x="8779" y="2179"/>
                    <a:pt x="8771" y="2177"/>
                    <a:pt x="8764" y="2173"/>
                  </a:cubicBezTo>
                  <a:cubicBezTo>
                    <a:pt x="8732" y="2157"/>
                    <a:pt x="8697" y="2145"/>
                    <a:pt x="8662" y="2136"/>
                  </a:cubicBezTo>
                  <a:cubicBezTo>
                    <a:pt x="8625" y="2128"/>
                    <a:pt x="8586" y="2123"/>
                    <a:pt x="8545" y="2123"/>
                  </a:cubicBezTo>
                  <a:cubicBezTo>
                    <a:pt x="8463" y="2123"/>
                    <a:pt x="8388" y="2144"/>
                    <a:pt x="8322" y="2183"/>
                  </a:cubicBezTo>
                  <a:cubicBezTo>
                    <a:pt x="8256" y="2221"/>
                    <a:pt x="8204" y="2275"/>
                    <a:pt x="8165" y="2343"/>
                  </a:cubicBezTo>
                  <a:cubicBezTo>
                    <a:pt x="8127" y="2410"/>
                    <a:pt x="8108" y="2486"/>
                    <a:pt x="8108" y="2569"/>
                  </a:cubicBezTo>
                  <a:cubicBezTo>
                    <a:pt x="8108" y="2652"/>
                    <a:pt x="8127" y="2726"/>
                    <a:pt x="8165" y="2794"/>
                  </a:cubicBezTo>
                  <a:cubicBezTo>
                    <a:pt x="8204" y="2862"/>
                    <a:pt x="8256" y="2916"/>
                    <a:pt x="8322" y="2955"/>
                  </a:cubicBezTo>
                  <a:cubicBezTo>
                    <a:pt x="8388" y="2995"/>
                    <a:pt x="8463" y="3014"/>
                    <a:pt x="8545" y="3014"/>
                  </a:cubicBezTo>
                  <a:cubicBezTo>
                    <a:pt x="8585" y="3014"/>
                    <a:pt x="8627" y="3010"/>
                    <a:pt x="8672" y="3000"/>
                  </a:cubicBezTo>
                  <a:cubicBezTo>
                    <a:pt x="8710" y="2992"/>
                    <a:pt x="8743" y="2980"/>
                    <a:pt x="8771" y="2966"/>
                  </a:cubicBezTo>
                  <a:lnTo>
                    <a:pt x="8771" y="2705"/>
                  </a:lnTo>
                  <a:lnTo>
                    <a:pt x="8574" y="2705"/>
                  </a:lnTo>
                  <a:cubicBezTo>
                    <a:pt x="8549" y="2705"/>
                    <a:pt x="8528" y="2697"/>
                    <a:pt x="8511" y="2681"/>
                  </a:cubicBezTo>
                  <a:cubicBezTo>
                    <a:pt x="8495" y="2665"/>
                    <a:pt x="8487" y="2645"/>
                    <a:pt x="8487" y="2620"/>
                  </a:cubicBezTo>
                  <a:cubicBezTo>
                    <a:pt x="8487" y="2594"/>
                    <a:pt x="8495" y="2574"/>
                    <a:pt x="8511" y="2559"/>
                  </a:cubicBezTo>
                  <a:cubicBezTo>
                    <a:pt x="8528" y="2543"/>
                    <a:pt x="8549" y="2535"/>
                    <a:pt x="8574" y="2535"/>
                  </a:cubicBezTo>
                  <a:lnTo>
                    <a:pt x="8870" y="2535"/>
                  </a:lnTo>
                  <a:cubicBezTo>
                    <a:pt x="8894" y="2535"/>
                    <a:pt x="8915" y="2543"/>
                    <a:pt x="8931" y="2559"/>
                  </a:cubicBezTo>
                  <a:cubicBezTo>
                    <a:pt x="8948" y="2576"/>
                    <a:pt x="8956" y="2597"/>
                    <a:pt x="8956" y="2622"/>
                  </a:cubicBezTo>
                  <a:lnTo>
                    <a:pt x="8956" y="3002"/>
                  </a:lnTo>
                  <a:cubicBezTo>
                    <a:pt x="8956" y="3020"/>
                    <a:pt x="8951" y="3036"/>
                    <a:pt x="8942" y="3049"/>
                  </a:cubicBezTo>
                  <a:cubicBezTo>
                    <a:pt x="8933" y="3061"/>
                    <a:pt x="8923" y="3072"/>
                    <a:pt x="8911" y="3080"/>
                  </a:cubicBezTo>
                  <a:cubicBezTo>
                    <a:pt x="8860" y="3112"/>
                    <a:pt x="8804" y="3137"/>
                    <a:pt x="8741" y="3156"/>
                  </a:cubicBezTo>
                  <a:cubicBezTo>
                    <a:pt x="8679" y="3176"/>
                    <a:pt x="8614" y="3185"/>
                    <a:pt x="8545" y="3185"/>
                  </a:cubicBezTo>
                  <a:cubicBezTo>
                    <a:pt x="8458" y="3185"/>
                    <a:pt x="8377" y="3170"/>
                    <a:pt x="8301" y="3138"/>
                  </a:cubicBezTo>
                  <a:cubicBezTo>
                    <a:pt x="8226" y="3107"/>
                    <a:pt x="8159" y="3063"/>
                    <a:pt x="8103" y="3006"/>
                  </a:cubicBezTo>
                  <a:cubicBezTo>
                    <a:pt x="8047" y="2950"/>
                    <a:pt x="8003" y="2884"/>
                    <a:pt x="7971" y="2811"/>
                  </a:cubicBezTo>
                  <a:cubicBezTo>
                    <a:pt x="7939" y="2736"/>
                    <a:pt x="7923" y="2655"/>
                    <a:pt x="7923" y="2568"/>
                  </a:cubicBezTo>
                  <a:cubicBezTo>
                    <a:pt x="7923" y="2482"/>
                    <a:pt x="7939" y="2401"/>
                    <a:pt x="7971" y="2327"/>
                  </a:cubicBezTo>
                  <a:cubicBezTo>
                    <a:pt x="8003" y="2253"/>
                    <a:pt x="8047" y="2187"/>
                    <a:pt x="8103" y="2131"/>
                  </a:cubicBezTo>
                  <a:cubicBezTo>
                    <a:pt x="8159" y="2075"/>
                    <a:pt x="8226" y="2030"/>
                    <a:pt x="8301" y="1999"/>
                  </a:cubicBezTo>
                  <a:cubicBezTo>
                    <a:pt x="8377" y="1967"/>
                    <a:pt x="8458" y="1951"/>
                    <a:pt x="8545" y="1951"/>
                  </a:cubicBezTo>
                  <a:close/>
                  <a:moveTo>
                    <a:pt x="4186" y="3610"/>
                  </a:moveTo>
                  <a:cubicBezTo>
                    <a:pt x="4224" y="3610"/>
                    <a:pt x="4257" y="3623"/>
                    <a:pt x="4284" y="3648"/>
                  </a:cubicBezTo>
                  <a:cubicBezTo>
                    <a:pt x="4310" y="3674"/>
                    <a:pt x="4322" y="3706"/>
                    <a:pt x="4322" y="3745"/>
                  </a:cubicBezTo>
                  <a:cubicBezTo>
                    <a:pt x="4322" y="3782"/>
                    <a:pt x="4310" y="3813"/>
                    <a:pt x="4284" y="3837"/>
                  </a:cubicBezTo>
                  <a:cubicBezTo>
                    <a:pt x="4257" y="3861"/>
                    <a:pt x="4224" y="3873"/>
                    <a:pt x="4186" y="3873"/>
                  </a:cubicBezTo>
                  <a:lnTo>
                    <a:pt x="3386" y="3873"/>
                  </a:lnTo>
                  <a:lnTo>
                    <a:pt x="3386" y="4413"/>
                  </a:lnTo>
                  <a:lnTo>
                    <a:pt x="4063" y="4413"/>
                  </a:lnTo>
                  <a:cubicBezTo>
                    <a:pt x="4102" y="4413"/>
                    <a:pt x="4134" y="4425"/>
                    <a:pt x="4160" y="4451"/>
                  </a:cubicBezTo>
                  <a:cubicBezTo>
                    <a:pt x="4186" y="4477"/>
                    <a:pt x="4200" y="4509"/>
                    <a:pt x="4200" y="4549"/>
                  </a:cubicBezTo>
                  <a:cubicBezTo>
                    <a:pt x="4200" y="4589"/>
                    <a:pt x="4186" y="4619"/>
                    <a:pt x="4160" y="4643"/>
                  </a:cubicBezTo>
                  <a:cubicBezTo>
                    <a:pt x="4134" y="4666"/>
                    <a:pt x="4102" y="4678"/>
                    <a:pt x="4063" y="4678"/>
                  </a:cubicBezTo>
                  <a:lnTo>
                    <a:pt x="3386" y="4678"/>
                  </a:lnTo>
                  <a:lnTo>
                    <a:pt x="3386" y="5264"/>
                  </a:lnTo>
                  <a:lnTo>
                    <a:pt x="4186" y="5264"/>
                  </a:lnTo>
                  <a:cubicBezTo>
                    <a:pt x="4224" y="5264"/>
                    <a:pt x="4257" y="5277"/>
                    <a:pt x="4284" y="5303"/>
                  </a:cubicBezTo>
                  <a:cubicBezTo>
                    <a:pt x="4310" y="5331"/>
                    <a:pt x="4322" y="5360"/>
                    <a:pt x="4322" y="5396"/>
                  </a:cubicBezTo>
                  <a:cubicBezTo>
                    <a:pt x="4322" y="5434"/>
                    <a:pt x="4310" y="5466"/>
                    <a:pt x="4284" y="5490"/>
                  </a:cubicBezTo>
                  <a:cubicBezTo>
                    <a:pt x="4257" y="5515"/>
                    <a:pt x="4224" y="5526"/>
                    <a:pt x="4186" y="5526"/>
                  </a:cubicBezTo>
                  <a:lnTo>
                    <a:pt x="3239" y="5526"/>
                  </a:lnTo>
                  <a:cubicBezTo>
                    <a:pt x="3201" y="5526"/>
                    <a:pt x="3168" y="5514"/>
                    <a:pt x="3140" y="5487"/>
                  </a:cubicBezTo>
                  <a:cubicBezTo>
                    <a:pt x="3113" y="5461"/>
                    <a:pt x="3099" y="5428"/>
                    <a:pt x="3099" y="5387"/>
                  </a:cubicBezTo>
                  <a:lnTo>
                    <a:pt x="3099" y="3750"/>
                  </a:lnTo>
                  <a:cubicBezTo>
                    <a:pt x="3099" y="3710"/>
                    <a:pt x="3113" y="3676"/>
                    <a:pt x="3140" y="3650"/>
                  </a:cubicBezTo>
                  <a:cubicBezTo>
                    <a:pt x="3168" y="3623"/>
                    <a:pt x="3201" y="3610"/>
                    <a:pt x="3239" y="3610"/>
                  </a:cubicBezTo>
                  <a:close/>
                  <a:moveTo>
                    <a:pt x="2529" y="3611"/>
                  </a:moveTo>
                  <a:cubicBezTo>
                    <a:pt x="2566" y="3611"/>
                    <a:pt x="2596" y="3622"/>
                    <a:pt x="2618" y="3647"/>
                  </a:cubicBezTo>
                  <a:cubicBezTo>
                    <a:pt x="2641" y="3671"/>
                    <a:pt x="2653" y="3702"/>
                    <a:pt x="2653" y="3739"/>
                  </a:cubicBezTo>
                  <a:lnTo>
                    <a:pt x="2653" y="5388"/>
                  </a:lnTo>
                  <a:cubicBezTo>
                    <a:pt x="2653" y="5428"/>
                    <a:pt x="2639" y="5461"/>
                    <a:pt x="2613" y="5487"/>
                  </a:cubicBezTo>
                  <a:cubicBezTo>
                    <a:pt x="2586" y="5514"/>
                    <a:pt x="2553" y="5527"/>
                    <a:pt x="2513" y="5527"/>
                  </a:cubicBezTo>
                  <a:cubicBezTo>
                    <a:pt x="2495" y="5527"/>
                    <a:pt x="2475" y="5524"/>
                    <a:pt x="2454" y="5516"/>
                  </a:cubicBezTo>
                  <a:cubicBezTo>
                    <a:pt x="2433" y="5509"/>
                    <a:pt x="2417" y="5499"/>
                    <a:pt x="2406" y="5486"/>
                  </a:cubicBezTo>
                  <a:lnTo>
                    <a:pt x="1344" y="4108"/>
                  </a:lnTo>
                  <a:lnTo>
                    <a:pt x="1344" y="5402"/>
                  </a:lnTo>
                  <a:cubicBezTo>
                    <a:pt x="1344" y="5436"/>
                    <a:pt x="1332" y="5466"/>
                    <a:pt x="1308" y="5490"/>
                  </a:cubicBezTo>
                  <a:lnTo>
                    <a:pt x="1308" y="5491"/>
                  </a:lnTo>
                  <a:cubicBezTo>
                    <a:pt x="1284" y="5515"/>
                    <a:pt x="1254" y="5527"/>
                    <a:pt x="1218" y="5527"/>
                  </a:cubicBezTo>
                  <a:cubicBezTo>
                    <a:pt x="1179" y="5527"/>
                    <a:pt x="1149" y="5515"/>
                    <a:pt x="1126" y="5491"/>
                  </a:cubicBezTo>
                  <a:cubicBezTo>
                    <a:pt x="1103" y="5466"/>
                    <a:pt x="1092" y="5436"/>
                    <a:pt x="1092" y="5402"/>
                  </a:cubicBezTo>
                  <a:lnTo>
                    <a:pt x="1092" y="3750"/>
                  </a:lnTo>
                  <a:cubicBezTo>
                    <a:pt x="1092" y="3708"/>
                    <a:pt x="1106" y="3674"/>
                    <a:pt x="1133" y="3648"/>
                  </a:cubicBezTo>
                  <a:cubicBezTo>
                    <a:pt x="1161" y="3623"/>
                    <a:pt x="1193" y="3611"/>
                    <a:pt x="1232" y="3611"/>
                  </a:cubicBezTo>
                  <a:cubicBezTo>
                    <a:pt x="1251" y="3611"/>
                    <a:pt x="1273" y="3614"/>
                    <a:pt x="1296" y="3622"/>
                  </a:cubicBezTo>
                  <a:cubicBezTo>
                    <a:pt x="1319" y="3631"/>
                    <a:pt x="1336" y="3643"/>
                    <a:pt x="1346" y="3660"/>
                  </a:cubicBezTo>
                  <a:lnTo>
                    <a:pt x="2403" y="5035"/>
                  </a:lnTo>
                  <a:lnTo>
                    <a:pt x="2403" y="3739"/>
                  </a:lnTo>
                  <a:cubicBezTo>
                    <a:pt x="2403" y="3702"/>
                    <a:pt x="2415" y="3671"/>
                    <a:pt x="2439" y="3647"/>
                  </a:cubicBezTo>
                  <a:cubicBezTo>
                    <a:pt x="2463" y="3622"/>
                    <a:pt x="2493" y="3611"/>
                    <a:pt x="2529" y="3611"/>
                  </a:cubicBezTo>
                  <a:close/>
                  <a:moveTo>
                    <a:pt x="6840" y="3603"/>
                  </a:moveTo>
                  <a:cubicBezTo>
                    <a:pt x="6877" y="3603"/>
                    <a:pt x="6910" y="3615"/>
                    <a:pt x="6942" y="3642"/>
                  </a:cubicBezTo>
                  <a:cubicBezTo>
                    <a:pt x="6973" y="3668"/>
                    <a:pt x="6988" y="3705"/>
                    <a:pt x="6988" y="3750"/>
                  </a:cubicBezTo>
                  <a:cubicBezTo>
                    <a:pt x="6988" y="3763"/>
                    <a:pt x="6985" y="3778"/>
                    <a:pt x="6980" y="3796"/>
                  </a:cubicBezTo>
                  <a:lnTo>
                    <a:pt x="6419" y="5439"/>
                  </a:lnTo>
                  <a:cubicBezTo>
                    <a:pt x="6410" y="5467"/>
                    <a:pt x="6393" y="5489"/>
                    <a:pt x="6369" y="5502"/>
                  </a:cubicBezTo>
                  <a:cubicBezTo>
                    <a:pt x="6346" y="5517"/>
                    <a:pt x="6320" y="5525"/>
                    <a:pt x="6295" y="5527"/>
                  </a:cubicBezTo>
                  <a:cubicBezTo>
                    <a:pt x="6269" y="5527"/>
                    <a:pt x="6244" y="5519"/>
                    <a:pt x="6219" y="5506"/>
                  </a:cubicBezTo>
                  <a:cubicBezTo>
                    <a:pt x="6192" y="5491"/>
                    <a:pt x="6174" y="5469"/>
                    <a:pt x="6161" y="5439"/>
                  </a:cubicBezTo>
                  <a:lnTo>
                    <a:pt x="5743" y="4461"/>
                  </a:lnTo>
                  <a:lnTo>
                    <a:pt x="5326" y="5439"/>
                  </a:lnTo>
                  <a:cubicBezTo>
                    <a:pt x="5311" y="5469"/>
                    <a:pt x="5292" y="5491"/>
                    <a:pt x="5267" y="5506"/>
                  </a:cubicBezTo>
                  <a:cubicBezTo>
                    <a:pt x="5242" y="5519"/>
                    <a:pt x="5216" y="5527"/>
                    <a:pt x="5189" y="5527"/>
                  </a:cubicBezTo>
                  <a:cubicBezTo>
                    <a:pt x="5165" y="5525"/>
                    <a:pt x="5142" y="5517"/>
                    <a:pt x="5118" y="5502"/>
                  </a:cubicBezTo>
                  <a:cubicBezTo>
                    <a:pt x="5094" y="5489"/>
                    <a:pt x="5078" y="5467"/>
                    <a:pt x="5069" y="5439"/>
                  </a:cubicBezTo>
                  <a:lnTo>
                    <a:pt x="4507" y="3796"/>
                  </a:lnTo>
                  <a:cubicBezTo>
                    <a:pt x="4501" y="3778"/>
                    <a:pt x="4499" y="3763"/>
                    <a:pt x="4499" y="3750"/>
                  </a:cubicBezTo>
                  <a:cubicBezTo>
                    <a:pt x="4499" y="3705"/>
                    <a:pt x="4515" y="3668"/>
                    <a:pt x="4548" y="3642"/>
                  </a:cubicBezTo>
                  <a:cubicBezTo>
                    <a:pt x="4581" y="3615"/>
                    <a:pt x="4614" y="3603"/>
                    <a:pt x="4649" y="3603"/>
                  </a:cubicBezTo>
                  <a:cubicBezTo>
                    <a:pt x="4678" y="3603"/>
                    <a:pt x="4706" y="3610"/>
                    <a:pt x="4730" y="3626"/>
                  </a:cubicBezTo>
                  <a:cubicBezTo>
                    <a:pt x="4755" y="3640"/>
                    <a:pt x="4771" y="3663"/>
                    <a:pt x="4780" y="3693"/>
                  </a:cubicBezTo>
                  <a:lnTo>
                    <a:pt x="5232" y="5039"/>
                  </a:lnTo>
                  <a:lnTo>
                    <a:pt x="5621" y="4087"/>
                  </a:lnTo>
                  <a:cubicBezTo>
                    <a:pt x="5634" y="4059"/>
                    <a:pt x="5652" y="4038"/>
                    <a:pt x="5675" y="4022"/>
                  </a:cubicBezTo>
                  <a:cubicBezTo>
                    <a:pt x="5695" y="4006"/>
                    <a:pt x="5717" y="3999"/>
                    <a:pt x="5742" y="3999"/>
                  </a:cubicBezTo>
                  <a:cubicBezTo>
                    <a:pt x="5746" y="3999"/>
                    <a:pt x="5749" y="3999"/>
                    <a:pt x="5753" y="4000"/>
                  </a:cubicBezTo>
                  <a:cubicBezTo>
                    <a:pt x="5756" y="3999"/>
                    <a:pt x="5760" y="3999"/>
                    <a:pt x="5763" y="3999"/>
                  </a:cubicBezTo>
                  <a:cubicBezTo>
                    <a:pt x="5788" y="3999"/>
                    <a:pt x="5811" y="4006"/>
                    <a:pt x="5831" y="4022"/>
                  </a:cubicBezTo>
                  <a:cubicBezTo>
                    <a:pt x="5854" y="4038"/>
                    <a:pt x="5871" y="4059"/>
                    <a:pt x="5881" y="4087"/>
                  </a:cubicBezTo>
                  <a:lnTo>
                    <a:pt x="6258" y="5030"/>
                  </a:lnTo>
                  <a:lnTo>
                    <a:pt x="6706" y="3693"/>
                  </a:lnTo>
                  <a:cubicBezTo>
                    <a:pt x="6715" y="3663"/>
                    <a:pt x="6732" y="3640"/>
                    <a:pt x="6758" y="3626"/>
                  </a:cubicBezTo>
                  <a:cubicBezTo>
                    <a:pt x="6784" y="3610"/>
                    <a:pt x="6811" y="3603"/>
                    <a:pt x="6840" y="3603"/>
                  </a:cubicBezTo>
                  <a:close/>
                  <a:moveTo>
                    <a:pt x="7834" y="3583"/>
                  </a:moveTo>
                  <a:cubicBezTo>
                    <a:pt x="7949" y="3583"/>
                    <a:pt x="8056" y="3600"/>
                    <a:pt x="8157" y="3637"/>
                  </a:cubicBezTo>
                  <a:cubicBezTo>
                    <a:pt x="8258" y="3672"/>
                    <a:pt x="8339" y="3721"/>
                    <a:pt x="8401" y="3780"/>
                  </a:cubicBezTo>
                  <a:cubicBezTo>
                    <a:pt x="8444" y="3819"/>
                    <a:pt x="8466" y="3860"/>
                    <a:pt x="8466" y="3904"/>
                  </a:cubicBezTo>
                  <a:cubicBezTo>
                    <a:pt x="8466" y="3937"/>
                    <a:pt x="8454" y="3967"/>
                    <a:pt x="8427" y="3995"/>
                  </a:cubicBezTo>
                  <a:cubicBezTo>
                    <a:pt x="8401" y="4024"/>
                    <a:pt x="8370" y="4038"/>
                    <a:pt x="8336" y="4038"/>
                  </a:cubicBezTo>
                  <a:cubicBezTo>
                    <a:pt x="8309" y="4038"/>
                    <a:pt x="8288" y="4031"/>
                    <a:pt x="8269" y="4016"/>
                  </a:cubicBezTo>
                  <a:cubicBezTo>
                    <a:pt x="8241" y="3985"/>
                    <a:pt x="8201" y="3956"/>
                    <a:pt x="8151" y="3932"/>
                  </a:cubicBezTo>
                  <a:cubicBezTo>
                    <a:pt x="8102" y="3907"/>
                    <a:pt x="8050" y="3888"/>
                    <a:pt x="7995" y="3870"/>
                  </a:cubicBezTo>
                  <a:cubicBezTo>
                    <a:pt x="7939" y="3854"/>
                    <a:pt x="7885" y="3846"/>
                    <a:pt x="7834" y="3846"/>
                  </a:cubicBezTo>
                  <a:cubicBezTo>
                    <a:pt x="7752" y="3846"/>
                    <a:pt x="7682" y="3857"/>
                    <a:pt x="7624" y="3880"/>
                  </a:cubicBezTo>
                  <a:cubicBezTo>
                    <a:pt x="7564" y="3902"/>
                    <a:pt x="7520" y="3935"/>
                    <a:pt x="7489" y="3973"/>
                  </a:cubicBezTo>
                  <a:cubicBezTo>
                    <a:pt x="7458" y="4012"/>
                    <a:pt x="7443" y="4058"/>
                    <a:pt x="7443" y="4112"/>
                  </a:cubicBezTo>
                  <a:cubicBezTo>
                    <a:pt x="7443" y="4174"/>
                    <a:pt x="7460" y="4225"/>
                    <a:pt x="7496" y="4265"/>
                  </a:cubicBezTo>
                  <a:cubicBezTo>
                    <a:pt x="7531" y="4305"/>
                    <a:pt x="7582" y="4337"/>
                    <a:pt x="7646" y="4363"/>
                  </a:cubicBezTo>
                  <a:cubicBezTo>
                    <a:pt x="7710" y="4387"/>
                    <a:pt x="7782" y="4409"/>
                    <a:pt x="7864" y="4429"/>
                  </a:cubicBezTo>
                  <a:cubicBezTo>
                    <a:pt x="7965" y="4451"/>
                    <a:pt x="8054" y="4476"/>
                    <a:pt x="8134" y="4503"/>
                  </a:cubicBezTo>
                  <a:cubicBezTo>
                    <a:pt x="8213" y="4531"/>
                    <a:pt x="8281" y="4565"/>
                    <a:pt x="8336" y="4609"/>
                  </a:cubicBezTo>
                  <a:cubicBezTo>
                    <a:pt x="8391" y="4651"/>
                    <a:pt x="8432" y="4705"/>
                    <a:pt x="8462" y="4769"/>
                  </a:cubicBezTo>
                  <a:cubicBezTo>
                    <a:pt x="8490" y="4833"/>
                    <a:pt x="8505" y="4912"/>
                    <a:pt x="8505" y="5007"/>
                  </a:cubicBezTo>
                  <a:cubicBezTo>
                    <a:pt x="8505" y="5117"/>
                    <a:pt x="8474" y="5213"/>
                    <a:pt x="8412" y="5294"/>
                  </a:cubicBezTo>
                  <a:lnTo>
                    <a:pt x="8411" y="5294"/>
                  </a:lnTo>
                  <a:cubicBezTo>
                    <a:pt x="8349" y="5376"/>
                    <a:pt x="8268" y="5441"/>
                    <a:pt x="8166" y="5486"/>
                  </a:cubicBezTo>
                  <a:cubicBezTo>
                    <a:pt x="8066" y="5532"/>
                    <a:pt x="7952" y="5555"/>
                    <a:pt x="7829" y="5555"/>
                  </a:cubicBezTo>
                  <a:cubicBezTo>
                    <a:pt x="7697" y="5555"/>
                    <a:pt x="7580" y="5537"/>
                    <a:pt x="7477" y="5500"/>
                  </a:cubicBezTo>
                  <a:cubicBezTo>
                    <a:pt x="7376" y="5463"/>
                    <a:pt x="7278" y="5403"/>
                    <a:pt x="7184" y="5319"/>
                  </a:cubicBezTo>
                  <a:cubicBezTo>
                    <a:pt x="7165" y="5304"/>
                    <a:pt x="7150" y="5287"/>
                    <a:pt x="7140" y="5265"/>
                  </a:cubicBezTo>
                  <a:cubicBezTo>
                    <a:pt x="7130" y="5245"/>
                    <a:pt x="7125" y="5223"/>
                    <a:pt x="7125" y="5201"/>
                  </a:cubicBezTo>
                  <a:cubicBezTo>
                    <a:pt x="7125" y="5167"/>
                    <a:pt x="7138" y="5135"/>
                    <a:pt x="7163" y="5109"/>
                  </a:cubicBezTo>
                  <a:cubicBezTo>
                    <a:pt x="7188" y="5081"/>
                    <a:pt x="7220" y="5067"/>
                    <a:pt x="7259" y="5067"/>
                  </a:cubicBezTo>
                  <a:cubicBezTo>
                    <a:pt x="7287" y="5067"/>
                    <a:pt x="7315" y="5077"/>
                    <a:pt x="7341" y="5097"/>
                  </a:cubicBezTo>
                  <a:cubicBezTo>
                    <a:pt x="7410" y="5161"/>
                    <a:pt x="7483" y="5209"/>
                    <a:pt x="7559" y="5243"/>
                  </a:cubicBezTo>
                  <a:cubicBezTo>
                    <a:pt x="7634" y="5276"/>
                    <a:pt x="7723" y="5292"/>
                    <a:pt x="7825" y="5292"/>
                  </a:cubicBezTo>
                  <a:cubicBezTo>
                    <a:pt x="7899" y="5292"/>
                    <a:pt x="7966" y="5280"/>
                    <a:pt x="8027" y="5256"/>
                  </a:cubicBezTo>
                  <a:cubicBezTo>
                    <a:pt x="8088" y="5232"/>
                    <a:pt x="8137" y="5200"/>
                    <a:pt x="8173" y="5160"/>
                  </a:cubicBezTo>
                  <a:cubicBezTo>
                    <a:pt x="8210" y="5120"/>
                    <a:pt x="8228" y="5073"/>
                    <a:pt x="8228" y="5021"/>
                  </a:cubicBezTo>
                  <a:cubicBezTo>
                    <a:pt x="8228" y="4955"/>
                    <a:pt x="8210" y="4900"/>
                    <a:pt x="8172" y="4858"/>
                  </a:cubicBezTo>
                  <a:cubicBezTo>
                    <a:pt x="8134" y="4815"/>
                    <a:pt x="8080" y="4779"/>
                    <a:pt x="8011" y="4750"/>
                  </a:cubicBezTo>
                  <a:cubicBezTo>
                    <a:pt x="7940" y="4723"/>
                    <a:pt x="7856" y="4698"/>
                    <a:pt x="7758" y="4678"/>
                  </a:cubicBezTo>
                  <a:cubicBezTo>
                    <a:pt x="7666" y="4662"/>
                    <a:pt x="7584" y="4639"/>
                    <a:pt x="7512" y="4610"/>
                  </a:cubicBezTo>
                  <a:cubicBezTo>
                    <a:pt x="7440" y="4581"/>
                    <a:pt x="7379" y="4543"/>
                    <a:pt x="7327" y="4499"/>
                  </a:cubicBezTo>
                  <a:cubicBezTo>
                    <a:pt x="7276" y="4454"/>
                    <a:pt x="7237" y="4401"/>
                    <a:pt x="7210" y="4338"/>
                  </a:cubicBezTo>
                  <a:cubicBezTo>
                    <a:pt x="7182" y="4277"/>
                    <a:pt x="7168" y="4205"/>
                    <a:pt x="7168" y="4122"/>
                  </a:cubicBezTo>
                  <a:cubicBezTo>
                    <a:pt x="7168" y="4011"/>
                    <a:pt x="7198" y="3915"/>
                    <a:pt x="7257" y="3835"/>
                  </a:cubicBezTo>
                  <a:cubicBezTo>
                    <a:pt x="7315" y="3755"/>
                    <a:pt x="7394" y="3693"/>
                    <a:pt x="7495" y="3648"/>
                  </a:cubicBezTo>
                  <a:cubicBezTo>
                    <a:pt x="7595" y="3605"/>
                    <a:pt x="7709" y="3583"/>
                    <a:pt x="7834" y="3583"/>
                  </a:cubicBezTo>
                  <a:close/>
                  <a:moveTo>
                    <a:pt x="7350" y="5791"/>
                  </a:moveTo>
                  <a:cubicBezTo>
                    <a:pt x="7396" y="5791"/>
                    <a:pt x="7433" y="5827"/>
                    <a:pt x="7433" y="5873"/>
                  </a:cubicBezTo>
                  <a:cubicBezTo>
                    <a:pt x="7433" y="5918"/>
                    <a:pt x="7396" y="5954"/>
                    <a:pt x="7350" y="5954"/>
                  </a:cubicBezTo>
                  <a:lnTo>
                    <a:pt x="1965" y="5954"/>
                  </a:lnTo>
                  <a:cubicBezTo>
                    <a:pt x="1920" y="5954"/>
                    <a:pt x="1884" y="5918"/>
                    <a:pt x="1884" y="5873"/>
                  </a:cubicBezTo>
                  <a:cubicBezTo>
                    <a:pt x="1884" y="5827"/>
                    <a:pt x="1920" y="5791"/>
                    <a:pt x="1965" y="5791"/>
                  </a:cubicBezTo>
                  <a:close/>
                  <a:moveTo>
                    <a:pt x="0" y="0"/>
                  </a:moveTo>
                  <a:lnTo>
                    <a:pt x="0" y="7838"/>
                  </a:lnTo>
                  <a:lnTo>
                    <a:pt x="5802" y="7838"/>
                  </a:lnTo>
                  <a:lnTo>
                    <a:pt x="7444" y="10027"/>
                  </a:lnTo>
                  <a:lnTo>
                    <a:pt x="7079" y="7838"/>
                  </a:lnTo>
                  <a:lnTo>
                    <a:pt x="9720" y="7838"/>
                  </a:lnTo>
                  <a:lnTo>
                    <a:pt x="97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7" name="Google Shape;997;p39"/>
            <p:cNvSpPr/>
            <p:nvPr/>
          </p:nvSpPr>
          <p:spPr>
            <a:xfrm>
              <a:off x="5367304" y="907038"/>
              <a:ext cx="44099" cy="58200"/>
            </a:xfrm>
            <a:custGeom>
              <a:avLst/>
              <a:gdLst/>
              <a:ahLst/>
              <a:cxnLst/>
              <a:rect l="l" t="t" r="r" b="b"/>
              <a:pathLst>
                <a:path w="910" h="1201" extrusionOk="0">
                  <a:moveTo>
                    <a:pt x="503" y="169"/>
                  </a:moveTo>
                  <a:cubicBezTo>
                    <a:pt x="552" y="169"/>
                    <a:pt x="591" y="182"/>
                    <a:pt x="620" y="209"/>
                  </a:cubicBezTo>
                  <a:cubicBezTo>
                    <a:pt x="648" y="236"/>
                    <a:pt x="662" y="276"/>
                    <a:pt x="662" y="330"/>
                  </a:cubicBezTo>
                  <a:cubicBezTo>
                    <a:pt x="662" y="384"/>
                    <a:pt x="647" y="423"/>
                    <a:pt x="615" y="449"/>
                  </a:cubicBezTo>
                  <a:cubicBezTo>
                    <a:pt x="584" y="475"/>
                    <a:pt x="548" y="490"/>
                    <a:pt x="507" y="491"/>
                  </a:cubicBezTo>
                  <a:lnTo>
                    <a:pt x="186" y="491"/>
                  </a:lnTo>
                  <a:lnTo>
                    <a:pt x="186" y="169"/>
                  </a:lnTo>
                  <a:close/>
                  <a:moveTo>
                    <a:pt x="516" y="660"/>
                  </a:moveTo>
                  <a:cubicBezTo>
                    <a:pt x="548" y="660"/>
                    <a:pt x="579" y="664"/>
                    <a:pt x="611" y="672"/>
                  </a:cubicBezTo>
                  <a:cubicBezTo>
                    <a:pt x="643" y="681"/>
                    <a:pt x="670" y="700"/>
                    <a:pt x="692" y="726"/>
                  </a:cubicBezTo>
                  <a:cubicBezTo>
                    <a:pt x="714" y="752"/>
                    <a:pt x="724" y="792"/>
                    <a:pt x="724" y="846"/>
                  </a:cubicBezTo>
                  <a:cubicBezTo>
                    <a:pt x="724" y="909"/>
                    <a:pt x="706" y="957"/>
                    <a:pt x="669" y="989"/>
                  </a:cubicBezTo>
                  <a:cubicBezTo>
                    <a:pt x="632" y="1020"/>
                    <a:pt x="584" y="1036"/>
                    <a:pt x="526" y="1036"/>
                  </a:cubicBezTo>
                  <a:lnTo>
                    <a:pt x="186" y="1036"/>
                  </a:lnTo>
                  <a:lnTo>
                    <a:pt x="186" y="660"/>
                  </a:lnTo>
                  <a:close/>
                  <a:moveTo>
                    <a:pt x="89" y="1"/>
                  </a:moveTo>
                  <a:cubicBezTo>
                    <a:pt x="65" y="1"/>
                    <a:pt x="44" y="9"/>
                    <a:pt x="27" y="26"/>
                  </a:cubicBezTo>
                  <a:cubicBezTo>
                    <a:pt x="10" y="42"/>
                    <a:pt x="1" y="63"/>
                    <a:pt x="1" y="89"/>
                  </a:cubicBezTo>
                  <a:lnTo>
                    <a:pt x="1" y="1113"/>
                  </a:lnTo>
                  <a:cubicBezTo>
                    <a:pt x="1" y="1138"/>
                    <a:pt x="10" y="1159"/>
                    <a:pt x="27" y="1176"/>
                  </a:cubicBezTo>
                  <a:cubicBezTo>
                    <a:pt x="44" y="1192"/>
                    <a:pt x="65" y="1200"/>
                    <a:pt x="89" y="1200"/>
                  </a:cubicBezTo>
                  <a:lnTo>
                    <a:pt x="89" y="1201"/>
                  </a:lnTo>
                  <a:lnTo>
                    <a:pt x="527" y="1201"/>
                  </a:lnTo>
                  <a:cubicBezTo>
                    <a:pt x="571" y="1201"/>
                    <a:pt x="615" y="1195"/>
                    <a:pt x="660" y="1184"/>
                  </a:cubicBezTo>
                  <a:cubicBezTo>
                    <a:pt x="706" y="1173"/>
                    <a:pt x="747" y="1155"/>
                    <a:pt x="785" y="1129"/>
                  </a:cubicBezTo>
                  <a:cubicBezTo>
                    <a:pt x="822" y="1103"/>
                    <a:pt x="852" y="1066"/>
                    <a:pt x="875" y="1019"/>
                  </a:cubicBezTo>
                  <a:cubicBezTo>
                    <a:pt x="898" y="973"/>
                    <a:pt x="909" y="915"/>
                    <a:pt x="909" y="845"/>
                  </a:cubicBezTo>
                  <a:cubicBezTo>
                    <a:pt x="909" y="782"/>
                    <a:pt x="897" y="728"/>
                    <a:pt x="872" y="685"/>
                  </a:cubicBezTo>
                  <a:cubicBezTo>
                    <a:pt x="846" y="643"/>
                    <a:pt x="814" y="608"/>
                    <a:pt x="776" y="583"/>
                  </a:cubicBezTo>
                  <a:cubicBezTo>
                    <a:pt x="749" y="566"/>
                    <a:pt x="722" y="554"/>
                    <a:pt x="693" y="544"/>
                  </a:cubicBezTo>
                  <a:cubicBezTo>
                    <a:pt x="697" y="543"/>
                    <a:pt x="700" y="542"/>
                    <a:pt x="703" y="541"/>
                  </a:cubicBezTo>
                  <a:cubicBezTo>
                    <a:pt x="750" y="517"/>
                    <a:pt x="786" y="483"/>
                    <a:pt x="811" y="442"/>
                  </a:cubicBezTo>
                  <a:cubicBezTo>
                    <a:pt x="835" y="400"/>
                    <a:pt x="848" y="354"/>
                    <a:pt x="848" y="303"/>
                  </a:cubicBezTo>
                  <a:cubicBezTo>
                    <a:pt x="848" y="204"/>
                    <a:pt x="820" y="129"/>
                    <a:pt x="766" y="78"/>
                  </a:cubicBezTo>
                  <a:cubicBezTo>
                    <a:pt x="713" y="27"/>
                    <a:pt x="632" y="1"/>
                    <a:pt x="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8" name="Google Shape;998;p39"/>
            <p:cNvSpPr/>
            <p:nvPr/>
          </p:nvSpPr>
          <p:spPr>
            <a:xfrm>
              <a:off x="5421627" y="907038"/>
              <a:ext cx="46764" cy="58249"/>
            </a:xfrm>
            <a:custGeom>
              <a:avLst/>
              <a:gdLst/>
              <a:ahLst/>
              <a:cxnLst/>
              <a:rect l="l" t="t" r="r" b="b"/>
              <a:pathLst>
                <a:path w="965" h="1202" extrusionOk="0">
                  <a:moveTo>
                    <a:pt x="563" y="165"/>
                  </a:moveTo>
                  <a:cubicBezTo>
                    <a:pt x="608" y="165"/>
                    <a:pt x="646" y="184"/>
                    <a:pt x="679" y="221"/>
                  </a:cubicBezTo>
                  <a:cubicBezTo>
                    <a:pt x="711" y="258"/>
                    <a:pt x="728" y="304"/>
                    <a:pt x="728" y="359"/>
                  </a:cubicBezTo>
                  <a:cubicBezTo>
                    <a:pt x="728" y="402"/>
                    <a:pt x="720" y="441"/>
                    <a:pt x="704" y="475"/>
                  </a:cubicBezTo>
                  <a:cubicBezTo>
                    <a:pt x="689" y="510"/>
                    <a:pt x="668" y="537"/>
                    <a:pt x="644" y="557"/>
                  </a:cubicBezTo>
                  <a:cubicBezTo>
                    <a:pt x="619" y="577"/>
                    <a:pt x="594" y="588"/>
                    <a:pt x="568" y="589"/>
                  </a:cubicBezTo>
                  <a:lnTo>
                    <a:pt x="181" y="589"/>
                  </a:lnTo>
                  <a:lnTo>
                    <a:pt x="181" y="165"/>
                  </a:lnTo>
                  <a:close/>
                  <a:moveTo>
                    <a:pt x="88" y="1"/>
                  </a:moveTo>
                  <a:cubicBezTo>
                    <a:pt x="64" y="1"/>
                    <a:pt x="44" y="10"/>
                    <a:pt x="26" y="26"/>
                  </a:cubicBezTo>
                  <a:cubicBezTo>
                    <a:pt x="9" y="43"/>
                    <a:pt x="0" y="63"/>
                    <a:pt x="0" y="89"/>
                  </a:cubicBezTo>
                  <a:lnTo>
                    <a:pt x="0" y="1113"/>
                  </a:lnTo>
                  <a:cubicBezTo>
                    <a:pt x="0" y="1138"/>
                    <a:pt x="10" y="1159"/>
                    <a:pt x="31" y="1176"/>
                  </a:cubicBezTo>
                  <a:cubicBezTo>
                    <a:pt x="52" y="1192"/>
                    <a:pt x="76" y="1201"/>
                    <a:pt x="103" y="1201"/>
                  </a:cubicBezTo>
                  <a:lnTo>
                    <a:pt x="104" y="1201"/>
                  </a:lnTo>
                  <a:cubicBezTo>
                    <a:pt x="128" y="1201"/>
                    <a:pt x="147" y="1192"/>
                    <a:pt x="160" y="1176"/>
                  </a:cubicBezTo>
                  <a:cubicBezTo>
                    <a:pt x="174" y="1159"/>
                    <a:pt x="181" y="1138"/>
                    <a:pt x="181" y="1113"/>
                  </a:cubicBezTo>
                  <a:lnTo>
                    <a:pt x="181" y="737"/>
                  </a:lnTo>
                  <a:lnTo>
                    <a:pt x="520" y="737"/>
                  </a:lnTo>
                  <a:cubicBezTo>
                    <a:pt x="546" y="737"/>
                    <a:pt x="570" y="741"/>
                    <a:pt x="592" y="748"/>
                  </a:cubicBezTo>
                  <a:cubicBezTo>
                    <a:pt x="613" y="754"/>
                    <a:pt x="633" y="764"/>
                    <a:pt x="649" y="776"/>
                  </a:cubicBezTo>
                  <a:cubicBezTo>
                    <a:pt x="665" y="789"/>
                    <a:pt x="678" y="806"/>
                    <a:pt x="687" y="827"/>
                  </a:cubicBezTo>
                  <a:cubicBezTo>
                    <a:pt x="695" y="847"/>
                    <a:pt x="700" y="873"/>
                    <a:pt x="700" y="901"/>
                  </a:cubicBezTo>
                  <a:cubicBezTo>
                    <a:pt x="700" y="962"/>
                    <a:pt x="706" y="1012"/>
                    <a:pt x="716" y="1050"/>
                  </a:cubicBezTo>
                  <a:cubicBezTo>
                    <a:pt x="728" y="1088"/>
                    <a:pt x="744" y="1116"/>
                    <a:pt x="762" y="1138"/>
                  </a:cubicBezTo>
                  <a:cubicBezTo>
                    <a:pt x="782" y="1159"/>
                    <a:pt x="800" y="1176"/>
                    <a:pt x="818" y="1187"/>
                  </a:cubicBezTo>
                  <a:cubicBezTo>
                    <a:pt x="830" y="1192"/>
                    <a:pt x="843" y="1196"/>
                    <a:pt x="860" y="1200"/>
                  </a:cubicBezTo>
                  <a:cubicBezTo>
                    <a:pt x="866" y="1201"/>
                    <a:pt x="873" y="1201"/>
                    <a:pt x="879" y="1201"/>
                  </a:cubicBezTo>
                  <a:cubicBezTo>
                    <a:pt x="888" y="1201"/>
                    <a:pt x="897" y="1200"/>
                    <a:pt x="906" y="1198"/>
                  </a:cubicBezTo>
                  <a:cubicBezTo>
                    <a:pt x="921" y="1194"/>
                    <a:pt x="935" y="1185"/>
                    <a:pt x="944" y="1171"/>
                  </a:cubicBezTo>
                  <a:cubicBezTo>
                    <a:pt x="959" y="1153"/>
                    <a:pt x="965" y="1132"/>
                    <a:pt x="959" y="1109"/>
                  </a:cubicBezTo>
                  <a:cubicBezTo>
                    <a:pt x="955" y="1087"/>
                    <a:pt x="941" y="1069"/>
                    <a:pt x="921" y="1058"/>
                  </a:cubicBezTo>
                  <a:cubicBezTo>
                    <a:pt x="905" y="1050"/>
                    <a:pt x="896" y="1038"/>
                    <a:pt x="890" y="1024"/>
                  </a:cubicBezTo>
                  <a:cubicBezTo>
                    <a:pt x="885" y="1009"/>
                    <a:pt x="880" y="990"/>
                    <a:pt x="878" y="966"/>
                  </a:cubicBezTo>
                  <a:cubicBezTo>
                    <a:pt x="874" y="943"/>
                    <a:pt x="871" y="914"/>
                    <a:pt x="868" y="878"/>
                  </a:cubicBezTo>
                  <a:cubicBezTo>
                    <a:pt x="866" y="838"/>
                    <a:pt x="858" y="803"/>
                    <a:pt x="843" y="771"/>
                  </a:cubicBezTo>
                  <a:cubicBezTo>
                    <a:pt x="827" y="740"/>
                    <a:pt x="807" y="712"/>
                    <a:pt x="781" y="688"/>
                  </a:cubicBezTo>
                  <a:cubicBezTo>
                    <a:pt x="765" y="675"/>
                    <a:pt x="745" y="667"/>
                    <a:pt x="726" y="657"/>
                  </a:cubicBezTo>
                  <a:cubicBezTo>
                    <a:pt x="757" y="641"/>
                    <a:pt x="786" y="622"/>
                    <a:pt x="811" y="596"/>
                  </a:cubicBezTo>
                  <a:cubicBezTo>
                    <a:pt x="842" y="564"/>
                    <a:pt x="866" y="527"/>
                    <a:pt x="885" y="485"/>
                  </a:cubicBezTo>
                  <a:cubicBezTo>
                    <a:pt x="903" y="443"/>
                    <a:pt x="912" y="400"/>
                    <a:pt x="912" y="354"/>
                  </a:cubicBezTo>
                  <a:cubicBezTo>
                    <a:pt x="912" y="285"/>
                    <a:pt x="896" y="225"/>
                    <a:pt x="865" y="171"/>
                  </a:cubicBezTo>
                  <a:cubicBezTo>
                    <a:pt x="834" y="118"/>
                    <a:pt x="792" y="76"/>
                    <a:pt x="741" y="46"/>
                  </a:cubicBezTo>
                  <a:cubicBezTo>
                    <a:pt x="689" y="17"/>
                    <a:pt x="633" y="1"/>
                    <a:pt x="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999" name="Google Shape;999;p39"/>
            <p:cNvSpPr/>
            <p:nvPr/>
          </p:nvSpPr>
          <p:spPr>
            <a:xfrm>
              <a:off x="5478180" y="907038"/>
              <a:ext cx="37217" cy="58200"/>
            </a:xfrm>
            <a:custGeom>
              <a:avLst/>
              <a:gdLst/>
              <a:ahLst/>
              <a:cxnLst/>
              <a:rect l="l" t="t" r="r" b="b"/>
              <a:pathLst>
                <a:path w="768" h="1201" extrusionOk="0">
                  <a:moveTo>
                    <a:pt x="88" y="1"/>
                  </a:moveTo>
                  <a:cubicBezTo>
                    <a:pt x="64" y="1"/>
                    <a:pt x="44" y="9"/>
                    <a:pt x="27" y="26"/>
                  </a:cubicBezTo>
                  <a:cubicBezTo>
                    <a:pt x="10" y="43"/>
                    <a:pt x="0" y="63"/>
                    <a:pt x="0" y="89"/>
                  </a:cubicBezTo>
                  <a:lnTo>
                    <a:pt x="0" y="1113"/>
                  </a:lnTo>
                  <a:cubicBezTo>
                    <a:pt x="0" y="1138"/>
                    <a:pt x="10" y="1159"/>
                    <a:pt x="27" y="1176"/>
                  </a:cubicBezTo>
                  <a:cubicBezTo>
                    <a:pt x="44" y="1192"/>
                    <a:pt x="64" y="1201"/>
                    <a:pt x="88" y="1201"/>
                  </a:cubicBezTo>
                  <a:lnTo>
                    <a:pt x="681" y="1201"/>
                  </a:lnTo>
                  <a:cubicBezTo>
                    <a:pt x="705" y="1201"/>
                    <a:pt x="726" y="1193"/>
                    <a:pt x="742" y="1177"/>
                  </a:cubicBezTo>
                  <a:cubicBezTo>
                    <a:pt x="758" y="1162"/>
                    <a:pt x="767" y="1143"/>
                    <a:pt x="767" y="1119"/>
                  </a:cubicBezTo>
                  <a:cubicBezTo>
                    <a:pt x="767" y="1097"/>
                    <a:pt x="758" y="1077"/>
                    <a:pt x="742" y="1060"/>
                  </a:cubicBezTo>
                  <a:cubicBezTo>
                    <a:pt x="726" y="1044"/>
                    <a:pt x="705" y="1036"/>
                    <a:pt x="681" y="1036"/>
                  </a:cubicBezTo>
                  <a:lnTo>
                    <a:pt x="181" y="1036"/>
                  </a:lnTo>
                  <a:lnTo>
                    <a:pt x="181" y="669"/>
                  </a:lnTo>
                  <a:lnTo>
                    <a:pt x="603" y="669"/>
                  </a:lnTo>
                  <a:cubicBezTo>
                    <a:pt x="627" y="669"/>
                    <a:pt x="648" y="662"/>
                    <a:pt x="665" y="647"/>
                  </a:cubicBezTo>
                  <a:cubicBezTo>
                    <a:pt x="681" y="632"/>
                    <a:pt x="689" y="613"/>
                    <a:pt x="689" y="589"/>
                  </a:cubicBezTo>
                  <a:cubicBezTo>
                    <a:pt x="689" y="565"/>
                    <a:pt x="681" y="543"/>
                    <a:pt x="665" y="527"/>
                  </a:cubicBezTo>
                  <a:cubicBezTo>
                    <a:pt x="648" y="511"/>
                    <a:pt x="627" y="503"/>
                    <a:pt x="603" y="503"/>
                  </a:cubicBezTo>
                  <a:lnTo>
                    <a:pt x="181" y="503"/>
                  </a:lnTo>
                  <a:lnTo>
                    <a:pt x="181" y="165"/>
                  </a:lnTo>
                  <a:lnTo>
                    <a:pt x="681" y="165"/>
                  </a:lnTo>
                  <a:cubicBezTo>
                    <a:pt x="705" y="165"/>
                    <a:pt x="726" y="158"/>
                    <a:pt x="742" y="144"/>
                  </a:cubicBezTo>
                  <a:cubicBezTo>
                    <a:pt x="758" y="129"/>
                    <a:pt x="767" y="109"/>
                    <a:pt x="767" y="85"/>
                  </a:cubicBezTo>
                  <a:cubicBezTo>
                    <a:pt x="767" y="61"/>
                    <a:pt x="758" y="41"/>
                    <a:pt x="742" y="25"/>
                  </a:cubicBezTo>
                  <a:cubicBezTo>
                    <a:pt x="726" y="9"/>
                    <a:pt x="705"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0" name="Google Shape;1000;p39"/>
            <p:cNvSpPr/>
            <p:nvPr/>
          </p:nvSpPr>
          <p:spPr>
            <a:xfrm>
              <a:off x="5520194" y="906748"/>
              <a:ext cx="50641" cy="58830"/>
            </a:xfrm>
            <a:custGeom>
              <a:avLst/>
              <a:gdLst/>
              <a:ahLst/>
              <a:cxnLst/>
              <a:rect l="l" t="t" r="r" b="b"/>
              <a:pathLst>
                <a:path w="1045" h="1214" extrusionOk="0">
                  <a:moveTo>
                    <a:pt x="517" y="286"/>
                  </a:moveTo>
                  <a:lnTo>
                    <a:pt x="713" y="747"/>
                  </a:lnTo>
                  <a:lnTo>
                    <a:pt x="325" y="747"/>
                  </a:lnTo>
                  <a:lnTo>
                    <a:pt x="517" y="286"/>
                  </a:lnTo>
                  <a:close/>
                  <a:moveTo>
                    <a:pt x="522" y="1"/>
                  </a:moveTo>
                  <a:cubicBezTo>
                    <a:pt x="505" y="1"/>
                    <a:pt x="490" y="5"/>
                    <a:pt x="477" y="15"/>
                  </a:cubicBezTo>
                  <a:cubicBezTo>
                    <a:pt x="461" y="25"/>
                    <a:pt x="449" y="40"/>
                    <a:pt x="441" y="59"/>
                  </a:cubicBezTo>
                  <a:lnTo>
                    <a:pt x="6" y="1111"/>
                  </a:lnTo>
                  <a:cubicBezTo>
                    <a:pt x="3" y="1121"/>
                    <a:pt x="1" y="1130"/>
                    <a:pt x="1" y="1138"/>
                  </a:cubicBezTo>
                  <a:cubicBezTo>
                    <a:pt x="2" y="1160"/>
                    <a:pt x="9" y="1177"/>
                    <a:pt x="21" y="1192"/>
                  </a:cubicBezTo>
                  <a:cubicBezTo>
                    <a:pt x="34" y="1206"/>
                    <a:pt x="52" y="1214"/>
                    <a:pt x="77" y="1214"/>
                  </a:cubicBezTo>
                  <a:cubicBezTo>
                    <a:pt x="95" y="1214"/>
                    <a:pt x="111" y="1208"/>
                    <a:pt x="124" y="1198"/>
                  </a:cubicBezTo>
                  <a:cubicBezTo>
                    <a:pt x="138" y="1188"/>
                    <a:pt x="148" y="1174"/>
                    <a:pt x="155" y="1155"/>
                  </a:cubicBezTo>
                  <a:lnTo>
                    <a:pt x="256" y="912"/>
                  </a:lnTo>
                  <a:lnTo>
                    <a:pt x="782" y="912"/>
                  </a:lnTo>
                  <a:lnTo>
                    <a:pt x="885" y="1155"/>
                  </a:lnTo>
                  <a:cubicBezTo>
                    <a:pt x="892" y="1173"/>
                    <a:pt x="903" y="1186"/>
                    <a:pt x="916" y="1197"/>
                  </a:cubicBezTo>
                  <a:cubicBezTo>
                    <a:pt x="931" y="1208"/>
                    <a:pt x="947" y="1214"/>
                    <a:pt x="964" y="1214"/>
                  </a:cubicBezTo>
                  <a:cubicBezTo>
                    <a:pt x="985" y="1214"/>
                    <a:pt x="1003" y="1206"/>
                    <a:pt x="1019" y="1191"/>
                  </a:cubicBezTo>
                  <a:cubicBezTo>
                    <a:pt x="1036" y="1175"/>
                    <a:pt x="1044" y="1154"/>
                    <a:pt x="1044" y="1129"/>
                  </a:cubicBezTo>
                  <a:cubicBezTo>
                    <a:pt x="1044" y="1118"/>
                    <a:pt x="1042" y="1106"/>
                    <a:pt x="1038" y="1095"/>
                  </a:cubicBezTo>
                  <a:lnTo>
                    <a:pt x="607" y="59"/>
                  </a:lnTo>
                  <a:cubicBezTo>
                    <a:pt x="600" y="41"/>
                    <a:pt x="590" y="26"/>
                    <a:pt x="575" y="16"/>
                  </a:cubicBezTo>
                  <a:cubicBezTo>
                    <a:pt x="560" y="5"/>
                    <a:pt x="544" y="1"/>
                    <a:pt x="527" y="1"/>
                  </a:cubicBezTo>
                  <a:cubicBezTo>
                    <a:pt x="525" y="1"/>
                    <a:pt x="524" y="1"/>
                    <a:pt x="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1" name="Google Shape;1001;p39"/>
            <p:cNvSpPr/>
            <p:nvPr/>
          </p:nvSpPr>
          <p:spPr>
            <a:xfrm>
              <a:off x="5578927" y="906796"/>
              <a:ext cx="45310" cy="58540"/>
            </a:xfrm>
            <a:custGeom>
              <a:avLst/>
              <a:gdLst/>
              <a:ahLst/>
              <a:cxnLst/>
              <a:rect l="l" t="t" r="r" b="b"/>
              <a:pathLst>
                <a:path w="935" h="1208" extrusionOk="0">
                  <a:moveTo>
                    <a:pt x="845" y="1"/>
                  </a:moveTo>
                  <a:cubicBezTo>
                    <a:pt x="820" y="1"/>
                    <a:pt x="797" y="11"/>
                    <a:pt x="777" y="33"/>
                  </a:cubicBezTo>
                  <a:lnTo>
                    <a:pt x="180" y="610"/>
                  </a:lnTo>
                  <a:lnTo>
                    <a:pt x="180" y="94"/>
                  </a:lnTo>
                  <a:cubicBezTo>
                    <a:pt x="180" y="68"/>
                    <a:pt x="172" y="47"/>
                    <a:pt x="156" y="31"/>
                  </a:cubicBezTo>
                  <a:cubicBezTo>
                    <a:pt x="140" y="14"/>
                    <a:pt x="119" y="6"/>
                    <a:pt x="92" y="6"/>
                  </a:cubicBezTo>
                  <a:cubicBezTo>
                    <a:pt x="66" y="6"/>
                    <a:pt x="43" y="14"/>
                    <a:pt x="26" y="31"/>
                  </a:cubicBezTo>
                  <a:cubicBezTo>
                    <a:pt x="9" y="47"/>
                    <a:pt x="1" y="68"/>
                    <a:pt x="1" y="94"/>
                  </a:cubicBezTo>
                  <a:lnTo>
                    <a:pt x="1" y="1118"/>
                  </a:lnTo>
                  <a:cubicBezTo>
                    <a:pt x="1" y="1143"/>
                    <a:pt x="9" y="1164"/>
                    <a:pt x="25" y="1181"/>
                  </a:cubicBezTo>
                  <a:cubicBezTo>
                    <a:pt x="42" y="1197"/>
                    <a:pt x="64" y="1205"/>
                    <a:pt x="90" y="1205"/>
                  </a:cubicBezTo>
                  <a:lnTo>
                    <a:pt x="90" y="1206"/>
                  </a:lnTo>
                  <a:cubicBezTo>
                    <a:pt x="116" y="1206"/>
                    <a:pt x="138" y="1197"/>
                    <a:pt x="154" y="1181"/>
                  </a:cubicBezTo>
                  <a:cubicBezTo>
                    <a:pt x="170" y="1164"/>
                    <a:pt x="179" y="1143"/>
                    <a:pt x="180" y="1118"/>
                  </a:cubicBezTo>
                  <a:lnTo>
                    <a:pt x="180" y="823"/>
                  </a:lnTo>
                  <a:lnTo>
                    <a:pt x="365" y="648"/>
                  </a:lnTo>
                  <a:lnTo>
                    <a:pt x="773" y="1175"/>
                  </a:lnTo>
                  <a:cubicBezTo>
                    <a:pt x="789" y="1197"/>
                    <a:pt x="810" y="1207"/>
                    <a:pt x="836" y="1207"/>
                  </a:cubicBezTo>
                  <a:cubicBezTo>
                    <a:pt x="860" y="1207"/>
                    <a:pt x="883" y="1199"/>
                    <a:pt x="904" y="1183"/>
                  </a:cubicBezTo>
                  <a:cubicBezTo>
                    <a:pt x="924" y="1167"/>
                    <a:pt x="934" y="1145"/>
                    <a:pt x="934" y="1118"/>
                  </a:cubicBezTo>
                  <a:cubicBezTo>
                    <a:pt x="934" y="1096"/>
                    <a:pt x="928" y="1077"/>
                    <a:pt x="914" y="1058"/>
                  </a:cubicBezTo>
                  <a:lnTo>
                    <a:pt x="500" y="519"/>
                  </a:lnTo>
                  <a:lnTo>
                    <a:pt x="898" y="142"/>
                  </a:lnTo>
                  <a:cubicBezTo>
                    <a:pt x="915" y="125"/>
                    <a:pt x="924" y="105"/>
                    <a:pt x="924" y="84"/>
                  </a:cubicBezTo>
                  <a:cubicBezTo>
                    <a:pt x="924" y="65"/>
                    <a:pt x="916" y="47"/>
                    <a:pt x="901" y="28"/>
                  </a:cubicBezTo>
                  <a:cubicBezTo>
                    <a:pt x="886" y="10"/>
                    <a:pt x="868"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2" name="Google Shape;1002;p39"/>
            <p:cNvSpPr/>
            <p:nvPr/>
          </p:nvSpPr>
          <p:spPr>
            <a:xfrm>
              <a:off x="5633881" y="907038"/>
              <a:ext cx="8771" cy="58200"/>
            </a:xfrm>
            <a:custGeom>
              <a:avLst/>
              <a:gdLst/>
              <a:ahLst/>
              <a:cxnLst/>
              <a:rect l="l" t="t" r="r" b="b"/>
              <a:pathLst>
                <a:path w="181" h="1201" extrusionOk="0">
                  <a:moveTo>
                    <a:pt x="93" y="1"/>
                  </a:moveTo>
                  <a:cubicBezTo>
                    <a:pt x="66" y="1"/>
                    <a:pt x="43" y="9"/>
                    <a:pt x="26" y="26"/>
                  </a:cubicBezTo>
                  <a:cubicBezTo>
                    <a:pt x="9" y="43"/>
                    <a:pt x="1" y="63"/>
                    <a:pt x="1" y="89"/>
                  </a:cubicBezTo>
                  <a:lnTo>
                    <a:pt x="1" y="1113"/>
                  </a:lnTo>
                  <a:cubicBezTo>
                    <a:pt x="1" y="1138"/>
                    <a:pt x="9" y="1159"/>
                    <a:pt x="26" y="1176"/>
                  </a:cubicBezTo>
                  <a:cubicBezTo>
                    <a:pt x="42" y="1192"/>
                    <a:pt x="64" y="1201"/>
                    <a:pt x="90" y="1201"/>
                  </a:cubicBezTo>
                  <a:cubicBezTo>
                    <a:pt x="114" y="1201"/>
                    <a:pt x="135" y="1192"/>
                    <a:pt x="152" y="1176"/>
                  </a:cubicBezTo>
                  <a:cubicBezTo>
                    <a:pt x="170" y="1159"/>
                    <a:pt x="179" y="1138"/>
                    <a:pt x="180" y="1113"/>
                  </a:cubicBezTo>
                  <a:lnTo>
                    <a:pt x="180" y="89"/>
                  </a:lnTo>
                  <a:cubicBezTo>
                    <a:pt x="180" y="63"/>
                    <a:pt x="171" y="43"/>
                    <a:pt x="154" y="26"/>
                  </a:cubicBezTo>
                  <a:cubicBezTo>
                    <a:pt x="136" y="9"/>
                    <a:pt x="116"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3" name="Google Shape;1003;p39"/>
            <p:cNvSpPr/>
            <p:nvPr/>
          </p:nvSpPr>
          <p:spPr>
            <a:xfrm>
              <a:off x="5656075" y="907038"/>
              <a:ext cx="47345" cy="58200"/>
            </a:xfrm>
            <a:custGeom>
              <a:avLst/>
              <a:gdLst/>
              <a:ahLst/>
              <a:cxnLst/>
              <a:rect l="l" t="t" r="r" b="b"/>
              <a:pathLst>
                <a:path w="977" h="1201" extrusionOk="0">
                  <a:moveTo>
                    <a:pt x="87" y="1"/>
                  </a:moveTo>
                  <a:cubicBezTo>
                    <a:pt x="63" y="1"/>
                    <a:pt x="43" y="9"/>
                    <a:pt x="26" y="25"/>
                  </a:cubicBezTo>
                  <a:cubicBezTo>
                    <a:pt x="8" y="41"/>
                    <a:pt x="0" y="62"/>
                    <a:pt x="0" y="89"/>
                  </a:cubicBezTo>
                  <a:lnTo>
                    <a:pt x="0" y="1122"/>
                  </a:lnTo>
                  <a:cubicBezTo>
                    <a:pt x="0" y="1144"/>
                    <a:pt x="7" y="1162"/>
                    <a:pt x="21" y="1177"/>
                  </a:cubicBezTo>
                  <a:cubicBezTo>
                    <a:pt x="36" y="1193"/>
                    <a:pt x="54" y="1200"/>
                    <a:pt x="78" y="1200"/>
                  </a:cubicBezTo>
                  <a:cubicBezTo>
                    <a:pt x="102" y="1200"/>
                    <a:pt x="121" y="1193"/>
                    <a:pt x="135" y="1177"/>
                  </a:cubicBezTo>
                  <a:cubicBezTo>
                    <a:pt x="150" y="1162"/>
                    <a:pt x="157" y="1144"/>
                    <a:pt x="157" y="1122"/>
                  </a:cubicBezTo>
                  <a:lnTo>
                    <a:pt x="157" y="313"/>
                  </a:lnTo>
                  <a:lnTo>
                    <a:pt x="822" y="1175"/>
                  </a:lnTo>
                  <a:cubicBezTo>
                    <a:pt x="829" y="1183"/>
                    <a:pt x="839" y="1190"/>
                    <a:pt x="853" y="1194"/>
                  </a:cubicBezTo>
                  <a:cubicBezTo>
                    <a:pt x="866" y="1199"/>
                    <a:pt x="878" y="1201"/>
                    <a:pt x="890" y="1201"/>
                  </a:cubicBezTo>
                  <a:cubicBezTo>
                    <a:pt x="915" y="1201"/>
                    <a:pt x="935" y="1192"/>
                    <a:pt x="951" y="1176"/>
                  </a:cubicBezTo>
                  <a:cubicBezTo>
                    <a:pt x="969" y="1159"/>
                    <a:pt x="977" y="1138"/>
                    <a:pt x="977" y="1113"/>
                  </a:cubicBezTo>
                  <a:lnTo>
                    <a:pt x="977" y="82"/>
                  </a:lnTo>
                  <a:cubicBezTo>
                    <a:pt x="977" y="59"/>
                    <a:pt x="970" y="39"/>
                    <a:pt x="955" y="25"/>
                  </a:cubicBezTo>
                  <a:cubicBezTo>
                    <a:pt x="941" y="9"/>
                    <a:pt x="923" y="1"/>
                    <a:pt x="900" y="1"/>
                  </a:cubicBezTo>
                  <a:cubicBezTo>
                    <a:pt x="877" y="1"/>
                    <a:pt x="858" y="9"/>
                    <a:pt x="843" y="25"/>
                  </a:cubicBezTo>
                  <a:cubicBezTo>
                    <a:pt x="828" y="39"/>
                    <a:pt x="821" y="59"/>
                    <a:pt x="821" y="82"/>
                  </a:cubicBezTo>
                  <a:lnTo>
                    <a:pt x="821" y="893"/>
                  </a:lnTo>
                  <a:lnTo>
                    <a:pt x="159" y="31"/>
                  </a:lnTo>
                  <a:cubicBezTo>
                    <a:pt x="153" y="21"/>
                    <a:pt x="142" y="14"/>
                    <a:pt x="127" y="9"/>
                  </a:cubicBezTo>
                  <a:cubicBezTo>
                    <a:pt x="113" y="4"/>
                    <a:pt x="100"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4" name="Google Shape;1004;p39"/>
            <p:cNvSpPr/>
            <p:nvPr/>
          </p:nvSpPr>
          <p:spPr>
            <a:xfrm>
              <a:off x="5713742" y="906214"/>
              <a:ext cx="50108" cy="59800"/>
            </a:xfrm>
            <a:custGeom>
              <a:avLst/>
              <a:gdLst/>
              <a:ahLst/>
              <a:cxnLst/>
              <a:rect l="l" t="t" r="r" b="b"/>
              <a:pathLst>
                <a:path w="1034" h="1234" extrusionOk="0">
                  <a:moveTo>
                    <a:pt x="623" y="0"/>
                  </a:moveTo>
                  <a:cubicBezTo>
                    <a:pt x="536" y="0"/>
                    <a:pt x="455" y="16"/>
                    <a:pt x="379" y="47"/>
                  </a:cubicBezTo>
                  <a:cubicBezTo>
                    <a:pt x="305" y="79"/>
                    <a:pt x="239" y="123"/>
                    <a:pt x="181" y="180"/>
                  </a:cubicBezTo>
                  <a:cubicBezTo>
                    <a:pt x="125" y="236"/>
                    <a:pt x="81" y="301"/>
                    <a:pt x="49" y="376"/>
                  </a:cubicBezTo>
                  <a:cubicBezTo>
                    <a:pt x="17" y="450"/>
                    <a:pt x="1" y="531"/>
                    <a:pt x="1" y="617"/>
                  </a:cubicBezTo>
                  <a:cubicBezTo>
                    <a:pt x="1" y="704"/>
                    <a:pt x="17" y="785"/>
                    <a:pt x="49" y="859"/>
                  </a:cubicBezTo>
                  <a:cubicBezTo>
                    <a:pt x="81" y="933"/>
                    <a:pt x="125" y="999"/>
                    <a:pt x="181" y="1055"/>
                  </a:cubicBezTo>
                  <a:cubicBezTo>
                    <a:pt x="239" y="1112"/>
                    <a:pt x="304" y="1156"/>
                    <a:pt x="379" y="1187"/>
                  </a:cubicBezTo>
                  <a:cubicBezTo>
                    <a:pt x="455" y="1219"/>
                    <a:pt x="536" y="1234"/>
                    <a:pt x="623" y="1234"/>
                  </a:cubicBezTo>
                  <a:cubicBezTo>
                    <a:pt x="692" y="1234"/>
                    <a:pt x="757" y="1225"/>
                    <a:pt x="819" y="1205"/>
                  </a:cubicBezTo>
                  <a:cubicBezTo>
                    <a:pt x="882" y="1186"/>
                    <a:pt x="938" y="1160"/>
                    <a:pt x="989" y="1129"/>
                  </a:cubicBezTo>
                  <a:cubicBezTo>
                    <a:pt x="1001" y="1121"/>
                    <a:pt x="1011" y="1110"/>
                    <a:pt x="1020" y="1098"/>
                  </a:cubicBezTo>
                  <a:cubicBezTo>
                    <a:pt x="1029" y="1085"/>
                    <a:pt x="1034" y="1069"/>
                    <a:pt x="1034" y="1051"/>
                  </a:cubicBezTo>
                  <a:lnTo>
                    <a:pt x="1034" y="671"/>
                  </a:lnTo>
                  <a:cubicBezTo>
                    <a:pt x="1034" y="646"/>
                    <a:pt x="1026" y="625"/>
                    <a:pt x="1009" y="608"/>
                  </a:cubicBezTo>
                  <a:cubicBezTo>
                    <a:pt x="993" y="592"/>
                    <a:pt x="972" y="583"/>
                    <a:pt x="948" y="583"/>
                  </a:cubicBezTo>
                  <a:lnTo>
                    <a:pt x="652" y="583"/>
                  </a:lnTo>
                  <a:cubicBezTo>
                    <a:pt x="627" y="583"/>
                    <a:pt x="606" y="591"/>
                    <a:pt x="590" y="607"/>
                  </a:cubicBezTo>
                  <a:cubicBezTo>
                    <a:pt x="573" y="623"/>
                    <a:pt x="565" y="643"/>
                    <a:pt x="565" y="669"/>
                  </a:cubicBezTo>
                  <a:cubicBezTo>
                    <a:pt x="565" y="694"/>
                    <a:pt x="573" y="714"/>
                    <a:pt x="590" y="730"/>
                  </a:cubicBezTo>
                  <a:cubicBezTo>
                    <a:pt x="606" y="746"/>
                    <a:pt x="627" y="754"/>
                    <a:pt x="652" y="754"/>
                  </a:cubicBezTo>
                  <a:lnTo>
                    <a:pt x="849" y="754"/>
                  </a:lnTo>
                  <a:lnTo>
                    <a:pt x="849" y="1015"/>
                  </a:lnTo>
                  <a:cubicBezTo>
                    <a:pt x="821" y="1029"/>
                    <a:pt x="788" y="1041"/>
                    <a:pt x="750" y="1049"/>
                  </a:cubicBezTo>
                  <a:cubicBezTo>
                    <a:pt x="705" y="1058"/>
                    <a:pt x="663" y="1063"/>
                    <a:pt x="623" y="1063"/>
                  </a:cubicBezTo>
                  <a:cubicBezTo>
                    <a:pt x="541" y="1063"/>
                    <a:pt x="466" y="1043"/>
                    <a:pt x="400" y="1004"/>
                  </a:cubicBezTo>
                  <a:cubicBezTo>
                    <a:pt x="334" y="965"/>
                    <a:pt x="282" y="911"/>
                    <a:pt x="243" y="843"/>
                  </a:cubicBezTo>
                  <a:cubicBezTo>
                    <a:pt x="205" y="775"/>
                    <a:pt x="186" y="700"/>
                    <a:pt x="186" y="617"/>
                  </a:cubicBezTo>
                  <a:cubicBezTo>
                    <a:pt x="186" y="536"/>
                    <a:pt x="205" y="459"/>
                    <a:pt x="243" y="392"/>
                  </a:cubicBezTo>
                  <a:cubicBezTo>
                    <a:pt x="282" y="324"/>
                    <a:pt x="334" y="270"/>
                    <a:pt x="400" y="232"/>
                  </a:cubicBezTo>
                  <a:cubicBezTo>
                    <a:pt x="466" y="191"/>
                    <a:pt x="541" y="172"/>
                    <a:pt x="623" y="172"/>
                  </a:cubicBezTo>
                  <a:cubicBezTo>
                    <a:pt x="664" y="172"/>
                    <a:pt x="703" y="177"/>
                    <a:pt x="740" y="185"/>
                  </a:cubicBezTo>
                  <a:cubicBezTo>
                    <a:pt x="776" y="194"/>
                    <a:pt x="811" y="206"/>
                    <a:pt x="842" y="221"/>
                  </a:cubicBezTo>
                  <a:cubicBezTo>
                    <a:pt x="849" y="225"/>
                    <a:pt x="857" y="228"/>
                    <a:pt x="866" y="230"/>
                  </a:cubicBezTo>
                  <a:cubicBezTo>
                    <a:pt x="874" y="233"/>
                    <a:pt x="882" y="234"/>
                    <a:pt x="890" y="234"/>
                  </a:cubicBezTo>
                  <a:cubicBezTo>
                    <a:pt x="913" y="234"/>
                    <a:pt x="932" y="225"/>
                    <a:pt x="948" y="207"/>
                  </a:cubicBezTo>
                  <a:cubicBezTo>
                    <a:pt x="963" y="189"/>
                    <a:pt x="971" y="169"/>
                    <a:pt x="971" y="145"/>
                  </a:cubicBezTo>
                  <a:cubicBezTo>
                    <a:pt x="971" y="132"/>
                    <a:pt x="968" y="119"/>
                    <a:pt x="961" y="106"/>
                  </a:cubicBezTo>
                  <a:cubicBezTo>
                    <a:pt x="954" y="93"/>
                    <a:pt x="942" y="83"/>
                    <a:pt x="927" y="75"/>
                  </a:cubicBezTo>
                  <a:cubicBezTo>
                    <a:pt x="886" y="51"/>
                    <a:pt x="838" y="32"/>
                    <a:pt x="786" y="20"/>
                  </a:cubicBezTo>
                  <a:cubicBezTo>
                    <a:pt x="733" y="7"/>
                    <a:pt x="679" y="0"/>
                    <a:pt x="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5" name="Google Shape;1005;p39"/>
            <p:cNvSpPr/>
            <p:nvPr/>
          </p:nvSpPr>
          <p:spPr>
            <a:xfrm>
              <a:off x="5382714" y="986611"/>
              <a:ext cx="75695" cy="92946"/>
            </a:xfrm>
            <a:custGeom>
              <a:avLst/>
              <a:gdLst/>
              <a:ahLst/>
              <a:cxnLst/>
              <a:rect l="l" t="t" r="r" b="b"/>
              <a:pathLst>
                <a:path w="1562" h="1918" extrusionOk="0">
                  <a:moveTo>
                    <a:pt x="141" y="1"/>
                  </a:moveTo>
                  <a:cubicBezTo>
                    <a:pt x="102" y="1"/>
                    <a:pt x="70" y="13"/>
                    <a:pt x="42" y="38"/>
                  </a:cubicBezTo>
                  <a:cubicBezTo>
                    <a:pt x="15" y="65"/>
                    <a:pt x="1" y="98"/>
                    <a:pt x="1" y="140"/>
                  </a:cubicBezTo>
                  <a:lnTo>
                    <a:pt x="1" y="1792"/>
                  </a:lnTo>
                  <a:cubicBezTo>
                    <a:pt x="1" y="1826"/>
                    <a:pt x="12" y="1856"/>
                    <a:pt x="35" y="1881"/>
                  </a:cubicBezTo>
                  <a:cubicBezTo>
                    <a:pt x="58" y="1905"/>
                    <a:pt x="88" y="1917"/>
                    <a:pt x="127" y="1917"/>
                  </a:cubicBezTo>
                  <a:cubicBezTo>
                    <a:pt x="165" y="1917"/>
                    <a:pt x="193" y="1905"/>
                    <a:pt x="217" y="1881"/>
                  </a:cubicBezTo>
                  <a:cubicBezTo>
                    <a:pt x="241" y="1856"/>
                    <a:pt x="253" y="1826"/>
                    <a:pt x="253" y="1792"/>
                  </a:cubicBezTo>
                  <a:lnTo>
                    <a:pt x="253" y="498"/>
                  </a:lnTo>
                  <a:lnTo>
                    <a:pt x="1315" y="1876"/>
                  </a:lnTo>
                  <a:cubicBezTo>
                    <a:pt x="1326" y="1889"/>
                    <a:pt x="1342" y="1899"/>
                    <a:pt x="1363" y="1906"/>
                  </a:cubicBezTo>
                  <a:cubicBezTo>
                    <a:pt x="1384" y="1914"/>
                    <a:pt x="1404" y="1917"/>
                    <a:pt x="1422" y="1917"/>
                  </a:cubicBezTo>
                  <a:cubicBezTo>
                    <a:pt x="1462" y="1917"/>
                    <a:pt x="1495" y="1904"/>
                    <a:pt x="1522" y="1877"/>
                  </a:cubicBezTo>
                  <a:cubicBezTo>
                    <a:pt x="1548" y="1851"/>
                    <a:pt x="1562" y="1818"/>
                    <a:pt x="1562" y="1778"/>
                  </a:cubicBezTo>
                  <a:lnTo>
                    <a:pt x="1562" y="129"/>
                  </a:lnTo>
                  <a:cubicBezTo>
                    <a:pt x="1562" y="92"/>
                    <a:pt x="1550" y="62"/>
                    <a:pt x="1527" y="37"/>
                  </a:cubicBezTo>
                  <a:cubicBezTo>
                    <a:pt x="1505" y="12"/>
                    <a:pt x="1475" y="1"/>
                    <a:pt x="1438" y="1"/>
                  </a:cubicBezTo>
                  <a:cubicBezTo>
                    <a:pt x="1402" y="1"/>
                    <a:pt x="1372" y="12"/>
                    <a:pt x="1348" y="37"/>
                  </a:cubicBezTo>
                  <a:cubicBezTo>
                    <a:pt x="1324" y="62"/>
                    <a:pt x="1312" y="92"/>
                    <a:pt x="1312" y="129"/>
                  </a:cubicBezTo>
                  <a:lnTo>
                    <a:pt x="1312" y="1425"/>
                  </a:lnTo>
                  <a:lnTo>
                    <a:pt x="255" y="50"/>
                  </a:lnTo>
                  <a:cubicBezTo>
                    <a:pt x="245" y="34"/>
                    <a:pt x="228" y="21"/>
                    <a:pt x="205" y="13"/>
                  </a:cubicBezTo>
                  <a:cubicBezTo>
                    <a:pt x="182" y="4"/>
                    <a:pt x="160"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6" name="Google Shape;1006;p39"/>
            <p:cNvSpPr/>
            <p:nvPr/>
          </p:nvSpPr>
          <p:spPr>
            <a:xfrm>
              <a:off x="5480021" y="986611"/>
              <a:ext cx="59364" cy="92946"/>
            </a:xfrm>
            <a:custGeom>
              <a:avLst/>
              <a:gdLst/>
              <a:ahLst/>
              <a:cxnLst/>
              <a:rect l="l" t="t" r="r" b="b"/>
              <a:pathLst>
                <a:path w="1225" h="1918" extrusionOk="0">
                  <a:moveTo>
                    <a:pt x="140" y="1"/>
                  </a:moveTo>
                  <a:cubicBezTo>
                    <a:pt x="102" y="1"/>
                    <a:pt x="69" y="13"/>
                    <a:pt x="41" y="40"/>
                  </a:cubicBezTo>
                  <a:cubicBezTo>
                    <a:pt x="14" y="67"/>
                    <a:pt x="0" y="100"/>
                    <a:pt x="0" y="140"/>
                  </a:cubicBezTo>
                  <a:lnTo>
                    <a:pt x="0" y="1778"/>
                  </a:lnTo>
                  <a:cubicBezTo>
                    <a:pt x="0" y="1818"/>
                    <a:pt x="14" y="1851"/>
                    <a:pt x="41" y="1877"/>
                  </a:cubicBezTo>
                  <a:cubicBezTo>
                    <a:pt x="69" y="1904"/>
                    <a:pt x="102" y="1917"/>
                    <a:pt x="140" y="1917"/>
                  </a:cubicBezTo>
                  <a:lnTo>
                    <a:pt x="1087" y="1917"/>
                  </a:lnTo>
                  <a:cubicBezTo>
                    <a:pt x="1125" y="1917"/>
                    <a:pt x="1158" y="1905"/>
                    <a:pt x="1185" y="1880"/>
                  </a:cubicBezTo>
                  <a:cubicBezTo>
                    <a:pt x="1211" y="1856"/>
                    <a:pt x="1225" y="1824"/>
                    <a:pt x="1225" y="1786"/>
                  </a:cubicBezTo>
                  <a:cubicBezTo>
                    <a:pt x="1225" y="1750"/>
                    <a:pt x="1211" y="1721"/>
                    <a:pt x="1185" y="1694"/>
                  </a:cubicBezTo>
                  <a:cubicBezTo>
                    <a:pt x="1158" y="1667"/>
                    <a:pt x="1125" y="1654"/>
                    <a:pt x="1087" y="1654"/>
                  </a:cubicBezTo>
                  <a:lnTo>
                    <a:pt x="287" y="1654"/>
                  </a:lnTo>
                  <a:lnTo>
                    <a:pt x="287" y="1068"/>
                  </a:lnTo>
                  <a:lnTo>
                    <a:pt x="964" y="1068"/>
                  </a:lnTo>
                  <a:cubicBezTo>
                    <a:pt x="1003" y="1068"/>
                    <a:pt x="1035" y="1057"/>
                    <a:pt x="1061" y="1033"/>
                  </a:cubicBezTo>
                  <a:cubicBezTo>
                    <a:pt x="1087" y="1009"/>
                    <a:pt x="1101" y="978"/>
                    <a:pt x="1101" y="940"/>
                  </a:cubicBezTo>
                  <a:cubicBezTo>
                    <a:pt x="1101" y="901"/>
                    <a:pt x="1087" y="867"/>
                    <a:pt x="1061" y="841"/>
                  </a:cubicBezTo>
                  <a:cubicBezTo>
                    <a:pt x="1035" y="815"/>
                    <a:pt x="1003" y="803"/>
                    <a:pt x="964" y="803"/>
                  </a:cubicBezTo>
                  <a:lnTo>
                    <a:pt x="287" y="803"/>
                  </a:lnTo>
                  <a:lnTo>
                    <a:pt x="287" y="264"/>
                  </a:lnTo>
                  <a:lnTo>
                    <a:pt x="1087" y="264"/>
                  </a:lnTo>
                  <a:lnTo>
                    <a:pt x="1087" y="263"/>
                  </a:lnTo>
                  <a:cubicBezTo>
                    <a:pt x="1125" y="263"/>
                    <a:pt x="1158" y="251"/>
                    <a:pt x="1185" y="227"/>
                  </a:cubicBezTo>
                  <a:cubicBezTo>
                    <a:pt x="1211" y="204"/>
                    <a:pt x="1225" y="172"/>
                    <a:pt x="1225" y="135"/>
                  </a:cubicBezTo>
                  <a:cubicBezTo>
                    <a:pt x="1225" y="96"/>
                    <a:pt x="1211" y="65"/>
                    <a:pt x="1185" y="38"/>
                  </a:cubicBezTo>
                  <a:cubicBezTo>
                    <a:pt x="1158" y="13"/>
                    <a:pt x="1125" y="1"/>
                    <a:pt x="1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7" name="Google Shape;1007;p39"/>
            <p:cNvSpPr/>
            <p:nvPr/>
          </p:nvSpPr>
          <p:spPr>
            <a:xfrm>
              <a:off x="5547816" y="986175"/>
              <a:ext cx="120665" cy="93382"/>
            </a:xfrm>
            <a:custGeom>
              <a:avLst/>
              <a:gdLst/>
              <a:ahLst/>
              <a:cxnLst/>
              <a:rect l="l" t="t" r="r" b="b"/>
              <a:pathLst>
                <a:path w="2490" h="1927" extrusionOk="0">
                  <a:moveTo>
                    <a:pt x="151" y="1"/>
                  </a:moveTo>
                  <a:cubicBezTo>
                    <a:pt x="116" y="1"/>
                    <a:pt x="83" y="14"/>
                    <a:pt x="50" y="41"/>
                  </a:cubicBezTo>
                  <a:cubicBezTo>
                    <a:pt x="17" y="67"/>
                    <a:pt x="1" y="104"/>
                    <a:pt x="1" y="149"/>
                  </a:cubicBezTo>
                  <a:cubicBezTo>
                    <a:pt x="1" y="162"/>
                    <a:pt x="3" y="177"/>
                    <a:pt x="9" y="195"/>
                  </a:cubicBezTo>
                  <a:lnTo>
                    <a:pt x="571" y="1838"/>
                  </a:lnTo>
                  <a:cubicBezTo>
                    <a:pt x="580" y="1866"/>
                    <a:pt x="596" y="1886"/>
                    <a:pt x="620" y="1901"/>
                  </a:cubicBezTo>
                  <a:cubicBezTo>
                    <a:pt x="644" y="1916"/>
                    <a:pt x="667" y="1924"/>
                    <a:pt x="691" y="1926"/>
                  </a:cubicBezTo>
                  <a:cubicBezTo>
                    <a:pt x="718" y="1926"/>
                    <a:pt x="744" y="1918"/>
                    <a:pt x="769" y="1905"/>
                  </a:cubicBezTo>
                  <a:cubicBezTo>
                    <a:pt x="794" y="1890"/>
                    <a:pt x="813" y="1868"/>
                    <a:pt x="828" y="1838"/>
                  </a:cubicBezTo>
                  <a:lnTo>
                    <a:pt x="1245" y="860"/>
                  </a:lnTo>
                  <a:lnTo>
                    <a:pt x="1663" y="1838"/>
                  </a:lnTo>
                  <a:cubicBezTo>
                    <a:pt x="1676" y="1868"/>
                    <a:pt x="1694" y="1890"/>
                    <a:pt x="1721" y="1905"/>
                  </a:cubicBezTo>
                  <a:cubicBezTo>
                    <a:pt x="1746" y="1918"/>
                    <a:pt x="1771" y="1926"/>
                    <a:pt x="1797" y="1926"/>
                  </a:cubicBezTo>
                  <a:cubicBezTo>
                    <a:pt x="1822" y="1924"/>
                    <a:pt x="1848" y="1916"/>
                    <a:pt x="1871" y="1901"/>
                  </a:cubicBezTo>
                  <a:cubicBezTo>
                    <a:pt x="1895" y="1886"/>
                    <a:pt x="1911" y="1866"/>
                    <a:pt x="1921" y="1838"/>
                  </a:cubicBezTo>
                  <a:lnTo>
                    <a:pt x="2482" y="195"/>
                  </a:lnTo>
                  <a:cubicBezTo>
                    <a:pt x="2487" y="177"/>
                    <a:pt x="2490" y="162"/>
                    <a:pt x="2490" y="149"/>
                  </a:cubicBezTo>
                  <a:cubicBezTo>
                    <a:pt x="2490" y="104"/>
                    <a:pt x="2475" y="67"/>
                    <a:pt x="2444" y="41"/>
                  </a:cubicBezTo>
                  <a:cubicBezTo>
                    <a:pt x="2412" y="14"/>
                    <a:pt x="2379" y="1"/>
                    <a:pt x="2342" y="1"/>
                  </a:cubicBezTo>
                  <a:cubicBezTo>
                    <a:pt x="2313" y="1"/>
                    <a:pt x="2286" y="9"/>
                    <a:pt x="2260" y="25"/>
                  </a:cubicBezTo>
                  <a:cubicBezTo>
                    <a:pt x="2234" y="39"/>
                    <a:pt x="2217" y="62"/>
                    <a:pt x="2208" y="91"/>
                  </a:cubicBezTo>
                  <a:lnTo>
                    <a:pt x="1760" y="1429"/>
                  </a:lnTo>
                  <a:lnTo>
                    <a:pt x="1383" y="486"/>
                  </a:lnTo>
                  <a:cubicBezTo>
                    <a:pt x="1373" y="458"/>
                    <a:pt x="1356" y="437"/>
                    <a:pt x="1333" y="421"/>
                  </a:cubicBezTo>
                  <a:cubicBezTo>
                    <a:pt x="1311" y="405"/>
                    <a:pt x="1287" y="397"/>
                    <a:pt x="1261" y="397"/>
                  </a:cubicBezTo>
                  <a:cubicBezTo>
                    <a:pt x="1259" y="397"/>
                    <a:pt x="1257" y="398"/>
                    <a:pt x="1255" y="398"/>
                  </a:cubicBezTo>
                  <a:cubicBezTo>
                    <a:pt x="1253" y="398"/>
                    <a:pt x="1251" y="397"/>
                    <a:pt x="1249" y="397"/>
                  </a:cubicBezTo>
                  <a:cubicBezTo>
                    <a:pt x="1222" y="397"/>
                    <a:pt x="1198" y="405"/>
                    <a:pt x="1177" y="421"/>
                  </a:cubicBezTo>
                  <a:cubicBezTo>
                    <a:pt x="1154" y="437"/>
                    <a:pt x="1136" y="458"/>
                    <a:pt x="1123" y="486"/>
                  </a:cubicBezTo>
                  <a:lnTo>
                    <a:pt x="734" y="1438"/>
                  </a:lnTo>
                  <a:lnTo>
                    <a:pt x="282" y="91"/>
                  </a:lnTo>
                  <a:cubicBezTo>
                    <a:pt x="273" y="62"/>
                    <a:pt x="256" y="39"/>
                    <a:pt x="232" y="25"/>
                  </a:cubicBezTo>
                  <a:cubicBezTo>
                    <a:pt x="208" y="9"/>
                    <a:pt x="180"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8" name="Google Shape;1008;p39"/>
            <p:cNvSpPr/>
            <p:nvPr/>
          </p:nvSpPr>
          <p:spPr>
            <a:xfrm>
              <a:off x="5675023" y="985303"/>
              <a:ext cx="66923" cy="95563"/>
            </a:xfrm>
            <a:custGeom>
              <a:avLst/>
              <a:gdLst/>
              <a:ahLst/>
              <a:cxnLst/>
              <a:rect l="l" t="t" r="r" b="b"/>
              <a:pathLst>
                <a:path w="1381" h="1972" extrusionOk="0">
                  <a:moveTo>
                    <a:pt x="710" y="0"/>
                  </a:moveTo>
                  <a:cubicBezTo>
                    <a:pt x="584" y="0"/>
                    <a:pt x="471" y="22"/>
                    <a:pt x="372" y="65"/>
                  </a:cubicBezTo>
                  <a:cubicBezTo>
                    <a:pt x="271" y="110"/>
                    <a:pt x="191" y="172"/>
                    <a:pt x="132" y="252"/>
                  </a:cubicBezTo>
                  <a:cubicBezTo>
                    <a:pt x="74" y="332"/>
                    <a:pt x="45" y="428"/>
                    <a:pt x="45" y="539"/>
                  </a:cubicBezTo>
                  <a:cubicBezTo>
                    <a:pt x="45" y="622"/>
                    <a:pt x="59" y="694"/>
                    <a:pt x="87" y="755"/>
                  </a:cubicBezTo>
                  <a:cubicBezTo>
                    <a:pt x="114" y="818"/>
                    <a:pt x="153" y="871"/>
                    <a:pt x="204" y="916"/>
                  </a:cubicBezTo>
                  <a:cubicBezTo>
                    <a:pt x="255" y="960"/>
                    <a:pt x="317" y="998"/>
                    <a:pt x="389" y="1027"/>
                  </a:cubicBezTo>
                  <a:cubicBezTo>
                    <a:pt x="461" y="1056"/>
                    <a:pt x="542" y="1079"/>
                    <a:pt x="634" y="1095"/>
                  </a:cubicBezTo>
                  <a:cubicBezTo>
                    <a:pt x="732" y="1116"/>
                    <a:pt x="817" y="1140"/>
                    <a:pt x="887" y="1167"/>
                  </a:cubicBezTo>
                  <a:cubicBezTo>
                    <a:pt x="957" y="1196"/>
                    <a:pt x="1011" y="1232"/>
                    <a:pt x="1049" y="1275"/>
                  </a:cubicBezTo>
                  <a:cubicBezTo>
                    <a:pt x="1086" y="1317"/>
                    <a:pt x="1105" y="1372"/>
                    <a:pt x="1105" y="1438"/>
                  </a:cubicBezTo>
                  <a:cubicBezTo>
                    <a:pt x="1105" y="1491"/>
                    <a:pt x="1087" y="1537"/>
                    <a:pt x="1050" y="1577"/>
                  </a:cubicBezTo>
                  <a:cubicBezTo>
                    <a:pt x="1014" y="1617"/>
                    <a:pt x="964" y="1649"/>
                    <a:pt x="904" y="1673"/>
                  </a:cubicBezTo>
                  <a:cubicBezTo>
                    <a:pt x="842" y="1697"/>
                    <a:pt x="776" y="1709"/>
                    <a:pt x="702" y="1709"/>
                  </a:cubicBezTo>
                  <a:cubicBezTo>
                    <a:pt x="599" y="1709"/>
                    <a:pt x="511" y="1693"/>
                    <a:pt x="435" y="1660"/>
                  </a:cubicBezTo>
                  <a:cubicBezTo>
                    <a:pt x="359" y="1626"/>
                    <a:pt x="287" y="1578"/>
                    <a:pt x="217" y="1514"/>
                  </a:cubicBezTo>
                  <a:cubicBezTo>
                    <a:pt x="192" y="1495"/>
                    <a:pt x="164" y="1484"/>
                    <a:pt x="136" y="1484"/>
                  </a:cubicBezTo>
                  <a:cubicBezTo>
                    <a:pt x="97" y="1484"/>
                    <a:pt x="65" y="1498"/>
                    <a:pt x="40" y="1526"/>
                  </a:cubicBezTo>
                  <a:cubicBezTo>
                    <a:pt x="13" y="1553"/>
                    <a:pt x="1" y="1584"/>
                    <a:pt x="1" y="1618"/>
                  </a:cubicBezTo>
                  <a:cubicBezTo>
                    <a:pt x="1" y="1640"/>
                    <a:pt x="7" y="1662"/>
                    <a:pt x="17" y="1682"/>
                  </a:cubicBezTo>
                  <a:cubicBezTo>
                    <a:pt x="26" y="1704"/>
                    <a:pt x="41" y="1721"/>
                    <a:pt x="61" y="1736"/>
                  </a:cubicBezTo>
                  <a:cubicBezTo>
                    <a:pt x="154" y="1820"/>
                    <a:pt x="253" y="1880"/>
                    <a:pt x="354" y="1917"/>
                  </a:cubicBezTo>
                  <a:cubicBezTo>
                    <a:pt x="456" y="1954"/>
                    <a:pt x="573" y="1972"/>
                    <a:pt x="705" y="1972"/>
                  </a:cubicBezTo>
                  <a:cubicBezTo>
                    <a:pt x="829" y="1972"/>
                    <a:pt x="941" y="1949"/>
                    <a:pt x="1043" y="1903"/>
                  </a:cubicBezTo>
                  <a:cubicBezTo>
                    <a:pt x="1144" y="1858"/>
                    <a:pt x="1226" y="1793"/>
                    <a:pt x="1288" y="1711"/>
                  </a:cubicBezTo>
                  <a:cubicBezTo>
                    <a:pt x="1350" y="1630"/>
                    <a:pt x="1381" y="1534"/>
                    <a:pt x="1381" y="1424"/>
                  </a:cubicBezTo>
                  <a:cubicBezTo>
                    <a:pt x="1381" y="1329"/>
                    <a:pt x="1367" y="1250"/>
                    <a:pt x="1337" y="1186"/>
                  </a:cubicBezTo>
                  <a:cubicBezTo>
                    <a:pt x="1309" y="1122"/>
                    <a:pt x="1266" y="1069"/>
                    <a:pt x="1212" y="1026"/>
                  </a:cubicBezTo>
                  <a:cubicBezTo>
                    <a:pt x="1158" y="983"/>
                    <a:pt x="1090" y="948"/>
                    <a:pt x="1010" y="920"/>
                  </a:cubicBezTo>
                  <a:cubicBezTo>
                    <a:pt x="931" y="893"/>
                    <a:pt x="841" y="868"/>
                    <a:pt x="741" y="846"/>
                  </a:cubicBezTo>
                  <a:cubicBezTo>
                    <a:pt x="659" y="826"/>
                    <a:pt x="586" y="804"/>
                    <a:pt x="521" y="780"/>
                  </a:cubicBezTo>
                  <a:cubicBezTo>
                    <a:pt x="459" y="754"/>
                    <a:pt x="408" y="722"/>
                    <a:pt x="373" y="682"/>
                  </a:cubicBezTo>
                  <a:cubicBezTo>
                    <a:pt x="337" y="642"/>
                    <a:pt x="319" y="591"/>
                    <a:pt x="319" y="529"/>
                  </a:cubicBezTo>
                  <a:cubicBezTo>
                    <a:pt x="319" y="476"/>
                    <a:pt x="335" y="429"/>
                    <a:pt x="366" y="390"/>
                  </a:cubicBezTo>
                  <a:cubicBezTo>
                    <a:pt x="397" y="352"/>
                    <a:pt x="441" y="321"/>
                    <a:pt x="500" y="298"/>
                  </a:cubicBezTo>
                  <a:cubicBezTo>
                    <a:pt x="558" y="275"/>
                    <a:pt x="629" y="263"/>
                    <a:pt x="710" y="263"/>
                  </a:cubicBezTo>
                  <a:cubicBezTo>
                    <a:pt x="762" y="263"/>
                    <a:pt x="816" y="271"/>
                    <a:pt x="871" y="287"/>
                  </a:cubicBezTo>
                  <a:cubicBezTo>
                    <a:pt x="927" y="305"/>
                    <a:pt x="979" y="325"/>
                    <a:pt x="1028" y="349"/>
                  </a:cubicBezTo>
                  <a:cubicBezTo>
                    <a:pt x="1078" y="374"/>
                    <a:pt x="1117" y="402"/>
                    <a:pt x="1146" y="433"/>
                  </a:cubicBezTo>
                  <a:cubicBezTo>
                    <a:pt x="1165" y="448"/>
                    <a:pt x="1186" y="455"/>
                    <a:pt x="1212" y="455"/>
                  </a:cubicBezTo>
                  <a:cubicBezTo>
                    <a:pt x="1247" y="455"/>
                    <a:pt x="1277" y="441"/>
                    <a:pt x="1303" y="412"/>
                  </a:cubicBezTo>
                  <a:cubicBezTo>
                    <a:pt x="1331" y="385"/>
                    <a:pt x="1343" y="354"/>
                    <a:pt x="1343" y="321"/>
                  </a:cubicBezTo>
                  <a:cubicBezTo>
                    <a:pt x="1343" y="277"/>
                    <a:pt x="1321" y="236"/>
                    <a:pt x="1278" y="197"/>
                  </a:cubicBezTo>
                  <a:cubicBezTo>
                    <a:pt x="1215" y="138"/>
                    <a:pt x="1134" y="89"/>
                    <a:pt x="1034" y="54"/>
                  </a:cubicBezTo>
                  <a:cubicBezTo>
                    <a:pt x="933" y="19"/>
                    <a:pt x="826" y="0"/>
                    <a:pt x="7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09" name="Google Shape;1009;p39"/>
            <p:cNvSpPr/>
            <p:nvPr/>
          </p:nvSpPr>
          <p:spPr>
            <a:xfrm>
              <a:off x="5421094" y="1092255"/>
              <a:ext cx="268953" cy="7996"/>
            </a:xfrm>
            <a:custGeom>
              <a:avLst/>
              <a:gdLst/>
              <a:ahLst/>
              <a:cxnLst/>
              <a:rect l="l" t="t" r="r" b="b"/>
              <a:pathLst>
                <a:path w="5550" h="165" extrusionOk="0">
                  <a:moveTo>
                    <a:pt x="82" y="1"/>
                  </a:moveTo>
                  <a:cubicBezTo>
                    <a:pt x="37" y="1"/>
                    <a:pt x="1" y="37"/>
                    <a:pt x="1" y="83"/>
                  </a:cubicBezTo>
                  <a:cubicBezTo>
                    <a:pt x="1" y="128"/>
                    <a:pt x="37" y="164"/>
                    <a:pt x="82" y="164"/>
                  </a:cubicBezTo>
                  <a:lnTo>
                    <a:pt x="5467" y="164"/>
                  </a:lnTo>
                  <a:cubicBezTo>
                    <a:pt x="5513" y="164"/>
                    <a:pt x="5550" y="128"/>
                    <a:pt x="5550" y="83"/>
                  </a:cubicBezTo>
                  <a:cubicBezTo>
                    <a:pt x="5550" y="37"/>
                    <a:pt x="5513" y="1"/>
                    <a:pt x="5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nvGrpSpPr>
          <p:cNvPr id="1010" name="Google Shape;1010;p39"/>
          <p:cNvGrpSpPr/>
          <p:nvPr/>
        </p:nvGrpSpPr>
        <p:grpSpPr>
          <a:xfrm>
            <a:off x="3685904" y="4457911"/>
            <a:ext cx="1044763" cy="903021"/>
            <a:chOff x="4533581" y="3414639"/>
            <a:chExt cx="855031" cy="739030"/>
          </a:xfrm>
        </p:grpSpPr>
        <p:sp>
          <p:nvSpPr>
            <p:cNvPr id="1011" name="Google Shape;1011;p39"/>
            <p:cNvSpPr/>
            <p:nvPr/>
          </p:nvSpPr>
          <p:spPr>
            <a:xfrm rot="497234">
              <a:off x="4575275" y="3466937"/>
              <a:ext cx="771645" cy="634433"/>
            </a:xfrm>
            <a:custGeom>
              <a:avLst/>
              <a:gdLst/>
              <a:ahLst/>
              <a:cxnLst/>
              <a:rect l="l" t="t" r="r" b="b"/>
              <a:pathLst>
                <a:path w="15426" h="12683" extrusionOk="0">
                  <a:moveTo>
                    <a:pt x="577" y="0"/>
                  </a:moveTo>
                  <a:cubicBezTo>
                    <a:pt x="259" y="0"/>
                    <a:pt x="1" y="259"/>
                    <a:pt x="1" y="577"/>
                  </a:cubicBezTo>
                  <a:lnTo>
                    <a:pt x="1" y="8399"/>
                  </a:lnTo>
                  <a:cubicBezTo>
                    <a:pt x="1" y="8717"/>
                    <a:pt x="259" y="8975"/>
                    <a:pt x="577" y="8975"/>
                  </a:cubicBezTo>
                  <a:lnTo>
                    <a:pt x="5877" y="8975"/>
                  </a:lnTo>
                  <a:lnTo>
                    <a:pt x="4132" y="12683"/>
                  </a:lnTo>
                  <a:lnTo>
                    <a:pt x="4132" y="12683"/>
                  </a:lnTo>
                  <a:lnTo>
                    <a:pt x="7783" y="8975"/>
                  </a:lnTo>
                  <a:lnTo>
                    <a:pt x="14849" y="8975"/>
                  </a:lnTo>
                  <a:cubicBezTo>
                    <a:pt x="15168" y="8975"/>
                    <a:pt x="15425" y="8717"/>
                    <a:pt x="15425" y="8399"/>
                  </a:cubicBezTo>
                  <a:lnTo>
                    <a:pt x="15425" y="577"/>
                  </a:lnTo>
                  <a:cubicBezTo>
                    <a:pt x="15425" y="259"/>
                    <a:pt x="15168" y="0"/>
                    <a:pt x="14849" y="0"/>
                  </a:cubicBezTo>
                  <a:close/>
                </a:path>
              </a:pathLst>
            </a:custGeom>
            <a:solidFill>
              <a:schemeClr val="accent6"/>
            </a:solidFill>
            <a:ln w="38100" cap="flat" cmpd="sng">
              <a:solidFill>
                <a:schemeClr val="accent6"/>
              </a:solidFill>
              <a:prstDash val="solid"/>
              <a:round/>
              <a:headEnd type="none" w="sm" len="sm"/>
              <a:tailEnd type="none" w="sm" len="sm"/>
            </a:ln>
            <a:effectLst>
              <a:outerShdw dist="66675" dir="318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2" name="Google Shape;1012;p39"/>
            <p:cNvSpPr/>
            <p:nvPr/>
          </p:nvSpPr>
          <p:spPr>
            <a:xfrm rot="497234">
              <a:off x="4598330" y="3479008"/>
              <a:ext cx="727325" cy="598017"/>
            </a:xfrm>
            <a:custGeom>
              <a:avLst/>
              <a:gdLst/>
              <a:ahLst/>
              <a:cxnLst/>
              <a:rect l="l" t="t" r="r" b="b"/>
              <a:pathLst>
                <a:path w="14540" h="11955" extrusionOk="0">
                  <a:moveTo>
                    <a:pt x="13639" y="1220"/>
                  </a:moveTo>
                  <a:lnTo>
                    <a:pt x="13639" y="2407"/>
                  </a:lnTo>
                  <a:lnTo>
                    <a:pt x="7821" y="2407"/>
                  </a:lnTo>
                  <a:lnTo>
                    <a:pt x="7821" y="1220"/>
                  </a:lnTo>
                  <a:close/>
                  <a:moveTo>
                    <a:pt x="13384" y="3504"/>
                  </a:moveTo>
                  <a:cubicBezTo>
                    <a:pt x="13468" y="3504"/>
                    <a:pt x="13537" y="3573"/>
                    <a:pt x="13537" y="3658"/>
                  </a:cubicBezTo>
                  <a:cubicBezTo>
                    <a:pt x="13537" y="3741"/>
                    <a:pt x="13468" y="3810"/>
                    <a:pt x="13384" y="3810"/>
                  </a:cubicBezTo>
                  <a:lnTo>
                    <a:pt x="8000" y="3810"/>
                  </a:lnTo>
                  <a:cubicBezTo>
                    <a:pt x="7916" y="3810"/>
                    <a:pt x="7847" y="3741"/>
                    <a:pt x="7847" y="3658"/>
                  </a:cubicBezTo>
                  <a:cubicBezTo>
                    <a:pt x="7847" y="3573"/>
                    <a:pt x="7916" y="3504"/>
                    <a:pt x="8000" y="3504"/>
                  </a:cubicBezTo>
                  <a:close/>
                  <a:moveTo>
                    <a:pt x="13384" y="4550"/>
                  </a:moveTo>
                  <a:cubicBezTo>
                    <a:pt x="13468" y="4550"/>
                    <a:pt x="13537" y="4619"/>
                    <a:pt x="13537" y="4704"/>
                  </a:cubicBezTo>
                  <a:cubicBezTo>
                    <a:pt x="13537" y="4787"/>
                    <a:pt x="13468" y="4856"/>
                    <a:pt x="13384" y="4856"/>
                  </a:cubicBezTo>
                  <a:lnTo>
                    <a:pt x="8000" y="4856"/>
                  </a:lnTo>
                  <a:cubicBezTo>
                    <a:pt x="7916" y="4856"/>
                    <a:pt x="7847" y="4787"/>
                    <a:pt x="7847" y="4704"/>
                  </a:cubicBezTo>
                  <a:cubicBezTo>
                    <a:pt x="7847" y="4619"/>
                    <a:pt x="7916" y="4550"/>
                    <a:pt x="8000" y="4550"/>
                  </a:cubicBezTo>
                  <a:close/>
                  <a:moveTo>
                    <a:pt x="13384" y="5596"/>
                  </a:moveTo>
                  <a:cubicBezTo>
                    <a:pt x="13468" y="5596"/>
                    <a:pt x="13537" y="5665"/>
                    <a:pt x="13537" y="5750"/>
                  </a:cubicBezTo>
                  <a:cubicBezTo>
                    <a:pt x="13537" y="5833"/>
                    <a:pt x="13468" y="5903"/>
                    <a:pt x="13384" y="5903"/>
                  </a:cubicBezTo>
                  <a:lnTo>
                    <a:pt x="8000" y="5903"/>
                  </a:lnTo>
                  <a:cubicBezTo>
                    <a:pt x="7916" y="5903"/>
                    <a:pt x="7847" y="5833"/>
                    <a:pt x="7847" y="5750"/>
                  </a:cubicBezTo>
                  <a:cubicBezTo>
                    <a:pt x="7847" y="5665"/>
                    <a:pt x="7916" y="5596"/>
                    <a:pt x="8000" y="5596"/>
                  </a:cubicBezTo>
                  <a:close/>
                  <a:moveTo>
                    <a:pt x="13384" y="6642"/>
                  </a:moveTo>
                  <a:cubicBezTo>
                    <a:pt x="13468" y="6642"/>
                    <a:pt x="13537" y="6711"/>
                    <a:pt x="13537" y="6796"/>
                  </a:cubicBezTo>
                  <a:cubicBezTo>
                    <a:pt x="13537" y="6879"/>
                    <a:pt x="13468" y="6949"/>
                    <a:pt x="13384" y="6949"/>
                  </a:cubicBezTo>
                  <a:lnTo>
                    <a:pt x="8000" y="6949"/>
                  </a:lnTo>
                  <a:cubicBezTo>
                    <a:pt x="7916" y="6949"/>
                    <a:pt x="7847" y="6879"/>
                    <a:pt x="7847" y="6796"/>
                  </a:cubicBezTo>
                  <a:cubicBezTo>
                    <a:pt x="7847" y="6711"/>
                    <a:pt x="7916" y="6642"/>
                    <a:pt x="8000" y="6642"/>
                  </a:cubicBezTo>
                  <a:close/>
                  <a:moveTo>
                    <a:pt x="3841" y="1297"/>
                  </a:moveTo>
                  <a:cubicBezTo>
                    <a:pt x="5405" y="1297"/>
                    <a:pt x="6673" y="2565"/>
                    <a:pt x="6673" y="4129"/>
                  </a:cubicBezTo>
                  <a:lnTo>
                    <a:pt x="6673" y="4206"/>
                  </a:lnTo>
                  <a:cubicBezTo>
                    <a:pt x="6673" y="5770"/>
                    <a:pt x="5405" y="7038"/>
                    <a:pt x="3841" y="7038"/>
                  </a:cubicBezTo>
                  <a:cubicBezTo>
                    <a:pt x="2277" y="7038"/>
                    <a:pt x="1009" y="5770"/>
                    <a:pt x="1009" y="4206"/>
                  </a:cubicBezTo>
                  <a:lnTo>
                    <a:pt x="1009" y="4129"/>
                  </a:lnTo>
                  <a:cubicBezTo>
                    <a:pt x="1009" y="2565"/>
                    <a:pt x="2277" y="1297"/>
                    <a:pt x="3841" y="1297"/>
                  </a:cubicBezTo>
                  <a:close/>
                  <a:moveTo>
                    <a:pt x="545" y="0"/>
                  </a:moveTo>
                  <a:cubicBezTo>
                    <a:pt x="244" y="0"/>
                    <a:pt x="1" y="244"/>
                    <a:pt x="1" y="544"/>
                  </a:cubicBezTo>
                  <a:lnTo>
                    <a:pt x="1" y="7915"/>
                  </a:lnTo>
                  <a:cubicBezTo>
                    <a:pt x="1" y="8216"/>
                    <a:pt x="244" y="8459"/>
                    <a:pt x="545" y="8459"/>
                  </a:cubicBezTo>
                  <a:lnTo>
                    <a:pt x="5539" y="8459"/>
                  </a:lnTo>
                  <a:lnTo>
                    <a:pt x="3895" y="11954"/>
                  </a:lnTo>
                  <a:lnTo>
                    <a:pt x="7337" y="8459"/>
                  </a:lnTo>
                  <a:lnTo>
                    <a:pt x="13995" y="8459"/>
                  </a:lnTo>
                  <a:cubicBezTo>
                    <a:pt x="14296" y="8459"/>
                    <a:pt x="14540" y="8216"/>
                    <a:pt x="14540" y="7915"/>
                  </a:cubicBezTo>
                  <a:lnTo>
                    <a:pt x="14540" y="544"/>
                  </a:lnTo>
                  <a:cubicBezTo>
                    <a:pt x="14540" y="244"/>
                    <a:pt x="14296" y="0"/>
                    <a:pt x="139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3" name="Google Shape;1013;p39"/>
            <p:cNvSpPr/>
            <p:nvPr/>
          </p:nvSpPr>
          <p:spPr>
            <a:xfrm rot="497234">
              <a:off x="4663596" y="3520063"/>
              <a:ext cx="283427" cy="287278"/>
            </a:xfrm>
            <a:custGeom>
              <a:avLst/>
              <a:gdLst/>
              <a:ahLst/>
              <a:cxnLst/>
              <a:rect l="l" t="t" r="r" b="b"/>
              <a:pathLst>
                <a:path w="5666" h="5743" extrusionOk="0">
                  <a:moveTo>
                    <a:pt x="4951" y="1864"/>
                  </a:moveTo>
                  <a:cubicBezTo>
                    <a:pt x="5014" y="1864"/>
                    <a:pt x="5064" y="1912"/>
                    <a:pt x="5073" y="1973"/>
                  </a:cubicBezTo>
                  <a:cubicBezTo>
                    <a:pt x="5082" y="2038"/>
                    <a:pt x="5027" y="2099"/>
                    <a:pt x="4964" y="2105"/>
                  </a:cubicBezTo>
                  <a:cubicBezTo>
                    <a:pt x="4766" y="2125"/>
                    <a:pt x="4567" y="2144"/>
                    <a:pt x="4369" y="2164"/>
                  </a:cubicBezTo>
                  <a:cubicBezTo>
                    <a:pt x="4380" y="2261"/>
                    <a:pt x="4392" y="2359"/>
                    <a:pt x="4403" y="2457"/>
                  </a:cubicBezTo>
                  <a:lnTo>
                    <a:pt x="4910" y="2408"/>
                  </a:lnTo>
                  <a:cubicBezTo>
                    <a:pt x="4914" y="2407"/>
                    <a:pt x="4917" y="2407"/>
                    <a:pt x="4920" y="2407"/>
                  </a:cubicBezTo>
                  <a:cubicBezTo>
                    <a:pt x="4983" y="2407"/>
                    <a:pt x="5034" y="2455"/>
                    <a:pt x="5043" y="2516"/>
                  </a:cubicBezTo>
                  <a:cubicBezTo>
                    <a:pt x="5052" y="2581"/>
                    <a:pt x="4997" y="2642"/>
                    <a:pt x="4934" y="2649"/>
                  </a:cubicBezTo>
                  <a:cubicBezTo>
                    <a:pt x="4767" y="2665"/>
                    <a:pt x="4599" y="2681"/>
                    <a:pt x="4432" y="2697"/>
                  </a:cubicBezTo>
                  <a:cubicBezTo>
                    <a:pt x="4445" y="2817"/>
                    <a:pt x="4460" y="2936"/>
                    <a:pt x="4474" y="3056"/>
                  </a:cubicBezTo>
                  <a:cubicBezTo>
                    <a:pt x="4677" y="3040"/>
                    <a:pt x="4877" y="3020"/>
                    <a:pt x="5077" y="2990"/>
                  </a:cubicBezTo>
                  <a:cubicBezTo>
                    <a:pt x="5082" y="2989"/>
                    <a:pt x="5088" y="2989"/>
                    <a:pt x="5093" y="2989"/>
                  </a:cubicBezTo>
                  <a:cubicBezTo>
                    <a:pt x="5153" y="2989"/>
                    <a:pt x="5201" y="3042"/>
                    <a:pt x="5210" y="3099"/>
                  </a:cubicBezTo>
                  <a:cubicBezTo>
                    <a:pt x="5219" y="3166"/>
                    <a:pt x="5163" y="3221"/>
                    <a:pt x="5101" y="3230"/>
                  </a:cubicBezTo>
                  <a:cubicBezTo>
                    <a:pt x="4873" y="3265"/>
                    <a:pt x="4645" y="3289"/>
                    <a:pt x="4416" y="3304"/>
                  </a:cubicBezTo>
                  <a:cubicBezTo>
                    <a:pt x="4401" y="3309"/>
                    <a:pt x="4385" y="3312"/>
                    <a:pt x="4369" y="3312"/>
                  </a:cubicBezTo>
                  <a:cubicBezTo>
                    <a:pt x="4313" y="3312"/>
                    <a:pt x="4258" y="3278"/>
                    <a:pt x="4249" y="3207"/>
                  </a:cubicBezTo>
                  <a:lnTo>
                    <a:pt x="4119" y="2118"/>
                  </a:lnTo>
                  <a:cubicBezTo>
                    <a:pt x="4110" y="2103"/>
                    <a:pt x="4104" y="2086"/>
                    <a:pt x="4101" y="2068"/>
                  </a:cubicBezTo>
                  <a:cubicBezTo>
                    <a:pt x="4098" y="2038"/>
                    <a:pt x="4107" y="2009"/>
                    <a:pt x="4124" y="1986"/>
                  </a:cubicBezTo>
                  <a:cubicBezTo>
                    <a:pt x="4145" y="1947"/>
                    <a:pt x="4188" y="1927"/>
                    <a:pt x="4232" y="1927"/>
                  </a:cubicBezTo>
                  <a:cubicBezTo>
                    <a:pt x="4243" y="1927"/>
                    <a:pt x="4254" y="1928"/>
                    <a:pt x="4265" y="1930"/>
                  </a:cubicBezTo>
                  <a:lnTo>
                    <a:pt x="4941" y="1864"/>
                  </a:lnTo>
                  <a:cubicBezTo>
                    <a:pt x="4944" y="1864"/>
                    <a:pt x="4948" y="1864"/>
                    <a:pt x="4951" y="1864"/>
                  </a:cubicBezTo>
                  <a:close/>
                  <a:moveTo>
                    <a:pt x="3637" y="2002"/>
                  </a:moveTo>
                  <a:cubicBezTo>
                    <a:pt x="3706" y="2002"/>
                    <a:pt x="3762" y="2052"/>
                    <a:pt x="3771" y="2121"/>
                  </a:cubicBezTo>
                  <a:cubicBezTo>
                    <a:pt x="3781" y="2190"/>
                    <a:pt x="3722" y="2259"/>
                    <a:pt x="3654" y="2264"/>
                  </a:cubicBezTo>
                  <a:cubicBezTo>
                    <a:pt x="3568" y="2271"/>
                    <a:pt x="3482" y="2277"/>
                    <a:pt x="3396" y="2284"/>
                  </a:cubicBezTo>
                  <a:cubicBezTo>
                    <a:pt x="3444" y="2630"/>
                    <a:pt x="3492" y="2974"/>
                    <a:pt x="3539" y="3320"/>
                  </a:cubicBezTo>
                  <a:cubicBezTo>
                    <a:pt x="3552" y="3409"/>
                    <a:pt x="3482" y="3458"/>
                    <a:pt x="3411" y="3458"/>
                  </a:cubicBezTo>
                  <a:cubicBezTo>
                    <a:pt x="3351" y="3458"/>
                    <a:pt x="3289" y="3422"/>
                    <a:pt x="3278" y="3345"/>
                  </a:cubicBezTo>
                  <a:lnTo>
                    <a:pt x="3134" y="2305"/>
                  </a:lnTo>
                  <a:cubicBezTo>
                    <a:pt x="3028" y="2313"/>
                    <a:pt x="2921" y="2321"/>
                    <a:pt x="2815" y="2329"/>
                  </a:cubicBezTo>
                  <a:cubicBezTo>
                    <a:pt x="2811" y="2329"/>
                    <a:pt x="2807" y="2329"/>
                    <a:pt x="2804" y="2329"/>
                  </a:cubicBezTo>
                  <a:cubicBezTo>
                    <a:pt x="2736" y="2329"/>
                    <a:pt x="2680" y="2278"/>
                    <a:pt x="2672" y="2211"/>
                  </a:cubicBezTo>
                  <a:cubicBezTo>
                    <a:pt x="2661" y="2141"/>
                    <a:pt x="2721" y="2072"/>
                    <a:pt x="2790" y="2068"/>
                  </a:cubicBezTo>
                  <a:lnTo>
                    <a:pt x="3628" y="2002"/>
                  </a:lnTo>
                  <a:cubicBezTo>
                    <a:pt x="3631" y="2002"/>
                    <a:pt x="3634" y="2002"/>
                    <a:pt x="3637" y="2002"/>
                  </a:cubicBezTo>
                  <a:close/>
                  <a:moveTo>
                    <a:pt x="2079" y="2181"/>
                  </a:moveTo>
                  <a:cubicBezTo>
                    <a:pt x="2083" y="2181"/>
                    <a:pt x="2088" y="2182"/>
                    <a:pt x="2093" y="2182"/>
                  </a:cubicBezTo>
                  <a:cubicBezTo>
                    <a:pt x="2356" y="2207"/>
                    <a:pt x="2544" y="2466"/>
                    <a:pt x="2608" y="2705"/>
                  </a:cubicBezTo>
                  <a:cubicBezTo>
                    <a:pt x="2668" y="2937"/>
                    <a:pt x="2653" y="3215"/>
                    <a:pt x="2494" y="3409"/>
                  </a:cubicBezTo>
                  <a:cubicBezTo>
                    <a:pt x="2402" y="3521"/>
                    <a:pt x="2268" y="3583"/>
                    <a:pt x="2134" y="3583"/>
                  </a:cubicBezTo>
                  <a:cubicBezTo>
                    <a:pt x="2037" y="3583"/>
                    <a:pt x="1941" y="3552"/>
                    <a:pt x="1859" y="3484"/>
                  </a:cubicBezTo>
                  <a:cubicBezTo>
                    <a:pt x="1666" y="3324"/>
                    <a:pt x="1623" y="3048"/>
                    <a:pt x="1619" y="2810"/>
                  </a:cubicBezTo>
                  <a:cubicBezTo>
                    <a:pt x="1613" y="2564"/>
                    <a:pt x="1682" y="2238"/>
                    <a:pt x="1982" y="2212"/>
                  </a:cubicBezTo>
                  <a:lnTo>
                    <a:pt x="1986" y="2212"/>
                  </a:lnTo>
                  <a:cubicBezTo>
                    <a:pt x="2012" y="2193"/>
                    <a:pt x="2045" y="2181"/>
                    <a:pt x="2079" y="2181"/>
                  </a:cubicBezTo>
                  <a:close/>
                  <a:moveTo>
                    <a:pt x="1248" y="2268"/>
                  </a:moveTo>
                  <a:cubicBezTo>
                    <a:pt x="1268" y="2268"/>
                    <a:pt x="1287" y="2271"/>
                    <a:pt x="1304" y="2279"/>
                  </a:cubicBezTo>
                  <a:cubicBezTo>
                    <a:pt x="1375" y="2311"/>
                    <a:pt x="1393" y="2389"/>
                    <a:pt x="1369" y="2459"/>
                  </a:cubicBezTo>
                  <a:cubicBezTo>
                    <a:pt x="1246" y="2832"/>
                    <a:pt x="1138" y="3210"/>
                    <a:pt x="1046" y="3592"/>
                  </a:cubicBezTo>
                  <a:cubicBezTo>
                    <a:pt x="1032" y="3649"/>
                    <a:pt x="989" y="3693"/>
                    <a:pt x="935" y="3702"/>
                  </a:cubicBezTo>
                  <a:cubicBezTo>
                    <a:pt x="922" y="3705"/>
                    <a:pt x="908" y="3707"/>
                    <a:pt x="895" y="3707"/>
                  </a:cubicBezTo>
                  <a:cubicBezTo>
                    <a:pt x="846" y="3707"/>
                    <a:pt x="799" y="3683"/>
                    <a:pt x="774" y="3625"/>
                  </a:cubicBezTo>
                  <a:cubicBezTo>
                    <a:pt x="627" y="3267"/>
                    <a:pt x="472" y="2911"/>
                    <a:pt x="311" y="2560"/>
                  </a:cubicBezTo>
                  <a:cubicBezTo>
                    <a:pt x="280" y="2492"/>
                    <a:pt x="325" y="2410"/>
                    <a:pt x="390" y="2385"/>
                  </a:cubicBezTo>
                  <a:cubicBezTo>
                    <a:pt x="406" y="2379"/>
                    <a:pt x="421" y="2376"/>
                    <a:pt x="437" y="2376"/>
                  </a:cubicBezTo>
                  <a:cubicBezTo>
                    <a:pt x="491" y="2376"/>
                    <a:pt x="541" y="2411"/>
                    <a:pt x="564" y="2462"/>
                  </a:cubicBezTo>
                  <a:cubicBezTo>
                    <a:pt x="671" y="2697"/>
                    <a:pt x="774" y="2933"/>
                    <a:pt x="876" y="3170"/>
                  </a:cubicBezTo>
                  <a:cubicBezTo>
                    <a:pt x="951" y="2893"/>
                    <a:pt x="1033" y="2617"/>
                    <a:pt x="1123" y="2345"/>
                  </a:cubicBezTo>
                  <a:cubicBezTo>
                    <a:pt x="1141" y="2294"/>
                    <a:pt x="1196" y="2268"/>
                    <a:pt x="1248" y="2268"/>
                  </a:cubicBezTo>
                  <a:close/>
                  <a:moveTo>
                    <a:pt x="2833" y="1"/>
                  </a:moveTo>
                  <a:cubicBezTo>
                    <a:pt x="1269" y="1"/>
                    <a:pt x="1" y="1269"/>
                    <a:pt x="1" y="2833"/>
                  </a:cubicBezTo>
                  <a:lnTo>
                    <a:pt x="1" y="2910"/>
                  </a:lnTo>
                  <a:cubicBezTo>
                    <a:pt x="1" y="4474"/>
                    <a:pt x="1269" y="5742"/>
                    <a:pt x="2833" y="5742"/>
                  </a:cubicBezTo>
                  <a:cubicBezTo>
                    <a:pt x="4397" y="5742"/>
                    <a:pt x="5665" y="4474"/>
                    <a:pt x="5665" y="2910"/>
                  </a:cubicBezTo>
                  <a:lnTo>
                    <a:pt x="5665" y="2833"/>
                  </a:lnTo>
                  <a:cubicBezTo>
                    <a:pt x="5665" y="1269"/>
                    <a:pt x="4397" y="1"/>
                    <a:pt x="2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4" name="Google Shape;1014;p39"/>
            <p:cNvSpPr/>
            <p:nvPr/>
          </p:nvSpPr>
          <p:spPr>
            <a:xfrm rot="497234">
              <a:off x="4756557" y="3637755"/>
              <a:ext cx="27112" cy="43119"/>
            </a:xfrm>
            <a:custGeom>
              <a:avLst/>
              <a:gdLst/>
              <a:ahLst/>
              <a:cxnLst/>
              <a:rect l="l" t="t" r="r" b="b"/>
              <a:pathLst>
                <a:path w="542" h="862" extrusionOk="0">
                  <a:moveTo>
                    <a:pt x="224" y="1"/>
                  </a:moveTo>
                  <a:cubicBezTo>
                    <a:pt x="205" y="14"/>
                    <a:pt x="182" y="25"/>
                    <a:pt x="155" y="26"/>
                  </a:cubicBezTo>
                  <a:cubicBezTo>
                    <a:pt x="0" y="40"/>
                    <a:pt x="34" y="356"/>
                    <a:pt x="44" y="462"/>
                  </a:cubicBezTo>
                  <a:cubicBezTo>
                    <a:pt x="58" y="598"/>
                    <a:pt x="86" y="776"/>
                    <a:pt x="211" y="842"/>
                  </a:cubicBezTo>
                  <a:cubicBezTo>
                    <a:pt x="234" y="855"/>
                    <a:pt x="259" y="862"/>
                    <a:pt x="284" y="862"/>
                  </a:cubicBezTo>
                  <a:cubicBezTo>
                    <a:pt x="310" y="862"/>
                    <a:pt x="338" y="854"/>
                    <a:pt x="366" y="839"/>
                  </a:cubicBezTo>
                  <a:cubicBezTo>
                    <a:pt x="422" y="809"/>
                    <a:pt x="459" y="751"/>
                    <a:pt x="483" y="693"/>
                  </a:cubicBezTo>
                  <a:cubicBezTo>
                    <a:pt x="542" y="549"/>
                    <a:pt x="523" y="376"/>
                    <a:pt x="463" y="236"/>
                  </a:cubicBezTo>
                  <a:cubicBezTo>
                    <a:pt x="415" y="124"/>
                    <a:pt x="333" y="25"/>
                    <a:pt x="2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5" name="Google Shape;1015;p39"/>
            <p:cNvSpPr/>
            <p:nvPr/>
          </p:nvSpPr>
          <p:spPr>
            <a:xfrm rot="497234">
              <a:off x="5017790" y="3567162"/>
              <a:ext cx="291030" cy="59377"/>
            </a:xfrm>
            <a:custGeom>
              <a:avLst/>
              <a:gdLst/>
              <a:ahLst/>
              <a:cxnLst/>
              <a:rect l="l" t="t" r="r" b="b"/>
              <a:pathLst>
                <a:path w="5818" h="1187" extrusionOk="0">
                  <a:moveTo>
                    <a:pt x="0" y="0"/>
                  </a:moveTo>
                  <a:lnTo>
                    <a:pt x="0" y="1187"/>
                  </a:lnTo>
                  <a:lnTo>
                    <a:pt x="5818" y="1187"/>
                  </a:lnTo>
                  <a:lnTo>
                    <a:pt x="58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6" name="Google Shape;1016;p39"/>
            <p:cNvSpPr/>
            <p:nvPr/>
          </p:nvSpPr>
          <p:spPr>
            <a:xfrm rot="497234">
              <a:off x="5005818" y="3680186"/>
              <a:ext cx="284677" cy="15307"/>
            </a:xfrm>
            <a:custGeom>
              <a:avLst/>
              <a:gdLst/>
              <a:ahLst/>
              <a:cxnLst/>
              <a:rect l="l" t="t" r="r" b="b"/>
              <a:pathLst>
                <a:path w="5691" h="306" extrusionOk="0">
                  <a:moveTo>
                    <a:pt x="153" y="0"/>
                  </a:moveTo>
                  <a:cubicBezTo>
                    <a:pt x="69" y="0"/>
                    <a:pt x="0" y="69"/>
                    <a:pt x="0" y="153"/>
                  </a:cubicBezTo>
                  <a:cubicBezTo>
                    <a:pt x="0" y="237"/>
                    <a:pt x="69" y="306"/>
                    <a:pt x="153" y="306"/>
                  </a:cubicBezTo>
                  <a:lnTo>
                    <a:pt x="5537" y="306"/>
                  </a:lnTo>
                  <a:cubicBezTo>
                    <a:pt x="5621" y="306"/>
                    <a:pt x="5690" y="237"/>
                    <a:pt x="5690" y="153"/>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7" name="Google Shape;1017;p39"/>
            <p:cNvSpPr/>
            <p:nvPr/>
          </p:nvSpPr>
          <p:spPr>
            <a:xfrm rot="497234">
              <a:off x="4998276" y="373196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8" name="Google Shape;1018;p39"/>
            <p:cNvSpPr/>
            <p:nvPr/>
          </p:nvSpPr>
          <p:spPr>
            <a:xfrm rot="497234">
              <a:off x="4990734" y="378374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19" name="Google Shape;1019;p39"/>
            <p:cNvSpPr/>
            <p:nvPr/>
          </p:nvSpPr>
          <p:spPr>
            <a:xfrm rot="497234">
              <a:off x="4983188" y="3835525"/>
              <a:ext cx="284677" cy="15357"/>
            </a:xfrm>
            <a:custGeom>
              <a:avLst/>
              <a:gdLst/>
              <a:ahLst/>
              <a:cxnLst/>
              <a:rect l="l" t="t" r="r" b="b"/>
              <a:pathLst>
                <a:path w="5691" h="307" extrusionOk="0">
                  <a:moveTo>
                    <a:pt x="153" y="0"/>
                  </a:moveTo>
                  <a:cubicBezTo>
                    <a:pt x="69" y="0"/>
                    <a:pt x="0" y="69"/>
                    <a:pt x="0" y="154"/>
                  </a:cubicBezTo>
                  <a:cubicBezTo>
                    <a:pt x="0" y="237"/>
                    <a:pt x="69" y="307"/>
                    <a:pt x="153" y="307"/>
                  </a:cubicBezTo>
                  <a:lnTo>
                    <a:pt x="5537" y="307"/>
                  </a:lnTo>
                  <a:cubicBezTo>
                    <a:pt x="5621" y="307"/>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20" name="Google Shape;1020;p39"/>
            <p:cNvSpPr/>
            <p:nvPr/>
          </p:nvSpPr>
          <p:spPr>
            <a:xfrm rot="497234">
              <a:off x="4677759" y="3619011"/>
              <a:ext cx="55725" cy="72082"/>
            </a:xfrm>
            <a:custGeom>
              <a:avLst/>
              <a:gdLst/>
              <a:ahLst/>
              <a:cxnLst/>
              <a:rect l="l" t="t" r="r" b="b"/>
              <a:pathLst>
                <a:path w="1114" h="1441" extrusionOk="0">
                  <a:moveTo>
                    <a:pt x="968" y="1"/>
                  </a:moveTo>
                  <a:cubicBezTo>
                    <a:pt x="916" y="1"/>
                    <a:pt x="862" y="27"/>
                    <a:pt x="844" y="78"/>
                  </a:cubicBezTo>
                  <a:cubicBezTo>
                    <a:pt x="754" y="350"/>
                    <a:pt x="672" y="626"/>
                    <a:pt x="596" y="903"/>
                  </a:cubicBezTo>
                  <a:cubicBezTo>
                    <a:pt x="495" y="666"/>
                    <a:pt x="392" y="430"/>
                    <a:pt x="285" y="195"/>
                  </a:cubicBezTo>
                  <a:cubicBezTo>
                    <a:pt x="262" y="144"/>
                    <a:pt x="212" y="109"/>
                    <a:pt x="157" y="109"/>
                  </a:cubicBezTo>
                  <a:cubicBezTo>
                    <a:pt x="142" y="109"/>
                    <a:pt x="126" y="112"/>
                    <a:pt x="110" y="118"/>
                  </a:cubicBezTo>
                  <a:cubicBezTo>
                    <a:pt x="44" y="143"/>
                    <a:pt x="1" y="225"/>
                    <a:pt x="32" y="293"/>
                  </a:cubicBezTo>
                  <a:cubicBezTo>
                    <a:pt x="193" y="645"/>
                    <a:pt x="348" y="1000"/>
                    <a:pt x="495" y="1358"/>
                  </a:cubicBezTo>
                  <a:cubicBezTo>
                    <a:pt x="519" y="1416"/>
                    <a:pt x="567" y="1440"/>
                    <a:pt x="616" y="1440"/>
                  </a:cubicBezTo>
                  <a:cubicBezTo>
                    <a:pt x="629" y="1440"/>
                    <a:pt x="643" y="1438"/>
                    <a:pt x="656" y="1435"/>
                  </a:cubicBezTo>
                  <a:cubicBezTo>
                    <a:pt x="710" y="1426"/>
                    <a:pt x="753" y="1382"/>
                    <a:pt x="765" y="1325"/>
                  </a:cubicBezTo>
                  <a:cubicBezTo>
                    <a:pt x="858" y="944"/>
                    <a:pt x="967" y="565"/>
                    <a:pt x="1090" y="192"/>
                  </a:cubicBezTo>
                  <a:cubicBezTo>
                    <a:pt x="1113" y="122"/>
                    <a:pt x="1096" y="44"/>
                    <a:pt x="1024" y="11"/>
                  </a:cubicBezTo>
                  <a:lnTo>
                    <a:pt x="1024" y="12"/>
                  </a:lnTo>
                  <a:cubicBezTo>
                    <a:pt x="1007" y="4"/>
                    <a:pt x="988"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21" name="Google Shape;1021;p39"/>
            <p:cNvSpPr/>
            <p:nvPr/>
          </p:nvSpPr>
          <p:spPr>
            <a:xfrm rot="497234">
              <a:off x="4744571" y="3624173"/>
              <a:ext cx="52824" cy="70131"/>
            </a:xfrm>
            <a:custGeom>
              <a:avLst/>
              <a:gdLst/>
              <a:ahLst/>
              <a:cxnLst/>
              <a:rect l="l" t="t" r="r" b="b"/>
              <a:pathLst>
                <a:path w="1056" h="1402" extrusionOk="0">
                  <a:moveTo>
                    <a:pt x="464" y="275"/>
                  </a:moveTo>
                  <a:cubicBezTo>
                    <a:pt x="573" y="297"/>
                    <a:pt x="655" y="398"/>
                    <a:pt x="703" y="510"/>
                  </a:cubicBezTo>
                  <a:cubicBezTo>
                    <a:pt x="762" y="650"/>
                    <a:pt x="782" y="823"/>
                    <a:pt x="723" y="967"/>
                  </a:cubicBezTo>
                  <a:cubicBezTo>
                    <a:pt x="699" y="1025"/>
                    <a:pt x="662" y="1083"/>
                    <a:pt x="606" y="1113"/>
                  </a:cubicBezTo>
                  <a:cubicBezTo>
                    <a:pt x="578" y="1128"/>
                    <a:pt x="550" y="1136"/>
                    <a:pt x="524" y="1136"/>
                  </a:cubicBezTo>
                  <a:cubicBezTo>
                    <a:pt x="499" y="1136"/>
                    <a:pt x="474" y="1129"/>
                    <a:pt x="451" y="1116"/>
                  </a:cubicBezTo>
                  <a:cubicBezTo>
                    <a:pt x="325" y="1050"/>
                    <a:pt x="298" y="872"/>
                    <a:pt x="284" y="736"/>
                  </a:cubicBezTo>
                  <a:cubicBezTo>
                    <a:pt x="274" y="630"/>
                    <a:pt x="240" y="314"/>
                    <a:pt x="394" y="300"/>
                  </a:cubicBezTo>
                  <a:cubicBezTo>
                    <a:pt x="422" y="299"/>
                    <a:pt x="445" y="288"/>
                    <a:pt x="464" y="275"/>
                  </a:cubicBezTo>
                  <a:close/>
                  <a:moveTo>
                    <a:pt x="466" y="0"/>
                  </a:moveTo>
                  <a:cubicBezTo>
                    <a:pt x="432" y="0"/>
                    <a:pt x="399" y="12"/>
                    <a:pt x="373" y="30"/>
                  </a:cubicBezTo>
                  <a:cubicBezTo>
                    <a:pt x="372" y="30"/>
                    <a:pt x="371" y="30"/>
                    <a:pt x="370" y="30"/>
                  </a:cubicBezTo>
                  <a:cubicBezTo>
                    <a:pt x="370" y="30"/>
                    <a:pt x="369" y="30"/>
                    <a:pt x="369" y="31"/>
                  </a:cubicBezTo>
                  <a:cubicBezTo>
                    <a:pt x="69" y="57"/>
                    <a:pt x="0" y="384"/>
                    <a:pt x="6" y="629"/>
                  </a:cubicBezTo>
                  <a:cubicBezTo>
                    <a:pt x="10" y="867"/>
                    <a:pt x="53" y="1143"/>
                    <a:pt x="246" y="1303"/>
                  </a:cubicBezTo>
                  <a:cubicBezTo>
                    <a:pt x="328" y="1371"/>
                    <a:pt x="424" y="1402"/>
                    <a:pt x="521" y="1402"/>
                  </a:cubicBezTo>
                  <a:cubicBezTo>
                    <a:pt x="655" y="1402"/>
                    <a:pt x="789" y="1340"/>
                    <a:pt x="881" y="1228"/>
                  </a:cubicBezTo>
                  <a:cubicBezTo>
                    <a:pt x="1040" y="1033"/>
                    <a:pt x="1055" y="756"/>
                    <a:pt x="995" y="523"/>
                  </a:cubicBezTo>
                  <a:cubicBezTo>
                    <a:pt x="931" y="285"/>
                    <a:pt x="743" y="25"/>
                    <a:pt x="480" y="1"/>
                  </a:cubicBezTo>
                  <a:cubicBezTo>
                    <a:pt x="475" y="1"/>
                    <a:pt x="470" y="0"/>
                    <a:pt x="4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22" name="Google Shape;1022;p39"/>
            <p:cNvSpPr/>
            <p:nvPr/>
          </p:nvSpPr>
          <p:spPr>
            <a:xfrm rot="497234">
              <a:off x="4797522" y="3623135"/>
              <a:ext cx="56025" cy="72833"/>
            </a:xfrm>
            <a:custGeom>
              <a:avLst/>
              <a:gdLst/>
              <a:ahLst/>
              <a:cxnLst/>
              <a:rect l="l" t="t" r="r" b="b"/>
              <a:pathLst>
                <a:path w="1120" h="1456" extrusionOk="0">
                  <a:moveTo>
                    <a:pt x="978" y="0"/>
                  </a:moveTo>
                  <a:cubicBezTo>
                    <a:pt x="975" y="0"/>
                    <a:pt x="971" y="0"/>
                    <a:pt x="967" y="1"/>
                  </a:cubicBezTo>
                  <a:lnTo>
                    <a:pt x="129" y="65"/>
                  </a:lnTo>
                  <a:cubicBezTo>
                    <a:pt x="60" y="70"/>
                    <a:pt x="0" y="139"/>
                    <a:pt x="11" y="208"/>
                  </a:cubicBezTo>
                  <a:cubicBezTo>
                    <a:pt x="19" y="276"/>
                    <a:pt x="74" y="326"/>
                    <a:pt x="143" y="326"/>
                  </a:cubicBezTo>
                  <a:cubicBezTo>
                    <a:pt x="146" y="326"/>
                    <a:pt x="150" y="326"/>
                    <a:pt x="154" y="326"/>
                  </a:cubicBezTo>
                  <a:cubicBezTo>
                    <a:pt x="260" y="318"/>
                    <a:pt x="367" y="310"/>
                    <a:pt x="473" y="302"/>
                  </a:cubicBezTo>
                  <a:lnTo>
                    <a:pt x="617" y="1342"/>
                  </a:lnTo>
                  <a:cubicBezTo>
                    <a:pt x="628" y="1419"/>
                    <a:pt x="690" y="1456"/>
                    <a:pt x="751" y="1456"/>
                  </a:cubicBezTo>
                  <a:cubicBezTo>
                    <a:pt x="822" y="1456"/>
                    <a:pt x="891" y="1407"/>
                    <a:pt x="878" y="1317"/>
                  </a:cubicBezTo>
                  <a:cubicBezTo>
                    <a:pt x="831" y="972"/>
                    <a:pt x="783" y="627"/>
                    <a:pt x="735" y="281"/>
                  </a:cubicBezTo>
                  <a:cubicBezTo>
                    <a:pt x="821" y="275"/>
                    <a:pt x="907" y="268"/>
                    <a:pt x="993" y="261"/>
                  </a:cubicBezTo>
                  <a:cubicBezTo>
                    <a:pt x="1061" y="256"/>
                    <a:pt x="1120" y="187"/>
                    <a:pt x="1110" y="118"/>
                  </a:cubicBezTo>
                  <a:cubicBezTo>
                    <a:pt x="1101" y="50"/>
                    <a:pt x="1047" y="0"/>
                    <a:pt x="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23" name="Google Shape;1023;p39"/>
            <p:cNvSpPr/>
            <p:nvPr/>
          </p:nvSpPr>
          <p:spPr>
            <a:xfrm rot="497234">
              <a:off x="4869592" y="3626564"/>
              <a:ext cx="56175" cy="72482"/>
            </a:xfrm>
            <a:custGeom>
              <a:avLst/>
              <a:gdLst/>
              <a:ahLst/>
              <a:cxnLst/>
              <a:rect l="l" t="t" r="r" b="b"/>
              <a:pathLst>
                <a:path w="1123" h="1449" extrusionOk="0">
                  <a:moveTo>
                    <a:pt x="855" y="1"/>
                  </a:moveTo>
                  <a:cubicBezTo>
                    <a:pt x="852" y="1"/>
                    <a:pt x="848" y="1"/>
                    <a:pt x="845" y="1"/>
                  </a:cubicBezTo>
                  <a:lnTo>
                    <a:pt x="169" y="67"/>
                  </a:lnTo>
                  <a:cubicBezTo>
                    <a:pt x="158" y="65"/>
                    <a:pt x="148" y="64"/>
                    <a:pt x="137" y="64"/>
                  </a:cubicBezTo>
                  <a:cubicBezTo>
                    <a:pt x="92" y="64"/>
                    <a:pt x="48" y="85"/>
                    <a:pt x="28" y="123"/>
                  </a:cubicBezTo>
                  <a:cubicBezTo>
                    <a:pt x="11" y="147"/>
                    <a:pt x="0" y="175"/>
                    <a:pt x="5" y="205"/>
                  </a:cubicBezTo>
                  <a:cubicBezTo>
                    <a:pt x="7" y="223"/>
                    <a:pt x="14" y="240"/>
                    <a:pt x="23" y="255"/>
                  </a:cubicBezTo>
                  <a:lnTo>
                    <a:pt x="153" y="1344"/>
                  </a:lnTo>
                  <a:cubicBezTo>
                    <a:pt x="161" y="1416"/>
                    <a:pt x="217" y="1449"/>
                    <a:pt x="272" y="1449"/>
                  </a:cubicBezTo>
                  <a:cubicBezTo>
                    <a:pt x="288" y="1449"/>
                    <a:pt x="304" y="1446"/>
                    <a:pt x="319" y="1441"/>
                  </a:cubicBezTo>
                  <a:cubicBezTo>
                    <a:pt x="549" y="1426"/>
                    <a:pt x="777" y="1402"/>
                    <a:pt x="1004" y="1368"/>
                  </a:cubicBezTo>
                  <a:cubicBezTo>
                    <a:pt x="1067" y="1359"/>
                    <a:pt x="1123" y="1303"/>
                    <a:pt x="1113" y="1236"/>
                  </a:cubicBezTo>
                  <a:lnTo>
                    <a:pt x="1114" y="1236"/>
                  </a:lnTo>
                  <a:cubicBezTo>
                    <a:pt x="1105" y="1178"/>
                    <a:pt x="1057" y="1126"/>
                    <a:pt x="996" y="1126"/>
                  </a:cubicBezTo>
                  <a:cubicBezTo>
                    <a:pt x="991" y="1126"/>
                    <a:pt x="986" y="1126"/>
                    <a:pt x="981" y="1127"/>
                  </a:cubicBezTo>
                  <a:cubicBezTo>
                    <a:pt x="781" y="1157"/>
                    <a:pt x="581" y="1177"/>
                    <a:pt x="378" y="1193"/>
                  </a:cubicBezTo>
                  <a:cubicBezTo>
                    <a:pt x="364" y="1073"/>
                    <a:pt x="351" y="954"/>
                    <a:pt x="336" y="834"/>
                  </a:cubicBezTo>
                  <a:cubicBezTo>
                    <a:pt x="503" y="818"/>
                    <a:pt x="670" y="802"/>
                    <a:pt x="838" y="786"/>
                  </a:cubicBezTo>
                  <a:cubicBezTo>
                    <a:pt x="901" y="780"/>
                    <a:pt x="956" y="718"/>
                    <a:pt x="947" y="653"/>
                  </a:cubicBezTo>
                  <a:cubicBezTo>
                    <a:pt x="938" y="592"/>
                    <a:pt x="887" y="544"/>
                    <a:pt x="824" y="544"/>
                  </a:cubicBezTo>
                  <a:cubicBezTo>
                    <a:pt x="821" y="544"/>
                    <a:pt x="818" y="544"/>
                    <a:pt x="814" y="545"/>
                  </a:cubicBezTo>
                  <a:lnTo>
                    <a:pt x="307" y="594"/>
                  </a:lnTo>
                  <a:cubicBezTo>
                    <a:pt x="296" y="496"/>
                    <a:pt x="284" y="398"/>
                    <a:pt x="273" y="301"/>
                  </a:cubicBezTo>
                  <a:cubicBezTo>
                    <a:pt x="471" y="281"/>
                    <a:pt x="670" y="262"/>
                    <a:pt x="868" y="242"/>
                  </a:cubicBezTo>
                  <a:cubicBezTo>
                    <a:pt x="931" y="237"/>
                    <a:pt x="986" y="175"/>
                    <a:pt x="977" y="111"/>
                  </a:cubicBezTo>
                  <a:cubicBezTo>
                    <a:pt x="968" y="49"/>
                    <a:pt x="918" y="1"/>
                    <a:pt x="8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nvGrpSpPr>
          <p:cNvPr id="1024" name="Google Shape;1024;p39"/>
          <p:cNvGrpSpPr/>
          <p:nvPr/>
        </p:nvGrpSpPr>
        <p:grpSpPr>
          <a:xfrm>
            <a:off x="601569" y="3967999"/>
            <a:ext cx="761751" cy="738596"/>
            <a:chOff x="7220090" y="441028"/>
            <a:chExt cx="761751" cy="738596"/>
          </a:xfrm>
        </p:grpSpPr>
        <p:sp>
          <p:nvSpPr>
            <p:cNvPr id="1025" name="Google Shape;1025;p39"/>
            <p:cNvSpPr/>
            <p:nvPr/>
          </p:nvSpPr>
          <p:spPr>
            <a:xfrm rot="719881">
              <a:off x="7277191" y="501590"/>
              <a:ext cx="647547" cy="617472"/>
            </a:xfrm>
            <a:custGeom>
              <a:avLst/>
              <a:gdLst/>
              <a:ahLst/>
              <a:cxnLst/>
              <a:rect l="l" t="t" r="r" b="b"/>
              <a:pathLst>
                <a:path w="9374" h="8938" extrusionOk="0">
                  <a:moveTo>
                    <a:pt x="4905" y="1"/>
                  </a:moveTo>
                  <a:cubicBezTo>
                    <a:pt x="3762" y="1"/>
                    <a:pt x="2618" y="437"/>
                    <a:pt x="1746" y="1310"/>
                  </a:cubicBezTo>
                  <a:cubicBezTo>
                    <a:pt x="0" y="3055"/>
                    <a:pt x="0" y="5884"/>
                    <a:pt x="1746" y="7629"/>
                  </a:cubicBezTo>
                  <a:cubicBezTo>
                    <a:pt x="2583" y="8468"/>
                    <a:pt x="3721" y="8938"/>
                    <a:pt x="4905" y="8938"/>
                  </a:cubicBezTo>
                  <a:cubicBezTo>
                    <a:pt x="6091" y="8938"/>
                    <a:pt x="7227" y="8468"/>
                    <a:pt x="8065" y="7629"/>
                  </a:cubicBezTo>
                  <a:cubicBezTo>
                    <a:pt x="8903" y="6791"/>
                    <a:pt x="9374" y="5655"/>
                    <a:pt x="9374" y="4469"/>
                  </a:cubicBezTo>
                  <a:cubicBezTo>
                    <a:pt x="9374" y="3285"/>
                    <a:pt x="8903" y="2147"/>
                    <a:pt x="8065" y="1310"/>
                  </a:cubicBezTo>
                  <a:cubicBezTo>
                    <a:pt x="7192" y="437"/>
                    <a:pt x="6049" y="1"/>
                    <a:pt x="4905" y="1"/>
                  </a:cubicBezTo>
                  <a:close/>
                </a:path>
              </a:pathLst>
            </a:custGeom>
            <a:solidFill>
              <a:schemeClr val="accent4"/>
            </a:solidFill>
            <a:ln w="38100" cap="flat" cmpd="sng">
              <a:solidFill>
                <a:schemeClr val="accent6"/>
              </a:solidFill>
              <a:prstDash val="solid"/>
              <a:round/>
              <a:headEnd type="none" w="sm" len="sm"/>
              <a:tailEnd type="none" w="sm" len="sm"/>
            </a:ln>
            <a:effectLst>
              <a:outerShdw dist="47625" dir="384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26" name="Google Shape;1026;p39"/>
            <p:cNvSpPr/>
            <p:nvPr/>
          </p:nvSpPr>
          <p:spPr>
            <a:xfrm rot="719881">
              <a:off x="7304374" y="526649"/>
              <a:ext cx="595600" cy="567939"/>
            </a:xfrm>
            <a:custGeom>
              <a:avLst/>
              <a:gdLst/>
              <a:ahLst/>
              <a:cxnLst/>
              <a:rect l="l" t="t" r="r" b="b"/>
              <a:pathLst>
                <a:path w="8622" h="8221" extrusionOk="0">
                  <a:moveTo>
                    <a:pt x="4511" y="1"/>
                  </a:moveTo>
                  <a:cubicBezTo>
                    <a:pt x="3459" y="1"/>
                    <a:pt x="2408" y="402"/>
                    <a:pt x="1606" y="1205"/>
                  </a:cubicBezTo>
                  <a:cubicBezTo>
                    <a:pt x="0" y="2809"/>
                    <a:pt x="0" y="5411"/>
                    <a:pt x="1606" y="7017"/>
                  </a:cubicBezTo>
                  <a:cubicBezTo>
                    <a:pt x="2376" y="7787"/>
                    <a:pt x="3422" y="8221"/>
                    <a:pt x="4511" y="8221"/>
                  </a:cubicBezTo>
                  <a:cubicBezTo>
                    <a:pt x="5602" y="8221"/>
                    <a:pt x="6646" y="7787"/>
                    <a:pt x="7418" y="7017"/>
                  </a:cubicBezTo>
                  <a:cubicBezTo>
                    <a:pt x="8188" y="6246"/>
                    <a:pt x="8622" y="5201"/>
                    <a:pt x="8622" y="4110"/>
                  </a:cubicBezTo>
                  <a:cubicBezTo>
                    <a:pt x="8622" y="3021"/>
                    <a:pt x="8188" y="1975"/>
                    <a:pt x="7418" y="1205"/>
                  </a:cubicBezTo>
                  <a:cubicBezTo>
                    <a:pt x="6615" y="402"/>
                    <a:pt x="5563" y="1"/>
                    <a:pt x="4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027" name="Google Shape;1027;p39"/>
            <p:cNvGrpSpPr/>
            <p:nvPr/>
          </p:nvGrpSpPr>
          <p:grpSpPr>
            <a:xfrm>
              <a:off x="7395598" y="600562"/>
              <a:ext cx="436369" cy="436130"/>
              <a:chOff x="3186473" y="546587"/>
              <a:chExt cx="436369" cy="436130"/>
            </a:xfrm>
          </p:grpSpPr>
          <p:sp>
            <p:nvSpPr>
              <p:cNvPr id="1028" name="Google Shape;1028;p39"/>
              <p:cNvSpPr/>
              <p:nvPr/>
            </p:nvSpPr>
            <p:spPr>
              <a:xfrm rot="719881">
                <a:off x="3220666" y="580820"/>
                <a:ext cx="367984" cy="367665"/>
              </a:xfrm>
              <a:custGeom>
                <a:avLst/>
                <a:gdLst/>
                <a:ahLst/>
                <a:cxnLst/>
                <a:rect l="l" t="t" r="r" b="b"/>
                <a:pathLst>
                  <a:path w="5327" h="5322" extrusionOk="0">
                    <a:moveTo>
                      <a:pt x="2665" y="95"/>
                    </a:moveTo>
                    <a:cubicBezTo>
                      <a:pt x="2688" y="95"/>
                      <a:pt x="2709" y="95"/>
                      <a:pt x="2730" y="98"/>
                    </a:cubicBezTo>
                    <a:lnTo>
                      <a:pt x="2732" y="98"/>
                    </a:lnTo>
                    <a:cubicBezTo>
                      <a:pt x="2867" y="100"/>
                      <a:pt x="2998" y="113"/>
                      <a:pt x="3125" y="138"/>
                    </a:cubicBezTo>
                    <a:cubicBezTo>
                      <a:pt x="3182" y="148"/>
                      <a:pt x="3238" y="158"/>
                      <a:pt x="3292" y="176"/>
                    </a:cubicBezTo>
                    <a:cubicBezTo>
                      <a:pt x="3418" y="208"/>
                      <a:pt x="3535" y="248"/>
                      <a:pt x="3650" y="293"/>
                    </a:cubicBezTo>
                    <a:lnTo>
                      <a:pt x="3652" y="296"/>
                    </a:lnTo>
                    <a:lnTo>
                      <a:pt x="3656" y="296"/>
                    </a:lnTo>
                    <a:cubicBezTo>
                      <a:pt x="3793" y="353"/>
                      <a:pt x="3922" y="423"/>
                      <a:pt x="4047" y="503"/>
                    </a:cubicBezTo>
                    <a:cubicBezTo>
                      <a:pt x="4049" y="504"/>
                      <a:pt x="4051" y="505"/>
                      <a:pt x="4051" y="507"/>
                    </a:cubicBezTo>
                    <a:cubicBezTo>
                      <a:pt x="4285" y="656"/>
                      <a:pt x="4493" y="845"/>
                      <a:pt x="4667" y="1061"/>
                    </a:cubicBezTo>
                    <a:cubicBezTo>
                      <a:pt x="4670" y="1066"/>
                      <a:pt x="4673" y="1068"/>
                      <a:pt x="4675" y="1073"/>
                    </a:cubicBezTo>
                    <a:cubicBezTo>
                      <a:pt x="4764" y="1183"/>
                      <a:pt x="4845" y="1303"/>
                      <a:pt x="4916" y="1431"/>
                    </a:cubicBezTo>
                    <a:cubicBezTo>
                      <a:pt x="5049" y="1671"/>
                      <a:pt x="5141" y="1938"/>
                      <a:pt x="5190" y="2222"/>
                    </a:cubicBezTo>
                    <a:cubicBezTo>
                      <a:pt x="5203" y="2281"/>
                      <a:pt x="5209" y="2336"/>
                      <a:pt x="5216" y="2396"/>
                    </a:cubicBezTo>
                    <a:lnTo>
                      <a:pt x="5216" y="2399"/>
                    </a:lnTo>
                    <a:cubicBezTo>
                      <a:pt x="5224" y="2469"/>
                      <a:pt x="5226" y="2539"/>
                      <a:pt x="5226" y="2613"/>
                    </a:cubicBezTo>
                    <a:cubicBezTo>
                      <a:pt x="5228" y="2627"/>
                      <a:pt x="5228" y="2646"/>
                      <a:pt x="5228" y="2661"/>
                    </a:cubicBezTo>
                    <a:cubicBezTo>
                      <a:pt x="5228" y="2676"/>
                      <a:pt x="5228" y="2693"/>
                      <a:pt x="5226" y="2707"/>
                    </a:cubicBezTo>
                    <a:lnTo>
                      <a:pt x="5226" y="2709"/>
                    </a:lnTo>
                    <a:cubicBezTo>
                      <a:pt x="5226" y="2832"/>
                      <a:pt x="5216" y="2950"/>
                      <a:pt x="5196" y="3066"/>
                    </a:cubicBezTo>
                    <a:cubicBezTo>
                      <a:pt x="5188" y="3127"/>
                      <a:pt x="5178" y="3184"/>
                      <a:pt x="5161" y="3241"/>
                    </a:cubicBezTo>
                    <a:cubicBezTo>
                      <a:pt x="5140" y="3340"/>
                      <a:pt x="5110" y="3437"/>
                      <a:pt x="5077" y="3530"/>
                    </a:cubicBezTo>
                    <a:lnTo>
                      <a:pt x="5077" y="3532"/>
                    </a:lnTo>
                    <a:cubicBezTo>
                      <a:pt x="5077" y="3534"/>
                      <a:pt x="5075" y="3534"/>
                      <a:pt x="5075" y="3537"/>
                    </a:cubicBezTo>
                    <a:cubicBezTo>
                      <a:pt x="5026" y="3672"/>
                      <a:pt x="4967" y="3800"/>
                      <a:pt x="4897" y="3922"/>
                    </a:cubicBezTo>
                    <a:cubicBezTo>
                      <a:pt x="4897" y="3927"/>
                      <a:pt x="4895" y="3929"/>
                      <a:pt x="4893" y="3934"/>
                    </a:cubicBezTo>
                    <a:cubicBezTo>
                      <a:pt x="4605" y="4435"/>
                      <a:pt x="4150" y="4834"/>
                      <a:pt x="3604" y="5045"/>
                    </a:cubicBezTo>
                    <a:lnTo>
                      <a:pt x="3602" y="5045"/>
                    </a:lnTo>
                    <a:cubicBezTo>
                      <a:pt x="3502" y="5089"/>
                      <a:pt x="3399" y="5123"/>
                      <a:pt x="3294" y="5147"/>
                    </a:cubicBezTo>
                    <a:lnTo>
                      <a:pt x="3292" y="5147"/>
                    </a:lnTo>
                    <a:cubicBezTo>
                      <a:pt x="3203" y="5170"/>
                      <a:pt x="3110" y="5189"/>
                      <a:pt x="3017" y="5202"/>
                    </a:cubicBezTo>
                    <a:cubicBezTo>
                      <a:pt x="2967" y="5210"/>
                      <a:pt x="2917" y="5214"/>
                      <a:pt x="2863" y="5216"/>
                    </a:cubicBezTo>
                    <a:cubicBezTo>
                      <a:pt x="2822" y="5220"/>
                      <a:pt x="2779" y="5222"/>
                      <a:pt x="2732" y="5222"/>
                    </a:cubicBezTo>
                    <a:lnTo>
                      <a:pt x="2730" y="5222"/>
                    </a:lnTo>
                    <a:cubicBezTo>
                      <a:pt x="2709" y="5227"/>
                      <a:pt x="2689" y="5227"/>
                      <a:pt x="2665" y="5227"/>
                    </a:cubicBezTo>
                    <a:lnTo>
                      <a:pt x="2617" y="5227"/>
                    </a:lnTo>
                    <a:cubicBezTo>
                      <a:pt x="2564" y="5224"/>
                      <a:pt x="2513" y="5220"/>
                      <a:pt x="2465" y="5216"/>
                    </a:cubicBezTo>
                    <a:cubicBezTo>
                      <a:pt x="2416" y="5214"/>
                      <a:pt x="2367" y="5210"/>
                      <a:pt x="2322" y="5202"/>
                    </a:cubicBezTo>
                    <a:lnTo>
                      <a:pt x="2319" y="5202"/>
                    </a:lnTo>
                    <a:cubicBezTo>
                      <a:pt x="2245" y="5192"/>
                      <a:pt x="2182" y="5182"/>
                      <a:pt x="2112" y="5165"/>
                    </a:cubicBezTo>
                    <a:lnTo>
                      <a:pt x="2110" y="5165"/>
                    </a:lnTo>
                    <a:cubicBezTo>
                      <a:pt x="1992" y="5140"/>
                      <a:pt x="1880" y="5107"/>
                      <a:pt x="1769" y="5064"/>
                    </a:cubicBezTo>
                    <a:lnTo>
                      <a:pt x="1767" y="5064"/>
                    </a:lnTo>
                    <a:cubicBezTo>
                      <a:pt x="1074" y="4805"/>
                      <a:pt x="521" y="4254"/>
                      <a:pt x="262" y="3562"/>
                    </a:cubicBezTo>
                    <a:cubicBezTo>
                      <a:pt x="224" y="3467"/>
                      <a:pt x="192" y="3367"/>
                      <a:pt x="171" y="3264"/>
                    </a:cubicBezTo>
                    <a:cubicBezTo>
                      <a:pt x="148" y="3176"/>
                      <a:pt x="131" y="3083"/>
                      <a:pt x="119" y="2990"/>
                    </a:cubicBezTo>
                    <a:cubicBezTo>
                      <a:pt x="114" y="2939"/>
                      <a:pt x="106" y="2889"/>
                      <a:pt x="104" y="2839"/>
                    </a:cubicBezTo>
                    <a:lnTo>
                      <a:pt x="104" y="2836"/>
                    </a:lnTo>
                    <a:cubicBezTo>
                      <a:pt x="101" y="2794"/>
                      <a:pt x="99" y="2754"/>
                      <a:pt x="99" y="2709"/>
                    </a:cubicBezTo>
                    <a:lnTo>
                      <a:pt x="99" y="2707"/>
                    </a:lnTo>
                    <a:cubicBezTo>
                      <a:pt x="97" y="2692"/>
                      <a:pt x="97" y="2676"/>
                      <a:pt x="97" y="2661"/>
                    </a:cubicBezTo>
                    <a:cubicBezTo>
                      <a:pt x="97" y="2646"/>
                      <a:pt x="97" y="2627"/>
                      <a:pt x="99" y="2612"/>
                    </a:cubicBezTo>
                    <a:cubicBezTo>
                      <a:pt x="99" y="2547"/>
                      <a:pt x="104" y="2486"/>
                      <a:pt x="108" y="2421"/>
                    </a:cubicBezTo>
                    <a:lnTo>
                      <a:pt x="108" y="2419"/>
                    </a:lnTo>
                    <a:cubicBezTo>
                      <a:pt x="114" y="2369"/>
                      <a:pt x="119" y="2324"/>
                      <a:pt x="124" y="2277"/>
                    </a:cubicBezTo>
                    <a:lnTo>
                      <a:pt x="124" y="2274"/>
                    </a:lnTo>
                    <a:cubicBezTo>
                      <a:pt x="139" y="2193"/>
                      <a:pt x="154" y="2111"/>
                      <a:pt x="174" y="2032"/>
                    </a:cubicBezTo>
                    <a:cubicBezTo>
                      <a:pt x="174" y="2031"/>
                      <a:pt x="176" y="2028"/>
                      <a:pt x="176" y="2026"/>
                    </a:cubicBezTo>
                    <a:cubicBezTo>
                      <a:pt x="207" y="1904"/>
                      <a:pt x="249" y="1786"/>
                      <a:pt x="296" y="1671"/>
                    </a:cubicBezTo>
                    <a:cubicBezTo>
                      <a:pt x="476" y="1248"/>
                      <a:pt x="764" y="878"/>
                      <a:pt x="1129" y="606"/>
                    </a:cubicBezTo>
                    <a:cubicBezTo>
                      <a:pt x="1237" y="523"/>
                      <a:pt x="1352" y="451"/>
                      <a:pt x="1475" y="386"/>
                    </a:cubicBezTo>
                    <a:cubicBezTo>
                      <a:pt x="1475" y="386"/>
                      <a:pt x="1477" y="386"/>
                      <a:pt x="1479" y="384"/>
                    </a:cubicBezTo>
                    <a:cubicBezTo>
                      <a:pt x="1557" y="344"/>
                      <a:pt x="1637" y="308"/>
                      <a:pt x="1717" y="276"/>
                    </a:cubicBezTo>
                    <a:cubicBezTo>
                      <a:pt x="1887" y="209"/>
                      <a:pt x="2062" y="158"/>
                      <a:pt x="2247" y="129"/>
                    </a:cubicBezTo>
                    <a:lnTo>
                      <a:pt x="2252" y="129"/>
                    </a:lnTo>
                    <a:cubicBezTo>
                      <a:pt x="2307" y="121"/>
                      <a:pt x="2362" y="113"/>
                      <a:pt x="2416" y="108"/>
                    </a:cubicBezTo>
                    <a:cubicBezTo>
                      <a:pt x="2487" y="101"/>
                      <a:pt x="2562" y="98"/>
                      <a:pt x="2635" y="95"/>
                    </a:cubicBezTo>
                    <a:close/>
                    <a:moveTo>
                      <a:pt x="2665" y="1"/>
                    </a:moveTo>
                    <a:cubicBezTo>
                      <a:pt x="2627" y="1"/>
                      <a:pt x="2592" y="1"/>
                      <a:pt x="2554" y="3"/>
                    </a:cubicBezTo>
                    <a:cubicBezTo>
                      <a:pt x="2492" y="3"/>
                      <a:pt x="2435" y="9"/>
                      <a:pt x="2374" y="15"/>
                    </a:cubicBezTo>
                    <a:cubicBezTo>
                      <a:pt x="2207" y="33"/>
                      <a:pt x="2051" y="68"/>
                      <a:pt x="1895" y="113"/>
                    </a:cubicBezTo>
                    <a:lnTo>
                      <a:pt x="1891" y="113"/>
                    </a:lnTo>
                    <a:cubicBezTo>
                      <a:pt x="1889" y="113"/>
                      <a:pt x="1889" y="115"/>
                      <a:pt x="1887" y="115"/>
                    </a:cubicBezTo>
                    <a:cubicBezTo>
                      <a:pt x="1819" y="136"/>
                      <a:pt x="1754" y="158"/>
                      <a:pt x="1689" y="186"/>
                    </a:cubicBezTo>
                    <a:cubicBezTo>
                      <a:pt x="1641" y="205"/>
                      <a:pt x="1591" y="225"/>
                      <a:pt x="1546" y="248"/>
                    </a:cubicBezTo>
                    <a:cubicBezTo>
                      <a:pt x="1519" y="258"/>
                      <a:pt x="1494" y="271"/>
                      <a:pt x="1469" y="285"/>
                    </a:cubicBezTo>
                    <a:cubicBezTo>
                      <a:pt x="1448" y="293"/>
                      <a:pt x="1429" y="305"/>
                      <a:pt x="1408" y="315"/>
                    </a:cubicBezTo>
                    <a:lnTo>
                      <a:pt x="1406" y="315"/>
                    </a:lnTo>
                    <a:cubicBezTo>
                      <a:pt x="766" y="659"/>
                      <a:pt x="283" y="1258"/>
                      <a:pt x="91" y="1971"/>
                    </a:cubicBezTo>
                    <a:cubicBezTo>
                      <a:pt x="60" y="2096"/>
                      <a:pt x="34" y="2223"/>
                      <a:pt x="18" y="2351"/>
                    </a:cubicBezTo>
                    <a:cubicBezTo>
                      <a:pt x="18" y="2358"/>
                      <a:pt x="18" y="2364"/>
                      <a:pt x="16" y="2370"/>
                    </a:cubicBezTo>
                    <a:cubicBezTo>
                      <a:pt x="13" y="2393"/>
                      <a:pt x="11" y="2419"/>
                      <a:pt x="9" y="2446"/>
                    </a:cubicBezTo>
                    <a:cubicBezTo>
                      <a:pt x="6" y="2471"/>
                      <a:pt x="5" y="2496"/>
                      <a:pt x="5" y="2522"/>
                    </a:cubicBezTo>
                    <a:lnTo>
                      <a:pt x="5" y="2524"/>
                    </a:lnTo>
                    <a:cubicBezTo>
                      <a:pt x="3" y="2571"/>
                      <a:pt x="1" y="2615"/>
                      <a:pt x="1" y="2661"/>
                    </a:cubicBezTo>
                    <a:cubicBezTo>
                      <a:pt x="1" y="2684"/>
                      <a:pt x="1" y="2709"/>
                      <a:pt x="3" y="2733"/>
                    </a:cubicBezTo>
                    <a:lnTo>
                      <a:pt x="3" y="2736"/>
                    </a:lnTo>
                    <a:cubicBezTo>
                      <a:pt x="3" y="2784"/>
                      <a:pt x="8" y="2834"/>
                      <a:pt x="11" y="2884"/>
                    </a:cubicBezTo>
                    <a:cubicBezTo>
                      <a:pt x="16" y="2927"/>
                      <a:pt x="18" y="2971"/>
                      <a:pt x="26" y="3014"/>
                    </a:cubicBezTo>
                    <a:lnTo>
                      <a:pt x="26" y="3019"/>
                    </a:lnTo>
                    <a:cubicBezTo>
                      <a:pt x="39" y="3121"/>
                      <a:pt x="58" y="3221"/>
                      <a:pt x="85" y="3316"/>
                    </a:cubicBezTo>
                    <a:cubicBezTo>
                      <a:pt x="328" y="4277"/>
                      <a:pt x="1096" y="5029"/>
                      <a:pt x="2064" y="5252"/>
                    </a:cubicBezTo>
                    <a:cubicBezTo>
                      <a:pt x="2064" y="5252"/>
                      <a:pt x="2065" y="5253"/>
                      <a:pt x="2066" y="5253"/>
                    </a:cubicBezTo>
                    <a:cubicBezTo>
                      <a:pt x="2067" y="5253"/>
                      <a:pt x="2068" y="5253"/>
                      <a:pt x="2069" y="5252"/>
                    </a:cubicBezTo>
                    <a:cubicBezTo>
                      <a:pt x="2182" y="5282"/>
                      <a:pt x="2299" y="5299"/>
                      <a:pt x="2416" y="5311"/>
                    </a:cubicBezTo>
                    <a:lnTo>
                      <a:pt x="2431" y="5311"/>
                    </a:lnTo>
                    <a:cubicBezTo>
                      <a:pt x="2477" y="5317"/>
                      <a:pt x="2522" y="5319"/>
                      <a:pt x="2569" y="5319"/>
                    </a:cubicBezTo>
                    <a:lnTo>
                      <a:pt x="2571" y="5319"/>
                    </a:lnTo>
                    <a:cubicBezTo>
                      <a:pt x="2587" y="5322"/>
                      <a:pt x="2602" y="5322"/>
                      <a:pt x="2619" y="5322"/>
                    </a:cubicBezTo>
                    <a:lnTo>
                      <a:pt x="2666" y="5322"/>
                    </a:lnTo>
                    <a:cubicBezTo>
                      <a:pt x="2695" y="5322"/>
                      <a:pt x="2727" y="5322"/>
                      <a:pt x="2759" y="5319"/>
                    </a:cubicBezTo>
                    <a:cubicBezTo>
                      <a:pt x="2809" y="5319"/>
                      <a:pt x="2859" y="5317"/>
                      <a:pt x="2912" y="5311"/>
                    </a:cubicBezTo>
                    <a:cubicBezTo>
                      <a:pt x="2952" y="5307"/>
                      <a:pt x="2989" y="5302"/>
                      <a:pt x="3031" y="5299"/>
                    </a:cubicBezTo>
                    <a:lnTo>
                      <a:pt x="3032" y="5299"/>
                    </a:lnTo>
                    <a:cubicBezTo>
                      <a:pt x="3139" y="5282"/>
                      <a:pt x="3242" y="5262"/>
                      <a:pt x="3342" y="5234"/>
                    </a:cubicBezTo>
                    <a:lnTo>
                      <a:pt x="3345" y="5234"/>
                    </a:lnTo>
                    <a:cubicBezTo>
                      <a:pt x="4185" y="5014"/>
                      <a:pt x="4864" y="4389"/>
                      <a:pt x="5160" y="3583"/>
                    </a:cubicBezTo>
                    <a:cubicBezTo>
                      <a:pt x="5217" y="3434"/>
                      <a:pt x="5259" y="3279"/>
                      <a:pt x="5287" y="3119"/>
                    </a:cubicBezTo>
                    <a:cubicBezTo>
                      <a:pt x="5297" y="3062"/>
                      <a:pt x="5305" y="3007"/>
                      <a:pt x="5312" y="2951"/>
                    </a:cubicBezTo>
                    <a:cubicBezTo>
                      <a:pt x="5314" y="2936"/>
                      <a:pt x="5314" y="2921"/>
                      <a:pt x="5315" y="2908"/>
                    </a:cubicBezTo>
                    <a:cubicBezTo>
                      <a:pt x="5324" y="2828"/>
                      <a:pt x="5327" y="2744"/>
                      <a:pt x="5327" y="2661"/>
                    </a:cubicBezTo>
                    <a:cubicBezTo>
                      <a:pt x="5327" y="2621"/>
                      <a:pt x="5327" y="2579"/>
                      <a:pt x="5324" y="2539"/>
                    </a:cubicBezTo>
                    <a:lnTo>
                      <a:pt x="5323" y="2539"/>
                    </a:lnTo>
                    <a:cubicBezTo>
                      <a:pt x="5321" y="2507"/>
                      <a:pt x="5320" y="2475"/>
                      <a:pt x="5317" y="2444"/>
                    </a:cubicBezTo>
                    <a:cubicBezTo>
                      <a:pt x="5313" y="2412"/>
                      <a:pt x="5311" y="2380"/>
                      <a:pt x="5307" y="2351"/>
                    </a:cubicBezTo>
                    <a:cubicBezTo>
                      <a:pt x="5290" y="2184"/>
                      <a:pt x="5256" y="2026"/>
                      <a:pt x="5208" y="1872"/>
                    </a:cubicBezTo>
                    <a:lnTo>
                      <a:pt x="5208" y="1868"/>
                    </a:lnTo>
                    <a:cubicBezTo>
                      <a:pt x="5193" y="1823"/>
                      <a:pt x="5178" y="1779"/>
                      <a:pt x="5161" y="1734"/>
                    </a:cubicBezTo>
                    <a:cubicBezTo>
                      <a:pt x="5113" y="1604"/>
                      <a:pt x="5052" y="1477"/>
                      <a:pt x="4984" y="1357"/>
                    </a:cubicBezTo>
                    <a:cubicBezTo>
                      <a:pt x="4703" y="855"/>
                      <a:pt x="4258" y="451"/>
                      <a:pt x="3724" y="223"/>
                    </a:cubicBezTo>
                    <a:cubicBezTo>
                      <a:pt x="3722" y="223"/>
                      <a:pt x="3720" y="220"/>
                      <a:pt x="3720" y="220"/>
                    </a:cubicBezTo>
                    <a:cubicBezTo>
                      <a:pt x="3549" y="144"/>
                      <a:pt x="3370" y="87"/>
                      <a:pt x="3182" y="49"/>
                    </a:cubicBezTo>
                    <a:lnTo>
                      <a:pt x="3177" y="49"/>
                    </a:lnTo>
                    <a:cubicBezTo>
                      <a:pt x="3110" y="36"/>
                      <a:pt x="3045" y="23"/>
                      <a:pt x="2975" y="20"/>
                    </a:cubicBezTo>
                    <a:lnTo>
                      <a:pt x="2974" y="20"/>
                    </a:lnTo>
                    <a:cubicBezTo>
                      <a:pt x="2870" y="5"/>
                      <a:pt x="2769" y="1"/>
                      <a:pt x="26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29" name="Google Shape;1029;p39"/>
              <p:cNvSpPr/>
              <p:nvPr/>
            </p:nvSpPr>
            <p:spPr>
              <a:xfrm rot="719881">
                <a:off x="3402736" y="585405"/>
                <a:ext cx="6701" cy="358960"/>
              </a:xfrm>
              <a:custGeom>
                <a:avLst/>
                <a:gdLst/>
                <a:ahLst/>
                <a:cxnLst/>
                <a:rect l="l" t="t" r="r" b="b"/>
                <a:pathLst>
                  <a:path w="97" h="5196" extrusionOk="0">
                    <a:moveTo>
                      <a:pt x="0" y="0"/>
                    </a:moveTo>
                    <a:lnTo>
                      <a:pt x="0" y="5196"/>
                    </a:lnTo>
                    <a:lnTo>
                      <a:pt x="96" y="5196"/>
                    </a:lnTo>
                    <a:lnTo>
                      <a:pt x="9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0" name="Google Shape;1030;p39"/>
              <p:cNvSpPr/>
              <p:nvPr/>
            </p:nvSpPr>
            <p:spPr>
              <a:xfrm rot="719881">
                <a:off x="3222973" y="761111"/>
                <a:ext cx="362596" cy="6770"/>
              </a:xfrm>
              <a:custGeom>
                <a:avLst/>
                <a:gdLst/>
                <a:ahLst/>
                <a:cxnLst/>
                <a:rect l="l" t="t" r="r" b="b"/>
                <a:pathLst>
                  <a:path w="5249" h="98" extrusionOk="0">
                    <a:moveTo>
                      <a:pt x="1" y="1"/>
                    </a:moveTo>
                    <a:lnTo>
                      <a:pt x="1" y="97"/>
                    </a:lnTo>
                    <a:lnTo>
                      <a:pt x="5249" y="97"/>
                    </a:lnTo>
                    <a:lnTo>
                      <a:pt x="524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1" name="Google Shape;1031;p39"/>
              <p:cNvSpPr/>
              <p:nvPr/>
            </p:nvSpPr>
            <p:spPr>
              <a:xfrm rot="719881">
                <a:off x="3323721" y="571759"/>
                <a:ext cx="75296" cy="367457"/>
              </a:xfrm>
              <a:custGeom>
                <a:avLst/>
                <a:gdLst/>
                <a:ahLst/>
                <a:cxnLst/>
                <a:rect l="l" t="t" r="r" b="b"/>
                <a:pathLst>
                  <a:path w="1090" h="5319" extrusionOk="0">
                    <a:moveTo>
                      <a:pt x="1075" y="1"/>
                    </a:moveTo>
                    <a:cubicBezTo>
                      <a:pt x="1014" y="1"/>
                      <a:pt x="957" y="7"/>
                      <a:pt x="896" y="12"/>
                    </a:cubicBezTo>
                    <a:cubicBezTo>
                      <a:pt x="854" y="45"/>
                      <a:pt x="814" y="82"/>
                      <a:pt x="773" y="127"/>
                    </a:cubicBezTo>
                    <a:lnTo>
                      <a:pt x="771" y="127"/>
                    </a:lnTo>
                    <a:cubicBezTo>
                      <a:pt x="626" y="267"/>
                      <a:pt x="497" y="441"/>
                      <a:pt x="393" y="636"/>
                    </a:cubicBezTo>
                    <a:cubicBezTo>
                      <a:pt x="373" y="669"/>
                      <a:pt x="356" y="706"/>
                      <a:pt x="339" y="740"/>
                    </a:cubicBezTo>
                    <a:cubicBezTo>
                      <a:pt x="337" y="746"/>
                      <a:pt x="332" y="751"/>
                      <a:pt x="331" y="758"/>
                    </a:cubicBezTo>
                    <a:cubicBezTo>
                      <a:pt x="213" y="1009"/>
                      <a:pt x="128" y="1289"/>
                      <a:pt x="73" y="1610"/>
                    </a:cubicBezTo>
                    <a:cubicBezTo>
                      <a:pt x="68" y="1644"/>
                      <a:pt x="62" y="1680"/>
                      <a:pt x="56" y="1716"/>
                    </a:cubicBezTo>
                    <a:cubicBezTo>
                      <a:pt x="42" y="1811"/>
                      <a:pt x="31" y="1907"/>
                      <a:pt x="23" y="2008"/>
                    </a:cubicBezTo>
                    <a:cubicBezTo>
                      <a:pt x="6" y="2208"/>
                      <a:pt x="0" y="2411"/>
                      <a:pt x="6" y="2610"/>
                    </a:cubicBezTo>
                    <a:cubicBezTo>
                      <a:pt x="6" y="2643"/>
                      <a:pt x="8" y="2674"/>
                      <a:pt x="9" y="2707"/>
                    </a:cubicBezTo>
                    <a:cubicBezTo>
                      <a:pt x="25" y="3062"/>
                      <a:pt x="77" y="3408"/>
                      <a:pt x="160" y="3741"/>
                    </a:cubicBezTo>
                    <a:cubicBezTo>
                      <a:pt x="172" y="3778"/>
                      <a:pt x="182" y="3817"/>
                      <a:pt x="194" y="3856"/>
                    </a:cubicBezTo>
                    <a:cubicBezTo>
                      <a:pt x="259" y="4094"/>
                      <a:pt x="345" y="4323"/>
                      <a:pt x="446" y="4542"/>
                    </a:cubicBezTo>
                    <a:cubicBezTo>
                      <a:pt x="464" y="4583"/>
                      <a:pt x="483" y="4621"/>
                      <a:pt x="505" y="4659"/>
                    </a:cubicBezTo>
                    <a:cubicBezTo>
                      <a:pt x="531" y="4716"/>
                      <a:pt x="561" y="4772"/>
                      <a:pt x="592" y="4825"/>
                    </a:cubicBezTo>
                    <a:cubicBezTo>
                      <a:pt x="674" y="4971"/>
                      <a:pt x="758" y="5094"/>
                      <a:pt x="842" y="5201"/>
                    </a:cubicBezTo>
                    <a:cubicBezTo>
                      <a:pt x="871" y="5237"/>
                      <a:pt x="902" y="5272"/>
                      <a:pt x="933" y="5303"/>
                    </a:cubicBezTo>
                    <a:cubicBezTo>
                      <a:pt x="935" y="5305"/>
                      <a:pt x="937" y="5307"/>
                      <a:pt x="940" y="5308"/>
                    </a:cubicBezTo>
                    <a:lnTo>
                      <a:pt x="952" y="5308"/>
                    </a:lnTo>
                    <a:cubicBezTo>
                      <a:pt x="999" y="5314"/>
                      <a:pt x="1044" y="5316"/>
                      <a:pt x="1090" y="5319"/>
                    </a:cubicBezTo>
                    <a:cubicBezTo>
                      <a:pt x="1055" y="5285"/>
                      <a:pt x="1020" y="5252"/>
                      <a:pt x="988" y="5214"/>
                    </a:cubicBezTo>
                    <a:lnTo>
                      <a:pt x="988" y="5213"/>
                    </a:lnTo>
                    <a:cubicBezTo>
                      <a:pt x="881" y="5100"/>
                      <a:pt x="781" y="4957"/>
                      <a:pt x="679" y="4777"/>
                    </a:cubicBezTo>
                    <a:cubicBezTo>
                      <a:pt x="663" y="4750"/>
                      <a:pt x="648" y="4721"/>
                      <a:pt x="634" y="4693"/>
                    </a:cubicBezTo>
                    <a:cubicBezTo>
                      <a:pt x="611" y="4656"/>
                      <a:pt x="592" y="4615"/>
                      <a:pt x="575" y="4576"/>
                    </a:cubicBezTo>
                    <a:cubicBezTo>
                      <a:pt x="466" y="4359"/>
                      <a:pt x="375" y="4128"/>
                      <a:pt x="306" y="3888"/>
                    </a:cubicBezTo>
                    <a:cubicBezTo>
                      <a:pt x="294" y="3852"/>
                      <a:pt x="283" y="3814"/>
                      <a:pt x="275" y="3777"/>
                    </a:cubicBezTo>
                    <a:cubicBezTo>
                      <a:pt x="182" y="3435"/>
                      <a:pt x="126" y="3076"/>
                      <a:pt x="109" y="2706"/>
                    </a:cubicBezTo>
                    <a:cubicBezTo>
                      <a:pt x="107" y="2675"/>
                      <a:pt x="107" y="2643"/>
                      <a:pt x="104" y="2610"/>
                    </a:cubicBezTo>
                    <a:cubicBezTo>
                      <a:pt x="101" y="2415"/>
                      <a:pt x="104" y="2216"/>
                      <a:pt x="123" y="2017"/>
                    </a:cubicBezTo>
                    <a:cubicBezTo>
                      <a:pt x="132" y="1903"/>
                      <a:pt x="143" y="1793"/>
                      <a:pt x="160" y="1689"/>
                    </a:cubicBezTo>
                    <a:cubicBezTo>
                      <a:pt x="166" y="1652"/>
                      <a:pt x="173" y="1618"/>
                      <a:pt x="180" y="1582"/>
                    </a:cubicBezTo>
                    <a:cubicBezTo>
                      <a:pt x="232" y="1281"/>
                      <a:pt x="315" y="1018"/>
                      <a:pt x="427" y="785"/>
                    </a:cubicBezTo>
                    <a:cubicBezTo>
                      <a:pt x="438" y="762"/>
                      <a:pt x="449" y="740"/>
                      <a:pt x="462" y="717"/>
                    </a:cubicBezTo>
                    <a:lnTo>
                      <a:pt x="464" y="717"/>
                    </a:lnTo>
                    <a:cubicBezTo>
                      <a:pt x="482" y="678"/>
                      <a:pt x="502" y="638"/>
                      <a:pt x="528" y="602"/>
                    </a:cubicBezTo>
                    <a:cubicBezTo>
                      <a:pt x="642" y="406"/>
                      <a:pt x="781" y="238"/>
                      <a:pt x="940" y="105"/>
                    </a:cubicBezTo>
                    <a:cubicBezTo>
                      <a:pt x="982" y="66"/>
                      <a:pt x="1028" y="32"/>
                      <a:pt x="10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2" name="Google Shape;1032;p39"/>
              <p:cNvSpPr/>
              <p:nvPr/>
            </p:nvSpPr>
            <p:spPr>
              <a:xfrm rot="719881">
                <a:off x="3258681" y="571500"/>
                <a:ext cx="130698" cy="359167"/>
              </a:xfrm>
              <a:custGeom>
                <a:avLst/>
                <a:gdLst/>
                <a:ahLst/>
                <a:cxnLst/>
                <a:rect l="l" t="t" r="r" b="b"/>
                <a:pathLst>
                  <a:path w="1892" h="5199" extrusionOk="0">
                    <a:moveTo>
                      <a:pt x="1356" y="1"/>
                    </a:moveTo>
                    <a:lnTo>
                      <a:pt x="1356" y="1"/>
                    </a:lnTo>
                    <a:cubicBezTo>
                      <a:pt x="1188" y="53"/>
                      <a:pt x="1024" y="121"/>
                      <a:pt x="871" y="204"/>
                    </a:cubicBezTo>
                    <a:lnTo>
                      <a:pt x="870" y="204"/>
                    </a:lnTo>
                    <a:cubicBezTo>
                      <a:pt x="769" y="291"/>
                      <a:pt x="676" y="387"/>
                      <a:pt x="593" y="494"/>
                    </a:cubicBezTo>
                    <a:cubicBezTo>
                      <a:pt x="569" y="522"/>
                      <a:pt x="547" y="553"/>
                      <a:pt x="524" y="584"/>
                    </a:cubicBezTo>
                    <a:cubicBezTo>
                      <a:pt x="420" y="730"/>
                      <a:pt x="331" y="888"/>
                      <a:pt x="258" y="1061"/>
                    </a:cubicBezTo>
                    <a:cubicBezTo>
                      <a:pt x="230" y="1123"/>
                      <a:pt x="205" y="1185"/>
                      <a:pt x="184" y="1250"/>
                    </a:cubicBezTo>
                    <a:lnTo>
                      <a:pt x="182" y="1253"/>
                    </a:lnTo>
                    <a:cubicBezTo>
                      <a:pt x="112" y="1449"/>
                      <a:pt x="62" y="1660"/>
                      <a:pt x="36" y="1879"/>
                    </a:cubicBezTo>
                    <a:cubicBezTo>
                      <a:pt x="28" y="1919"/>
                      <a:pt x="24" y="1960"/>
                      <a:pt x="20" y="2000"/>
                    </a:cubicBezTo>
                    <a:cubicBezTo>
                      <a:pt x="13" y="2075"/>
                      <a:pt x="6" y="2151"/>
                      <a:pt x="5" y="2228"/>
                    </a:cubicBezTo>
                    <a:cubicBezTo>
                      <a:pt x="0" y="2319"/>
                      <a:pt x="0" y="2410"/>
                      <a:pt x="6" y="2500"/>
                    </a:cubicBezTo>
                    <a:cubicBezTo>
                      <a:pt x="6" y="2533"/>
                      <a:pt x="8" y="2566"/>
                      <a:pt x="10" y="2597"/>
                    </a:cubicBezTo>
                    <a:cubicBezTo>
                      <a:pt x="22" y="2780"/>
                      <a:pt x="49" y="2963"/>
                      <a:pt x="87" y="3140"/>
                    </a:cubicBezTo>
                    <a:cubicBezTo>
                      <a:pt x="97" y="3187"/>
                      <a:pt x="109" y="3232"/>
                      <a:pt x="123" y="3279"/>
                    </a:cubicBezTo>
                    <a:cubicBezTo>
                      <a:pt x="180" y="3501"/>
                      <a:pt x="261" y="3718"/>
                      <a:pt x="362" y="3918"/>
                    </a:cubicBezTo>
                    <a:cubicBezTo>
                      <a:pt x="396" y="3985"/>
                      <a:pt x="433" y="4053"/>
                      <a:pt x="472" y="4117"/>
                    </a:cubicBezTo>
                    <a:cubicBezTo>
                      <a:pt x="472" y="4119"/>
                      <a:pt x="474" y="4119"/>
                      <a:pt x="474" y="4119"/>
                    </a:cubicBezTo>
                    <a:lnTo>
                      <a:pt x="474" y="4121"/>
                    </a:lnTo>
                    <a:cubicBezTo>
                      <a:pt x="673" y="4449"/>
                      <a:pt x="934" y="4734"/>
                      <a:pt x="1232" y="4951"/>
                    </a:cubicBezTo>
                    <a:lnTo>
                      <a:pt x="1233" y="4951"/>
                    </a:lnTo>
                    <a:cubicBezTo>
                      <a:pt x="1328" y="5021"/>
                      <a:pt x="1426" y="5085"/>
                      <a:pt x="1529" y="5141"/>
                    </a:cubicBezTo>
                    <a:cubicBezTo>
                      <a:pt x="1529" y="5141"/>
                      <a:pt x="1530" y="5142"/>
                      <a:pt x="1531" y="5142"/>
                    </a:cubicBezTo>
                    <a:cubicBezTo>
                      <a:pt x="1531" y="5142"/>
                      <a:pt x="1532" y="5141"/>
                      <a:pt x="1532" y="5141"/>
                    </a:cubicBezTo>
                    <a:cubicBezTo>
                      <a:pt x="1647" y="5170"/>
                      <a:pt x="1762" y="5187"/>
                      <a:pt x="1881" y="5198"/>
                    </a:cubicBezTo>
                    <a:lnTo>
                      <a:pt x="1892" y="5198"/>
                    </a:lnTo>
                    <a:cubicBezTo>
                      <a:pt x="1886" y="5197"/>
                      <a:pt x="1880" y="5195"/>
                      <a:pt x="1876" y="5193"/>
                    </a:cubicBezTo>
                    <a:cubicBezTo>
                      <a:pt x="1774" y="5155"/>
                      <a:pt x="1673" y="5108"/>
                      <a:pt x="1577" y="5054"/>
                    </a:cubicBezTo>
                    <a:lnTo>
                      <a:pt x="1575" y="5054"/>
                    </a:lnTo>
                    <a:cubicBezTo>
                      <a:pt x="1225" y="4863"/>
                      <a:pt x="910" y="4580"/>
                      <a:pt x="671" y="4237"/>
                    </a:cubicBezTo>
                    <a:cubicBezTo>
                      <a:pt x="668" y="4237"/>
                      <a:pt x="668" y="4235"/>
                      <a:pt x="667" y="4235"/>
                    </a:cubicBezTo>
                    <a:cubicBezTo>
                      <a:pt x="631" y="4181"/>
                      <a:pt x="594" y="4127"/>
                      <a:pt x="559" y="4069"/>
                    </a:cubicBezTo>
                    <a:cubicBezTo>
                      <a:pt x="555" y="4061"/>
                      <a:pt x="549" y="4053"/>
                      <a:pt x="547" y="4046"/>
                    </a:cubicBezTo>
                    <a:cubicBezTo>
                      <a:pt x="547" y="4046"/>
                      <a:pt x="545" y="4046"/>
                      <a:pt x="545" y="4044"/>
                    </a:cubicBezTo>
                    <a:cubicBezTo>
                      <a:pt x="418" y="3831"/>
                      <a:pt x="319" y="3600"/>
                      <a:pt x="247" y="3354"/>
                    </a:cubicBezTo>
                    <a:cubicBezTo>
                      <a:pt x="232" y="3309"/>
                      <a:pt x="219" y="3263"/>
                      <a:pt x="210" y="3216"/>
                    </a:cubicBezTo>
                    <a:cubicBezTo>
                      <a:pt x="157" y="3016"/>
                      <a:pt x="124" y="2808"/>
                      <a:pt x="111" y="2597"/>
                    </a:cubicBezTo>
                    <a:cubicBezTo>
                      <a:pt x="107" y="2566"/>
                      <a:pt x="105" y="2533"/>
                      <a:pt x="107" y="2500"/>
                    </a:cubicBezTo>
                    <a:cubicBezTo>
                      <a:pt x="101" y="2412"/>
                      <a:pt x="99" y="2323"/>
                      <a:pt x="103" y="2232"/>
                    </a:cubicBezTo>
                    <a:cubicBezTo>
                      <a:pt x="107" y="2134"/>
                      <a:pt x="115" y="2036"/>
                      <a:pt x="126" y="1943"/>
                    </a:cubicBezTo>
                    <a:lnTo>
                      <a:pt x="128" y="1943"/>
                    </a:lnTo>
                    <a:cubicBezTo>
                      <a:pt x="129" y="1901"/>
                      <a:pt x="135" y="1865"/>
                      <a:pt x="142" y="1826"/>
                    </a:cubicBezTo>
                    <a:lnTo>
                      <a:pt x="143" y="1825"/>
                    </a:lnTo>
                    <a:cubicBezTo>
                      <a:pt x="180" y="1578"/>
                      <a:pt x="246" y="1343"/>
                      <a:pt x="337" y="1127"/>
                    </a:cubicBezTo>
                    <a:lnTo>
                      <a:pt x="339" y="1126"/>
                    </a:lnTo>
                    <a:cubicBezTo>
                      <a:pt x="363" y="1061"/>
                      <a:pt x="390" y="1002"/>
                      <a:pt x="424" y="941"/>
                    </a:cubicBezTo>
                    <a:cubicBezTo>
                      <a:pt x="424" y="940"/>
                      <a:pt x="425" y="940"/>
                      <a:pt x="425" y="940"/>
                    </a:cubicBezTo>
                    <a:cubicBezTo>
                      <a:pt x="475" y="834"/>
                      <a:pt x="537" y="735"/>
                      <a:pt x="603" y="643"/>
                    </a:cubicBezTo>
                    <a:cubicBezTo>
                      <a:pt x="702" y="505"/>
                      <a:pt x="815" y="382"/>
                      <a:pt x="939" y="275"/>
                    </a:cubicBezTo>
                    <a:cubicBezTo>
                      <a:pt x="939" y="275"/>
                      <a:pt x="941" y="273"/>
                      <a:pt x="943" y="272"/>
                    </a:cubicBezTo>
                    <a:cubicBezTo>
                      <a:pt x="1070" y="163"/>
                      <a:pt x="1210" y="70"/>
                      <a:pt x="13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3" name="Google Shape;1033;p39"/>
              <p:cNvSpPr/>
              <p:nvPr/>
            </p:nvSpPr>
            <p:spPr>
              <a:xfrm rot="719881">
                <a:off x="3409858" y="592813"/>
                <a:ext cx="90632" cy="366352"/>
              </a:xfrm>
              <a:custGeom>
                <a:avLst/>
                <a:gdLst/>
                <a:ahLst/>
                <a:cxnLst/>
                <a:rect l="l" t="t" r="r" b="b"/>
                <a:pathLst>
                  <a:path w="1312" h="5303" extrusionOk="0">
                    <a:moveTo>
                      <a:pt x="219" y="1"/>
                    </a:moveTo>
                    <a:lnTo>
                      <a:pt x="219" y="1"/>
                    </a:lnTo>
                    <a:cubicBezTo>
                      <a:pt x="269" y="32"/>
                      <a:pt x="320" y="72"/>
                      <a:pt x="369" y="120"/>
                    </a:cubicBezTo>
                    <a:cubicBezTo>
                      <a:pt x="445" y="193"/>
                      <a:pt x="518" y="288"/>
                      <a:pt x="592" y="400"/>
                    </a:cubicBezTo>
                    <a:cubicBezTo>
                      <a:pt x="618" y="443"/>
                      <a:pt x="646" y="487"/>
                      <a:pt x="672" y="532"/>
                    </a:cubicBezTo>
                    <a:cubicBezTo>
                      <a:pt x="694" y="571"/>
                      <a:pt x="715" y="608"/>
                      <a:pt x="736" y="647"/>
                    </a:cubicBezTo>
                    <a:cubicBezTo>
                      <a:pt x="885" y="923"/>
                      <a:pt x="1001" y="1220"/>
                      <a:pt x="1078" y="1524"/>
                    </a:cubicBezTo>
                    <a:lnTo>
                      <a:pt x="1080" y="1524"/>
                    </a:lnTo>
                    <a:cubicBezTo>
                      <a:pt x="1090" y="1559"/>
                      <a:pt x="1098" y="1594"/>
                      <a:pt x="1105" y="1630"/>
                    </a:cubicBezTo>
                    <a:cubicBezTo>
                      <a:pt x="1179" y="1947"/>
                      <a:pt x="1214" y="2272"/>
                      <a:pt x="1206" y="2594"/>
                    </a:cubicBezTo>
                    <a:cubicBezTo>
                      <a:pt x="1206" y="2627"/>
                      <a:pt x="1206" y="2658"/>
                      <a:pt x="1204" y="2691"/>
                    </a:cubicBezTo>
                    <a:cubicBezTo>
                      <a:pt x="1200" y="2767"/>
                      <a:pt x="1196" y="2843"/>
                      <a:pt x="1186" y="2919"/>
                    </a:cubicBezTo>
                    <a:cubicBezTo>
                      <a:pt x="1155" y="3206"/>
                      <a:pt x="1080" y="3504"/>
                      <a:pt x="972" y="3794"/>
                    </a:cubicBezTo>
                    <a:cubicBezTo>
                      <a:pt x="961" y="3832"/>
                      <a:pt x="945" y="3871"/>
                      <a:pt x="930" y="3908"/>
                    </a:cubicBezTo>
                    <a:lnTo>
                      <a:pt x="927" y="3908"/>
                    </a:lnTo>
                    <a:cubicBezTo>
                      <a:pt x="829" y="4157"/>
                      <a:pt x="703" y="4401"/>
                      <a:pt x="560" y="4623"/>
                    </a:cubicBezTo>
                    <a:lnTo>
                      <a:pt x="559" y="4623"/>
                    </a:lnTo>
                    <a:cubicBezTo>
                      <a:pt x="537" y="4661"/>
                      <a:pt x="512" y="4697"/>
                      <a:pt x="485" y="4735"/>
                    </a:cubicBezTo>
                    <a:cubicBezTo>
                      <a:pt x="369" y="4904"/>
                      <a:pt x="244" y="5059"/>
                      <a:pt x="107" y="5198"/>
                    </a:cubicBezTo>
                    <a:cubicBezTo>
                      <a:pt x="74" y="5235"/>
                      <a:pt x="37" y="5269"/>
                      <a:pt x="1" y="5303"/>
                    </a:cubicBezTo>
                    <a:cubicBezTo>
                      <a:pt x="52" y="5300"/>
                      <a:pt x="102" y="5298"/>
                      <a:pt x="155" y="5292"/>
                    </a:cubicBezTo>
                    <a:cubicBezTo>
                      <a:pt x="192" y="5258"/>
                      <a:pt x="226" y="5221"/>
                      <a:pt x="261" y="5182"/>
                    </a:cubicBezTo>
                    <a:cubicBezTo>
                      <a:pt x="391" y="5039"/>
                      <a:pt x="510" y="4883"/>
                      <a:pt x="621" y="4713"/>
                    </a:cubicBezTo>
                    <a:cubicBezTo>
                      <a:pt x="645" y="4677"/>
                      <a:pt x="670" y="4635"/>
                      <a:pt x="694" y="4598"/>
                    </a:cubicBezTo>
                    <a:cubicBezTo>
                      <a:pt x="832" y="4371"/>
                      <a:pt x="953" y="4129"/>
                      <a:pt x="1045" y="3879"/>
                    </a:cubicBezTo>
                    <a:lnTo>
                      <a:pt x="1048" y="3879"/>
                    </a:lnTo>
                    <a:cubicBezTo>
                      <a:pt x="1062" y="3840"/>
                      <a:pt x="1076" y="3801"/>
                      <a:pt x="1088" y="3763"/>
                    </a:cubicBezTo>
                    <a:cubicBezTo>
                      <a:pt x="1186" y="3487"/>
                      <a:pt x="1254" y="3205"/>
                      <a:pt x="1284" y="2930"/>
                    </a:cubicBezTo>
                    <a:cubicBezTo>
                      <a:pt x="1294" y="2851"/>
                      <a:pt x="1300" y="2770"/>
                      <a:pt x="1302" y="2691"/>
                    </a:cubicBezTo>
                    <a:cubicBezTo>
                      <a:pt x="1304" y="2658"/>
                      <a:pt x="1304" y="2625"/>
                      <a:pt x="1304" y="2594"/>
                    </a:cubicBezTo>
                    <a:lnTo>
                      <a:pt x="1304" y="2595"/>
                    </a:lnTo>
                    <a:cubicBezTo>
                      <a:pt x="1312" y="2279"/>
                      <a:pt x="1281" y="1963"/>
                      <a:pt x="1211" y="1654"/>
                    </a:cubicBezTo>
                    <a:cubicBezTo>
                      <a:pt x="1204" y="1619"/>
                      <a:pt x="1196" y="1582"/>
                      <a:pt x="1186" y="1548"/>
                    </a:cubicBezTo>
                    <a:cubicBezTo>
                      <a:pt x="1112" y="1245"/>
                      <a:pt x="1003" y="948"/>
                      <a:pt x="860" y="673"/>
                    </a:cubicBezTo>
                    <a:cubicBezTo>
                      <a:pt x="840" y="634"/>
                      <a:pt x="820" y="596"/>
                      <a:pt x="798" y="557"/>
                    </a:cubicBezTo>
                    <a:cubicBezTo>
                      <a:pt x="759" y="485"/>
                      <a:pt x="719" y="416"/>
                      <a:pt x="675" y="349"/>
                    </a:cubicBezTo>
                    <a:cubicBezTo>
                      <a:pt x="630" y="277"/>
                      <a:pt x="584" y="213"/>
                      <a:pt x="536" y="156"/>
                    </a:cubicBezTo>
                    <a:cubicBezTo>
                      <a:pt x="499" y="111"/>
                      <a:pt x="461" y="68"/>
                      <a:pt x="422" y="32"/>
                    </a:cubicBezTo>
                    <a:cubicBezTo>
                      <a:pt x="354" y="18"/>
                      <a:pt x="289" y="7"/>
                      <a:pt x="2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4" name="Google Shape;1034;p39"/>
              <p:cNvSpPr/>
              <p:nvPr/>
            </p:nvSpPr>
            <p:spPr>
              <a:xfrm rot="719881">
                <a:off x="3427957" y="602286"/>
                <a:ext cx="123375" cy="362622"/>
              </a:xfrm>
              <a:custGeom>
                <a:avLst/>
                <a:gdLst/>
                <a:ahLst/>
                <a:cxnLst/>
                <a:rect l="l" t="t" r="r" b="b"/>
                <a:pathLst>
                  <a:path w="1786" h="5249" extrusionOk="0">
                    <a:moveTo>
                      <a:pt x="151" y="1"/>
                    </a:moveTo>
                    <a:lnTo>
                      <a:pt x="151" y="1"/>
                    </a:lnTo>
                    <a:cubicBezTo>
                      <a:pt x="219" y="21"/>
                      <a:pt x="290" y="52"/>
                      <a:pt x="365" y="89"/>
                    </a:cubicBezTo>
                    <a:cubicBezTo>
                      <a:pt x="452" y="133"/>
                      <a:pt x="539" y="186"/>
                      <a:pt x="620" y="246"/>
                    </a:cubicBezTo>
                    <a:lnTo>
                      <a:pt x="621" y="246"/>
                    </a:lnTo>
                    <a:cubicBezTo>
                      <a:pt x="801" y="374"/>
                      <a:pt x="966" y="529"/>
                      <a:pt x="1109" y="709"/>
                    </a:cubicBezTo>
                    <a:lnTo>
                      <a:pt x="1111" y="711"/>
                    </a:lnTo>
                    <a:cubicBezTo>
                      <a:pt x="1154" y="765"/>
                      <a:pt x="1194" y="820"/>
                      <a:pt x="1230" y="877"/>
                    </a:cubicBezTo>
                    <a:cubicBezTo>
                      <a:pt x="1381" y="1102"/>
                      <a:pt x="1499" y="1352"/>
                      <a:pt x="1575" y="1623"/>
                    </a:cubicBezTo>
                    <a:cubicBezTo>
                      <a:pt x="1587" y="1671"/>
                      <a:pt x="1600" y="1720"/>
                      <a:pt x="1609" y="1770"/>
                    </a:cubicBezTo>
                    <a:cubicBezTo>
                      <a:pt x="1620" y="1810"/>
                      <a:pt x="1628" y="1853"/>
                      <a:pt x="1634" y="1896"/>
                    </a:cubicBezTo>
                    <a:cubicBezTo>
                      <a:pt x="1675" y="2112"/>
                      <a:pt x="1688" y="2336"/>
                      <a:pt x="1676" y="2564"/>
                    </a:cubicBezTo>
                    <a:cubicBezTo>
                      <a:pt x="1676" y="2595"/>
                      <a:pt x="1673" y="2627"/>
                      <a:pt x="1671" y="2660"/>
                    </a:cubicBezTo>
                    <a:cubicBezTo>
                      <a:pt x="1650" y="2930"/>
                      <a:pt x="1595" y="3203"/>
                      <a:pt x="1505" y="3468"/>
                    </a:cubicBezTo>
                    <a:cubicBezTo>
                      <a:pt x="1490" y="3514"/>
                      <a:pt x="1474" y="3559"/>
                      <a:pt x="1457" y="3603"/>
                    </a:cubicBezTo>
                    <a:cubicBezTo>
                      <a:pt x="1451" y="3617"/>
                      <a:pt x="1446" y="3629"/>
                      <a:pt x="1441" y="3643"/>
                    </a:cubicBezTo>
                    <a:cubicBezTo>
                      <a:pt x="1337" y="3901"/>
                      <a:pt x="1202" y="4140"/>
                      <a:pt x="1039" y="4358"/>
                    </a:cubicBezTo>
                    <a:cubicBezTo>
                      <a:pt x="999" y="4416"/>
                      <a:pt x="954" y="4472"/>
                      <a:pt x="909" y="4524"/>
                    </a:cubicBezTo>
                    <a:cubicBezTo>
                      <a:pt x="719" y="4750"/>
                      <a:pt x="500" y="4943"/>
                      <a:pt x="263" y="5098"/>
                    </a:cubicBezTo>
                    <a:lnTo>
                      <a:pt x="261" y="5098"/>
                    </a:lnTo>
                    <a:cubicBezTo>
                      <a:pt x="179" y="5154"/>
                      <a:pt x="89" y="5204"/>
                      <a:pt x="0" y="5249"/>
                    </a:cubicBezTo>
                    <a:cubicBezTo>
                      <a:pt x="106" y="5233"/>
                      <a:pt x="211" y="5213"/>
                      <a:pt x="311" y="5185"/>
                    </a:cubicBezTo>
                    <a:lnTo>
                      <a:pt x="314" y="5185"/>
                    </a:lnTo>
                    <a:cubicBezTo>
                      <a:pt x="402" y="5129"/>
                      <a:pt x="488" y="5064"/>
                      <a:pt x="570" y="4997"/>
                    </a:cubicBezTo>
                    <a:lnTo>
                      <a:pt x="572" y="4997"/>
                    </a:lnTo>
                    <a:cubicBezTo>
                      <a:pt x="771" y="4834"/>
                      <a:pt x="952" y="4646"/>
                      <a:pt x="1111" y="4433"/>
                    </a:cubicBezTo>
                    <a:cubicBezTo>
                      <a:pt x="1113" y="4433"/>
                      <a:pt x="1113" y="4432"/>
                      <a:pt x="1115" y="4432"/>
                    </a:cubicBezTo>
                    <a:cubicBezTo>
                      <a:pt x="1156" y="4373"/>
                      <a:pt x="1198" y="4314"/>
                      <a:pt x="1238" y="4252"/>
                    </a:cubicBezTo>
                    <a:lnTo>
                      <a:pt x="1238" y="4250"/>
                    </a:lnTo>
                    <a:cubicBezTo>
                      <a:pt x="1238" y="4250"/>
                      <a:pt x="1240" y="4250"/>
                      <a:pt x="1240" y="4247"/>
                    </a:cubicBezTo>
                    <a:cubicBezTo>
                      <a:pt x="1353" y="4072"/>
                      <a:pt x="1451" y="3881"/>
                      <a:pt x="1532" y="3680"/>
                    </a:cubicBezTo>
                    <a:cubicBezTo>
                      <a:pt x="1552" y="3634"/>
                      <a:pt x="1569" y="3585"/>
                      <a:pt x="1584" y="3539"/>
                    </a:cubicBezTo>
                    <a:cubicBezTo>
                      <a:pt x="1601" y="3494"/>
                      <a:pt x="1615" y="3450"/>
                      <a:pt x="1628" y="3404"/>
                    </a:cubicBezTo>
                    <a:cubicBezTo>
                      <a:pt x="1704" y="3158"/>
                      <a:pt x="1752" y="2910"/>
                      <a:pt x="1769" y="2660"/>
                    </a:cubicBezTo>
                    <a:cubicBezTo>
                      <a:pt x="1774" y="2627"/>
                      <a:pt x="1775" y="2596"/>
                      <a:pt x="1775" y="2563"/>
                    </a:cubicBezTo>
                    <a:cubicBezTo>
                      <a:pt x="1785" y="2360"/>
                      <a:pt x="1775" y="2160"/>
                      <a:pt x="1746" y="1963"/>
                    </a:cubicBezTo>
                    <a:cubicBezTo>
                      <a:pt x="1746" y="1963"/>
                      <a:pt x="1744" y="1963"/>
                      <a:pt x="1744" y="1961"/>
                    </a:cubicBezTo>
                    <a:cubicBezTo>
                      <a:pt x="1741" y="1916"/>
                      <a:pt x="1733" y="1874"/>
                      <a:pt x="1723" y="1832"/>
                    </a:cubicBezTo>
                    <a:cubicBezTo>
                      <a:pt x="1707" y="1752"/>
                      <a:pt x="1690" y="1675"/>
                      <a:pt x="1668" y="1597"/>
                    </a:cubicBezTo>
                    <a:cubicBezTo>
                      <a:pt x="1609" y="1381"/>
                      <a:pt x="1522" y="1175"/>
                      <a:pt x="1413" y="984"/>
                    </a:cubicBezTo>
                    <a:cubicBezTo>
                      <a:pt x="1413" y="981"/>
                      <a:pt x="1412" y="981"/>
                      <a:pt x="1412" y="981"/>
                    </a:cubicBezTo>
                    <a:cubicBezTo>
                      <a:pt x="1377" y="920"/>
                      <a:pt x="1340" y="861"/>
                      <a:pt x="1303" y="804"/>
                    </a:cubicBezTo>
                    <a:cubicBezTo>
                      <a:pt x="1302" y="804"/>
                      <a:pt x="1302" y="802"/>
                      <a:pt x="1300" y="802"/>
                    </a:cubicBezTo>
                    <a:cubicBezTo>
                      <a:pt x="1215" y="677"/>
                      <a:pt x="1118" y="559"/>
                      <a:pt x="1016" y="453"/>
                    </a:cubicBezTo>
                    <a:cubicBezTo>
                      <a:pt x="915" y="349"/>
                      <a:pt x="808" y="256"/>
                      <a:pt x="693" y="172"/>
                    </a:cubicBezTo>
                    <a:cubicBezTo>
                      <a:pt x="691" y="172"/>
                      <a:pt x="690" y="170"/>
                      <a:pt x="688" y="170"/>
                    </a:cubicBezTo>
                    <a:cubicBezTo>
                      <a:pt x="517" y="96"/>
                      <a:pt x="338" y="37"/>
                      <a:pt x="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5" name="Google Shape;1035;p39"/>
              <p:cNvSpPr/>
              <p:nvPr/>
            </p:nvSpPr>
            <p:spPr>
              <a:xfrm rot="719881">
                <a:off x="3230530" y="681859"/>
                <a:ext cx="367431" cy="75371"/>
              </a:xfrm>
              <a:custGeom>
                <a:avLst/>
                <a:gdLst/>
                <a:ahLst/>
                <a:cxnLst/>
                <a:rect l="l" t="t" r="r" b="b"/>
                <a:pathLst>
                  <a:path w="5319" h="1091" extrusionOk="0">
                    <a:moveTo>
                      <a:pt x="2834" y="0"/>
                    </a:moveTo>
                    <a:cubicBezTo>
                      <a:pt x="2798" y="0"/>
                      <a:pt x="2763" y="1"/>
                      <a:pt x="2727" y="1"/>
                    </a:cubicBezTo>
                    <a:cubicBezTo>
                      <a:pt x="2695" y="1"/>
                      <a:pt x="2664" y="4"/>
                      <a:pt x="2631" y="4"/>
                    </a:cubicBezTo>
                    <a:cubicBezTo>
                      <a:pt x="2297" y="17"/>
                      <a:pt x="1968" y="61"/>
                      <a:pt x="1654" y="136"/>
                    </a:cubicBezTo>
                    <a:cubicBezTo>
                      <a:pt x="1619" y="144"/>
                      <a:pt x="1583" y="153"/>
                      <a:pt x="1547" y="164"/>
                    </a:cubicBezTo>
                    <a:cubicBezTo>
                      <a:pt x="1241" y="243"/>
                      <a:pt x="947" y="351"/>
                      <a:pt x="674" y="488"/>
                    </a:cubicBezTo>
                    <a:lnTo>
                      <a:pt x="673" y="490"/>
                    </a:lnTo>
                    <a:cubicBezTo>
                      <a:pt x="635" y="506"/>
                      <a:pt x="601" y="523"/>
                      <a:pt x="567" y="543"/>
                    </a:cubicBezTo>
                    <a:cubicBezTo>
                      <a:pt x="537" y="557"/>
                      <a:pt x="508" y="573"/>
                      <a:pt x="481" y="588"/>
                    </a:cubicBezTo>
                    <a:cubicBezTo>
                      <a:pt x="342" y="667"/>
                      <a:pt x="224" y="745"/>
                      <a:pt x="123" y="826"/>
                    </a:cubicBezTo>
                    <a:cubicBezTo>
                      <a:pt x="81" y="857"/>
                      <a:pt x="45" y="890"/>
                      <a:pt x="12" y="921"/>
                    </a:cubicBezTo>
                    <a:cubicBezTo>
                      <a:pt x="6" y="971"/>
                      <a:pt x="2" y="1023"/>
                      <a:pt x="0" y="1074"/>
                    </a:cubicBezTo>
                    <a:cubicBezTo>
                      <a:pt x="31" y="1039"/>
                      <a:pt x="67" y="1004"/>
                      <a:pt x="104" y="971"/>
                    </a:cubicBezTo>
                    <a:cubicBezTo>
                      <a:pt x="216" y="869"/>
                      <a:pt x="356" y="773"/>
                      <a:pt x="530" y="675"/>
                    </a:cubicBezTo>
                    <a:cubicBezTo>
                      <a:pt x="537" y="672"/>
                      <a:pt x="544" y="668"/>
                      <a:pt x="551" y="664"/>
                    </a:cubicBezTo>
                    <a:cubicBezTo>
                      <a:pt x="586" y="644"/>
                      <a:pt x="620" y="625"/>
                      <a:pt x="657" y="607"/>
                    </a:cubicBezTo>
                    <a:lnTo>
                      <a:pt x="659" y="607"/>
                    </a:lnTo>
                    <a:cubicBezTo>
                      <a:pt x="929" y="465"/>
                      <a:pt x="1224" y="351"/>
                      <a:pt x="1530" y="270"/>
                    </a:cubicBezTo>
                    <a:cubicBezTo>
                      <a:pt x="1565" y="260"/>
                      <a:pt x="1600" y="251"/>
                      <a:pt x="1634" y="243"/>
                    </a:cubicBezTo>
                    <a:cubicBezTo>
                      <a:pt x="1955" y="164"/>
                      <a:pt x="2289" y="116"/>
                      <a:pt x="2631" y="102"/>
                    </a:cubicBezTo>
                    <a:cubicBezTo>
                      <a:pt x="2662" y="102"/>
                      <a:pt x="2695" y="100"/>
                      <a:pt x="2728" y="100"/>
                    </a:cubicBezTo>
                    <a:cubicBezTo>
                      <a:pt x="2763" y="99"/>
                      <a:pt x="2798" y="99"/>
                      <a:pt x="2833" y="99"/>
                    </a:cubicBezTo>
                    <a:cubicBezTo>
                      <a:pt x="2984" y="99"/>
                      <a:pt x="3136" y="105"/>
                      <a:pt x="3290" y="117"/>
                    </a:cubicBezTo>
                    <a:cubicBezTo>
                      <a:pt x="3493" y="135"/>
                      <a:pt x="3682" y="161"/>
                      <a:pt x="3858" y="200"/>
                    </a:cubicBezTo>
                    <a:cubicBezTo>
                      <a:pt x="3894" y="208"/>
                      <a:pt x="3929" y="216"/>
                      <a:pt x="3964" y="223"/>
                    </a:cubicBezTo>
                    <a:cubicBezTo>
                      <a:pt x="4167" y="276"/>
                      <a:pt x="4352" y="341"/>
                      <a:pt x="4523" y="422"/>
                    </a:cubicBezTo>
                    <a:cubicBezTo>
                      <a:pt x="4571" y="445"/>
                      <a:pt x="4617" y="469"/>
                      <a:pt x="4661" y="496"/>
                    </a:cubicBezTo>
                    <a:cubicBezTo>
                      <a:pt x="4700" y="517"/>
                      <a:pt x="4734" y="540"/>
                      <a:pt x="4771" y="562"/>
                    </a:cubicBezTo>
                    <a:cubicBezTo>
                      <a:pt x="4771" y="563"/>
                      <a:pt x="4773" y="563"/>
                      <a:pt x="4773" y="563"/>
                    </a:cubicBezTo>
                    <a:cubicBezTo>
                      <a:pt x="4945" y="674"/>
                      <a:pt x="5094" y="803"/>
                      <a:pt x="5212" y="948"/>
                    </a:cubicBezTo>
                    <a:lnTo>
                      <a:pt x="5212" y="950"/>
                    </a:lnTo>
                    <a:cubicBezTo>
                      <a:pt x="5254" y="996"/>
                      <a:pt x="5289" y="1043"/>
                      <a:pt x="5318" y="1091"/>
                    </a:cubicBezTo>
                    <a:cubicBezTo>
                      <a:pt x="5316" y="1028"/>
                      <a:pt x="5310" y="964"/>
                      <a:pt x="5303" y="902"/>
                    </a:cubicBezTo>
                    <a:lnTo>
                      <a:pt x="5302" y="902"/>
                    </a:lnTo>
                    <a:cubicBezTo>
                      <a:pt x="5268" y="857"/>
                      <a:pt x="5231" y="815"/>
                      <a:pt x="5186" y="774"/>
                    </a:cubicBezTo>
                    <a:cubicBezTo>
                      <a:pt x="5065" y="644"/>
                      <a:pt x="4916" y="531"/>
                      <a:pt x="4750" y="433"/>
                    </a:cubicBezTo>
                    <a:cubicBezTo>
                      <a:pt x="4714" y="409"/>
                      <a:pt x="4675" y="388"/>
                      <a:pt x="4636" y="371"/>
                    </a:cubicBezTo>
                    <a:cubicBezTo>
                      <a:pt x="4613" y="357"/>
                      <a:pt x="4590" y="346"/>
                      <a:pt x="4566" y="333"/>
                    </a:cubicBezTo>
                    <a:cubicBezTo>
                      <a:pt x="4377" y="243"/>
                      <a:pt x="4169" y="169"/>
                      <a:pt x="3939" y="117"/>
                    </a:cubicBezTo>
                    <a:cubicBezTo>
                      <a:pt x="3904" y="108"/>
                      <a:pt x="3869" y="100"/>
                      <a:pt x="3833" y="94"/>
                    </a:cubicBezTo>
                    <a:lnTo>
                      <a:pt x="3830" y="94"/>
                    </a:lnTo>
                    <a:cubicBezTo>
                      <a:pt x="3664" y="60"/>
                      <a:pt x="3488" y="34"/>
                      <a:pt x="3299" y="18"/>
                    </a:cubicBezTo>
                    <a:cubicBezTo>
                      <a:pt x="3144" y="6"/>
                      <a:pt x="2989" y="0"/>
                      <a:pt x="28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6" name="Google Shape;1036;p39"/>
              <p:cNvSpPr/>
              <p:nvPr/>
            </p:nvSpPr>
            <p:spPr>
              <a:xfrm rot="719881">
                <a:off x="3239639" y="616691"/>
                <a:ext cx="358520" cy="127667"/>
              </a:xfrm>
              <a:custGeom>
                <a:avLst/>
                <a:gdLst/>
                <a:ahLst/>
                <a:cxnLst/>
                <a:rect l="l" t="t" r="r" b="b"/>
                <a:pathLst>
                  <a:path w="5190" h="1848" extrusionOk="0">
                    <a:moveTo>
                      <a:pt x="2848" y="1"/>
                    </a:moveTo>
                    <a:cubicBezTo>
                      <a:pt x="2804" y="1"/>
                      <a:pt x="2760" y="1"/>
                      <a:pt x="2715" y="3"/>
                    </a:cubicBezTo>
                    <a:cubicBezTo>
                      <a:pt x="2682" y="3"/>
                      <a:pt x="2649" y="3"/>
                      <a:pt x="2618" y="8"/>
                    </a:cubicBezTo>
                    <a:cubicBezTo>
                      <a:pt x="2404" y="19"/>
                      <a:pt x="2194" y="50"/>
                      <a:pt x="1989" y="101"/>
                    </a:cubicBezTo>
                    <a:cubicBezTo>
                      <a:pt x="1943" y="110"/>
                      <a:pt x="1898" y="121"/>
                      <a:pt x="1854" y="135"/>
                    </a:cubicBezTo>
                    <a:cubicBezTo>
                      <a:pt x="1572" y="213"/>
                      <a:pt x="1305" y="326"/>
                      <a:pt x="1064" y="471"/>
                    </a:cubicBezTo>
                    <a:cubicBezTo>
                      <a:pt x="1023" y="497"/>
                      <a:pt x="983" y="522"/>
                      <a:pt x="944" y="548"/>
                    </a:cubicBezTo>
                    <a:cubicBezTo>
                      <a:pt x="944" y="548"/>
                      <a:pt x="942" y="548"/>
                      <a:pt x="942" y="550"/>
                    </a:cubicBezTo>
                    <a:cubicBezTo>
                      <a:pt x="884" y="587"/>
                      <a:pt x="829" y="628"/>
                      <a:pt x="776" y="670"/>
                    </a:cubicBezTo>
                    <a:cubicBezTo>
                      <a:pt x="588" y="817"/>
                      <a:pt x="421" y="985"/>
                      <a:pt x="279" y="1168"/>
                    </a:cubicBezTo>
                    <a:cubicBezTo>
                      <a:pt x="205" y="1266"/>
                      <a:pt x="137" y="1365"/>
                      <a:pt x="75" y="1468"/>
                    </a:cubicBezTo>
                    <a:cubicBezTo>
                      <a:pt x="42" y="1592"/>
                      <a:pt x="17" y="1719"/>
                      <a:pt x="1" y="1848"/>
                    </a:cubicBezTo>
                    <a:cubicBezTo>
                      <a:pt x="46" y="1737"/>
                      <a:pt x="98" y="1628"/>
                      <a:pt x="160" y="1522"/>
                    </a:cubicBezTo>
                    <a:cubicBezTo>
                      <a:pt x="298" y="1280"/>
                      <a:pt x="483" y="1056"/>
                      <a:pt x="700" y="862"/>
                    </a:cubicBezTo>
                    <a:lnTo>
                      <a:pt x="702" y="859"/>
                    </a:lnTo>
                    <a:cubicBezTo>
                      <a:pt x="750" y="817"/>
                      <a:pt x="803" y="775"/>
                      <a:pt x="856" y="736"/>
                    </a:cubicBezTo>
                    <a:lnTo>
                      <a:pt x="857" y="735"/>
                    </a:lnTo>
                    <a:cubicBezTo>
                      <a:pt x="940" y="670"/>
                      <a:pt x="1025" y="611"/>
                      <a:pt x="1116" y="556"/>
                    </a:cubicBezTo>
                    <a:cubicBezTo>
                      <a:pt x="1325" y="431"/>
                      <a:pt x="1553" y="328"/>
                      <a:pt x="1792" y="257"/>
                    </a:cubicBezTo>
                    <a:cubicBezTo>
                      <a:pt x="1836" y="240"/>
                      <a:pt x="1879" y="229"/>
                      <a:pt x="1923" y="216"/>
                    </a:cubicBezTo>
                    <a:lnTo>
                      <a:pt x="1925" y="216"/>
                    </a:lnTo>
                    <a:cubicBezTo>
                      <a:pt x="2148" y="157"/>
                      <a:pt x="2381" y="118"/>
                      <a:pt x="2618" y="105"/>
                    </a:cubicBezTo>
                    <a:cubicBezTo>
                      <a:pt x="2640" y="104"/>
                      <a:pt x="2663" y="102"/>
                      <a:pt x="2686" y="102"/>
                    </a:cubicBezTo>
                    <a:cubicBezTo>
                      <a:pt x="2696" y="102"/>
                      <a:pt x="2706" y="102"/>
                      <a:pt x="2715" y="103"/>
                    </a:cubicBezTo>
                    <a:cubicBezTo>
                      <a:pt x="2760" y="100"/>
                      <a:pt x="2804" y="98"/>
                      <a:pt x="2849" y="98"/>
                    </a:cubicBezTo>
                    <a:cubicBezTo>
                      <a:pt x="2883" y="98"/>
                      <a:pt x="2918" y="99"/>
                      <a:pt x="2952" y="101"/>
                    </a:cubicBezTo>
                    <a:cubicBezTo>
                      <a:pt x="3132" y="106"/>
                      <a:pt x="3306" y="128"/>
                      <a:pt x="3476" y="162"/>
                    </a:cubicBezTo>
                    <a:cubicBezTo>
                      <a:pt x="3519" y="168"/>
                      <a:pt x="3559" y="176"/>
                      <a:pt x="3600" y="188"/>
                    </a:cubicBezTo>
                    <a:cubicBezTo>
                      <a:pt x="3830" y="241"/>
                      <a:pt x="4047" y="321"/>
                      <a:pt x="4245" y="423"/>
                    </a:cubicBezTo>
                    <a:cubicBezTo>
                      <a:pt x="4307" y="454"/>
                      <a:pt x="4369" y="489"/>
                      <a:pt x="4426" y="527"/>
                    </a:cubicBezTo>
                    <a:cubicBezTo>
                      <a:pt x="4426" y="527"/>
                      <a:pt x="4428" y="527"/>
                      <a:pt x="4428" y="530"/>
                    </a:cubicBezTo>
                    <a:cubicBezTo>
                      <a:pt x="4468" y="550"/>
                      <a:pt x="4505" y="575"/>
                      <a:pt x="4542" y="603"/>
                    </a:cubicBezTo>
                    <a:cubicBezTo>
                      <a:pt x="4676" y="698"/>
                      <a:pt x="4796" y="808"/>
                      <a:pt x="4900" y="927"/>
                    </a:cubicBezTo>
                    <a:cubicBezTo>
                      <a:pt x="5018" y="1063"/>
                      <a:pt x="5116" y="1212"/>
                      <a:pt x="5189" y="1366"/>
                    </a:cubicBezTo>
                    <a:cubicBezTo>
                      <a:pt x="5133" y="1187"/>
                      <a:pt x="5058" y="1014"/>
                      <a:pt x="4967" y="854"/>
                    </a:cubicBezTo>
                    <a:cubicBezTo>
                      <a:pt x="4876" y="749"/>
                      <a:pt x="4774" y="653"/>
                      <a:pt x="4660" y="567"/>
                    </a:cubicBezTo>
                    <a:cubicBezTo>
                      <a:pt x="4640" y="550"/>
                      <a:pt x="4622" y="537"/>
                      <a:pt x="4600" y="522"/>
                    </a:cubicBezTo>
                    <a:cubicBezTo>
                      <a:pt x="4511" y="455"/>
                      <a:pt x="4417" y="399"/>
                      <a:pt x="4319" y="349"/>
                    </a:cubicBezTo>
                    <a:cubicBezTo>
                      <a:pt x="4316" y="349"/>
                      <a:pt x="4316" y="348"/>
                      <a:pt x="4314" y="348"/>
                    </a:cubicBezTo>
                    <a:cubicBezTo>
                      <a:pt x="4252" y="311"/>
                      <a:pt x="4190" y="280"/>
                      <a:pt x="4125" y="256"/>
                    </a:cubicBezTo>
                    <a:lnTo>
                      <a:pt x="4123" y="255"/>
                    </a:lnTo>
                    <a:cubicBezTo>
                      <a:pt x="3940" y="174"/>
                      <a:pt x="3744" y="112"/>
                      <a:pt x="3538" y="71"/>
                    </a:cubicBezTo>
                    <a:cubicBezTo>
                      <a:pt x="3497" y="62"/>
                      <a:pt x="3455" y="54"/>
                      <a:pt x="3412" y="46"/>
                    </a:cubicBezTo>
                    <a:cubicBezTo>
                      <a:pt x="3263" y="22"/>
                      <a:pt x="3112" y="8"/>
                      <a:pt x="2957" y="2"/>
                    </a:cubicBezTo>
                    <a:cubicBezTo>
                      <a:pt x="2920" y="1"/>
                      <a:pt x="2884" y="1"/>
                      <a:pt x="28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7" name="Google Shape;1037;p39"/>
              <p:cNvSpPr/>
              <p:nvPr/>
            </p:nvSpPr>
            <p:spPr>
              <a:xfrm rot="719881">
                <a:off x="3210531" y="768533"/>
                <a:ext cx="366879" cy="89533"/>
              </a:xfrm>
              <a:custGeom>
                <a:avLst/>
                <a:gdLst/>
                <a:ahLst/>
                <a:cxnLst/>
                <a:rect l="l" t="t" r="r" b="b"/>
                <a:pathLst>
                  <a:path w="5311" h="1296" extrusionOk="0">
                    <a:moveTo>
                      <a:pt x="0" y="0"/>
                    </a:moveTo>
                    <a:cubicBezTo>
                      <a:pt x="0" y="51"/>
                      <a:pt x="3" y="101"/>
                      <a:pt x="7" y="150"/>
                    </a:cubicBezTo>
                    <a:cubicBezTo>
                      <a:pt x="42" y="186"/>
                      <a:pt x="79" y="220"/>
                      <a:pt x="116" y="256"/>
                    </a:cubicBezTo>
                    <a:cubicBezTo>
                      <a:pt x="278" y="400"/>
                      <a:pt x="459" y="535"/>
                      <a:pt x="655" y="657"/>
                    </a:cubicBezTo>
                    <a:cubicBezTo>
                      <a:pt x="695" y="684"/>
                      <a:pt x="737" y="709"/>
                      <a:pt x="781" y="733"/>
                    </a:cubicBezTo>
                    <a:cubicBezTo>
                      <a:pt x="1060" y="894"/>
                      <a:pt x="1362" y="1029"/>
                      <a:pt x="1669" y="1124"/>
                    </a:cubicBezTo>
                    <a:cubicBezTo>
                      <a:pt x="1705" y="1136"/>
                      <a:pt x="1742" y="1147"/>
                      <a:pt x="1781" y="1157"/>
                    </a:cubicBezTo>
                    <a:cubicBezTo>
                      <a:pt x="1975" y="1213"/>
                      <a:pt x="2171" y="1252"/>
                      <a:pt x="2362" y="1273"/>
                    </a:cubicBezTo>
                    <a:cubicBezTo>
                      <a:pt x="2450" y="1283"/>
                      <a:pt x="2542" y="1290"/>
                      <a:pt x="2632" y="1292"/>
                    </a:cubicBezTo>
                    <a:cubicBezTo>
                      <a:pt x="2655" y="1294"/>
                      <a:pt x="2679" y="1295"/>
                      <a:pt x="2702" y="1295"/>
                    </a:cubicBezTo>
                    <a:cubicBezTo>
                      <a:pt x="2711" y="1295"/>
                      <a:pt x="2720" y="1295"/>
                      <a:pt x="2728" y="1295"/>
                    </a:cubicBezTo>
                    <a:cubicBezTo>
                      <a:pt x="2744" y="1296"/>
                      <a:pt x="2759" y="1296"/>
                      <a:pt x="2775" y="1296"/>
                    </a:cubicBezTo>
                    <a:cubicBezTo>
                      <a:pt x="3078" y="1296"/>
                      <a:pt x="3382" y="1261"/>
                      <a:pt x="3681" y="1192"/>
                    </a:cubicBezTo>
                    <a:lnTo>
                      <a:pt x="3683" y="1192"/>
                    </a:lnTo>
                    <a:cubicBezTo>
                      <a:pt x="3721" y="1182"/>
                      <a:pt x="3760" y="1172"/>
                      <a:pt x="3799" y="1163"/>
                    </a:cubicBezTo>
                    <a:lnTo>
                      <a:pt x="3800" y="1163"/>
                    </a:lnTo>
                    <a:cubicBezTo>
                      <a:pt x="4035" y="1101"/>
                      <a:pt x="4264" y="1020"/>
                      <a:pt x="4485" y="917"/>
                    </a:cubicBezTo>
                    <a:cubicBezTo>
                      <a:pt x="4527" y="899"/>
                      <a:pt x="4569" y="877"/>
                      <a:pt x="4612" y="854"/>
                    </a:cubicBezTo>
                    <a:cubicBezTo>
                      <a:pt x="4726" y="798"/>
                      <a:pt x="4836" y="734"/>
                      <a:pt x="4945" y="664"/>
                    </a:cubicBezTo>
                    <a:cubicBezTo>
                      <a:pt x="5025" y="613"/>
                      <a:pt x="5097" y="560"/>
                      <a:pt x="5159" y="506"/>
                    </a:cubicBezTo>
                    <a:cubicBezTo>
                      <a:pt x="5198" y="473"/>
                      <a:pt x="5232" y="441"/>
                      <a:pt x="5263" y="405"/>
                    </a:cubicBezTo>
                    <a:cubicBezTo>
                      <a:pt x="5271" y="397"/>
                      <a:pt x="5277" y="392"/>
                      <a:pt x="5282" y="385"/>
                    </a:cubicBezTo>
                    <a:cubicBezTo>
                      <a:pt x="5294" y="329"/>
                      <a:pt x="5302" y="273"/>
                      <a:pt x="5308" y="217"/>
                    </a:cubicBezTo>
                    <a:cubicBezTo>
                      <a:pt x="5310" y="201"/>
                      <a:pt x="5310" y="188"/>
                      <a:pt x="5311" y="174"/>
                    </a:cubicBezTo>
                    <a:lnTo>
                      <a:pt x="5311" y="174"/>
                    </a:lnTo>
                    <a:cubicBezTo>
                      <a:pt x="5285" y="228"/>
                      <a:pt x="5246" y="281"/>
                      <a:pt x="5193" y="332"/>
                    </a:cubicBezTo>
                    <a:cubicBezTo>
                      <a:pt x="5119" y="416"/>
                      <a:pt x="5016" y="498"/>
                      <a:pt x="4890" y="579"/>
                    </a:cubicBezTo>
                    <a:cubicBezTo>
                      <a:pt x="4815" y="627"/>
                      <a:pt x="4735" y="674"/>
                      <a:pt x="4656" y="719"/>
                    </a:cubicBezTo>
                    <a:cubicBezTo>
                      <a:pt x="4616" y="742"/>
                      <a:pt x="4574" y="764"/>
                      <a:pt x="4533" y="782"/>
                    </a:cubicBezTo>
                    <a:cubicBezTo>
                      <a:pt x="4313" y="893"/>
                      <a:pt x="4081" y="981"/>
                      <a:pt x="3842" y="1047"/>
                    </a:cubicBezTo>
                    <a:cubicBezTo>
                      <a:pt x="3803" y="1059"/>
                      <a:pt x="3764" y="1068"/>
                      <a:pt x="3726" y="1078"/>
                    </a:cubicBezTo>
                    <a:cubicBezTo>
                      <a:pt x="3412" y="1157"/>
                      <a:pt x="3091" y="1196"/>
                      <a:pt x="2770" y="1196"/>
                    </a:cubicBezTo>
                    <a:cubicBezTo>
                      <a:pt x="2756" y="1196"/>
                      <a:pt x="2743" y="1196"/>
                      <a:pt x="2729" y="1196"/>
                    </a:cubicBezTo>
                    <a:cubicBezTo>
                      <a:pt x="2696" y="1196"/>
                      <a:pt x="2665" y="1194"/>
                      <a:pt x="2632" y="1194"/>
                    </a:cubicBezTo>
                    <a:cubicBezTo>
                      <a:pt x="2545" y="1191"/>
                      <a:pt x="2459" y="1185"/>
                      <a:pt x="2372" y="1174"/>
                    </a:cubicBezTo>
                    <a:cubicBezTo>
                      <a:pt x="2167" y="1152"/>
                      <a:pt x="1958" y="1109"/>
                      <a:pt x="1750" y="1045"/>
                    </a:cubicBezTo>
                    <a:cubicBezTo>
                      <a:pt x="1711" y="1034"/>
                      <a:pt x="1673" y="1022"/>
                      <a:pt x="1635" y="1009"/>
                    </a:cubicBezTo>
                    <a:cubicBezTo>
                      <a:pt x="1325" y="908"/>
                      <a:pt x="1020" y="765"/>
                      <a:pt x="742" y="595"/>
                    </a:cubicBezTo>
                    <a:cubicBezTo>
                      <a:pt x="700" y="570"/>
                      <a:pt x="660" y="543"/>
                      <a:pt x="620" y="518"/>
                    </a:cubicBezTo>
                    <a:cubicBezTo>
                      <a:pt x="430" y="392"/>
                      <a:pt x="255" y="253"/>
                      <a:pt x="102" y="105"/>
                    </a:cubicBezTo>
                    <a:cubicBezTo>
                      <a:pt x="65" y="71"/>
                      <a:pt x="31" y="37"/>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38" name="Google Shape;1038;p39"/>
              <p:cNvSpPr/>
              <p:nvPr/>
            </p:nvSpPr>
            <p:spPr>
              <a:xfrm rot="719881">
                <a:off x="3204972" y="782849"/>
                <a:ext cx="365290" cy="126355"/>
              </a:xfrm>
              <a:custGeom>
                <a:avLst/>
                <a:gdLst/>
                <a:ahLst/>
                <a:cxnLst/>
                <a:rect l="l" t="t" r="r" b="b"/>
                <a:pathLst>
                  <a:path w="5288" h="1829" extrusionOk="0">
                    <a:moveTo>
                      <a:pt x="5283" y="1"/>
                    </a:moveTo>
                    <a:cubicBezTo>
                      <a:pt x="5277" y="60"/>
                      <a:pt x="5264" y="124"/>
                      <a:pt x="5243" y="189"/>
                    </a:cubicBezTo>
                    <a:cubicBezTo>
                      <a:pt x="5221" y="259"/>
                      <a:pt x="5190" y="335"/>
                      <a:pt x="5151" y="411"/>
                    </a:cubicBezTo>
                    <a:cubicBezTo>
                      <a:pt x="5123" y="470"/>
                      <a:pt x="5091" y="526"/>
                      <a:pt x="5053" y="582"/>
                    </a:cubicBezTo>
                    <a:cubicBezTo>
                      <a:pt x="4861" y="889"/>
                      <a:pt x="4583" y="1153"/>
                      <a:pt x="4248" y="1346"/>
                    </a:cubicBezTo>
                    <a:cubicBezTo>
                      <a:pt x="4248" y="1349"/>
                      <a:pt x="4246" y="1349"/>
                      <a:pt x="4246" y="1349"/>
                    </a:cubicBezTo>
                    <a:lnTo>
                      <a:pt x="4246" y="1351"/>
                    </a:lnTo>
                    <a:cubicBezTo>
                      <a:pt x="4182" y="1389"/>
                      <a:pt x="4117" y="1425"/>
                      <a:pt x="4047" y="1456"/>
                    </a:cubicBezTo>
                    <a:cubicBezTo>
                      <a:pt x="3910" y="1525"/>
                      <a:pt x="3766" y="1579"/>
                      <a:pt x="3617" y="1621"/>
                    </a:cubicBezTo>
                    <a:cubicBezTo>
                      <a:pt x="3555" y="1638"/>
                      <a:pt x="3491" y="1654"/>
                      <a:pt x="3427" y="1666"/>
                    </a:cubicBezTo>
                    <a:cubicBezTo>
                      <a:pt x="3382" y="1677"/>
                      <a:pt x="3338" y="1685"/>
                      <a:pt x="3294" y="1691"/>
                    </a:cubicBezTo>
                    <a:lnTo>
                      <a:pt x="3292" y="1691"/>
                    </a:lnTo>
                    <a:cubicBezTo>
                      <a:pt x="3132" y="1717"/>
                      <a:pt x="2969" y="1729"/>
                      <a:pt x="2805" y="1729"/>
                    </a:cubicBezTo>
                    <a:cubicBezTo>
                      <a:pt x="2773" y="1729"/>
                      <a:pt x="2741" y="1728"/>
                      <a:pt x="2708" y="1727"/>
                    </a:cubicBezTo>
                    <a:cubicBezTo>
                      <a:pt x="2677" y="1725"/>
                      <a:pt x="2644" y="1725"/>
                      <a:pt x="2612" y="1722"/>
                    </a:cubicBezTo>
                    <a:cubicBezTo>
                      <a:pt x="2419" y="1710"/>
                      <a:pt x="2222" y="1679"/>
                      <a:pt x="2028" y="1629"/>
                    </a:cubicBezTo>
                    <a:cubicBezTo>
                      <a:pt x="1986" y="1619"/>
                      <a:pt x="1944" y="1605"/>
                      <a:pt x="1901" y="1594"/>
                    </a:cubicBezTo>
                    <a:cubicBezTo>
                      <a:pt x="1798" y="1563"/>
                      <a:pt x="1698" y="1528"/>
                      <a:pt x="1598" y="1487"/>
                    </a:cubicBezTo>
                    <a:cubicBezTo>
                      <a:pt x="1408" y="1411"/>
                      <a:pt x="1229" y="1318"/>
                      <a:pt x="1059" y="1208"/>
                    </a:cubicBezTo>
                    <a:cubicBezTo>
                      <a:pt x="1059" y="1208"/>
                      <a:pt x="1057" y="1208"/>
                      <a:pt x="1057" y="1206"/>
                    </a:cubicBezTo>
                    <a:cubicBezTo>
                      <a:pt x="993" y="1169"/>
                      <a:pt x="933" y="1124"/>
                      <a:pt x="874" y="1080"/>
                    </a:cubicBezTo>
                    <a:cubicBezTo>
                      <a:pt x="584" y="864"/>
                      <a:pt x="335" y="603"/>
                      <a:pt x="147" y="315"/>
                    </a:cubicBezTo>
                    <a:cubicBezTo>
                      <a:pt x="93" y="234"/>
                      <a:pt x="43" y="151"/>
                      <a:pt x="1" y="64"/>
                    </a:cubicBezTo>
                    <a:lnTo>
                      <a:pt x="1" y="64"/>
                    </a:lnTo>
                    <a:cubicBezTo>
                      <a:pt x="14" y="167"/>
                      <a:pt x="34" y="267"/>
                      <a:pt x="60" y="366"/>
                    </a:cubicBezTo>
                    <a:cubicBezTo>
                      <a:pt x="115" y="450"/>
                      <a:pt x="175" y="534"/>
                      <a:pt x="239" y="613"/>
                    </a:cubicBezTo>
                    <a:cubicBezTo>
                      <a:pt x="445" y="869"/>
                      <a:pt x="696" y="1094"/>
                      <a:pt x="984" y="1279"/>
                    </a:cubicBezTo>
                    <a:cubicBezTo>
                      <a:pt x="984" y="1281"/>
                      <a:pt x="986" y="1281"/>
                      <a:pt x="986" y="1281"/>
                    </a:cubicBezTo>
                    <a:lnTo>
                      <a:pt x="986" y="1282"/>
                    </a:lnTo>
                    <a:cubicBezTo>
                      <a:pt x="1048" y="1324"/>
                      <a:pt x="1113" y="1360"/>
                      <a:pt x="1179" y="1397"/>
                    </a:cubicBezTo>
                    <a:cubicBezTo>
                      <a:pt x="1180" y="1397"/>
                      <a:pt x="1180" y="1399"/>
                      <a:pt x="1183" y="1399"/>
                    </a:cubicBezTo>
                    <a:cubicBezTo>
                      <a:pt x="1304" y="1467"/>
                      <a:pt x="1430" y="1526"/>
                      <a:pt x="1562" y="1580"/>
                    </a:cubicBezTo>
                    <a:cubicBezTo>
                      <a:pt x="1692" y="1633"/>
                      <a:pt x="1824" y="1677"/>
                      <a:pt x="1959" y="1711"/>
                    </a:cubicBezTo>
                    <a:cubicBezTo>
                      <a:pt x="2002" y="1725"/>
                      <a:pt x="2044" y="1734"/>
                      <a:pt x="2089" y="1745"/>
                    </a:cubicBezTo>
                    <a:cubicBezTo>
                      <a:pt x="2262" y="1785"/>
                      <a:pt x="2438" y="1810"/>
                      <a:pt x="2612" y="1820"/>
                    </a:cubicBezTo>
                    <a:cubicBezTo>
                      <a:pt x="2645" y="1824"/>
                      <a:pt x="2676" y="1824"/>
                      <a:pt x="2708" y="1826"/>
                    </a:cubicBezTo>
                    <a:cubicBezTo>
                      <a:pt x="2745" y="1828"/>
                      <a:pt x="2784" y="1828"/>
                      <a:pt x="2820" y="1828"/>
                    </a:cubicBezTo>
                    <a:cubicBezTo>
                      <a:pt x="2955" y="1828"/>
                      <a:pt x="3087" y="1820"/>
                      <a:pt x="3219" y="1803"/>
                    </a:cubicBezTo>
                    <a:cubicBezTo>
                      <a:pt x="3264" y="1797"/>
                      <a:pt x="3309" y="1789"/>
                      <a:pt x="3354" y="1781"/>
                    </a:cubicBezTo>
                    <a:cubicBezTo>
                      <a:pt x="3452" y="1764"/>
                      <a:pt x="3549" y="1742"/>
                      <a:pt x="3643" y="1716"/>
                    </a:cubicBezTo>
                    <a:cubicBezTo>
                      <a:pt x="3736" y="1691"/>
                      <a:pt x="3827" y="1660"/>
                      <a:pt x="3915" y="1623"/>
                    </a:cubicBezTo>
                    <a:cubicBezTo>
                      <a:pt x="3985" y="1596"/>
                      <a:pt x="4053" y="1567"/>
                      <a:pt x="4119" y="1532"/>
                    </a:cubicBezTo>
                    <a:cubicBezTo>
                      <a:pt x="4120" y="1532"/>
                      <a:pt x="4120" y="1531"/>
                      <a:pt x="4123" y="1531"/>
                    </a:cubicBezTo>
                    <a:cubicBezTo>
                      <a:pt x="4406" y="1391"/>
                      <a:pt x="4659" y="1202"/>
                      <a:pt x="4868" y="981"/>
                    </a:cubicBezTo>
                    <a:cubicBezTo>
                      <a:pt x="4971" y="874"/>
                      <a:pt x="5061" y="756"/>
                      <a:pt x="5137" y="633"/>
                    </a:cubicBezTo>
                    <a:cubicBezTo>
                      <a:pt x="5193" y="484"/>
                      <a:pt x="5235" y="329"/>
                      <a:pt x="5262" y="169"/>
                    </a:cubicBezTo>
                    <a:cubicBezTo>
                      <a:pt x="5274" y="113"/>
                      <a:pt x="5282" y="57"/>
                      <a:pt x="52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pic>
        <p:nvPicPr>
          <p:cNvPr id="3" name="صورة 2">
            <a:extLst>
              <a:ext uri="{FF2B5EF4-FFF2-40B4-BE49-F238E27FC236}">
                <a16:creationId xmlns:a16="http://schemas.microsoft.com/office/drawing/2014/main" id="{FA48AA6C-A4F3-22F4-4AEB-CA6F13A2645F}"/>
              </a:ext>
            </a:extLst>
          </p:cNvPr>
          <p:cNvPicPr>
            <a:picLocks noChangeAspect="1"/>
          </p:cNvPicPr>
          <p:nvPr/>
        </p:nvPicPr>
        <p:blipFill>
          <a:blip r:embed="rId3"/>
          <a:stretch>
            <a:fillRect/>
          </a:stretch>
        </p:blipFill>
        <p:spPr>
          <a:xfrm>
            <a:off x="1125359" y="739191"/>
            <a:ext cx="770237" cy="756104"/>
          </a:xfrm>
          <a:prstGeom prst="rect">
            <a:avLst/>
          </a:prstGeom>
        </p:spPr>
      </p:pic>
      <p:sp>
        <p:nvSpPr>
          <p:cNvPr id="4" name="Google Shape;913;p39">
            <a:extLst>
              <a:ext uri="{FF2B5EF4-FFF2-40B4-BE49-F238E27FC236}">
                <a16:creationId xmlns:a16="http://schemas.microsoft.com/office/drawing/2014/main" id="{B8C6EAFC-E838-5442-43FF-DB51D5E23A61}"/>
              </a:ext>
            </a:extLst>
          </p:cNvPr>
          <p:cNvSpPr txBox="1">
            <a:spLocks/>
          </p:cNvSpPr>
          <p:nvPr/>
        </p:nvSpPr>
        <p:spPr>
          <a:xfrm>
            <a:off x="1111975" y="3713733"/>
            <a:ext cx="2872196" cy="73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DM Sans"/>
              <a:buNone/>
              <a:defRPr sz="1600" b="0" i="0" u="none" strike="noStrike" cap="none">
                <a:solidFill>
                  <a:schemeClr val="dk1"/>
                </a:solidFill>
                <a:latin typeface="DM Sans"/>
                <a:ea typeface="DM Sans"/>
                <a:cs typeface="DM Sans"/>
                <a:sym typeface="DM Sans"/>
              </a:defRPr>
            </a:lvl1pPr>
            <a:lvl2pPr marL="914400" marR="0" lvl="1"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2pPr>
            <a:lvl3pPr marL="1371600" marR="0" lvl="2"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3pPr>
            <a:lvl4pPr marL="1828800" marR="0" lvl="3"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4pPr>
            <a:lvl5pPr marL="2286000" marR="0" lvl="4"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5pPr>
            <a:lvl6pPr marL="2743200" marR="0" lvl="5"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6pPr>
            <a:lvl7pPr marL="3200400" marR="0" lvl="6"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7pPr>
            <a:lvl8pPr marL="3657600" marR="0" lvl="7"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8pPr>
            <a:lvl9pPr marL="4114800" marR="0" lvl="8" indent="-317500" algn="ctr" rtl="0">
              <a:lnSpc>
                <a:spcPct val="100000"/>
              </a:lnSpc>
              <a:spcBef>
                <a:spcPts val="0"/>
              </a:spcBef>
              <a:spcAft>
                <a:spcPts val="0"/>
              </a:spcAft>
              <a:buClr>
                <a:schemeClr val="dk1"/>
              </a:buClr>
              <a:buSzPts val="1800"/>
              <a:buFont typeface="DM Sans"/>
              <a:buNone/>
              <a:defRPr sz="1800" b="0" i="0" u="none" strike="noStrike" cap="none">
                <a:solidFill>
                  <a:schemeClr val="dk1"/>
                </a:solidFill>
                <a:latin typeface="DM Sans"/>
                <a:ea typeface="DM Sans"/>
                <a:cs typeface="DM Sans"/>
                <a:sym typeface="DM Sans"/>
              </a:defRPr>
            </a:lvl9pPr>
          </a:lstStyle>
          <a:p>
            <a:pPr marL="0" indent="0" algn="ctr"/>
            <a:r>
              <a:rPr lang="ar-SY" b="1" dirty="0">
                <a:latin typeface="Calibri" panose="020F0502020204030204" pitchFamily="34" charset="0"/>
                <a:cs typeface="Calibri" panose="020F0502020204030204" pitchFamily="34" charset="0"/>
              </a:rPr>
              <a:t>إشراف الدكتور:</a:t>
            </a:r>
          </a:p>
          <a:p>
            <a:pPr marL="0" indent="0" algn="ctr"/>
            <a:r>
              <a:rPr lang="ar-SY" dirty="0">
                <a:latin typeface="Calibri" panose="020F0502020204030204" pitchFamily="34" charset="0"/>
                <a:cs typeface="Calibri" panose="020F0502020204030204" pitchFamily="34" charset="0"/>
              </a:rPr>
              <a:t>محمد المحمد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40"/>
          <p:cNvSpPr txBox="1">
            <a:spLocks noGrp="1"/>
          </p:cNvSpPr>
          <p:nvPr>
            <p:ph type="title"/>
          </p:nvPr>
        </p:nvSpPr>
        <p:spPr>
          <a:xfrm>
            <a:off x="6522086" y="1155549"/>
            <a:ext cx="1478914" cy="572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b="1" dirty="0">
                <a:latin typeface="Calibri" panose="020F0502020204030204" pitchFamily="34" charset="0"/>
                <a:cs typeface="Calibri" panose="020F0502020204030204" pitchFamily="34" charset="0"/>
              </a:rPr>
              <a:t>مقدمة</a:t>
            </a:r>
            <a:endParaRPr b="1" dirty="0">
              <a:latin typeface="Calibri" panose="020F0502020204030204" pitchFamily="34" charset="0"/>
              <a:cs typeface="Calibri" panose="020F0502020204030204" pitchFamily="34" charset="0"/>
            </a:endParaRPr>
          </a:p>
        </p:txBody>
      </p:sp>
      <p:sp>
        <p:nvSpPr>
          <p:cNvPr id="1044" name="Google Shape;1044;p40"/>
          <p:cNvSpPr txBox="1">
            <a:spLocks noGrp="1"/>
          </p:cNvSpPr>
          <p:nvPr>
            <p:ph type="body" idx="1"/>
          </p:nvPr>
        </p:nvSpPr>
        <p:spPr>
          <a:xfrm>
            <a:off x="4310743" y="1155549"/>
            <a:ext cx="3690257" cy="3643161"/>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ar-SY" sz="1800" dirty="0">
                <a:latin typeface="Calibri" panose="020F0502020204030204" pitchFamily="34" charset="0"/>
                <a:cs typeface="Calibri" panose="020F0502020204030204" pitchFamily="34" charset="0"/>
              </a:rPr>
              <a:t>نظام التصويت الإلكتروني تقنية مبتكرة تُستخدم لتعزيز الشفافية وتسهيل العمليات الانتخابية عبر أتمتة تسجيل الناخبين، إدارة المرشحين، وإجراء التصويت بسرعة وأمان، مما يقلل الأخطاء البشرية ويزيد ثقة الجمهور في نزاهة الانتخابات.</a:t>
            </a:r>
          </a:p>
          <a:p>
            <a:pPr marL="0" lvl="0" indent="0" algn="ctr" rtl="0">
              <a:spcBef>
                <a:spcPts val="0"/>
              </a:spcBef>
              <a:spcAft>
                <a:spcPts val="0"/>
              </a:spcAft>
              <a:buNone/>
            </a:pPr>
            <a:endParaRPr lang="ar-SY" sz="1800" dirty="0">
              <a:latin typeface="Calibri" panose="020F0502020204030204" pitchFamily="34" charset="0"/>
              <a:cs typeface="Calibri" panose="020F0502020204030204" pitchFamily="34" charset="0"/>
            </a:endParaRPr>
          </a:p>
        </p:txBody>
      </p:sp>
      <p:sp>
        <p:nvSpPr>
          <p:cNvPr id="1048" name="Google Shape;1048;p40"/>
          <p:cNvSpPr/>
          <p:nvPr/>
        </p:nvSpPr>
        <p:spPr>
          <a:xfrm rot="-486444">
            <a:off x="601289" y="362158"/>
            <a:ext cx="4283" cy="2766"/>
          </a:xfrm>
          <a:custGeom>
            <a:avLst/>
            <a:gdLst/>
            <a:ahLst/>
            <a:cxnLst/>
            <a:rect l="l" t="t" r="r" b="b"/>
            <a:pathLst>
              <a:path w="96" h="62" extrusionOk="0">
                <a:moveTo>
                  <a:pt x="96" y="1"/>
                </a:moveTo>
                <a:lnTo>
                  <a:pt x="1" y="18"/>
                </a:lnTo>
                <a:lnTo>
                  <a:pt x="7" y="61"/>
                </a:lnTo>
                <a:lnTo>
                  <a:pt x="96" y="1"/>
                </a:lnTo>
                <a:close/>
              </a:path>
            </a:pathLst>
          </a:custGeom>
          <a:solidFill>
            <a:srgbClr val="9353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49" name="Google Shape;1049;p40"/>
          <p:cNvSpPr/>
          <p:nvPr/>
        </p:nvSpPr>
        <p:spPr>
          <a:xfrm rot="-486444">
            <a:off x="864962" y="289924"/>
            <a:ext cx="1383" cy="13609"/>
          </a:xfrm>
          <a:custGeom>
            <a:avLst/>
            <a:gdLst/>
            <a:ahLst/>
            <a:cxnLst/>
            <a:rect l="l" t="t" r="r" b="b"/>
            <a:pathLst>
              <a:path w="31" h="305" extrusionOk="0">
                <a:moveTo>
                  <a:pt x="0" y="1"/>
                </a:moveTo>
                <a:lnTo>
                  <a:pt x="0" y="1"/>
                </a:lnTo>
                <a:cubicBezTo>
                  <a:pt x="10" y="100"/>
                  <a:pt x="19" y="202"/>
                  <a:pt x="30" y="304"/>
                </a:cubicBezTo>
                <a:cubicBezTo>
                  <a:pt x="20" y="201"/>
                  <a:pt x="10" y="99"/>
                  <a:pt x="0" y="1"/>
                </a:cubicBezTo>
                <a:close/>
              </a:path>
            </a:pathLst>
          </a:custGeom>
          <a:solidFill>
            <a:srgbClr val="B955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pic>
        <p:nvPicPr>
          <p:cNvPr id="2" name="صورة 1">
            <a:extLst>
              <a:ext uri="{FF2B5EF4-FFF2-40B4-BE49-F238E27FC236}">
                <a16:creationId xmlns:a16="http://schemas.microsoft.com/office/drawing/2014/main" id="{AE944570-0E7F-EB77-0751-D68AC83662AF}"/>
              </a:ext>
            </a:extLst>
          </p:cNvPr>
          <p:cNvPicPr>
            <a:picLocks noChangeAspect="1"/>
          </p:cNvPicPr>
          <p:nvPr/>
        </p:nvPicPr>
        <p:blipFill>
          <a:blip r:embed="rId3"/>
          <a:stretch>
            <a:fillRect/>
          </a:stretch>
        </p:blipFill>
        <p:spPr>
          <a:xfrm>
            <a:off x="902784" y="1038473"/>
            <a:ext cx="3407959" cy="3066554"/>
          </a:xfrm>
          <a:prstGeom prst="rect">
            <a:avLst/>
          </a:prstGeom>
        </p:spPr>
      </p:pic>
      <p:sp>
        <p:nvSpPr>
          <p:cNvPr id="8" name="مستطيل: زوايا علوية مستديرة 7">
            <a:extLst>
              <a:ext uri="{FF2B5EF4-FFF2-40B4-BE49-F238E27FC236}">
                <a16:creationId xmlns:a16="http://schemas.microsoft.com/office/drawing/2014/main" id="{7010D45E-2A0E-AE7D-4B6E-FDE946023547}"/>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1</a:t>
            </a: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Google Shape;1068;p42"/>
          <p:cNvSpPr txBox="1">
            <a:spLocks noGrp="1"/>
          </p:cNvSpPr>
          <p:nvPr>
            <p:ph type="title"/>
          </p:nvPr>
        </p:nvSpPr>
        <p:spPr>
          <a:xfrm>
            <a:off x="3813901" y="1153550"/>
            <a:ext cx="4163100" cy="1764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ar-SY" sz="3600" b="1" dirty="0">
                <a:latin typeface="Calibri" panose="020F0502020204030204" pitchFamily="34" charset="0"/>
                <a:cs typeface="Calibri" panose="020F0502020204030204" pitchFamily="34" charset="0"/>
              </a:rPr>
              <a:t>أهمية المشروع</a:t>
            </a:r>
            <a:endParaRPr sz="3600" b="1" dirty="0">
              <a:latin typeface="Calibri" panose="020F0502020204030204" pitchFamily="34" charset="0"/>
              <a:cs typeface="Calibri" panose="020F0502020204030204" pitchFamily="34" charset="0"/>
            </a:endParaRPr>
          </a:p>
        </p:txBody>
      </p:sp>
      <p:sp>
        <p:nvSpPr>
          <p:cNvPr id="1069" name="Google Shape;1069;p42"/>
          <p:cNvSpPr txBox="1">
            <a:spLocks noGrp="1"/>
          </p:cNvSpPr>
          <p:nvPr>
            <p:ph type="subTitle" idx="1"/>
          </p:nvPr>
        </p:nvSpPr>
        <p:spPr>
          <a:xfrm>
            <a:off x="4111300" y="2917850"/>
            <a:ext cx="3865800" cy="876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dirty="0">
                <a:latin typeface="Calibri" panose="020F0502020204030204" pitchFamily="34" charset="0"/>
                <a:cs typeface="Calibri" panose="020F0502020204030204" pitchFamily="34" charset="0"/>
              </a:rPr>
              <a:t>تحسين فعالية العمليات الانتخابية وتعزيز النزاهة والشفافية، توفير بيئة آمنة لإدارة بيانات المستخدمين، وتقليل الحواجز اللوجستية التي قد تعيق المشاركة.</a:t>
            </a:r>
            <a:endParaRPr dirty="0">
              <a:latin typeface="Calibri" panose="020F0502020204030204" pitchFamily="34" charset="0"/>
              <a:cs typeface="Calibri" panose="020F0502020204030204" pitchFamily="34" charset="0"/>
            </a:endParaRPr>
          </a:p>
        </p:txBody>
      </p:sp>
      <p:grpSp>
        <p:nvGrpSpPr>
          <p:cNvPr id="1070" name="Google Shape;1070;p42"/>
          <p:cNvGrpSpPr/>
          <p:nvPr/>
        </p:nvGrpSpPr>
        <p:grpSpPr>
          <a:xfrm>
            <a:off x="1298357" y="1153550"/>
            <a:ext cx="2440993" cy="2591322"/>
            <a:chOff x="1325440" y="1276100"/>
            <a:chExt cx="2440993" cy="2591322"/>
          </a:xfrm>
        </p:grpSpPr>
        <p:sp>
          <p:nvSpPr>
            <p:cNvPr id="1071" name="Google Shape;1071;p42"/>
            <p:cNvSpPr/>
            <p:nvPr/>
          </p:nvSpPr>
          <p:spPr>
            <a:xfrm rot="-466515">
              <a:off x="2080806" y="1418785"/>
              <a:ext cx="617805" cy="67455"/>
            </a:xfrm>
            <a:custGeom>
              <a:avLst/>
              <a:gdLst/>
              <a:ahLst/>
              <a:cxnLst/>
              <a:rect l="l" t="t" r="r" b="b"/>
              <a:pathLst>
                <a:path w="10386" h="1134" extrusionOk="0">
                  <a:moveTo>
                    <a:pt x="5992" y="1"/>
                  </a:moveTo>
                  <a:lnTo>
                    <a:pt x="5992" y="2"/>
                  </a:lnTo>
                  <a:cubicBezTo>
                    <a:pt x="3877" y="2"/>
                    <a:pt x="1855" y="403"/>
                    <a:pt x="0" y="1133"/>
                  </a:cubicBezTo>
                  <a:lnTo>
                    <a:pt x="10385" y="598"/>
                  </a:lnTo>
                  <a:cubicBezTo>
                    <a:pt x="8988" y="209"/>
                    <a:pt x="7514" y="1"/>
                    <a:pt x="59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72" name="Google Shape;1072;p42"/>
            <p:cNvSpPr/>
            <p:nvPr/>
          </p:nvSpPr>
          <p:spPr>
            <a:xfrm rot="-466515">
              <a:off x="2426316" y="1509929"/>
              <a:ext cx="42888" cy="42948"/>
            </a:xfrm>
            <a:custGeom>
              <a:avLst/>
              <a:gdLst/>
              <a:ahLst/>
              <a:cxnLst/>
              <a:rect l="l" t="t" r="r" b="b"/>
              <a:pathLst>
                <a:path w="721" h="722" extrusionOk="0">
                  <a:moveTo>
                    <a:pt x="361" y="1"/>
                  </a:moveTo>
                  <a:cubicBezTo>
                    <a:pt x="161" y="1"/>
                    <a:pt x="0" y="162"/>
                    <a:pt x="0" y="361"/>
                  </a:cubicBezTo>
                  <a:cubicBezTo>
                    <a:pt x="0" y="559"/>
                    <a:pt x="161" y="722"/>
                    <a:pt x="361" y="722"/>
                  </a:cubicBezTo>
                  <a:cubicBezTo>
                    <a:pt x="560" y="722"/>
                    <a:pt x="721" y="559"/>
                    <a:pt x="721" y="361"/>
                  </a:cubicBezTo>
                  <a:cubicBezTo>
                    <a:pt x="721" y="162"/>
                    <a:pt x="560" y="1"/>
                    <a:pt x="361" y="1"/>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073" name="Google Shape;1073;p42"/>
            <p:cNvGrpSpPr/>
            <p:nvPr/>
          </p:nvGrpSpPr>
          <p:grpSpPr>
            <a:xfrm>
              <a:off x="1325440" y="1276100"/>
              <a:ext cx="2440993" cy="2591322"/>
              <a:chOff x="1325440" y="1203437"/>
              <a:chExt cx="2440993" cy="2591322"/>
            </a:xfrm>
          </p:grpSpPr>
          <p:sp>
            <p:nvSpPr>
              <p:cNvPr id="1074" name="Google Shape;1074;p42"/>
              <p:cNvSpPr/>
              <p:nvPr/>
            </p:nvSpPr>
            <p:spPr>
              <a:xfrm rot="-466515">
                <a:off x="1472660" y="1337963"/>
                <a:ext cx="2146553" cy="2322270"/>
              </a:xfrm>
              <a:custGeom>
                <a:avLst/>
                <a:gdLst/>
                <a:ahLst/>
                <a:cxnLst/>
                <a:rect l="l" t="t" r="r" b="b"/>
                <a:pathLst>
                  <a:path w="36086" h="39040" extrusionOk="0">
                    <a:moveTo>
                      <a:pt x="18562" y="1"/>
                    </a:moveTo>
                    <a:cubicBezTo>
                      <a:pt x="16425" y="1"/>
                      <a:pt x="14333" y="385"/>
                      <a:pt x="12339" y="1144"/>
                    </a:cubicBezTo>
                    <a:lnTo>
                      <a:pt x="5765" y="1483"/>
                    </a:lnTo>
                    <a:cubicBezTo>
                      <a:pt x="4709" y="1537"/>
                      <a:pt x="3875" y="2443"/>
                      <a:pt x="3907" y="3501"/>
                    </a:cubicBezTo>
                    <a:lnTo>
                      <a:pt x="4015" y="7106"/>
                    </a:lnTo>
                    <a:lnTo>
                      <a:pt x="1165" y="7106"/>
                    </a:lnTo>
                    <a:cubicBezTo>
                      <a:pt x="521" y="7106"/>
                      <a:pt x="0" y="7628"/>
                      <a:pt x="0" y="8271"/>
                    </a:cubicBezTo>
                    <a:lnTo>
                      <a:pt x="0" y="13277"/>
                    </a:lnTo>
                    <a:cubicBezTo>
                      <a:pt x="0" y="13684"/>
                      <a:pt x="207" y="14042"/>
                      <a:pt x="523" y="14250"/>
                    </a:cubicBezTo>
                    <a:cubicBezTo>
                      <a:pt x="690" y="14503"/>
                      <a:pt x="955" y="14687"/>
                      <a:pt x="1262" y="14749"/>
                    </a:cubicBezTo>
                    <a:cubicBezTo>
                      <a:pt x="1115" y="15668"/>
                      <a:pt x="1040" y="16596"/>
                      <a:pt x="1040" y="17524"/>
                    </a:cubicBezTo>
                    <a:lnTo>
                      <a:pt x="1040" y="35931"/>
                    </a:lnTo>
                    <a:cubicBezTo>
                      <a:pt x="1040" y="36574"/>
                      <a:pt x="1562" y="37096"/>
                      <a:pt x="2205" y="37096"/>
                    </a:cubicBezTo>
                    <a:lnTo>
                      <a:pt x="4915" y="37096"/>
                    </a:lnTo>
                    <a:lnTo>
                      <a:pt x="4916" y="37136"/>
                    </a:lnTo>
                    <a:cubicBezTo>
                      <a:pt x="4948" y="38204"/>
                      <a:pt x="5809" y="39039"/>
                      <a:pt x="6877" y="39039"/>
                    </a:cubicBezTo>
                    <a:lnTo>
                      <a:pt x="6875" y="39038"/>
                    </a:lnTo>
                    <a:cubicBezTo>
                      <a:pt x="6908" y="39038"/>
                      <a:pt x="6940" y="39038"/>
                      <a:pt x="6973" y="39036"/>
                    </a:cubicBezTo>
                    <a:lnTo>
                      <a:pt x="29609" y="37926"/>
                    </a:lnTo>
                    <a:cubicBezTo>
                      <a:pt x="30235" y="37895"/>
                      <a:pt x="30779" y="37572"/>
                      <a:pt x="31115" y="37095"/>
                    </a:cubicBezTo>
                    <a:lnTo>
                      <a:pt x="34920" y="37095"/>
                    </a:lnTo>
                    <a:cubicBezTo>
                      <a:pt x="35563" y="37095"/>
                      <a:pt x="36085" y="36574"/>
                      <a:pt x="36085" y="35930"/>
                    </a:cubicBezTo>
                    <a:lnTo>
                      <a:pt x="36085" y="17524"/>
                    </a:lnTo>
                    <a:cubicBezTo>
                      <a:pt x="36085" y="15808"/>
                      <a:pt x="35834" y="14107"/>
                      <a:pt x="35341" y="12468"/>
                    </a:cubicBezTo>
                    <a:lnTo>
                      <a:pt x="35341" y="10017"/>
                    </a:lnTo>
                    <a:cubicBezTo>
                      <a:pt x="35341" y="9374"/>
                      <a:pt x="34819" y="8852"/>
                      <a:pt x="34176" y="8852"/>
                    </a:cubicBezTo>
                    <a:lnTo>
                      <a:pt x="33791" y="8852"/>
                    </a:lnTo>
                    <a:cubicBezTo>
                      <a:pt x="33636" y="8579"/>
                      <a:pt x="33476" y="8313"/>
                      <a:pt x="33311" y="8058"/>
                    </a:cubicBezTo>
                    <a:cubicBezTo>
                      <a:pt x="32631" y="7003"/>
                      <a:pt x="31837" y="6019"/>
                      <a:pt x="30953" y="5133"/>
                    </a:cubicBezTo>
                    <a:cubicBezTo>
                      <a:pt x="30609" y="4791"/>
                      <a:pt x="30249" y="4459"/>
                      <a:pt x="29883" y="4150"/>
                    </a:cubicBezTo>
                    <a:cubicBezTo>
                      <a:pt x="29740" y="4030"/>
                      <a:pt x="29589" y="3906"/>
                      <a:pt x="29425" y="3778"/>
                    </a:cubicBezTo>
                    <a:lnTo>
                      <a:pt x="29325" y="2208"/>
                    </a:lnTo>
                    <a:cubicBezTo>
                      <a:pt x="29260" y="1178"/>
                      <a:pt x="28401" y="371"/>
                      <a:pt x="27369" y="371"/>
                    </a:cubicBezTo>
                    <a:cubicBezTo>
                      <a:pt x="27335" y="371"/>
                      <a:pt x="27301" y="373"/>
                      <a:pt x="27267" y="374"/>
                    </a:cubicBezTo>
                    <a:lnTo>
                      <a:pt x="23081" y="590"/>
                    </a:lnTo>
                    <a:cubicBezTo>
                      <a:pt x="21611" y="199"/>
                      <a:pt x="20093" y="1"/>
                      <a:pt x="18562" y="1"/>
                    </a:cubicBezTo>
                    <a:close/>
                  </a:path>
                </a:pathLst>
              </a:custGeom>
              <a:solidFill>
                <a:schemeClr val="accent6"/>
              </a:solidFill>
              <a:ln>
                <a:noFill/>
              </a:ln>
              <a:effectLst>
                <a:outerShdw dist="66675" dir="336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75" name="Google Shape;1075;p42"/>
              <p:cNvSpPr/>
              <p:nvPr/>
            </p:nvSpPr>
            <p:spPr>
              <a:xfrm rot="-466515">
                <a:off x="3053176" y="1502836"/>
                <a:ext cx="285763" cy="335492"/>
              </a:xfrm>
              <a:custGeom>
                <a:avLst/>
                <a:gdLst/>
                <a:ahLst/>
                <a:cxnLst/>
                <a:rect l="l" t="t" r="r" b="b"/>
                <a:pathLst>
                  <a:path w="4804" h="5640" extrusionOk="0">
                    <a:moveTo>
                      <a:pt x="1" y="1"/>
                    </a:moveTo>
                    <a:lnTo>
                      <a:pt x="360" y="5639"/>
                    </a:lnTo>
                    <a:lnTo>
                      <a:pt x="4804" y="5639"/>
                    </a:lnTo>
                    <a:cubicBezTo>
                      <a:pt x="4568" y="5184"/>
                      <a:pt x="4312" y="4741"/>
                      <a:pt x="4036" y="4311"/>
                    </a:cubicBezTo>
                    <a:cubicBezTo>
                      <a:pt x="3675" y="4519"/>
                      <a:pt x="3255" y="4637"/>
                      <a:pt x="2808" y="4637"/>
                    </a:cubicBezTo>
                    <a:cubicBezTo>
                      <a:pt x="1439" y="4637"/>
                      <a:pt x="328" y="3527"/>
                      <a:pt x="328" y="2158"/>
                    </a:cubicBezTo>
                    <a:cubicBezTo>
                      <a:pt x="328" y="1597"/>
                      <a:pt x="516" y="1077"/>
                      <a:pt x="833" y="661"/>
                    </a:cubicBezTo>
                    <a:cubicBezTo>
                      <a:pt x="563" y="432"/>
                      <a:pt x="286" y="211"/>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76" name="Google Shape;1076;p42"/>
              <p:cNvSpPr/>
              <p:nvPr/>
            </p:nvSpPr>
            <p:spPr>
              <a:xfrm rot="-466515">
                <a:off x="1693523" y="1927850"/>
                <a:ext cx="8566" cy="11718"/>
              </a:xfrm>
              <a:custGeom>
                <a:avLst/>
                <a:gdLst/>
                <a:ahLst/>
                <a:cxnLst/>
                <a:rect l="l" t="t" r="r" b="b"/>
                <a:pathLst>
                  <a:path w="144" h="197" extrusionOk="0">
                    <a:moveTo>
                      <a:pt x="138" y="0"/>
                    </a:moveTo>
                    <a:cubicBezTo>
                      <a:pt x="91" y="65"/>
                      <a:pt x="45" y="131"/>
                      <a:pt x="0" y="197"/>
                    </a:cubicBezTo>
                    <a:lnTo>
                      <a:pt x="143" y="197"/>
                    </a:lnTo>
                    <a:lnTo>
                      <a:pt x="138" y="0"/>
                    </a:lnTo>
                    <a:close/>
                  </a:path>
                </a:pathLst>
              </a:custGeom>
              <a:solidFill>
                <a:srgbClr val="8AA7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77" name="Google Shape;1077;p42"/>
              <p:cNvSpPr/>
              <p:nvPr/>
            </p:nvSpPr>
            <p:spPr>
              <a:xfrm rot="-466515">
                <a:off x="3244407" y="1973647"/>
                <a:ext cx="339596" cy="1385808"/>
              </a:xfrm>
              <a:custGeom>
                <a:avLst/>
                <a:gdLst/>
                <a:ahLst/>
                <a:cxnLst/>
                <a:rect l="l" t="t" r="r" b="b"/>
                <a:pathLst>
                  <a:path w="5709" h="23297" extrusionOk="0">
                    <a:moveTo>
                      <a:pt x="2586" y="8276"/>
                    </a:moveTo>
                    <a:cubicBezTo>
                      <a:pt x="3352" y="8276"/>
                      <a:pt x="3974" y="8898"/>
                      <a:pt x="3974" y="9665"/>
                    </a:cubicBezTo>
                    <a:cubicBezTo>
                      <a:pt x="3974" y="10430"/>
                      <a:pt x="3352" y="11051"/>
                      <a:pt x="2586" y="11051"/>
                    </a:cubicBezTo>
                    <a:cubicBezTo>
                      <a:pt x="1819" y="11051"/>
                      <a:pt x="1197" y="10430"/>
                      <a:pt x="1197" y="9665"/>
                    </a:cubicBezTo>
                    <a:cubicBezTo>
                      <a:pt x="1197" y="8898"/>
                      <a:pt x="1819" y="8276"/>
                      <a:pt x="2586" y="8276"/>
                    </a:cubicBezTo>
                    <a:close/>
                    <a:moveTo>
                      <a:pt x="4965" y="0"/>
                    </a:moveTo>
                    <a:lnTo>
                      <a:pt x="4965" y="6101"/>
                    </a:lnTo>
                    <a:lnTo>
                      <a:pt x="0" y="6101"/>
                    </a:lnTo>
                    <a:lnTo>
                      <a:pt x="823" y="18992"/>
                    </a:lnTo>
                    <a:cubicBezTo>
                      <a:pt x="1093" y="18890"/>
                      <a:pt x="1387" y="18834"/>
                      <a:pt x="1693" y="18834"/>
                    </a:cubicBezTo>
                    <a:cubicBezTo>
                      <a:pt x="3062" y="18834"/>
                      <a:pt x="4170" y="19943"/>
                      <a:pt x="4170" y="21312"/>
                    </a:cubicBezTo>
                    <a:cubicBezTo>
                      <a:pt x="4170" y="22123"/>
                      <a:pt x="3780" y="22843"/>
                      <a:pt x="3177" y="23296"/>
                    </a:cubicBezTo>
                    <a:lnTo>
                      <a:pt x="5708" y="23296"/>
                    </a:lnTo>
                    <a:lnTo>
                      <a:pt x="5708" y="4889"/>
                    </a:lnTo>
                    <a:cubicBezTo>
                      <a:pt x="5708" y="3186"/>
                      <a:pt x="5448" y="1544"/>
                      <a:pt x="49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78" name="Google Shape;1078;p42"/>
              <p:cNvSpPr/>
              <p:nvPr/>
            </p:nvSpPr>
            <p:spPr>
              <a:xfrm rot="-466515">
                <a:off x="1657095" y="2256099"/>
                <a:ext cx="228479" cy="1327929"/>
              </a:xfrm>
              <a:custGeom>
                <a:avLst/>
                <a:gdLst/>
                <a:ahLst/>
                <a:cxnLst/>
                <a:rect l="l" t="t" r="r" b="b"/>
                <a:pathLst>
                  <a:path w="3841" h="22324" extrusionOk="0">
                    <a:moveTo>
                      <a:pt x="472" y="0"/>
                    </a:moveTo>
                    <a:cubicBezTo>
                      <a:pt x="164" y="1255"/>
                      <a:pt x="1" y="2567"/>
                      <a:pt x="1" y="3916"/>
                    </a:cubicBezTo>
                    <a:lnTo>
                      <a:pt x="1" y="12381"/>
                    </a:lnTo>
                    <a:cubicBezTo>
                      <a:pt x="191" y="12334"/>
                      <a:pt x="391" y="12309"/>
                      <a:pt x="595" y="12309"/>
                    </a:cubicBezTo>
                    <a:cubicBezTo>
                      <a:pt x="1963" y="12309"/>
                      <a:pt x="3074" y="13419"/>
                      <a:pt x="3074" y="14789"/>
                    </a:cubicBezTo>
                    <a:cubicBezTo>
                      <a:pt x="3074" y="16157"/>
                      <a:pt x="1963" y="17265"/>
                      <a:pt x="595" y="17265"/>
                    </a:cubicBezTo>
                    <a:cubicBezTo>
                      <a:pt x="391" y="17265"/>
                      <a:pt x="191" y="17240"/>
                      <a:pt x="1" y="17194"/>
                    </a:cubicBezTo>
                    <a:lnTo>
                      <a:pt x="1" y="22323"/>
                    </a:lnTo>
                    <a:lnTo>
                      <a:pt x="3840" y="22323"/>
                    </a:lnTo>
                    <a:lnTo>
                      <a:pt x="3401" y="7682"/>
                    </a:lnTo>
                    <a:cubicBezTo>
                      <a:pt x="3267" y="7726"/>
                      <a:pt x="3124" y="7749"/>
                      <a:pt x="2975" y="7749"/>
                    </a:cubicBezTo>
                    <a:lnTo>
                      <a:pt x="2975" y="7750"/>
                    </a:lnTo>
                    <a:cubicBezTo>
                      <a:pt x="2208" y="7750"/>
                      <a:pt x="1587" y="7128"/>
                      <a:pt x="1587" y="6362"/>
                    </a:cubicBezTo>
                    <a:cubicBezTo>
                      <a:pt x="1587" y="5595"/>
                      <a:pt x="2208" y="4974"/>
                      <a:pt x="2975" y="4974"/>
                    </a:cubicBezTo>
                    <a:cubicBezTo>
                      <a:pt x="3094" y="4974"/>
                      <a:pt x="3211" y="4988"/>
                      <a:pt x="3320" y="5017"/>
                    </a:cubicBezTo>
                    <a:lnTo>
                      <a:pt x="317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79" name="Google Shape;1079;p42"/>
              <p:cNvSpPr/>
              <p:nvPr/>
            </p:nvSpPr>
            <p:spPr>
              <a:xfrm rot="-466515">
                <a:off x="1686469" y="2989339"/>
                <a:ext cx="182914" cy="294924"/>
              </a:xfrm>
              <a:custGeom>
                <a:avLst/>
                <a:gdLst/>
                <a:ahLst/>
                <a:cxnLst/>
                <a:rect l="l" t="t" r="r" b="b"/>
                <a:pathLst>
                  <a:path w="3075" h="4958" extrusionOk="0">
                    <a:moveTo>
                      <a:pt x="595" y="1"/>
                    </a:moveTo>
                    <a:cubicBezTo>
                      <a:pt x="391" y="1"/>
                      <a:pt x="191" y="26"/>
                      <a:pt x="1" y="73"/>
                    </a:cubicBezTo>
                    <a:lnTo>
                      <a:pt x="1" y="4886"/>
                    </a:lnTo>
                    <a:cubicBezTo>
                      <a:pt x="191" y="4932"/>
                      <a:pt x="391" y="4957"/>
                      <a:pt x="595" y="4957"/>
                    </a:cubicBezTo>
                    <a:cubicBezTo>
                      <a:pt x="1963" y="4957"/>
                      <a:pt x="3074" y="3849"/>
                      <a:pt x="3074" y="2481"/>
                    </a:cubicBezTo>
                    <a:cubicBezTo>
                      <a:pt x="3074" y="1112"/>
                      <a:pt x="1963" y="1"/>
                      <a:pt x="5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0" name="Google Shape;1080;p42"/>
              <p:cNvSpPr/>
              <p:nvPr/>
            </p:nvSpPr>
            <p:spPr>
              <a:xfrm rot="-466515">
                <a:off x="3369330" y="3091714"/>
                <a:ext cx="199154" cy="265479"/>
              </a:xfrm>
              <a:custGeom>
                <a:avLst/>
                <a:gdLst/>
                <a:ahLst/>
                <a:cxnLst/>
                <a:rect l="l" t="t" r="r" b="b"/>
                <a:pathLst>
                  <a:path w="3348" h="4463" extrusionOk="0">
                    <a:moveTo>
                      <a:pt x="870" y="0"/>
                    </a:moveTo>
                    <a:cubicBezTo>
                      <a:pt x="564" y="0"/>
                      <a:pt x="270" y="56"/>
                      <a:pt x="0" y="158"/>
                    </a:cubicBezTo>
                    <a:lnTo>
                      <a:pt x="274" y="4447"/>
                    </a:lnTo>
                    <a:cubicBezTo>
                      <a:pt x="274" y="4452"/>
                      <a:pt x="274" y="4458"/>
                      <a:pt x="274" y="4462"/>
                    </a:cubicBezTo>
                    <a:lnTo>
                      <a:pt x="2354" y="4462"/>
                    </a:lnTo>
                    <a:cubicBezTo>
                      <a:pt x="2957" y="4010"/>
                      <a:pt x="3347" y="3289"/>
                      <a:pt x="3347" y="2478"/>
                    </a:cubicBezTo>
                    <a:cubicBezTo>
                      <a:pt x="3347" y="1109"/>
                      <a:pt x="2239" y="0"/>
                      <a:pt x="8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1" name="Google Shape;1081;p42"/>
              <p:cNvSpPr/>
              <p:nvPr/>
            </p:nvSpPr>
            <p:spPr>
              <a:xfrm rot="-466515">
                <a:off x="3071431" y="1544020"/>
                <a:ext cx="220568" cy="236510"/>
              </a:xfrm>
              <a:custGeom>
                <a:avLst/>
                <a:gdLst/>
                <a:ahLst/>
                <a:cxnLst/>
                <a:rect l="l" t="t" r="r" b="b"/>
                <a:pathLst>
                  <a:path w="3708" h="3976" extrusionOk="0">
                    <a:moveTo>
                      <a:pt x="505" y="0"/>
                    </a:moveTo>
                    <a:cubicBezTo>
                      <a:pt x="189" y="416"/>
                      <a:pt x="0" y="936"/>
                      <a:pt x="0" y="1497"/>
                    </a:cubicBezTo>
                    <a:cubicBezTo>
                      <a:pt x="0" y="2866"/>
                      <a:pt x="1110" y="3976"/>
                      <a:pt x="2479" y="3976"/>
                    </a:cubicBezTo>
                    <a:cubicBezTo>
                      <a:pt x="2927" y="3976"/>
                      <a:pt x="3347" y="3858"/>
                      <a:pt x="3708" y="3650"/>
                    </a:cubicBezTo>
                    <a:cubicBezTo>
                      <a:pt x="3072" y="2662"/>
                      <a:pt x="2331" y="1745"/>
                      <a:pt x="1505" y="918"/>
                    </a:cubicBezTo>
                    <a:cubicBezTo>
                      <a:pt x="1185" y="599"/>
                      <a:pt x="850" y="291"/>
                      <a:pt x="5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2" name="Google Shape;1082;p42"/>
              <p:cNvSpPr/>
              <p:nvPr/>
            </p:nvSpPr>
            <p:spPr>
              <a:xfrm rot="-466515">
                <a:off x="3299786" y="2469195"/>
                <a:ext cx="165188" cy="165188"/>
              </a:xfrm>
              <a:custGeom>
                <a:avLst/>
                <a:gdLst/>
                <a:ahLst/>
                <a:cxnLst/>
                <a:rect l="l" t="t" r="r" b="b"/>
                <a:pathLst>
                  <a:path w="2777" h="2777" extrusionOk="0">
                    <a:moveTo>
                      <a:pt x="1389" y="0"/>
                    </a:moveTo>
                    <a:cubicBezTo>
                      <a:pt x="622" y="0"/>
                      <a:pt x="0" y="622"/>
                      <a:pt x="0" y="1389"/>
                    </a:cubicBezTo>
                    <a:cubicBezTo>
                      <a:pt x="0" y="2155"/>
                      <a:pt x="622" y="2777"/>
                      <a:pt x="1389" y="2777"/>
                    </a:cubicBezTo>
                    <a:cubicBezTo>
                      <a:pt x="2155" y="2777"/>
                      <a:pt x="2777" y="2155"/>
                      <a:pt x="2777" y="1389"/>
                    </a:cubicBezTo>
                    <a:cubicBezTo>
                      <a:pt x="2777" y="622"/>
                      <a:pt x="2155" y="0"/>
                      <a:pt x="13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3" name="Google Shape;1083;p42"/>
              <p:cNvSpPr/>
              <p:nvPr/>
            </p:nvSpPr>
            <p:spPr>
              <a:xfrm rot="-466515">
                <a:off x="1712489" y="2549932"/>
                <a:ext cx="107964" cy="165188"/>
              </a:xfrm>
              <a:custGeom>
                <a:avLst/>
                <a:gdLst/>
                <a:ahLst/>
                <a:cxnLst/>
                <a:rect l="l" t="t" r="r" b="b"/>
                <a:pathLst>
                  <a:path w="1815" h="2777" extrusionOk="0">
                    <a:moveTo>
                      <a:pt x="1389" y="1"/>
                    </a:moveTo>
                    <a:cubicBezTo>
                      <a:pt x="622" y="1"/>
                      <a:pt x="1" y="622"/>
                      <a:pt x="1" y="1389"/>
                    </a:cubicBezTo>
                    <a:cubicBezTo>
                      <a:pt x="1" y="2155"/>
                      <a:pt x="622" y="2777"/>
                      <a:pt x="1389" y="2777"/>
                    </a:cubicBezTo>
                    <a:cubicBezTo>
                      <a:pt x="1538" y="2777"/>
                      <a:pt x="1681" y="2753"/>
                      <a:pt x="1815" y="2709"/>
                    </a:cubicBezTo>
                    <a:lnTo>
                      <a:pt x="1734" y="44"/>
                    </a:lnTo>
                    <a:cubicBezTo>
                      <a:pt x="1625" y="15"/>
                      <a:pt x="1508" y="1"/>
                      <a:pt x="13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4" name="Google Shape;1084;p42"/>
              <p:cNvSpPr/>
              <p:nvPr/>
            </p:nvSpPr>
            <p:spPr>
              <a:xfrm rot="-466515">
                <a:off x="2127232" y="1549901"/>
                <a:ext cx="221698" cy="42591"/>
              </a:xfrm>
              <a:custGeom>
                <a:avLst/>
                <a:gdLst/>
                <a:ahLst/>
                <a:cxnLst/>
                <a:rect l="l" t="t" r="r" b="b"/>
                <a:pathLst>
                  <a:path w="3727" h="716" extrusionOk="0">
                    <a:moveTo>
                      <a:pt x="3435" y="1"/>
                    </a:moveTo>
                    <a:lnTo>
                      <a:pt x="267" y="168"/>
                    </a:lnTo>
                    <a:cubicBezTo>
                      <a:pt x="116" y="176"/>
                      <a:pt x="1" y="305"/>
                      <a:pt x="7" y="456"/>
                    </a:cubicBezTo>
                    <a:cubicBezTo>
                      <a:pt x="15" y="604"/>
                      <a:pt x="140" y="715"/>
                      <a:pt x="285" y="715"/>
                    </a:cubicBezTo>
                    <a:cubicBezTo>
                      <a:pt x="289" y="715"/>
                      <a:pt x="292" y="715"/>
                      <a:pt x="296" y="715"/>
                    </a:cubicBezTo>
                    <a:lnTo>
                      <a:pt x="3463" y="548"/>
                    </a:lnTo>
                    <a:cubicBezTo>
                      <a:pt x="3537" y="544"/>
                      <a:pt x="3603" y="512"/>
                      <a:pt x="3652" y="457"/>
                    </a:cubicBezTo>
                    <a:cubicBezTo>
                      <a:pt x="3701" y="402"/>
                      <a:pt x="3727" y="333"/>
                      <a:pt x="3722" y="261"/>
                    </a:cubicBezTo>
                    <a:cubicBezTo>
                      <a:pt x="3715" y="114"/>
                      <a:pt x="3594" y="1"/>
                      <a:pt x="3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5" name="Google Shape;1085;p42"/>
              <p:cNvSpPr/>
              <p:nvPr/>
            </p:nvSpPr>
            <p:spPr>
              <a:xfrm rot="-466515">
                <a:off x="1666944" y="1445928"/>
                <a:ext cx="1403831" cy="504546"/>
              </a:xfrm>
              <a:custGeom>
                <a:avLst/>
                <a:gdLst/>
                <a:ahLst/>
                <a:cxnLst/>
                <a:rect l="l" t="t" r="r" b="b"/>
                <a:pathLst>
                  <a:path w="23600" h="8482" extrusionOk="0">
                    <a:moveTo>
                      <a:pt x="13494" y="1185"/>
                    </a:moveTo>
                    <a:cubicBezTo>
                      <a:pt x="13745" y="1185"/>
                      <a:pt x="13951" y="1391"/>
                      <a:pt x="13951" y="1642"/>
                    </a:cubicBezTo>
                    <a:cubicBezTo>
                      <a:pt x="13951" y="1894"/>
                      <a:pt x="13745" y="2100"/>
                      <a:pt x="13494" y="2100"/>
                    </a:cubicBezTo>
                    <a:cubicBezTo>
                      <a:pt x="13242" y="2100"/>
                      <a:pt x="13036" y="1894"/>
                      <a:pt x="13036" y="1642"/>
                    </a:cubicBezTo>
                    <a:cubicBezTo>
                      <a:pt x="13036" y="1391"/>
                      <a:pt x="13242" y="1185"/>
                      <a:pt x="13494" y="1185"/>
                    </a:cubicBezTo>
                    <a:close/>
                    <a:moveTo>
                      <a:pt x="11501" y="1374"/>
                    </a:moveTo>
                    <a:cubicBezTo>
                      <a:pt x="11691" y="1374"/>
                      <a:pt x="11856" y="1529"/>
                      <a:pt x="11866" y="1725"/>
                    </a:cubicBezTo>
                    <a:cubicBezTo>
                      <a:pt x="11872" y="1823"/>
                      <a:pt x="11838" y="1918"/>
                      <a:pt x="11771" y="1993"/>
                    </a:cubicBezTo>
                    <a:cubicBezTo>
                      <a:pt x="11705" y="2066"/>
                      <a:pt x="11614" y="2109"/>
                      <a:pt x="11516" y="2115"/>
                    </a:cubicBezTo>
                    <a:lnTo>
                      <a:pt x="8347" y="2282"/>
                    </a:lnTo>
                    <a:lnTo>
                      <a:pt x="8328" y="2282"/>
                    </a:lnTo>
                    <a:cubicBezTo>
                      <a:pt x="8132" y="2282"/>
                      <a:pt x="7969" y="2129"/>
                      <a:pt x="7958" y="1931"/>
                    </a:cubicBezTo>
                    <a:cubicBezTo>
                      <a:pt x="7948" y="1727"/>
                      <a:pt x="8105" y="1552"/>
                      <a:pt x="8308" y="1542"/>
                    </a:cubicBezTo>
                    <a:lnTo>
                      <a:pt x="11477" y="1375"/>
                    </a:lnTo>
                    <a:cubicBezTo>
                      <a:pt x="11485" y="1374"/>
                      <a:pt x="11493" y="1374"/>
                      <a:pt x="11501" y="1374"/>
                    </a:cubicBezTo>
                    <a:close/>
                    <a:moveTo>
                      <a:pt x="22310" y="0"/>
                    </a:moveTo>
                    <a:cubicBezTo>
                      <a:pt x="22297" y="0"/>
                      <a:pt x="22283" y="1"/>
                      <a:pt x="22270" y="1"/>
                    </a:cubicBezTo>
                    <a:lnTo>
                      <a:pt x="17898" y="227"/>
                    </a:lnTo>
                    <a:lnTo>
                      <a:pt x="7513" y="762"/>
                    </a:lnTo>
                    <a:lnTo>
                      <a:pt x="768" y="1110"/>
                    </a:lnTo>
                    <a:cubicBezTo>
                      <a:pt x="336" y="1133"/>
                      <a:pt x="0" y="1497"/>
                      <a:pt x="14" y="1930"/>
                    </a:cubicBezTo>
                    <a:lnTo>
                      <a:pt x="153" y="6539"/>
                    </a:lnTo>
                    <a:lnTo>
                      <a:pt x="158" y="6736"/>
                    </a:lnTo>
                    <a:lnTo>
                      <a:pt x="1608" y="6736"/>
                    </a:lnTo>
                    <a:lnTo>
                      <a:pt x="1511" y="3266"/>
                    </a:lnTo>
                    <a:lnTo>
                      <a:pt x="22229" y="2274"/>
                    </a:lnTo>
                    <a:lnTo>
                      <a:pt x="22589" y="8481"/>
                    </a:lnTo>
                    <a:lnTo>
                      <a:pt x="23599" y="8481"/>
                    </a:lnTo>
                    <a:lnTo>
                      <a:pt x="23240" y="2843"/>
                    </a:lnTo>
                    <a:lnTo>
                      <a:pt x="23106" y="746"/>
                    </a:lnTo>
                    <a:cubicBezTo>
                      <a:pt x="23079" y="325"/>
                      <a:pt x="22728" y="0"/>
                      <a:pt x="223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6" name="Google Shape;1086;p42"/>
              <p:cNvSpPr/>
              <p:nvPr/>
            </p:nvSpPr>
            <p:spPr>
              <a:xfrm rot="-466515">
                <a:off x="2674339" y="3386459"/>
                <a:ext cx="115162" cy="115162"/>
              </a:xfrm>
              <a:custGeom>
                <a:avLst/>
                <a:gdLst/>
                <a:ahLst/>
                <a:cxnLst/>
                <a:rect l="l" t="t" r="r" b="b"/>
                <a:pathLst>
                  <a:path w="1936" h="1936" extrusionOk="0">
                    <a:moveTo>
                      <a:pt x="969" y="1"/>
                    </a:moveTo>
                    <a:cubicBezTo>
                      <a:pt x="435" y="1"/>
                      <a:pt x="1" y="436"/>
                      <a:pt x="1" y="969"/>
                    </a:cubicBezTo>
                    <a:cubicBezTo>
                      <a:pt x="1" y="1502"/>
                      <a:pt x="435" y="1936"/>
                      <a:pt x="969" y="1936"/>
                    </a:cubicBezTo>
                    <a:cubicBezTo>
                      <a:pt x="1502" y="1936"/>
                      <a:pt x="1936" y="1502"/>
                      <a:pt x="1936" y="969"/>
                    </a:cubicBezTo>
                    <a:cubicBezTo>
                      <a:pt x="1936" y="436"/>
                      <a:pt x="1502" y="1"/>
                      <a:pt x="9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7" name="Google Shape;1087;p42"/>
              <p:cNvSpPr/>
              <p:nvPr/>
            </p:nvSpPr>
            <p:spPr>
              <a:xfrm rot="-466515">
                <a:off x="1596088" y="1864239"/>
                <a:ext cx="1715232" cy="1741346"/>
              </a:xfrm>
              <a:custGeom>
                <a:avLst/>
                <a:gdLst/>
                <a:ahLst/>
                <a:cxnLst/>
                <a:rect l="l" t="t" r="r" b="b"/>
                <a:pathLst>
                  <a:path w="28835" h="29274" extrusionOk="0">
                    <a:moveTo>
                      <a:pt x="11141" y="19950"/>
                    </a:moveTo>
                    <a:lnTo>
                      <a:pt x="13912" y="23275"/>
                    </a:lnTo>
                    <a:lnTo>
                      <a:pt x="13784" y="24697"/>
                    </a:lnTo>
                    <a:lnTo>
                      <a:pt x="10132" y="21151"/>
                    </a:lnTo>
                    <a:lnTo>
                      <a:pt x="11141" y="19950"/>
                    </a:lnTo>
                    <a:close/>
                    <a:moveTo>
                      <a:pt x="17440" y="26016"/>
                    </a:moveTo>
                    <a:cubicBezTo>
                      <a:pt x="18027" y="26016"/>
                      <a:pt x="18504" y="26495"/>
                      <a:pt x="18504" y="27082"/>
                    </a:cubicBezTo>
                    <a:cubicBezTo>
                      <a:pt x="18504" y="27669"/>
                      <a:pt x="18027" y="28146"/>
                      <a:pt x="17440" y="28146"/>
                    </a:cubicBezTo>
                    <a:cubicBezTo>
                      <a:pt x="16853" y="28146"/>
                      <a:pt x="16375" y="27669"/>
                      <a:pt x="16375" y="27082"/>
                    </a:cubicBezTo>
                    <a:cubicBezTo>
                      <a:pt x="16375" y="26495"/>
                      <a:pt x="16853" y="26016"/>
                      <a:pt x="17440" y="26016"/>
                    </a:cubicBezTo>
                    <a:close/>
                    <a:moveTo>
                      <a:pt x="9285" y="1"/>
                    </a:moveTo>
                    <a:lnTo>
                      <a:pt x="9285" y="4676"/>
                    </a:lnTo>
                    <a:lnTo>
                      <a:pt x="0" y="4676"/>
                    </a:lnTo>
                    <a:lnTo>
                      <a:pt x="0" y="5007"/>
                    </a:lnTo>
                    <a:lnTo>
                      <a:pt x="3881" y="5007"/>
                    </a:lnTo>
                    <a:lnTo>
                      <a:pt x="4030" y="10024"/>
                    </a:lnTo>
                    <a:lnTo>
                      <a:pt x="4111" y="12689"/>
                    </a:lnTo>
                    <a:lnTo>
                      <a:pt x="4550" y="27330"/>
                    </a:lnTo>
                    <a:lnTo>
                      <a:pt x="4585" y="28501"/>
                    </a:lnTo>
                    <a:cubicBezTo>
                      <a:pt x="4599" y="28933"/>
                      <a:pt x="4954" y="29273"/>
                      <a:pt x="5381" y="29273"/>
                    </a:cubicBezTo>
                    <a:cubicBezTo>
                      <a:pt x="5394" y="29273"/>
                      <a:pt x="5408" y="29273"/>
                      <a:pt x="5421" y="29272"/>
                    </a:cubicBezTo>
                    <a:lnTo>
                      <a:pt x="28057" y="28162"/>
                    </a:lnTo>
                    <a:cubicBezTo>
                      <a:pt x="28497" y="28140"/>
                      <a:pt x="28834" y="27767"/>
                      <a:pt x="28814" y="27330"/>
                    </a:cubicBezTo>
                    <a:cubicBezTo>
                      <a:pt x="28814" y="27326"/>
                      <a:pt x="28814" y="27321"/>
                      <a:pt x="28814" y="27315"/>
                    </a:cubicBezTo>
                    <a:lnTo>
                      <a:pt x="28540" y="23026"/>
                    </a:lnTo>
                    <a:lnTo>
                      <a:pt x="27717" y="10135"/>
                    </a:lnTo>
                    <a:lnTo>
                      <a:pt x="26655" y="10135"/>
                    </a:lnTo>
                    <a:lnTo>
                      <a:pt x="27526" y="25198"/>
                    </a:lnTo>
                    <a:lnTo>
                      <a:pt x="27127" y="25216"/>
                    </a:lnTo>
                    <a:cubicBezTo>
                      <a:pt x="27128" y="25267"/>
                      <a:pt x="27128" y="25293"/>
                      <a:pt x="27128" y="25293"/>
                    </a:cubicBezTo>
                    <a:lnTo>
                      <a:pt x="24857" y="25393"/>
                    </a:lnTo>
                    <a:lnTo>
                      <a:pt x="24025" y="18410"/>
                    </a:lnTo>
                    <a:cubicBezTo>
                      <a:pt x="24021" y="18383"/>
                      <a:pt x="23999" y="18364"/>
                      <a:pt x="23971" y="18364"/>
                    </a:cubicBezTo>
                    <a:cubicBezTo>
                      <a:pt x="23969" y="18364"/>
                      <a:pt x="23968" y="18364"/>
                      <a:pt x="23966" y="18364"/>
                    </a:cubicBezTo>
                    <a:cubicBezTo>
                      <a:pt x="23936" y="18367"/>
                      <a:pt x="23916" y="18393"/>
                      <a:pt x="23919" y="18422"/>
                    </a:cubicBezTo>
                    <a:lnTo>
                      <a:pt x="24751" y="25397"/>
                    </a:lnTo>
                    <a:lnTo>
                      <a:pt x="17865" y="25701"/>
                    </a:lnTo>
                    <a:lnTo>
                      <a:pt x="17481" y="18334"/>
                    </a:lnTo>
                    <a:lnTo>
                      <a:pt x="18145" y="18334"/>
                    </a:lnTo>
                    <a:lnTo>
                      <a:pt x="18145" y="15611"/>
                    </a:lnTo>
                    <a:lnTo>
                      <a:pt x="17338" y="15611"/>
                    </a:lnTo>
                    <a:lnTo>
                      <a:pt x="17163" y="12246"/>
                    </a:lnTo>
                    <a:lnTo>
                      <a:pt x="19340" y="14019"/>
                    </a:lnTo>
                    <a:cubicBezTo>
                      <a:pt x="19349" y="14027"/>
                      <a:pt x="19361" y="14031"/>
                      <a:pt x="19373" y="14031"/>
                    </a:cubicBezTo>
                    <a:cubicBezTo>
                      <a:pt x="19382" y="14031"/>
                      <a:pt x="19391" y="14028"/>
                      <a:pt x="19399" y="14024"/>
                    </a:cubicBezTo>
                    <a:cubicBezTo>
                      <a:pt x="19419" y="14012"/>
                      <a:pt x="19429" y="13990"/>
                      <a:pt x="19424" y="13969"/>
                    </a:cubicBezTo>
                    <a:lnTo>
                      <a:pt x="18703" y="10257"/>
                    </a:lnTo>
                    <a:lnTo>
                      <a:pt x="18699" y="10237"/>
                    </a:lnTo>
                    <a:cubicBezTo>
                      <a:pt x="18694" y="10212"/>
                      <a:pt x="18671" y="10195"/>
                      <a:pt x="18647" y="10195"/>
                    </a:cubicBezTo>
                    <a:lnTo>
                      <a:pt x="18647" y="10247"/>
                    </a:lnTo>
                    <a:lnTo>
                      <a:pt x="18652" y="10542"/>
                    </a:lnTo>
                    <a:lnTo>
                      <a:pt x="19293" y="13845"/>
                    </a:lnTo>
                    <a:lnTo>
                      <a:pt x="17145" y="12095"/>
                    </a:lnTo>
                    <a:lnTo>
                      <a:pt x="17105" y="12131"/>
                    </a:lnTo>
                    <a:lnTo>
                      <a:pt x="17053" y="12106"/>
                    </a:lnTo>
                    <a:lnTo>
                      <a:pt x="15578" y="13374"/>
                    </a:lnTo>
                    <a:cubicBezTo>
                      <a:pt x="15380" y="13267"/>
                      <a:pt x="15145" y="13203"/>
                      <a:pt x="14864" y="13203"/>
                    </a:cubicBezTo>
                    <a:cubicBezTo>
                      <a:pt x="14828" y="13203"/>
                      <a:pt x="14792" y="13204"/>
                      <a:pt x="14755" y="13206"/>
                    </a:cubicBezTo>
                    <a:cubicBezTo>
                      <a:pt x="14710" y="13210"/>
                      <a:pt x="14666" y="13214"/>
                      <a:pt x="14624" y="13219"/>
                    </a:cubicBezTo>
                    <a:lnTo>
                      <a:pt x="13927" y="10531"/>
                    </a:lnTo>
                    <a:lnTo>
                      <a:pt x="13865" y="10500"/>
                    </a:lnTo>
                    <a:cubicBezTo>
                      <a:pt x="13865" y="10500"/>
                      <a:pt x="13849" y="10485"/>
                      <a:pt x="13830" y="10286"/>
                    </a:cubicBezTo>
                    <a:cubicBezTo>
                      <a:pt x="13827" y="10286"/>
                      <a:pt x="13824" y="10285"/>
                      <a:pt x="13821" y="10285"/>
                    </a:cubicBezTo>
                    <a:cubicBezTo>
                      <a:pt x="13817" y="10285"/>
                      <a:pt x="13813" y="10286"/>
                      <a:pt x="13810" y="10287"/>
                    </a:cubicBezTo>
                    <a:cubicBezTo>
                      <a:pt x="13782" y="10294"/>
                      <a:pt x="13764" y="10323"/>
                      <a:pt x="13772" y="10351"/>
                    </a:cubicBezTo>
                    <a:lnTo>
                      <a:pt x="13772" y="10352"/>
                    </a:lnTo>
                    <a:lnTo>
                      <a:pt x="14518" y="13235"/>
                    </a:lnTo>
                    <a:cubicBezTo>
                      <a:pt x="12939" y="13519"/>
                      <a:pt x="13070" y="15610"/>
                      <a:pt x="13070" y="15610"/>
                    </a:cubicBezTo>
                    <a:cubicBezTo>
                      <a:pt x="13070" y="15598"/>
                      <a:pt x="13448" y="15594"/>
                      <a:pt x="13957" y="15594"/>
                    </a:cubicBezTo>
                    <a:cubicBezTo>
                      <a:pt x="15008" y="15594"/>
                      <a:pt x="16620" y="15611"/>
                      <a:pt x="16620" y="15611"/>
                    </a:cubicBezTo>
                    <a:cubicBezTo>
                      <a:pt x="16620" y="15611"/>
                      <a:pt x="16598" y="14029"/>
                      <a:pt x="15674" y="13431"/>
                    </a:cubicBezTo>
                    <a:lnTo>
                      <a:pt x="17058" y="12242"/>
                    </a:lnTo>
                    <a:lnTo>
                      <a:pt x="17233" y="15611"/>
                    </a:lnTo>
                    <a:lnTo>
                      <a:pt x="16620" y="15611"/>
                    </a:lnTo>
                    <a:lnTo>
                      <a:pt x="16620" y="18259"/>
                    </a:lnTo>
                    <a:cubicBezTo>
                      <a:pt x="16658" y="18276"/>
                      <a:pt x="16692" y="18302"/>
                      <a:pt x="16717" y="18335"/>
                    </a:cubicBezTo>
                    <a:lnTo>
                      <a:pt x="17375" y="18335"/>
                    </a:lnTo>
                    <a:lnTo>
                      <a:pt x="17760" y="25705"/>
                    </a:lnTo>
                    <a:lnTo>
                      <a:pt x="14001" y="25871"/>
                    </a:lnTo>
                    <a:lnTo>
                      <a:pt x="14002" y="25939"/>
                    </a:lnTo>
                    <a:lnTo>
                      <a:pt x="13778" y="25939"/>
                    </a:lnTo>
                    <a:lnTo>
                      <a:pt x="14018" y="23263"/>
                    </a:lnTo>
                    <a:cubicBezTo>
                      <a:pt x="14020" y="23248"/>
                      <a:pt x="14016" y="23234"/>
                      <a:pt x="14007" y="23224"/>
                    </a:cubicBezTo>
                    <a:lnTo>
                      <a:pt x="13614" y="22753"/>
                    </a:lnTo>
                    <a:lnTo>
                      <a:pt x="11662" y="20410"/>
                    </a:lnTo>
                    <a:lnTo>
                      <a:pt x="11183" y="19835"/>
                    </a:lnTo>
                    <a:cubicBezTo>
                      <a:pt x="11172" y="19823"/>
                      <a:pt x="11158" y="19816"/>
                      <a:pt x="11143" y="19816"/>
                    </a:cubicBezTo>
                    <a:cubicBezTo>
                      <a:pt x="11127" y="19816"/>
                      <a:pt x="11112" y="19823"/>
                      <a:pt x="11101" y="19835"/>
                    </a:cubicBezTo>
                    <a:lnTo>
                      <a:pt x="7121" y="24569"/>
                    </a:lnTo>
                    <a:cubicBezTo>
                      <a:pt x="7102" y="24591"/>
                      <a:pt x="7105" y="24624"/>
                      <a:pt x="7127" y="24643"/>
                    </a:cubicBezTo>
                    <a:cubicBezTo>
                      <a:pt x="7137" y="24651"/>
                      <a:pt x="7149" y="24655"/>
                      <a:pt x="7162" y="24655"/>
                    </a:cubicBezTo>
                    <a:cubicBezTo>
                      <a:pt x="7177" y="24655"/>
                      <a:pt x="7191" y="24649"/>
                      <a:pt x="7201" y="24636"/>
                    </a:cubicBezTo>
                    <a:lnTo>
                      <a:pt x="10065" y="21232"/>
                    </a:lnTo>
                    <a:lnTo>
                      <a:pt x="13768" y="24829"/>
                    </a:lnTo>
                    <a:cubicBezTo>
                      <a:pt x="13769" y="24830"/>
                      <a:pt x="13770" y="24831"/>
                      <a:pt x="13771" y="24831"/>
                    </a:cubicBezTo>
                    <a:lnTo>
                      <a:pt x="13672" y="25939"/>
                    </a:lnTo>
                    <a:lnTo>
                      <a:pt x="12461" y="25939"/>
                    </a:lnTo>
                    <a:lnTo>
                      <a:pt x="6757" y="26189"/>
                    </a:lnTo>
                    <a:cubicBezTo>
                      <a:pt x="6757" y="26189"/>
                      <a:pt x="6759" y="26175"/>
                      <a:pt x="6759" y="26150"/>
                    </a:cubicBezTo>
                    <a:lnTo>
                      <a:pt x="6759" y="26150"/>
                    </a:lnTo>
                    <a:lnTo>
                      <a:pt x="5915" y="26189"/>
                    </a:lnTo>
                    <a:lnTo>
                      <a:pt x="5320" y="5007"/>
                    </a:lnTo>
                    <a:lnTo>
                      <a:pt x="9616" y="5007"/>
                    </a:lnTo>
                    <a:lnTo>
                      <a:pt x="96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8" name="Google Shape;1088;p42"/>
              <p:cNvSpPr/>
              <p:nvPr/>
            </p:nvSpPr>
            <p:spPr>
              <a:xfrm rot="-466515">
                <a:off x="1865082" y="1566258"/>
                <a:ext cx="1335722" cy="1842885"/>
              </a:xfrm>
              <a:custGeom>
                <a:avLst/>
                <a:gdLst/>
                <a:ahLst/>
                <a:cxnLst/>
                <a:rect l="l" t="t" r="r" b="b"/>
                <a:pathLst>
                  <a:path w="22455" h="30981" extrusionOk="0">
                    <a:moveTo>
                      <a:pt x="20719" y="0"/>
                    </a:moveTo>
                    <a:lnTo>
                      <a:pt x="1" y="991"/>
                    </a:lnTo>
                    <a:lnTo>
                      <a:pt x="98" y="4461"/>
                    </a:lnTo>
                    <a:lnTo>
                      <a:pt x="4213" y="4461"/>
                    </a:lnTo>
                    <a:lnTo>
                      <a:pt x="4213" y="4792"/>
                    </a:lnTo>
                    <a:lnTo>
                      <a:pt x="4544" y="4792"/>
                    </a:lnTo>
                    <a:lnTo>
                      <a:pt x="4544" y="9798"/>
                    </a:lnTo>
                    <a:lnTo>
                      <a:pt x="248" y="9798"/>
                    </a:lnTo>
                    <a:lnTo>
                      <a:pt x="843" y="30980"/>
                    </a:lnTo>
                    <a:lnTo>
                      <a:pt x="1687" y="30941"/>
                    </a:lnTo>
                    <a:cubicBezTo>
                      <a:pt x="1704" y="30286"/>
                      <a:pt x="1956" y="21413"/>
                      <a:pt x="3371" y="18858"/>
                    </a:cubicBezTo>
                    <a:cubicBezTo>
                      <a:pt x="4743" y="16382"/>
                      <a:pt x="8239" y="15280"/>
                      <a:pt x="8700" y="15143"/>
                    </a:cubicBezTo>
                    <a:lnTo>
                      <a:pt x="8700" y="15142"/>
                    </a:lnTo>
                    <a:cubicBezTo>
                      <a:pt x="8692" y="15114"/>
                      <a:pt x="8710" y="15085"/>
                      <a:pt x="8738" y="15078"/>
                    </a:cubicBezTo>
                    <a:cubicBezTo>
                      <a:pt x="8742" y="15077"/>
                      <a:pt x="8746" y="15076"/>
                      <a:pt x="8750" y="15076"/>
                    </a:cubicBezTo>
                    <a:cubicBezTo>
                      <a:pt x="8753" y="15076"/>
                      <a:pt x="8755" y="15077"/>
                      <a:pt x="8758" y="15077"/>
                    </a:cubicBezTo>
                    <a:cubicBezTo>
                      <a:pt x="8744" y="14934"/>
                      <a:pt x="8728" y="14696"/>
                      <a:pt x="8714" y="14300"/>
                    </a:cubicBezTo>
                    <a:cubicBezTo>
                      <a:pt x="8689" y="13580"/>
                      <a:pt x="8615" y="12416"/>
                      <a:pt x="8579" y="11898"/>
                    </a:cubicBezTo>
                    <a:cubicBezTo>
                      <a:pt x="8378" y="11879"/>
                      <a:pt x="8176" y="11811"/>
                      <a:pt x="8002" y="11718"/>
                    </a:cubicBezTo>
                    <a:cubicBezTo>
                      <a:pt x="7319" y="11357"/>
                      <a:pt x="6915" y="10611"/>
                      <a:pt x="7017" y="9898"/>
                    </a:cubicBezTo>
                    <a:cubicBezTo>
                      <a:pt x="7051" y="9654"/>
                      <a:pt x="7152" y="9406"/>
                      <a:pt x="7331" y="9224"/>
                    </a:cubicBezTo>
                    <a:lnTo>
                      <a:pt x="7331" y="9224"/>
                    </a:lnTo>
                    <a:cubicBezTo>
                      <a:pt x="7287" y="9249"/>
                      <a:pt x="7263" y="9265"/>
                      <a:pt x="7263" y="9265"/>
                    </a:cubicBezTo>
                    <a:cubicBezTo>
                      <a:pt x="7263" y="9265"/>
                      <a:pt x="6922" y="8458"/>
                      <a:pt x="6761" y="7041"/>
                    </a:cubicBezTo>
                    <a:cubicBezTo>
                      <a:pt x="6610" y="5721"/>
                      <a:pt x="7535" y="4572"/>
                      <a:pt x="7821" y="4335"/>
                    </a:cubicBezTo>
                    <a:cubicBezTo>
                      <a:pt x="7812" y="4333"/>
                      <a:pt x="7804" y="4329"/>
                      <a:pt x="7796" y="4327"/>
                    </a:cubicBezTo>
                    <a:cubicBezTo>
                      <a:pt x="8665" y="3585"/>
                      <a:pt x="9641" y="2961"/>
                      <a:pt x="10708" y="2551"/>
                    </a:cubicBezTo>
                    <a:cubicBezTo>
                      <a:pt x="11566" y="2221"/>
                      <a:pt x="12486" y="2032"/>
                      <a:pt x="13405" y="2032"/>
                    </a:cubicBezTo>
                    <a:cubicBezTo>
                      <a:pt x="13626" y="2032"/>
                      <a:pt x="13847" y="2043"/>
                      <a:pt x="14067" y="2066"/>
                    </a:cubicBezTo>
                    <a:cubicBezTo>
                      <a:pt x="14333" y="2093"/>
                      <a:pt x="14602" y="2139"/>
                      <a:pt x="14843" y="2253"/>
                    </a:cubicBezTo>
                    <a:cubicBezTo>
                      <a:pt x="15085" y="2368"/>
                      <a:pt x="15299" y="2561"/>
                      <a:pt x="15390" y="2812"/>
                    </a:cubicBezTo>
                    <a:cubicBezTo>
                      <a:pt x="15523" y="3177"/>
                      <a:pt x="15356" y="3644"/>
                      <a:pt x="15011" y="3822"/>
                    </a:cubicBezTo>
                    <a:cubicBezTo>
                      <a:pt x="15457" y="3947"/>
                      <a:pt x="15864" y="4206"/>
                      <a:pt x="16166" y="4555"/>
                    </a:cubicBezTo>
                    <a:cubicBezTo>
                      <a:pt x="16364" y="4782"/>
                      <a:pt x="16520" y="5055"/>
                      <a:pt x="16564" y="5353"/>
                    </a:cubicBezTo>
                    <a:cubicBezTo>
                      <a:pt x="16609" y="5651"/>
                      <a:pt x="16530" y="5976"/>
                      <a:pt x="16316" y="6189"/>
                    </a:cubicBezTo>
                    <a:cubicBezTo>
                      <a:pt x="16202" y="6303"/>
                      <a:pt x="16057" y="6378"/>
                      <a:pt x="15902" y="6425"/>
                    </a:cubicBezTo>
                    <a:cubicBezTo>
                      <a:pt x="16069" y="6841"/>
                      <a:pt x="16173" y="7284"/>
                      <a:pt x="16208" y="7731"/>
                    </a:cubicBezTo>
                    <a:cubicBezTo>
                      <a:pt x="16260" y="8355"/>
                      <a:pt x="16093" y="8991"/>
                      <a:pt x="16244" y="9604"/>
                    </a:cubicBezTo>
                    <a:cubicBezTo>
                      <a:pt x="16474" y="10541"/>
                      <a:pt x="16507" y="11481"/>
                      <a:pt x="16125" y="12394"/>
                    </a:cubicBezTo>
                    <a:cubicBezTo>
                      <a:pt x="15918" y="12887"/>
                      <a:pt x="15576" y="13319"/>
                      <a:pt x="15060" y="13507"/>
                    </a:cubicBezTo>
                    <a:cubicBezTo>
                      <a:pt x="14722" y="13631"/>
                      <a:pt x="14366" y="13668"/>
                      <a:pt x="14008" y="13684"/>
                    </a:cubicBezTo>
                    <a:cubicBezTo>
                      <a:pt x="13859" y="13691"/>
                      <a:pt x="13710" y="13696"/>
                      <a:pt x="13562" y="13700"/>
                    </a:cubicBezTo>
                    <a:lnTo>
                      <a:pt x="13564" y="13911"/>
                    </a:lnTo>
                    <a:lnTo>
                      <a:pt x="13565" y="14013"/>
                    </a:lnTo>
                    <a:lnTo>
                      <a:pt x="13575" y="14986"/>
                    </a:lnTo>
                    <a:cubicBezTo>
                      <a:pt x="13599" y="14986"/>
                      <a:pt x="13622" y="15003"/>
                      <a:pt x="13628" y="15028"/>
                    </a:cubicBezTo>
                    <a:lnTo>
                      <a:pt x="13631" y="15048"/>
                    </a:lnTo>
                    <a:cubicBezTo>
                      <a:pt x="14186" y="15151"/>
                      <a:pt x="18743" y="16063"/>
                      <a:pt x="19868" y="18464"/>
                    </a:cubicBezTo>
                    <a:cubicBezTo>
                      <a:pt x="21889" y="22775"/>
                      <a:pt x="22044" y="29235"/>
                      <a:pt x="22055" y="30007"/>
                    </a:cubicBezTo>
                    <a:lnTo>
                      <a:pt x="22454" y="29989"/>
                    </a:lnTo>
                    <a:lnTo>
                      <a:pt x="21583" y="14926"/>
                    </a:lnTo>
                    <a:lnTo>
                      <a:pt x="18605" y="14926"/>
                    </a:lnTo>
                    <a:lnTo>
                      <a:pt x="18605" y="13386"/>
                    </a:lnTo>
                    <a:lnTo>
                      <a:pt x="18605" y="13385"/>
                    </a:lnTo>
                    <a:lnTo>
                      <a:pt x="16804" y="13288"/>
                    </a:lnTo>
                    <a:lnTo>
                      <a:pt x="18605" y="12159"/>
                    </a:lnTo>
                    <a:lnTo>
                      <a:pt x="18605" y="6207"/>
                    </a:lnTo>
                    <a:lnTo>
                      <a:pt x="21079" y="6207"/>
                    </a:lnTo>
                    <a:lnTo>
                      <a:pt x="2071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89" name="Google Shape;1089;p42"/>
              <p:cNvSpPr/>
              <p:nvPr/>
            </p:nvSpPr>
            <p:spPr>
              <a:xfrm rot="-466515">
                <a:off x="2121225" y="1544143"/>
                <a:ext cx="233536" cy="54131"/>
              </a:xfrm>
              <a:custGeom>
                <a:avLst/>
                <a:gdLst/>
                <a:ahLst/>
                <a:cxnLst/>
                <a:rect l="l" t="t" r="r" b="b"/>
                <a:pathLst>
                  <a:path w="3926" h="910" extrusionOk="0">
                    <a:moveTo>
                      <a:pt x="3551" y="98"/>
                    </a:moveTo>
                    <a:cubicBezTo>
                      <a:pt x="3695" y="98"/>
                      <a:pt x="3816" y="211"/>
                      <a:pt x="3823" y="358"/>
                    </a:cubicBezTo>
                    <a:cubicBezTo>
                      <a:pt x="3828" y="430"/>
                      <a:pt x="3802" y="499"/>
                      <a:pt x="3753" y="554"/>
                    </a:cubicBezTo>
                    <a:cubicBezTo>
                      <a:pt x="3704" y="609"/>
                      <a:pt x="3638" y="641"/>
                      <a:pt x="3564" y="645"/>
                    </a:cubicBezTo>
                    <a:lnTo>
                      <a:pt x="397" y="812"/>
                    </a:lnTo>
                    <a:cubicBezTo>
                      <a:pt x="393" y="812"/>
                      <a:pt x="390" y="812"/>
                      <a:pt x="386" y="812"/>
                    </a:cubicBezTo>
                    <a:cubicBezTo>
                      <a:pt x="241" y="812"/>
                      <a:pt x="116" y="701"/>
                      <a:pt x="108" y="553"/>
                    </a:cubicBezTo>
                    <a:cubicBezTo>
                      <a:pt x="102" y="402"/>
                      <a:pt x="217" y="273"/>
                      <a:pt x="368" y="266"/>
                    </a:cubicBezTo>
                    <a:lnTo>
                      <a:pt x="3536" y="98"/>
                    </a:lnTo>
                    <a:close/>
                    <a:moveTo>
                      <a:pt x="3555" y="1"/>
                    </a:moveTo>
                    <a:cubicBezTo>
                      <a:pt x="3547" y="1"/>
                      <a:pt x="3539" y="1"/>
                      <a:pt x="3531" y="2"/>
                    </a:cubicBezTo>
                    <a:lnTo>
                      <a:pt x="362" y="169"/>
                    </a:lnTo>
                    <a:cubicBezTo>
                      <a:pt x="159" y="179"/>
                      <a:pt x="1" y="354"/>
                      <a:pt x="12" y="558"/>
                    </a:cubicBezTo>
                    <a:cubicBezTo>
                      <a:pt x="23" y="756"/>
                      <a:pt x="186" y="909"/>
                      <a:pt x="382" y="909"/>
                    </a:cubicBezTo>
                    <a:lnTo>
                      <a:pt x="401" y="909"/>
                    </a:lnTo>
                    <a:lnTo>
                      <a:pt x="3570" y="742"/>
                    </a:lnTo>
                    <a:cubicBezTo>
                      <a:pt x="3668" y="736"/>
                      <a:pt x="3759" y="693"/>
                      <a:pt x="3825" y="620"/>
                    </a:cubicBezTo>
                    <a:cubicBezTo>
                      <a:pt x="3892" y="545"/>
                      <a:pt x="3926" y="450"/>
                      <a:pt x="3920" y="352"/>
                    </a:cubicBezTo>
                    <a:cubicBezTo>
                      <a:pt x="3910" y="156"/>
                      <a:pt x="3745" y="1"/>
                      <a:pt x="35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0" name="Google Shape;1090;p42"/>
              <p:cNvSpPr/>
              <p:nvPr/>
            </p:nvSpPr>
            <p:spPr>
              <a:xfrm rot="-466515">
                <a:off x="2420490" y="1504159"/>
                <a:ext cx="54547" cy="54547"/>
              </a:xfrm>
              <a:custGeom>
                <a:avLst/>
                <a:gdLst/>
                <a:ahLst/>
                <a:cxnLst/>
                <a:rect l="l" t="t" r="r" b="b"/>
                <a:pathLst>
                  <a:path w="917" h="917" extrusionOk="0">
                    <a:moveTo>
                      <a:pt x="459" y="98"/>
                    </a:moveTo>
                    <a:cubicBezTo>
                      <a:pt x="658" y="98"/>
                      <a:pt x="819" y="259"/>
                      <a:pt x="819" y="458"/>
                    </a:cubicBezTo>
                    <a:cubicBezTo>
                      <a:pt x="819" y="656"/>
                      <a:pt x="658" y="819"/>
                      <a:pt x="459" y="819"/>
                    </a:cubicBezTo>
                    <a:cubicBezTo>
                      <a:pt x="259" y="819"/>
                      <a:pt x="98" y="656"/>
                      <a:pt x="98" y="458"/>
                    </a:cubicBezTo>
                    <a:cubicBezTo>
                      <a:pt x="98" y="259"/>
                      <a:pt x="259" y="98"/>
                      <a:pt x="459" y="98"/>
                    </a:cubicBezTo>
                    <a:close/>
                    <a:moveTo>
                      <a:pt x="459" y="1"/>
                    </a:moveTo>
                    <a:cubicBezTo>
                      <a:pt x="207" y="1"/>
                      <a:pt x="1" y="207"/>
                      <a:pt x="1" y="458"/>
                    </a:cubicBezTo>
                    <a:cubicBezTo>
                      <a:pt x="1" y="710"/>
                      <a:pt x="207" y="916"/>
                      <a:pt x="459" y="916"/>
                    </a:cubicBezTo>
                    <a:cubicBezTo>
                      <a:pt x="710" y="916"/>
                      <a:pt x="916" y="710"/>
                      <a:pt x="916" y="458"/>
                    </a:cubicBezTo>
                    <a:cubicBezTo>
                      <a:pt x="916" y="207"/>
                      <a:pt x="710" y="1"/>
                      <a:pt x="45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1" name="Google Shape;1091;p42"/>
              <p:cNvSpPr/>
              <p:nvPr/>
            </p:nvSpPr>
            <p:spPr>
              <a:xfrm rot="-466515">
                <a:off x="2668572" y="3380684"/>
                <a:ext cx="126761" cy="126761"/>
              </a:xfrm>
              <a:custGeom>
                <a:avLst/>
                <a:gdLst/>
                <a:ahLst/>
                <a:cxnLst/>
                <a:rect l="l" t="t" r="r" b="b"/>
                <a:pathLst>
                  <a:path w="2131" h="2131" extrusionOk="0">
                    <a:moveTo>
                      <a:pt x="1066" y="98"/>
                    </a:moveTo>
                    <a:cubicBezTo>
                      <a:pt x="1599" y="98"/>
                      <a:pt x="2033" y="533"/>
                      <a:pt x="2033" y="1066"/>
                    </a:cubicBezTo>
                    <a:cubicBezTo>
                      <a:pt x="2033" y="1599"/>
                      <a:pt x="1599" y="2033"/>
                      <a:pt x="1066" y="2033"/>
                    </a:cubicBezTo>
                    <a:cubicBezTo>
                      <a:pt x="532" y="2033"/>
                      <a:pt x="98" y="1599"/>
                      <a:pt x="98" y="1066"/>
                    </a:cubicBezTo>
                    <a:cubicBezTo>
                      <a:pt x="98" y="533"/>
                      <a:pt x="532" y="98"/>
                      <a:pt x="1066" y="98"/>
                    </a:cubicBezTo>
                    <a:close/>
                    <a:moveTo>
                      <a:pt x="1066" y="0"/>
                    </a:moveTo>
                    <a:cubicBezTo>
                      <a:pt x="479" y="0"/>
                      <a:pt x="1" y="479"/>
                      <a:pt x="1" y="1066"/>
                    </a:cubicBezTo>
                    <a:cubicBezTo>
                      <a:pt x="1" y="1653"/>
                      <a:pt x="479" y="2130"/>
                      <a:pt x="1066" y="2130"/>
                    </a:cubicBezTo>
                    <a:cubicBezTo>
                      <a:pt x="1653" y="2130"/>
                      <a:pt x="2130" y="1653"/>
                      <a:pt x="2130" y="1066"/>
                    </a:cubicBezTo>
                    <a:cubicBezTo>
                      <a:pt x="2130" y="479"/>
                      <a:pt x="1653" y="0"/>
                      <a:pt x="1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2" name="Google Shape;1092;p42"/>
              <p:cNvSpPr/>
              <p:nvPr/>
            </p:nvSpPr>
            <p:spPr>
              <a:xfrm rot="-466515">
                <a:off x="2521607" y="2576349"/>
                <a:ext cx="92736" cy="200522"/>
              </a:xfrm>
              <a:custGeom>
                <a:avLst/>
                <a:gdLst/>
                <a:ahLst/>
                <a:cxnLst/>
                <a:rect l="l" t="t" r="r" b="b"/>
                <a:pathLst>
                  <a:path w="1559" h="3371" extrusionOk="0">
                    <a:moveTo>
                      <a:pt x="1383" y="1"/>
                    </a:moveTo>
                    <a:lnTo>
                      <a:pt x="0" y="1190"/>
                    </a:lnTo>
                    <a:cubicBezTo>
                      <a:pt x="923" y="1789"/>
                      <a:pt x="946" y="3371"/>
                      <a:pt x="946" y="3371"/>
                    </a:cubicBezTo>
                    <a:lnTo>
                      <a:pt x="1559" y="3371"/>
                    </a:lnTo>
                    <a:lnTo>
                      <a:pt x="138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3" name="Google Shape;1093;p42"/>
              <p:cNvSpPr/>
              <p:nvPr/>
            </p:nvSpPr>
            <p:spPr>
              <a:xfrm rot="-466515">
                <a:off x="2465562" y="2940523"/>
                <a:ext cx="246682" cy="452379"/>
              </a:xfrm>
              <a:custGeom>
                <a:avLst/>
                <a:gdLst/>
                <a:ahLst/>
                <a:cxnLst/>
                <a:rect l="l" t="t" r="r" b="b"/>
                <a:pathLst>
                  <a:path w="4147" h="7605" extrusionOk="0">
                    <a:moveTo>
                      <a:pt x="3103" y="0"/>
                    </a:moveTo>
                    <a:cubicBezTo>
                      <a:pt x="3138" y="47"/>
                      <a:pt x="3158" y="104"/>
                      <a:pt x="3155" y="167"/>
                    </a:cubicBezTo>
                    <a:lnTo>
                      <a:pt x="3134" y="622"/>
                    </a:lnTo>
                    <a:cubicBezTo>
                      <a:pt x="3171" y="621"/>
                      <a:pt x="3204" y="620"/>
                      <a:pt x="3233" y="620"/>
                    </a:cubicBezTo>
                    <a:cubicBezTo>
                      <a:pt x="3412" y="620"/>
                      <a:pt x="3429" y="637"/>
                      <a:pt x="3438" y="646"/>
                    </a:cubicBezTo>
                    <a:cubicBezTo>
                      <a:pt x="3530" y="737"/>
                      <a:pt x="3554" y="1990"/>
                      <a:pt x="3470" y="2322"/>
                    </a:cubicBezTo>
                    <a:cubicBezTo>
                      <a:pt x="3447" y="2413"/>
                      <a:pt x="3416" y="2458"/>
                      <a:pt x="3371" y="2472"/>
                    </a:cubicBezTo>
                    <a:cubicBezTo>
                      <a:pt x="3317" y="2489"/>
                      <a:pt x="3158" y="2513"/>
                      <a:pt x="2961" y="2540"/>
                    </a:cubicBezTo>
                    <a:cubicBezTo>
                      <a:pt x="3012" y="2743"/>
                      <a:pt x="3145" y="3353"/>
                      <a:pt x="2919" y="3448"/>
                    </a:cubicBezTo>
                    <a:cubicBezTo>
                      <a:pt x="2703" y="3538"/>
                      <a:pt x="296" y="4270"/>
                      <a:pt x="193" y="4302"/>
                    </a:cubicBezTo>
                    <a:cubicBezTo>
                      <a:pt x="188" y="4303"/>
                      <a:pt x="182" y="4304"/>
                      <a:pt x="178" y="4304"/>
                    </a:cubicBezTo>
                    <a:cubicBezTo>
                      <a:pt x="163" y="4304"/>
                      <a:pt x="149" y="4297"/>
                      <a:pt x="139" y="4287"/>
                    </a:cubicBezTo>
                    <a:lnTo>
                      <a:pt x="0" y="4419"/>
                    </a:lnTo>
                    <a:lnTo>
                      <a:pt x="393" y="4890"/>
                    </a:lnTo>
                    <a:cubicBezTo>
                      <a:pt x="402" y="4900"/>
                      <a:pt x="407" y="4914"/>
                      <a:pt x="404" y="4928"/>
                    </a:cubicBezTo>
                    <a:lnTo>
                      <a:pt x="164" y="7605"/>
                    </a:lnTo>
                    <a:lnTo>
                      <a:pt x="388" y="7605"/>
                    </a:lnTo>
                    <a:lnTo>
                      <a:pt x="387" y="7537"/>
                    </a:lnTo>
                    <a:lnTo>
                      <a:pt x="4146" y="7371"/>
                    </a:lnTo>
                    <a:lnTo>
                      <a:pt x="37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4" name="Google Shape;1094;p42"/>
              <p:cNvSpPr/>
              <p:nvPr/>
            </p:nvSpPr>
            <p:spPr>
              <a:xfrm rot="-466515">
                <a:off x="2402274" y="2483461"/>
                <a:ext cx="186067" cy="169174"/>
              </a:xfrm>
              <a:custGeom>
                <a:avLst/>
                <a:gdLst/>
                <a:ahLst/>
                <a:cxnLst/>
                <a:rect l="l" t="t" r="r" b="b"/>
                <a:pathLst>
                  <a:path w="3128" h="2844" extrusionOk="0">
                    <a:moveTo>
                      <a:pt x="1" y="1"/>
                    </a:moveTo>
                    <a:lnTo>
                      <a:pt x="698" y="2689"/>
                    </a:lnTo>
                    <a:cubicBezTo>
                      <a:pt x="740" y="2683"/>
                      <a:pt x="784" y="2680"/>
                      <a:pt x="829" y="2676"/>
                    </a:cubicBezTo>
                    <a:cubicBezTo>
                      <a:pt x="868" y="2674"/>
                      <a:pt x="905" y="2673"/>
                      <a:pt x="942" y="2673"/>
                    </a:cubicBezTo>
                    <a:cubicBezTo>
                      <a:pt x="1221" y="2673"/>
                      <a:pt x="1455" y="2737"/>
                      <a:pt x="1652" y="2844"/>
                    </a:cubicBezTo>
                    <a:lnTo>
                      <a:pt x="3127" y="1576"/>
                    </a:lnTo>
                    <a:lnTo>
                      <a:pt x="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5" name="Google Shape;1095;p42"/>
              <p:cNvSpPr/>
              <p:nvPr/>
            </p:nvSpPr>
            <p:spPr>
              <a:xfrm rot="-466515">
                <a:off x="2594147" y="2462088"/>
                <a:ext cx="127832" cy="196477"/>
              </a:xfrm>
              <a:custGeom>
                <a:avLst/>
                <a:gdLst/>
                <a:ahLst/>
                <a:cxnLst/>
                <a:rect l="l" t="t" r="r" b="b"/>
                <a:pathLst>
                  <a:path w="2149" h="3303" extrusionOk="0">
                    <a:moveTo>
                      <a:pt x="1508" y="0"/>
                    </a:moveTo>
                    <a:lnTo>
                      <a:pt x="1509" y="108"/>
                    </a:lnTo>
                    <a:lnTo>
                      <a:pt x="1510" y="216"/>
                    </a:lnTo>
                    <a:lnTo>
                      <a:pt x="1" y="1553"/>
                    </a:lnTo>
                    <a:lnTo>
                      <a:pt x="2149" y="3303"/>
                    </a:lnTo>
                    <a:lnTo>
                      <a:pt x="15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6" name="Google Shape;1096;p42"/>
              <p:cNvSpPr/>
              <p:nvPr/>
            </p:nvSpPr>
            <p:spPr>
              <a:xfrm rot="-466515">
                <a:off x="2639685" y="2410305"/>
                <a:ext cx="592821" cy="918736"/>
              </a:xfrm>
              <a:custGeom>
                <a:avLst/>
                <a:gdLst/>
                <a:ahLst/>
                <a:cxnLst/>
                <a:rect l="l" t="t" r="r" b="b"/>
                <a:pathLst>
                  <a:path w="9966" h="15445" extrusionOk="0">
                    <a:moveTo>
                      <a:pt x="5733" y="7435"/>
                    </a:moveTo>
                    <a:cubicBezTo>
                      <a:pt x="5762" y="7435"/>
                      <a:pt x="5785" y="7458"/>
                      <a:pt x="5786" y="7486"/>
                    </a:cubicBezTo>
                    <a:cubicBezTo>
                      <a:pt x="5787" y="7515"/>
                      <a:pt x="5764" y="7539"/>
                      <a:pt x="5734" y="7540"/>
                    </a:cubicBezTo>
                    <a:lnTo>
                      <a:pt x="2426" y="7648"/>
                    </a:lnTo>
                    <a:lnTo>
                      <a:pt x="2425" y="7648"/>
                    </a:lnTo>
                    <a:cubicBezTo>
                      <a:pt x="2396" y="7648"/>
                      <a:pt x="2373" y="7625"/>
                      <a:pt x="2372" y="7597"/>
                    </a:cubicBezTo>
                    <a:cubicBezTo>
                      <a:pt x="2371" y="7568"/>
                      <a:pt x="2394" y="7543"/>
                      <a:pt x="2423" y="7543"/>
                    </a:cubicBezTo>
                    <a:lnTo>
                      <a:pt x="5731" y="7435"/>
                    </a:lnTo>
                    <a:cubicBezTo>
                      <a:pt x="5732" y="7435"/>
                      <a:pt x="5732" y="7435"/>
                      <a:pt x="5733" y="7435"/>
                    </a:cubicBezTo>
                    <a:close/>
                    <a:moveTo>
                      <a:pt x="1540" y="0"/>
                    </a:moveTo>
                    <a:lnTo>
                      <a:pt x="2261" y="3711"/>
                    </a:lnTo>
                    <a:cubicBezTo>
                      <a:pt x="2266" y="3733"/>
                      <a:pt x="2256" y="3756"/>
                      <a:pt x="2236" y="3766"/>
                    </a:cubicBezTo>
                    <a:cubicBezTo>
                      <a:pt x="2228" y="3772"/>
                      <a:pt x="2219" y="3775"/>
                      <a:pt x="2210" y="3775"/>
                    </a:cubicBezTo>
                    <a:cubicBezTo>
                      <a:pt x="2198" y="3775"/>
                      <a:pt x="2186" y="3770"/>
                      <a:pt x="2177" y="3762"/>
                    </a:cubicBezTo>
                    <a:lnTo>
                      <a:pt x="0" y="1990"/>
                    </a:lnTo>
                    <a:lnTo>
                      <a:pt x="0" y="1990"/>
                    </a:lnTo>
                    <a:lnTo>
                      <a:pt x="175" y="5354"/>
                    </a:lnTo>
                    <a:lnTo>
                      <a:pt x="982" y="5354"/>
                    </a:lnTo>
                    <a:lnTo>
                      <a:pt x="982" y="8078"/>
                    </a:lnTo>
                    <a:lnTo>
                      <a:pt x="318" y="8078"/>
                    </a:lnTo>
                    <a:lnTo>
                      <a:pt x="702" y="15445"/>
                    </a:lnTo>
                    <a:lnTo>
                      <a:pt x="7588" y="15141"/>
                    </a:lnTo>
                    <a:lnTo>
                      <a:pt x="6756" y="8165"/>
                    </a:lnTo>
                    <a:cubicBezTo>
                      <a:pt x="6753" y="8137"/>
                      <a:pt x="6773" y="8110"/>
                      <a:pt x="6803" y="8107"/>
                    </a:cubicBezTo>
                    <a:cubicBezTo>
                      <a:pt x="6805" y="8107"/>
                      <a:pt x="6806" y="8107"/>
                      <a:pt x="6808" y="8107"/>
                    </a:cubicBezTo>
                    <a:cubicBezTo>
                      <a:pt x="6836" y="8107"/>
                      <a:pt x="6858" y="8126"/>
                      <a:pt x="6862" y="8153"/>
                    </a:cubicBezTo>
                    <a:lnTo>
                      <a:pt x="7694" y="15136"/>
                    </a:lnTo>
                    <a:lnTo>
                      <a:pt x="9965" y="15036"/>
                    </a:lnTo>
                    <a:cubicBezTo>
                      <a:pt x="9965" y="15036"/>
                      <a:pt x="9965" y="15010"/>
                      <a:pt x="9964" y="14959"/>
                    </a:cubicBezTo>
                    <a:cubicBezTo>
                      <a:pt x="9953" y="14188"/>
                      <a:pt x="9798" y="7727"/>
                      <a:pt x="7777" y="3416"/>
                    </a:cubicBezTo>
                    <a:lnTo>
                      <a:pt x="7777" y="3417"/>
                    </a:lnTo>
                    <a:cubicBezTo>
                      <a:pt x="6652" y="1015"/>
                      <a:pt x="2095" y="103"/>
                      <a:pt x="15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7" name="Google Shape;1097;p42"/>
              <p:cNvSpPr/>
              <p:nvPr/>
            </p:nvSpPr>
            <p:spPr>
              <a:xfrm rot="-466515">
                <a:off x="2028758" y="2500006"/>
                <a:ext cx="586694" cy="942114"/>
              </a:xfrm>
              <a:custGeom>
                <a:avLst/>
                <a:gdLst/>
                <a:ahLst/>
                <a:cxnLst/>
                <a:rect l="l" t="t" r="r" b="b"/>
                <a:pathLst>
                  <a:path w="9863" h="15838" extrusionOk="0">
                    <a:moveTo>
                      <a:pt x="7015" y="0"/>
                    </a:moveTo>
                    <a:cubicBezTo>
                      <a:pt x="6554" y="137"/>
                      <a:pt x="3058" y="1240"/>
                      <a:pt x="1686" y="3716"/>
                    </a:cubicBezTo>
                    <a:lnTo>
                      <a:pt x="1686" y="3715"/>
                    </a:lnTo>
                    <a:cubicBezTo>
                      <a:pt x="271" y="6270"/>
                      <a:pt x="19" y="15143"/>
                      <a:pt x="2" y="15798"/>
                    </a:cubicBezTo>
                    <a:cubicBezTo>
                      <a:pt x="0" y="15823"/>
                      <a:pt x="0" y="15837"/>
                      <a:pt x="0" y="15837"/>
                    </a:cubicBezTo>
                    <a:lnTo>
                      <a:pt x="5704" y="15587"/>
                    </a:lnTo>
                    <a:lnTo>
                      <a:pt x="6915" y="15587"/>
                    </a:lnTo>
                    <a:lnTo>
                      <a:pt x="7014" y="14479"/>
                    </a:lnTo>
                    <a:cubicBezTo>
                      <a:pt x="7013" y="14478"/>
                      <a:pt x="7012" y="14478"/>
                      <a:pt x="7011" y="14477"/>
                    </a:cubicBezTo>
                    <a:lnTo>
                      <a:pt x="3308" y="10880"/>
                    </a:lnTo>
                    <a:lnTo>
                      <a:pt x="444" y="14284"/>
                    </a:lnTo>
                    <a:cubicBezTo>
                      <a:pt x="434" y="14297"/>
                      <a:pt x="420" y="14303"/>
                      <a:pt x="405" y="14303"/>
                    </a:cubicBezTo>
                    <a:cubicBezTo>
                      <a:pt x="392" y="14303"/>
                      <a:pt x="380" y="14299"/>
                      <a:pt x="370" y="14291"/>
                    </a:cubicBezTo>
                    <a:cubicBezTo>
                      <a:pt x="348" y="14272"/>
                      <a:pt x="345" y="14239"/>
                      <a:pt x="364" y="14217"/>
                    </a:cubicBezTo>
                    <a:lnTo>
                      <a:pt x="4344" y="9483"/>
                    </a:lnTo>
                    <a:cubicBezTo>
                      <a:pt x="4355" y="9471"/>
                      <a:pt x="4370" y="9464"/>
                      <a:pt x="4384" y="9464"/>
                    </a:cubicBezTo>
                    <a:cubicBezTo>
                      <a:pt x="4401" y="9464"/>
                      <a:pt x="4415" y="9471"/>
                      <a:pt x="4426" y="9483"/>
                    </a:cubicBezTo>
                    <a:lnTo>
                      <a:pt x="4905" y="10058"/>
                    </a:lnTo>
                    <a:lnTo>
                      <a:pt x="7417" y="7983"/>
                    </a:lnTo>
                    <a:lnTo>
                      <a:pt x="5345" y="7983"/>
                    </a:lnTo>
                    <a:cubicBezTo>
                      <a:pt x="5345" y="7983"/>
                      <a:pt x="5056" y="5259"/>
                      <a:pt x="5076" y="5259"/>
                    </a:cubicBezTo>
                    <a:lnTo>
                      <a:pt x="9863" y="5259"/>
                    </a:lnTo>
                    <a:cubicBezTo>
                      <a:pt x="9863" y="5259"/>
                      <a:pt x="8251" y="5242"/>
                      <a:pt x="7200" y="5242"/>
                    </a:cubicBezTo>
                    <a:cubicBezTo>
                      <a:pt x="6691" y="5242"/>
                      <a:pt x="6313" y="5246"/>
                      <a:pt x="6313" y="5258"/>
                    </a:cubicBezTo>
                    <a:cubicBezTo>
                      <a:pt x="6313" y="5258"/>
                      <a:pt x="6182" y="3167"/>
                      <a:pt x="7761" y="2883"/>
                    </a:cubicBezTo>
                    <a:lnTo>
                      <a:pt x="701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8" name="Google Shape;1098;p42"/>
              <p:cNvSpPr/>
              <p:nvPr/>
            </p:nvSpPr>
            <p:spPr>
              <a:xfrm rot="-466515">
                <a:off x="2779761" y="2859946"/>
                <a:ext cx="203258" cy="12730"/>
              </a:xfrm>
              <a:custGeom>
                <a:avLst/>
                <a:gdLst/>
                <a:ahLst/>
                <a:cxnLst/>
                <a:rect l="l" t="t" r="r" b="b"/>
                <a:pathLst>
                  <a:path w="3417" h="214" extrusionOk="0">
                    <a:moveTo>
                      <a:pt x="3362" y="0"/>
                    </a:moveTo>
                    <a:cubicBezTo>
                      <a:pt x="3361" y="0"/>
                      <a:pt x="3361" y="0"/>
                      <a:pt x="3360" y="0"/>
                    </a:cubicBezTo>
                    <a:lnTo>
                      <a:pt x="52" y="108"/>
                    </a:lnTo>
                    <a:cubicBezTo>
                      <a:pt x="23" y="109"/>
                      <a:pt x="0" y="133"/>
                      <a:pt x="1" y="162"/>
                    </a:cubicBezTo>
                    <a:cubicBezTo>
                      <a:pt x="1" y="190"/>
                      <a:pt x="25" y="213"/>
                      <a:pt x="54" y="213"/>
                    </a:cubicBezTo>
                    <a:lnTo>
                      <a:pt x="55" y="213"/>
                    </a:lnTo>
                    <a:lnTo>
                      <a:pt x="3363" y="105"/>
                    </a:lnTo>
                    <a:cubicBezTo>
                      <a:pt x="3393" y="104"/>
                      <a:pt x="3416" y="80"/>
                      <a:pt x="3415" y="51"/>
                    </a:cubicBezTo>
                    <a:cubicBezTo>
                      <a:pt x="3414" y="23"/>
                      <a:pt x="3391" y="0"/>
                      <a:pt x="33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99" name="Google Shape;1099;p42"/>
              <p:cNvSpPr/>
              <p:nvPr/>
            </p:nvSpPr>
            <p:spPr>
              <a:xfrm rot="-466515">
                <a:off x="2242663" y="1905857"/>
                <a:ext cx="570515" cy="665392"/>
              </a:xfrm>
              <a:custGeom>
                <a:avLst/>
                <a:gdLst/>
                <a:ahLst/>
                <a:cxnLst/>
                <a:rect l="l" t="t" r="r" b="b"/>
                <a:pathLst>
                  <a:path w="9591" h="11186" extrusionOk="0">
                    <a:moveTo>
                      <a:pt x="5245" y="1896"/>
                    </a:moveTo>
                    <a:cubicBezTo>
                      <a:pt x="5428" y="1896"/>
                      <a:pt x="5657" y="1945"/>
                      <a:pt x="5686" y="2149"/>
                    </a:cubicBezTo>
                    <a:cubicBezTo>
                      <a:pt x="5737" y="2488"/>
                      <a:pt x="4993" y="2544"/>
                      <a:pt x="4764" y="2544"/>
                    </a:cubicBezTo>
                    <a:cubicBezTo>
                      <a:pt x="4759" y="2544"/>
                      <a:pt x="4755" y="2544"/>
                      <a:pt x="4750" y="2544"/>
                    </a:cubicBezTo>
                    <a:cubicBezTo>
                      <a:pt x="4677" y="2544"/>
                      <a:pt x="4592" y="2534"/>
                      <a:pt x="4548" y="2475"/>
                    </a:cubicBezTo>
                    <a:cubicBezTo>
                      <a:pt x="4527" y="2447"/>
                      <a:pt x="4520" y="2412"/>
                      <a:pt x="4523" y="2376"/>
                    </a:cubicBezTo>
                    <a:lnTo>
                      <a:pt x="4523" y="2375"/>
                    </a:lnTo>
                    <a:cubicBezTo>
                      <a:pt x="4524" y="2356"/>
                      <a:pt x="4528" y="2335"/>
                      <a:pt x="4535" y="2317"/>
                    </a:cubicBezTo>
                    <a:cubicBezTo>
                      <a:pt x="4634" y="2057"/>
                      <a:pt x="4898" y="1920"/>
                      <a:pt x="5161" y="1899"/>
                    </a:cubicBezTo>
                    <a:cubicBezTo>
                      <a:pt x="5187" y="1897"/>
                      <a:pt x="5215" y="1896"/>
                      <a:pt x="5245" y="1896"/>
                    </a:cubicBezTo>
                    <a:close/>
                    <a:moveTo>
                      <a:pt x="8263" y="1915"/>
                    </a:moveTo>
                    <a:cubicBezTo>
                      <a:pt x="8293" y="1915"/>
                      <a:pt x="8321" y="1917"/>
                      <a:pt x="8347" y="1919"/>
                    </a:cubicBezTo>
                    <a:cubicBezTo>
                      <a:pt x="8610" y="1940"/>
                      <a:pt x="8873" y="2077"/>
                      <a:pt x="8972" y="2336"/>
                    </a:cubicBezTo>
                    <a:cubicBezTo>
                      <a:pt x="8979" y="2355"/>
                      <a:pt x="8983" y="2375"/>
                      <a:pt x="8986" y="2396"/>
                    </a:cubicBezTo>
                    <a:cubicBezTo>
                      <a:pt x="8988" y="2431"/>
                      <a:pt x="8980" y="2467"/>
                      <a:pt x="8959" y="2496"/>
                    </a:cubicBezTo>
                    <a:cubicBezTo>
                      <a:pt x="8916" y="2555"/>
                      <a:pt x="8831" y="2563"/>
                      <a:pt x="8757" y="2564"/>
                    </a:cubicBezTo>
                    <a:cubicBezTo>
                      <a:pt x="8754" y="2564"/>
                      <a:pt x="8752" y="2564"/>
                      <a:pt x="8750" y="2564"/>
                    </a:cubicBezTo>
                    <a:cubicBezTo>
                      <a:pt x="8530" y="2564"/>
                      <a:pt x="7770" y="2512"/>
                      <a:pt x="7821" y="2168"/>
                    </a:cubicBezTo>
                    <a:cubicBezTo>
                      <a:pt x="7851" y="1964"/>
                      <a:pt x="8080" y="1915"/>
                      <a:pt x="8263" y="1915"/>
                    </a:cubicBezTo>
                    <a:close/>
                    <a:moveTo>
                      <a:pt x="8294" y="2953"/>
                    </a:moveTo>
                    <a:cubicBezTo>
                      <a:pt x="8496" y="2953"/>
                      <a:pt x="8666" y="3111"/>
                      <a:pt x="8678" y="3316"/>
                    </a:cubicBezTo>
                    <a:cubicBezTo>
                      <a:pt x="8689" y="3529"/>
                      <a:pt x="8527" y="3711"/>
                      <a:pt x="8315" y="3722"/>
                    </a:cubicBezTo>
                    <a:cubicBezTo>
                      <a:pt x="8307" y="3723"/>
                      <a:pt x="8300" y="3723"/>
                      <a:pt x="8292" y="3723"/>
                    </a:cubicBezTo>
                    <a:cubicBezTo>
                      <a:pt x="8089" y="3723"/>
                      <a:pt x="7920" y="3565"/>
                      <a:pt x="7908" y="3360"/>
                    </a:cubicBezTo>
                    <a:cubicBezTo>
                      <a:pt x="7896" y="3148"/>
                      <a:pt x="8059" y="2965"/>
                      <a:pt x="8270" y="2953"/>
                    </a:cubicBezTo>
                    <a:cubicBezTo>
                      <a:pt x="8278" y="2953"/>
                      <a:pt x="8286" y="2953"/>
                      <a:pt x="8294" y="2953"/>
                    </a:cubicBezTo>
                    <a:close/>
                    <a:moveTo>
                      <a:pt x="5280" y="3127"/>
                    </a:moveTo>
                    <a:cubicBezTo>
                      <a:pt x="5482" y="3127"/>
                      <a:pt x="5651" y="3285"/>
                      <a:pt x="5664" y="3490"/>
                    </a:cubicBezTo>
                    <a:cubicBezTo>
                      <a:pt x="5675" y="3703"/>
                      <a:pt x="5513" y="3885"/>
                      <a:pt x="5301" y="3896"/>
                    </a:cubicBezTo>
                    <a:cubicBezTo>
                      <a:pt x="5293" y="3897"/>
                      <a:pt x="5285" y="3897"/>
                      <a:pt x="5278" y="3897"/>
                    </a:cubicBezTo>
                    <a:cubicBezTo>
                      <a:pt x="5075" y="3897"/>
                      <a:pt x="4906" y="3739"/>
                      <a:pt x="4895" y="3533"/>
                    </a:cubicBezTo>
                    <a:cubicBezTo>
                      <a:pt x="4882" y="3322"/>
                      <a:pt x="5044" y="3140"/>
                      <a:pt x="5257" y="3127"/>
                    </a:cubicBezTo>
                    <a:cubicBezTo>
                      <a:pt x="5265" y="3127"/>
                      <a:pt x="5273" y="3127"/>
                      <a:pt x="5280" y="3127"/>
                    </a:cubicBezTo>
                    <a:close/>
                    <a:moveTo>
                      <a:pt x="7468" y="2769"/>
                    </a:moveTo>
                    <a:cubicBezTo>
                      <a:pt x="7493" y="2769"/>
                      <a:pt x="7514" y="2782"/>
                      <a:pt x="7515" y="2800"/>
                    </a:cubicBezTo>
                    <a:cubicBezTo>
                      <a:pt x="7522" y="2910"/>
                      <a:pt x="7530" y="3020"/>
                      <a:pt x="7537" y="3129"/>
                    </a:cubicBezTo>
                    <a:cubicBezTo>
                      <a:pt x="7569" y="3579"/>
                      <a:pt x="7601" y="4044"/>
                      <a:pt x="7596" y="4503"/>
                    </a:cubicBezTo>
                    <a:cubicBezTo>
                      <a:pt x="7595" y="4577"/>
                      <a:pt x="7588" y="4655"/>
                      <a:pt x="7521" y="4719"/>
                    </a:cubicBezTo>
                    <a:cubicBezTo>
                      <a:pt x="7453" y="4783"/>
                      <a:pt x="7351" y="4814"/>
                      <a:pt x="7243" y="4827"/>
                    </a:cubicBezTo>
                    <a:cubicBezTo>
                      <a:pt x="7200" y="4832"/>
                      <a:pt x="7157" y="4834"/>
                      <a:pt x="7114" y="4834"/>
                    </a:cubicBezTo>
                    <a:cubicBezTo>
                      <a:pt x="7065" y="4834"/>
                      <a:pt x="7017" y="4831"/>
                      <a:pt x="6973" y="4828"/>
                    </a:cubicBezTo>
                    <a:cubicBezTo>
                      <a:pt x="6945" y="4825"/>
                      <a:pt x="6928" y="4807"/>
                      <a:pt x="6934" y="4788"/>
                    </a:cubicBezTo>
                    <a:cubicBezTo>
                      <a:pt x="6939" y="4770"/>
                      <a:pt x="6963" y="4757"/>
                      <a:pt x="6988" y="4757"/>
                    </a:cubicBezTo>
                    <a:cubicBezTo>
                      <a:pt x="6990" y="4757"/>
                      <a:pt x="6992" y="4757"/>
                      <a:pt x="6994" y="4757"/>
                    </a:cubicBezTo>
                    <a:cubicBezTo>
                      <a:pt x="7030" y="4760"/>
                      <a:pt x="7074" y="4763"/>
                      <a:pt x="7121" y="4763"/>
                    </a:cubicBezTo>
                    <a:cubicBezTo>
                      <a:pt x="7237" y="4763"/>
                      <a:pt x="7370" y="4746"/>
                      <a:pt x="7440" y="4680"/>
                    </a:cubicBezTo>
                    <a:cubicBezTo>
                      <a:pt x="7488" y="4635"/>
                      <a:pt x="7492" y="4574"/>
                      <a:pt x="7493" y="4508"/>
                    </a:cubicBezTo>
                    <a:cubicBezTo>
                      <a:pt x="7498" y="4052"/>
                      <a:pt x="7466" y="3587"/>
                      <a:pt x="7435" y="3139"/>
                    </a:cubicBezTo>
                    <a:cubicBezTo>
                      <a:pt x="7427" y="3029"/>
                      <a:pt x="7419" y="2919"/>
                      <a:pt x="7412" y="2809"/>
                    </a:cubicBezTo>
                    <a:cubicBezTo>
                      <a:pt x="7411" y="2790"/>
                      <a:pt x="7433" y="2772"/>
                      <a:pt x="7461" y="2769"/>
                    </a:cubicBezTo>
                    <a:cubicBezTo>
                      <a:pt x="7463" y="2769"/>
                      <a:pt x="7466" y="2769"/>
                      <a:pt x="7468" y="2769"/>
                    </a:cubicBezTo>
                    <a:close/>
                    <a:moveTo>
                      <a:pt x="370" y="3631"/>
                    </a:moveTo>
                    <a:cubicBezTo>
                      <a:pt x="374" y="3631"/>
                      <a:pt x="379" y="3632"/>
                      <a:pt x="384" y="3633"/>
                    </a:cubicBezTo>
                    <a:cubicBezTo>
                      <a:pt x="744" y="3763"/>
                      <a:pt x="1068" y="4019"/>
                      <a:pt x="1296" y="4353"/>
                    </a:cubicBezTo>
                    <a:cubicBezTo>
                      <a:pt x="1491" y="4641"/>
                      <a:pt x="1624" y="4991"/>
                      <a:pt x="1689" y="5394"/>
                    </a:cubicBezTo>
                    <a:cubicBezTo>
                      <a:pt x="1693" y="5417"/>
                      <a:pt x="1677" y="5439"/>
                      <a:pt x="1654" y="5442"/>
                    </a:cubicBezTo>
                    <a:cubicBezTo>
                      <a:pt x="1653" y="5442"/>
                      <a:pt x="1651" y="5442"/>
                      <a:pt x="1649" y="5443"/>
                    </a:cubicBezTo>
                    <a:cubicBezTo>
                      <a:pt x="1648" y="5443"/>
                      <a:pt x="1648" y="5443"/>
                      <a:pt x="1647" y="5443"/>
                    </a:cubicBezTo>
                    <a:cubicBezTo>
                      <a:pt x="1627" y="5443"/>
                      <a:pt x="1609" y="5428"/>
                      <a:pt x="1606" y="5408"/>
                    </a:cubicBezTo>
                    <a:cubicBezTo>
                      <a:pt x="1543" y="5017"/>
                      <a:pt x="1415" y="4678"/>
                      <a:pt x="1226" y="4401"/>
                    </a:cubicBezTo>
                    <a:cubicBezTo>
                      <a:pt x="1007" y="4080"/>
                      <a:pt x="698" y="3837"/>
                      <a:pt x="355" y="3713"/>
                    </a:cubicBezTo>
                    <a:lnTo>
                      <a:pt x="355" y="3712"/>
                    </a:lnTo>
                    <a:cubicBezTo>
                      <a:pt x="333" y="3704"/>
                      <a:pt x="322" y="3680"/>
                      <a:pt x="330" y="3658"/>
                    </a:cubicBezTo>
                    <a:cubicBezTo>
                      <a:pt x="336" y="3641"/>
                      <a:pt x="353" y="3631"/>
                      <a:pt x="370" y="3631"/>
                    </a:cubicBezTo>
                    <a:close/>
                    <a:moveTo>
                      <a:pt x="6167" y="5125"/>
                    </a:moveTo>
                    <a:lnTo>
                      <a:pt x="7761" y="5130"/>
                    </a:lnTo>
                    <a:cubicBezTo>
                      <a:pt x="7761" y="5130"/>
                      <a:pt x="7680" y="5818"/>
                      <a:pt x="7015" y="5908"/>
                    </a:cubicBezTo>
                    <a:cubicBezTo>
                      <a:pt x="6982" y="5913"/>
                      <a:pt x="6950" y="5915"/>
                      <a:pt x="6919" y="5915"/>
                    </a:cubicBezTo>
                    <a:cubicBezTo>
                      <a:pt x="6332" y="5915"/>
                      <a:pt x="6167" y="5125"/>
                      <a:pt x="6167" y="5125"/>
                    </a:cubicBezTo>
                    <a:close/>
                    <a:moveTo>
                      <a:pt x="6479" y="1"/>
                    </a:moveTo>
                    <a:lnTo>
                      <a:pt x="6479" y="1"/>
                    </a:lnTo>
                    <a:cubicBezTo>
                      <a:pt x="6512" y="223"/>
                      <a:pt x="6545" y="449"/>
                      <a:pt x="6502" y="669"/>
                    </a:cubicBezTo>
                    <a:cubicBezTo>
                      <a:pt x="6460" y="889"/>
                      <a:pt x="6328" y="1105"/>
                      <a:pt x="6120" y="1188"/>
                    </a:cubicBezTo>
                    <a:cubicBezTo>
                      <a:pt x="6047" y="1217"/>
                      <a:pt x="5968" y="1228"/>
                      <a:pt x="5888" y="1228"/>
                    </a:cubicBezTo>
                    <a:cubicBezTo>
                      <a:pt x="5824" y="1228"/>
                      <a:pt x="5759" y="1221"/>
                      <a:pt x="5697" y="1210"/>
                    </a:cubicBezTo>
                    <a:cubicBezTo>
                      <a:pt x="5250" y="1137"/>
                      <a:pt x="4838" y="909"/>
                      <a:pt x="4504" y="605"/>
                    </a:cubicBezTo>
                    <a:cubicBezTo>
                      <a:pt x="4368" y="480"/>
                      <a:pt x="4245" y="342"/>
                      <a:pt x="4132" y="196"/>
                    </a:cubicBezTo>
                    <a:lnTo>
                      <a:pt x="4132" y="196"/>
                    </a:lnTo>
                    <a:cubicBezTo>
                      <a:pt x="4186" y="538"/>
                      <a:pt x="4197" y="917"/>
                      <a:pt x="4131" y="1324"/>
                    </a:cubicBezTo>
                    <a:cubicBezTo>
                      <a:pt x="3862" y="2974"/>
                      <a:pt x="2750" y="3063"/>
                      <a:pt x="2750" y="3063"/>
                    </a:cubicBezTo>
                    <a:lnTo>
                      <a:pt x="2617" y="3822"/>
                    </a:lnTo>
                    <a:cubicBezTo>
                      <a:pt x="2606" y="3888"/>
                      <a:pt x="2549" y="3927"/>
                      <a:pt x="2492" y="3927"/>
                    </a:cubicBezTo>
                    <a:cubicBezTo>
                      <a:pt x="2454" y="3927"/>
                      <a:pt x="2416" y="3910"/>
                      <a:pt x="2391" y="3873"/>
                    </a:cubicBezTo>
                    <a:cubicBezTo>
                      <a:pt x="1971" y="3265"/>
                      <a:pt x="1179" y="3221"/>
                      <a:pt x="1179" y="3221"/>
                    </a:cubicBezTo>
                    <a:cubicBezTo>
                      <a:pt x="882" y="3232"/>
                      <a:pt x="553" y="3406"/>
                      <a:pt x="414" y="3488"/>
                    </a:cubicBezTo>
                    <a:cubicBezTo>
                      <a:pt x="237" y="3670"/>
                      <a:pt x="136" y="3918"/>
                      <a:pt x="102" y="4162"/>
                    </a:cubicBezTo>
                    <a:cubicBezTo>
                      <a:pt x="0" y="4875"/>
                      <a:pt x="403" y="5621"/>
                      <a:pt x="1087" y="5982"/>
                    </a:cubicBezTo>
                    <a:cubicBezTo>
                      <a:pt x="1261" y="6075"/>
                      <a:pt x="1463" y="6143"/>
                      <a:pt x="1664" y="6162"/>
                    </a:cubicBezTo>
                    <a:cubicBezTo>
                      <a:pt x="1698" y="6680"/>
                      <a:pt x="1774" y="7844"/>
                      <a:pt x="1799" y="8564"/>
                    </a:cubicBezTo>
                    <a:cubicBezTo>
                      <a:pt x="1813" y="8960"/>
                      <a:pt x="1829" y="9198"/>
                      <a:pt x="1843" y="9341"/>
                    </a:cubicBezTo>
                    <a:cubicBezTo>
                      <a:pt x="1862" y="9540"/>
                      <a:pt x="1878" y="9554"/>
                      <a:pt x="1878" y="9554"/>
                    </a:cubicBezTo>
                    <a:lnTo>
                      <a:pt x="1940" y="9586"/>
                    </a:lnTo>
                    <a:lnTo>
                      <a:pt x="5066" y="11161"/>
                    </a:lnTo>
                    <a:lnTo>
                      <a:pt x="5118" y="11186"/>
                    </a:lnTo>
                    <a:lnTo>
                      <a:pt x="5157" y="11150"/>
                    </a:lnTo>
                    <a:lnTo>
                      <a:pt x="6667" y="9813"/>
                    </a:lnTo>
                    <a:lnTo>
                      <a:pt x="6666" y="9705"/>
                    </a:lnTo>
                    <a:lnTo>
                      <a:pt x="6664" y="9596"/>
                    </a:lnTo>
                    <a:lnTo>
                      <a:pt x="6660" y="9302"/>
                    </a:lnTo>
                    <a:cubicBezTo>
                      <a:pt x="5967" y="9224"/>
                      <a:pt x="5518" y="9042"/>
                      <a:pt x="4960" y="8816"/>
                    </a:cubicBezTo>
                    <a:cubicBezTo>
                      <a:pt x="4499" y="8628"/>
                      <a:pt x="4031" y="8438"/>
                      <a:pt x="3599" y="8172"/>
                    </a:cubicBezTo>
                    <a:cubicBezTo>
                      <a:pt x="3474" y="8094"/>
                      <a:pt x="3355" y="8010"/>
                      <a:pt x="3242" y="7917"/>
                    </a:cubicBezTo>
                    <a:lnTo>
                      <a:pt x="3244" y="7917"/>
                    </a:lnTo>
                    <a:cubicBezTo>
                      <a:pt x="3289" y="7922"/>
                      <a:pt x="3334" y="7924"/>
                      <a:pt x="3377" y="7927"/>
                    </a:cubicBezTo>
                    <a:cubicBezTo>
                      <a:pt x="4048" y="7968"/>
                      <a:pt x="4720" y="7994"/>
                      <a:pt x="5392" y="7994"/>
                    </a:cubicBezTo>
                    <a:cubicBezTo>
                      <a:pt x="5706" y="7994"/>
                      <a:pt x="6020" y="7989"/>
                      <a:pt x="6334" y="7976"/>
                    </a:cubicBezTo>
                    <a:cubicBezTo>
                      <a:pt x="6379" y="7976"/>
                      <a:pt x="6422" y="7974"/>
                      <a:pt x="6467" y="7971"/>
                    </a:cubicBezTo>
                    <a:cubicBezTo>
                      <a:pt x="6523" y="7969"/>
                      <a:pt x="6580" y="7967"/>
                      <a:pt x="6636" y="7964"/>
                    </a:cubicBezTo>
                    <a:lnTo>
                      <a:pt x="6639" y="8082"/>
                    </a:lnTo>
                    <a:lnTo>
                      <a:pt x="6660" y="9302"/>
                    </a:lnTo>
                    <a:lnTo>
                      <a:pt x="6660" y="9250"/>
                    </a:lnTo>
                    <a:lnTo>
                      <a:pt x="6649" y="8276"/>
                    </a:lnTo>
                    <a:lnTo>
                      <a:pt x="6649" y="8174"/>
                    </a:lnTo>
                    <a:lnTo>
                      <a:pt x="6647" y="7964"/>
                    </a:lnTo>
                    <a:cubicBezTo>
                      <a:pt x="6795" y="7960"/>
                      <a:pt x="6944" y="7955"/>
                      <a:pt x="7093" y="7948"/>
                    </a:cubicBezTo>
                    <a:cubicBezTo>
                      <a:pt x="7451" y="7931"/>
                      <a:pt x="7807" y="7895"/>
                      <a:pt x="8145" y="7771"/>
                    </a:cubicBezTo>
                    <a:cubicBezTo>
                      <a:pt x="8661" y="7583"/>
                      <a:pt x="9003" y="7150"/>
                      <a:pt x="9210" y="6656"/>
                    </a:cubicBezTo>
                    <a:cubicBezTo>
                      <a:pt x="9591" y="5745"/>
                      <a:pt x="9558" y="4805"/>
                      <a:pt x="9328" y="3868"/>
                    </a:cubicBezTo>
                    <a:cubicBezTo>
                      <a:pt x="9177" y="3255"/>
                      <a:pt x="9345" y="2618"/>
                      <a:pt x="9293" y="1995"/>
                    </a:cubicBezTo>
                    <a:cubicBezTo>
                      <a:pt x="9257" y="1548"/>
                      <a:pt x="9153" y="1105"/>
                      <a:pt x="8986" y="689"/>
                    </a:cubicBezTo>
                    <a:cubicBezTo>
                      <a:pt x="8825" y="737"/>
                      <a:pt x="8651" y="754"/>
                      <a:pt x="8483" y="754"/>
                    </a:cubicBezTo>
                    <a:cubicBezTo>
                      <a:pt x="8482" y="754"/>
                      <a:pt x="8480" y="754"/>
                      <a:pt x="8478" y="754"/>
                    </a:cubicBezTo>
                    <a:cubicBezTo>
                      <a:pt x="7743" y="754"/>
                      <a:pt x="7018" y="500"/>
                      <a:pt x="6479" y="1"/>
                    </a:cubicBezTo>
                    <a:close/>
                  </a:path>
                </a:pathLst>
              </a:custGeom>
              <a:solidFill>
                <a:srgbClr val="B955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0" name="Google Shape;1100;p42"/>
              <p:cNvSpPr/>
              <p:nvPr/>
            </p:nvSpPr>
            <p:spPr>
              <a:xfrm rot="-466515">
                <a:off x="2459702" y="2373895"/>
                <a:ext cx="203377" cy="82445"/>
              </a:xfrm>
              <a:custGeom>
                <a:avLst/>
                <a:gdLst/>
                <a:ahLst/>
                <a:cxnLst/>
                <a:rect l="l" t="t" r="r" b="b"/>
                <a:pathLst>
                  <a:path w="3419" h="1386" extrusionOk="0">
                    <a:moveTo>
                      <a:pt x="0" y="0"/>
                    </a:moveTo>
                    <a:cubicBezTo>
                      <a:pt x="113" y="93"/>
                      <a:pt x="232" y="177"/>
                      <a:pt x="357" y="255"/>
                    </a:cubicBezTo>
                    <a:cubicBezTo>
                      <a:pt x="789" y="521"/>
                      <a:pt x="1258" y="711"/>
                      <a:pt x="1718" y="899"/>
                    </a:cubicBezTo>
                    <a:cubicBezTo>
                      <a:pt x="2276" y="1127"/>
                      <a:pt x="2725" y="1308"/>
                      <a:pt x="3418" y="1385"/>
                    </a:cubicBezTo>
                    <a:lnTo>
                      <a:pt x="3397" y="165"/>
                    </a:lnTo>
                    <a:lnTo>
                      <a:pt x="3394" y="47"/>
                    </a:lnTo>
                    <a:cubicBezTo>
                      <a:pt x="3339" y="50"/>
                      <a:pt x="3281" y="52"/>
                      <a:pt x="3225" y="54"/>
                    </a:cubicBezTo>
                    <a:cubicBezTo>
                      <a:pt x="3180" y="57"/>
                      <a:pt x="3137" y="59"/>
                      <a:pt x="3092" y="59"/>
                    </a:cubicBezTo>
                    <a:cubicBezTo>
                      <a:pt x="2778" y="72"/>
                      <a:pt x="2464" y="77"/>
                      <a:pt x="2150" y="77"/>
                    </a:cubicBezTo>
                    <a:cubicBezTo>
                      <a:pt x="1478" y="77"/>
                      <a:pt x="806" y="51"/>
                      <a:pt x="135" y="10"/>
                    </a:cubicBezTo>
                    <a:cubicBezTo>
                      <a:pt x="92" y="7"/>
                      <a:pt x="47" y="5"/>
                      <a:pt x="2" y="0"/>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1" name="Google Shape;1101;p42"/>
              <p:cNvSpPr/>
              <p:nvPr/>
            </p:nvSpPr>
            <p:spPr>
              <a:xfrm rot="-466515">
                <a:off x="2484207" y="2017807"/>
                <a:ext cx="72392" cy="38546"/>
              </a:xfrm>
              <a:custGeom>
                <a:avLst/>
                <a:gdLst/>
                <a:ahLst/>
                <a:cxnLst/>
                <a:rect l="l" t="t" r="r" b="b"/>
                <a:pathLst>
                  <a:path w="1217" h="648" extrusionOk="0">
                    <a:moveTo>
                      <a:pt x="725" y="0"/>
                    </a:moveTo>
                    <a:cubicBezTo>
                      <a:pt x="695" y="0"/>
                      <a:pt x="667" y="1"/>
                      <a:pt x="641" y="3"/>
                    </a:cubicBezTo>
                    <a:cubicBezTo>
                      <a:pt x="378" y="24"/>
                      <a:pt x="114" y="161"/>
                      <a:pt x="15" y="421"/>
                    </a:cubicBezTo>
                    <a:cubicBezTo>
                      <a:pt x="8" y="439"/>
                      <a:pt x="4" y="460"/>
                      <a:pt x="3" y="479"/>
                    </a:cubicBezTo>
                    <a:cubicBezTo>
                      <a:pt x="0" y="515"/>
                      <a:pt x="7" y="550"/>
                      <a:pt x="28" y="579"/>
                    </a:cubicBezTo>
                    <a:cubicBezTo>
                      <a:pt x="72" y="638"/>
                      <a:pt x="157" y="648"/>
                      <a:pt x="230" y="648"/>
                    </a:cubicBezTo>
                    <a:cubicBezTo>
                      <a:pt x="235" y="648"/>
                      <a:pt x="239" y="648"/>
                      <a:pt x="244" y="648"/>
                    </a:cubicBezTo>
                    <a:cubicBezTo>
                      <a:pt x="473" y="648"/>
                      <a:pt x="1217" y="592"/>
                      <a:pt x="1166" y="253"/>
                    </a:cubicBezTo>
                    <a:cubicBezTo>
                      <a:pt x="1137" y="49"/>
                      <a:pt x="908" y="0"/>
                      <a:pt x="725" y="0"/>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2" name="Google Shape;1102;p42"/>
              <p:cNvSpPr/>
              <p:nvPr/>
            </p:nvSpPr>
            <p:spPr>
              <a:xfrm rot="-466515">
                <a:off x="2675856" y="1992774"/>
                <a:ext cx="72511" cy="38665"/>
              </a:xfrm>
              <a:custGeom>
                <a:avLst/>
                <a:gdLst/>
                <a:ahLst/>
                <a:cxnLst/>
                <a:rect l="l" t="t" r="r" b="b"/>
                <a:pathLst>
                  <a:path w="1219" h="650" extrusionOk="0">
                    <a:moveTo>
                      <a:pt x="494" y="0"/>
                    </a:moveTo>
                    <a:cubicBezTo>
                      <a:pt x="311" y="0"/>
                      <a:pt x="81" y="49"/>
                      <a:pt x="52" y="253"/>
                    </a:cubicBezTo>
                    <a:cubicBezTo>
                      <a:pt x="1" y="597"/>
                      <a:pt x="761" y="649"/>
                      <a:pt x="981" y="649"/>
                    </a:cubicBezTo>
                    <a:cubicBezTo>
                      <a:pt x="983" y="649"/>
                      <a:pt x="985" y="649"/>
                      <a:pt x="988" y="649"/>
                    </a:cubicBezTo>
                    <a:cubicBezTo>
                      <a:pt x="1062" y="648"/>
                      <a:pt x="1147" y="640"/>
                      <a:pt x="1190" y="581"/>
                    </a:cubicBezTo>
                    <a:cubicBezTo>
                      <a:pt x="1211" y="552"/>
                      <a:pt x="1219" y="516"/>
                      <a:pt x="1217" y="481"/>
                    </a:cubicBezTo>
                    <a:cubicBezTo>
                      <a:pt x="1214" y="460"/>
                      <a:pt x="1210" y="440"/>
                      <a:pt x="1203" y="421"/>
                    </a:cubicBezTo>
                    <a:cubicBezTo>
                      <a:pt x="1104" y="163"/>
                      <a:pt x="841" y="25"/>
                      <a:pt x="578" y="4"/>
                    </a:cubicBezTo>
                    <a:cubicBezTo>
                      <a:pt x="552" y="2"/>
                      <a:pt x="524" y="0"/>
                      <a:pt x="494" y="0"/>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3" name="Google Shape;1103;p42"/>
              <p:cNvSpPr/>
              <p:nvPr/>
            </p:nvSpPr>
            <p:spPr>
              <a:xfrm rot="-466515">
                <a:off x="2255325" y="2152853"/>
                <a:ext cx="81613" cy="107845"/>
              </a:xfrm>
              <a:custGeom>
                <a:avLst/>
                <a:gdLst/>
                <a:ahLst/>
                <a:cxnLst/>
                <a:rect l="l" t="t" r="r" b="b"/>
                <a:pathLst>
                  <a:path w="1372" h="1813" extrusionOk="0">
                    <a:moveTo>
                      <a:pt x="48" y="0"/>
                    </a:moveTo>
                    <a:cubicBezTo>
                      <a:pt x="31" y="0"/>
                      <a:pt x="15" y="11"/>
                      <a:pt x="9" y="28"/>
                    </a:cubicBezTo>
                    <a:cubicBezTo>
                      <a:pt x="1" y="50"/>
                      <a:pt x="12" y="74"/>
                      <a:pt x="34" y="82"/>
                    </a:cubicBezTo>
                    <a:cubicBezTo>
                      <a:pt x="377" y="207"/>
                      <a:pt x="687" y="450"/>
                      <a:pt x="905" y="771"/>
                    </a:cubicBezTo>
                    <a:cubicBezTo>
                      <a:pt x="1094" y="1048"/>
                      <a:pt x="1222" y="1387"/>
                      <a:pt x="1285" y="1777"/>
                    </a:cubicBezTo>
                    <a:lnTo>
                      <a:pt x="1285" y="1778"/>
                    </a:lnTo>
                    <a:cubicBezTo>
                      <a:pt x="1288" y="1797"/>
                      <a:pt x="1305" y="1812"/>
                      <a:pt x="1325" y="1812"/>
                    </a:cubicBezTo>
                    <a:cubicBezTo>
                      <a:pt x="1327" y="1812"/>
                      <a:pt x="1328" y="1812"/>
                      <a:pt x="1329" y="1812"/>
                    </a:cubicBezTo>
                    <a:lnTo>
                      <a:pt x="1333" y="1812"/>
                    </a:lnTo>
                    <a:cubicBezTo>
                      <a:pt x="1357" y="1809"/>
                      <a:pt x="1372" y="1787"/>
                      <a:pt x="1368" y="1764"/>
                    </a:cubicBezTo>
                    <a:cubicBezTo>
                      <a:pt x="1303" y="1361"/>
                      <a:pt x="1170" y="1011"/>
                      <a:pt x="975" y="723"/>
                    </a:cubicBezTo>
                    <a:cubicBezTo>
                      <a:pt x="747" y="389"/>
                      <a:pt x="423" y="133"/>
                      <a:pt x="63" y="3"/>
                    </a:cubicBezTo>
                    <a:cubicBezTo>
                      <a:pt x="58" y="1"/>
                      <a:pt x="53" y="0"/>
                      <a:pt x="48" y="0"/>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4" name="Google Shape;1104;p42"/>
              <p:cNvSpPr/>
              <p:nvPr/>
            </p:nvSpPr>
            <p:spPr>
              <a:xfrm rot="-466515">
                <a:off x="2692289" y="2054548"/>
                <a:ext cx="47231" cy="45862"/>
              </a:xfrm>
              <a:custGeom>
                <a:avLst/>
                <a:gdLst/>
                <a:ahLst/>
                <a:cxnLst/>
                <a:rect l="l" t="t" r="r" b="b"/>
                <a:pathLst>
                  <a:path w="794" h="771" extrusionOk="0">
                    <a:moveTo>
                      <a:pt x="398" y="1"/>
                    </a:moveTo>
                    <a:cubicBezTo>
                      <a:pt x="390" y="1"/>
                      <a:pt x="382" y="1"/>
                      <a:pt x="374" y="1"/>
                    </a:cubicBezTo>
                    <a:cubicBezTo>
                      <a:pt x="163" y="14"/>
                      <a:pt x="0" y="196"/>
                      <a:pt x="12" y="408"/>
                    </a:cubicBezTo>
                    <a:cubicBezTo>
                      <a:pt x="24" y="613"/>
                      <a:pt x="193" y="771"/>
                      <a:pt x="396" y="771"/>
                    </a:cubicBezTo>
                    <a:cubicBezTo>
                      <a:pt x="404" y="771"/>
                      <a:pt x="411" y="771"/>
                      <a:pt x="419" y="770"/>
                    </a:cubicBezTo>
                    <a:cubicBezTo>
                      <a:pt x="631" y="759"/>
                      <a:pt x="793" y="577"/>
                      <a:pt x="782" y="364"/>
                    </a:cubicBezTo>
                    <a:cubicBezTo>
                      <a:pt x="770" y="159"/>
                      <a:pt x="600" y="1"/>
                      <a:pt x="398" y="1"/>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5" name="Google Shape;1105;p42"/>
              <p:cNvSpPr/>
              <p:nvPr/>
            </p:nvSpPr>
            <p:spPr>
              <a:xfrm rot="-466515">
                <a:off x="2515991" y="2089057"/>
                <a:ext cx="47350" cy="45862"/>
              </a:xfrm>
              <a:custGeom>
                <a:avLst/>
                <a:gdLst/>
                <a:ahLst/>
                <a:cxnLst/>
                <a:rect l="l" t="t" r="r" b="b"/>
                <a:pathLst>
                  <a:path w="796" h="771" extrusionOk="0">
                    <a:moveTo>
                      <a:pt x="397" y="1"/>
                    </a:moveTo>
                    <a:cubicBezTo>
                      <a:pt x="390" y="1"/>
                      <a:pt x="383" y="1"/>
                      <a:pt x="376" y="1"/>
                    </a:cubicBezTo>
                    <a:cubicBezTo>
                      <a:pt x="163" y="14"/>
                      <a:pt x="1" y="196"/>
                      <a:pt x="14" y="407"/>
                    </a:cubicBezTo>
                    <a:cubicBezTo>
                      <a:pt x="25" y="613"/>
                      <a:pt x="194" y="771"/>
                      <a:pt x="397" y="771"/>
                    </a:cubicBezTo>
                    <a:cubicBezTo>
                      <a:pt x="404" y="771"/>
                      <a:pt x="412" y="771"/>
                      <a:pt x="420" y="770"/>
                    </a:cubicBezTo>
                    <a:cubicBezTo>
                      <a:pt x="633" y="759"/>
                      <a:pt x="795" y="577"/>
                      <a:pt x="783" y="364"/>
                    </a:cubicBezTo>
                    <a:cubicBezTo>
                      <a:pt x="770" y="159"/>
                      <a:pt x="600" y="1"/>
                      <a:pt x="397" y="1"/>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6" name="Google Shape;1106;p42"/>
              <p:cNvSpPr/>
              <p:nvPr/>
            </p:nvSpPr>
            <p:spPr>
              <a:xfrm rot="-466515">
                <a:off x="2639004" y="2051625"/>
                <a:ext cx="40033" cy="122954"/>
              </a:xfrm>
              <a:custGeom>
                <a:avLst/>
                <a:gdLst/>
                <a:ahLst/>
                <a:cxnLst/>
                <a:rect l="l" t="t" r="r" b="b"/>
                <a:pathLst>
                  <a:path w="673" h="2067" extrusionOk="0">
                    <a:moveTo>
                      <a:pt x="540" y="1"/>
                    </a:moveTo>
                    <a:cubicBezTo>
                      <a:pt x="538" y="1"/>
                      <a:pt x="535" y="1"/>
                      <a:pt x="533" y="1"/>
                    </a:cubicBezTo>
                    <a:cubicBezTo>
                      <a:pt x="505" y="4"/>
                      <a:pt x="483" y="22"/>
                      <a:pt x="484" y="41"/>
                    </a:cubicBezTo>
                    <a:cubicBezTo>
                      <a:pt x="491" y="151"/>
                      <a:pt x="499" y="261"/>
                      <a:pt x="507" y="371"/>
                    </a:cubicBezTo>
                    <a:cubicBezTo>
                      <a:pt x="538" y="819"/>
                      <a:pt x="570" y="1284"/>
                      <a:pt x="565" y="1740"/>
                    </a:cubicBezTo>
                    <a:cubicBezTo>
                      <a:pt x="564" y="1806"/>
                      <a:pt x="560" y="1867"/>
                      <a:pt x="512" y="1912"/>
                    </a:cubicBezTo>
                    <a:cubicBezTo>
                      <a:pt x="442" y="1978"/>
                      <a:pt x="309" y="1995"/>
                      <a:pt x="193" y="1995"/>
                    </a:cubicBezTo>
                    <a:cubicBezTo>
                      <a:pt x="146" y="1995"/>
                      <a:pt x="102" y="1992"/>
                      <a:pt x="66" y="1989"/>
                    </a:cubicBezTo>
                    <a:cubicBezTo>
                      <a:pt x="64" y="1989"/>
                      <a:pt x="62" y="1989"/>
                      <a:pt x="60" y="1989"/>
                    </a:cubicBezTo>
                    <a:cubicBezTo>
                      <a:pt x="35" y="1989"/>
                      <a:pt x="11" y="2002"/>
                      <a:pt x="6" y="2020"/>
                    </a:cubicBezTo>
                    <a:cubicBezTo>
                      <a:pt x="0" y="2039"/>
                      <a:pt x="17" y="2057"/>
                      <a:pt x="45" y="2060"/>
                    </a:cubicBezTo>
                    <a:cubicBezTo>
                      <a:pt x="89" y="2063"/>
                      <a:pt x="137" y="2066"/>
                      <a:pt x="186" y="2066"/>
                    </a:cubicBezTo>
                    <a:cubicBezTo>
                      <a:pt x="229" y="2066"/>
                      <a:pt x="272" y="2064"/>
                      <a:pt x="315" y="2059"/>
                    </a:cubicBezTo>
                    <a:cubicBezTo>
                      <a:pt x="423" y="2046"/>
                      <a:pt x="525" y="2015"/>
                      <a:pt x="593" y="1951"/>
                    </a:cubicBezTo>
                    <a:cubicBezTo>
                      <a:pt x="660" y="1887"/>
                      <a:pt x="667" y="1809"/>
                      <a:pt x="668" y="1735"/>
                    </a:cubicBezTo>
                    <a:cubicBezTo>
                      <a:pt x="673" y="1276"/>
                      <a:pt x="641" y="811"/>
                      <a:pt x="609" y="361"/>
                    </a:cubicBezTo>
                    <a:cubicBezTo>
                      <a:pt x="602" y="252"/>
                      <a:pt x="594" y="142"/>
                      <a:pt x="587" y="32"/>
                    </a:cubicBezTo>
                    <a:cubicBezTo>
                      <a:pt x="586" y="14"/>
                      <a:pt x="565" y="1"/>
                      <a:pt x="540" y="1"/>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7" name="Google Shape;1107;p42"/>
              <p:cNvSpPr/>
              <p:nvPr/>
            </p:nvSpPr>
            <p:spPr>
              <a:xfrm rot="-466515">
                <a:off x="2607729" y="2193305"/>
                <a:ext cx="94878" cy="46993"/>
              </a:xfrm>
              <a:custGeom>
                <a:avLst/>
                <a:gdLst/>
                <a:ahLst/>
                <a:cxnLst/>
                <a:rect l="l" t="t" r="r" b="b"/>
                <a:pathLst>
                  <a:path w="1595" h="790" extrusionOk="0">
                    <a:moveTo>
                      <a:pt x="0" y="0"/>
                    </a:moveTo>
                    <a:cubicBezTo>
                      <a:pt x="0" y="0"/>
                      <a:pt x="165" y="790"/>
                      <a:pt x="752" y="790"/>
                    </a:cubicBezTo>
                    <a:cubicBezTo>
                      <a:pt x="783" y="790"/>
                      <a:pt x="815" y="788"/>
                      <a:pt x="848" y="783"/>
                    </a:cubicBezTo>
                    <a:cubicBezTo>
                      <a:pt x="1513" y="693"/>
                      <a:pt x="1594" y="5"/>
                      <a:pt x="1594" y="5"/>
                    </a:cubicBezTo>
                    <a:lnTo>
                      <a:pt x="0" y="0"/>
                    </a:lnTo>
                    <a:close/>
                  </a:path>
                </a:pathLst>
              </a:custGeom>
              <a:solidFill>
                <a:srgbClr val="F2DD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8" name="Google Shape;1108;p42"/>
              <p:cNvSpPr/>
              <p:nvPr/>
            </p:nvSpPr>
            <p:spPr>
              <a:xfrm rot="-466515">
                <a:off x="2180405" y="1689339"/>
                <a:ext cx="594844" cy="453925"/>
              </a:xfrm>
              <a:custGeom>
                <a:avLst/>
                <a:gdLst/>
                <a:ahLst/>
                <a:cxnLst/>
                <a:rect l="l" t="t" r="r" b="b"/>
                <a:pathLst>
                  <a:path w="10000" h="7631" extrusionOk="0">
                    <a:moveTo>
                      <a:pt x="6796" y="0"/>
                    </a:moveTo>
                    <a:cubicBezTo>
                      <a:pt x="5877" y="0"/>
                      <a:pt x="4957" y="189"/>
                      <a:pt x="4097" y="519"/>
                    </a:cubicBezTo>
                    <a:cubicBezTo>
                      <a:pt x="3032" y="929"/>
                      <a:pt x="2055" y="1552"/>
                      <a:pt x="1187" y="2295"/>
                    </a:cubicBezTo>
                    <a:cubicBezTo>
                      <a:pt x="1195" y="2297"/>
                      <a:pt x="1203" y="2300"/>
                      <a:pt x="1211" y="2303"/>
                    </a:cubicBezTo>
                    <a:cubicBezTo>
                      <a:pt x="926" y="2539"/>
                      <a:pt x="1" y="3689"/>
                      <a:pt x="152" y="5009"/>
                    </a:cubicBezTo>
                    <a:cubicBezTo>
                      <a:pt x="313" y="6426"/>
                      <a:pt x="653" y="7233"/>
                      <a:pt x="653" y="7233"/>
                    </a:cubicBezTo>
                    <a:cubicBezTo>
                      <a:pt x="653" y="7233"/>
                      <a:pt x="678" y="7217"/>
                      <a:pt x="720" y="7192"/>
                    </a:cubicBezTo>
                    <a:cubicBezTo>
                      <a:pt x="859" y="7110"/>
                      <a:pt x="1188" y="6935"/>
                      <a:pt x="1485" y="6925"/>
                    </a:cubicBezTo>
                    <a:cubicBezTo>
                      <a:pt x="1485" y="6925"/>
                      <a:pt x="2277" y="6967"/>
                      <a:pt x="2698" y="7577"/>
                    </a:cubicBezTo>
                    <a:cubicBezTo>
                      <a:pt x="2723" y="7614"/>
                      <a:pt x="2761" y="7631"/>
                      <a:pt x="2798" y="7631"/>
                    </a:cubicBezTo>
                    <a:cubicBezTo>
                      <a:pt x="2856" y="7631"/>
                      <a:pt x="2913" y="7592"/>
                      <a:pt x="2924" y="7526"/>
                    </a:cubicBezTo>
                    <a:lnTo>
                      <a:pt x="3056" y="6767"/>
                    </a:lnTo>
                    <a:cubicBezTo>
                      <a:pt x="3056" y="6767"/>
                      <a:pt x="4168" y="6677"/>
                      <a:pt x="4437" y="5028"/>
                    </a:cubicBezTo>
                    <a:cubicBezTo>
                      <a:pt x="4504" y="4621"/>
                      <a:pt x="4492" y="4242"/>
                      <a:pt x="4438" y="3900"/>
                    </a:cubicBezTo>
                    <a:lnTo>
                      <a:pt x="4438" y="3900"/>
                    </a:lnTo>
                    <a:cubicBezTo>
                      <a:pt x="4551" y="4046"/>
                      <a:pt x="4674" y="4184"/>
                      <a:pt x="4810" y="4309"/>
                    </a:cubicBezTo>
                    <a:cubicBezTo>
                      <a:pt x="5144" y="4613"/>
                      <a:pt x="5556" y="4841"/>
                      <a:pt x="6003" y="4914"/>
                    </a:cubicBezTo>
                    <a:cubicBezTo>
                      <a:pt x="6065" y="4924"/>
                      <a:pt x="6129" y="4931"/>
                      <a:pt x="6192" y="4931"/>
                    </a:cubicBezTo>
                    <a:cubicBezTo>
                      <a:pt x="6273" y="4931"/>
                      <a:pt x="6352" y="4920"/>
                      <a:pt x="6426" y="4892"/>
                    </a:cubicBezTo>
                    <a:cubicBezTo>
                      <a:pt x="6634" y="4809"/>
                      <a:pt x="6766" y="4593"/>
                      <a:pt x="6808" y="4373"/>
                    </a:cubicBezTo>
                    <a:cubicBezTo>
                      <a:pt x="6851" y="4153"/>
                      <a:pt x="6818" y="3927"/>
                      <a:pt x="6785" y="3705"/>
                    </a:cubicBezTo>
                    <a:lnTo>
                      <a:pt x="6785" y="3705"/>
                    </a:lnTo>
                    <a:cubicBezTo>
                      <a:pt x="7324" y="4204"/>
                      <a:pt x="8049" y="4458"/>
                      <a:pt x="8784" y="4458"/>
                    </a:cubicBezTo>
                    <a:cubicBezTo>
                      <a:pt x="8786" y="4458"/>
                      <a:pt x="8788" y="4458"/>
                      <a:pt x="8789" y="4458"/>
                    </a:cubicBezTo>
                    <a:cubicBezTo>
                      <a:pt x="8957" y="4458"/>
                      <a:pt x="9131" y="4439"/>
                      <a:pt x="9292" y="4393"/>
                    </a:cubicBezTo>
                    <a:cubicBezTo>
                      <a:pt x="9448" y="4346"/>
                      <a:pt x="9593" y="4271"/>
                      <a:pt x="9707" y="4157"/>
                    </a:cubicBezTo>
                    <a:cubicBezTo>
                      <a:pt x="9921" y="3944"/>
                      <a:pt x="10000" y="3619"/>
                      <a:pt x="9955" y="3320"/>
                    </a:cubicBezTo>
                    <a:cubicBezTo>
                      <a:pt x="9911" y="3023"/>
                      <a:pt x="9754" y="2750"/>
                      <a:pt x="9557" y="2523"/>
                    </a:cubicBezTo>
                    <a:cubicBezTo>
                      <a:pt x="9254" y="2173"/>
                      <a:pt x="8848" y="1915"/>
                      <a:pt x="8402" y="1790"/>
                    </a:cubicBezTo>
                    <a:cubicBezTo>
                      <a:pt x="8747" y="1612"/>
                      <a:pt x="8913" y="1144"/>
                      <a:pt x="8780" y="780"/>
                    </a:cubicBezTo>
                    <a:cubicBezTo>
                      <a:pt x="8689" y="529"/>
                      <a:pt x="8475" y="336"/>
                      <a:pt x="8233" y="221"/>
                    </a:cubicBezTo>
                    <a:cubicBezTo>
                      <a:pt x="7992" y="106"/>
                      <a:pt x="7724" y="61"/>
                      <a:pt x="7458" y="34"/>
                    </a:cubicBezTo>
                    <a:cubicBezTo>
                      <a:pt x="7238" y="11"/>
                      <a:pt x="7017" y="0"/>
                      <a:pt x="6796" y="0"/>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09" name="Google Shape;1109;p42"/>
              <p:cNvSpPr/>
              <p:nvPr/>
            </p:nvSpPr>
            <p:spPr>
              <a:xfrm rot="-466515">
                <a:off x="2317679" y="2793147"/>
                <a:ext cx="285941" cy="162095"/>
              </a:xfrm>
              <a:custGeom>
                <a:avLst/>
                <a:gdLst/>
                <a:ahLst/>
                <a:cxnLst/>
                <a:rect l="l" t="t" r="r" b="b"/>
                <a:pathLst>
                  <a:path w="4807" h="2725" extrusionOk="0">
                    <a:moveTo>
                      <a:pt x="20" y="1"/>
                    </a:moveTo>
                    <a:cubicBezTo>
                      <a:pt x="0" y="1"/>
                      <a:pt x="289" y="2724"/>
                      <a:pt x="290" y="2724"/>
                    </a:cubicBezTo>
                    <a:lnTo>
                      <a:pt x="2361" y="2724"/>
                    </a:lnTo>
                    <a:lnTo>
                      <a:pt x="2405" y="2689"/>
                    </a:lnTo>
                    <a:lnTo>
                      <a:pt x="4694" y="2625"/>
                    </a:lnTo>
                    <a:cubicBezTo>
                      <a:pt x="4697" y="2625"/>
                      <a:pt x="4699" y="2625"/>
                      <a:pt x="4701" y="2625"/>
                    </a:cubicBezTo>
                    <a:cubicBezTo>
                      <a:pt x="4739" y="2625"/>
                      <a:pt x="4774" y="2634"/>
                      <a:pt x="4807" y="2648"/>
                    </a:cubicBezTo>
                    <a:lnTo>
                      <a:pt x="480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0" name="Google Shape;1110;p42"/>
              <p:cNvSpPr/>
              <p:nvPr/>
            </p:nvSpPr>
            <p:spPr>
              <a:xfrm rot="-466515">
                <a:off x="2336957" y="2946239"/>
                <a:ext cx="319729" cy="268810"/>
              </a:xfrm>
              <a:custGeom>
                <a:avLst/>
                <a:gdLst/>
                <a:ahLst/>
                <a:cxnLst/>
                <a:rect l="l" t="t" r="r" b="b"/>
                <a:pathLst>
                  <a:path w="5375" h="4519" extrusionOk="0">
                    <a:moveTo>
                      <a:pt x="4853" y="1"/>
                    </a:moveTo>
                    <a:cubicBezTo>
                      <a:pt x="4850" y="1"/>
                      <a:pt x="4848" y="1"/>
                      <a:pt x="4845" y="1"/>
                    </a:cubicBezTo>
                    <a:lnTo>
                      <a:pt x="2556" y="65"/>
                    </a:lnTo>
                    <a:lnTo>
                      <a:pt x="2512" y="100"/>
                    </a:lnTo>
                    <a:lnTo>
                      <a:pt x="0" y="2176"/>
                    </a:lnTo>
                    <a:lnTo>
                      <a:pt x="1952" y="4519"/>
                    </a:lnTo>
                    <a:lnTo>
                      <a:pt x="2091" y="4387"/>
                    </a:lnTo>
                    <a:cubicBezTo>
                      <a:pt x="2085" y="4381"/>
                      <a:pt x="2082" y="4374"/>
                      <a:pt x="2079" y="4366"/>
                    </a:cubicBezTo>
                    <a:cubicBezTo>
                      <a:pt x="2070" y="4338"/>
                      <a:pt x="2086" y="4309"/>
                      <a:pt x="2114" y="4300"/>
                    </a:cubicBezTo>
                    <a:cubicBezTo>
                      <a:pt x="2139" y="4293"/>
                      <a:pt x="4620" y="3538"/>
                      <a:pt x="4830" y="3450"/>
                    </a:cubicBezTo>
                    <a:cubicBezTo>
                      <a:pt x="4933" y="3408"/>
                      <a:pt x="4899" y="3009"/>
                      <a:pt x="4808" y="2653"/>
                    </a:cubicBezTo>
                    <a:cubicBezTo>
                      <a:pt x="4354" y="2713"/>
                      <a:pt x="3773" y="2776"/>
                      <a:pt x="3735" y="2780"/>
                    </a:cubicBezTo>
                    <a:lnTo>
                      <a:pt x="3730" y="2780"/>
                    </a:lnTo>
                    <a:cubicBezTo>
                      <a:pt x="3703" y="2780"/>
                      <a:pt x="3680" y="2761"/>
                      <a:pt x="3677" y="2733"/>
                    </a:cubicBezTo>
                    <a:cubicBezTo>
                      <a:pt x="3674" y="2705"/>
                      <a:pt x="3695" y="2679"/>
                      <a:pt x="3724" y="2675"/>
                    </a:cubicBezTo>
                    <a:cubicBezTo>
                      <a:pt x="4206" y="2622"/>
                      <a:pt x="5154" y="2513"/>
                      <a:pt x="5293" y="2471"/>
                    </a:cubicBezTo>
                    <a:cubicBezTo>
                      <a:pt x="5355" y="2420"/>
                      <a:pt x="5374" y="2026"/>
                      <a:pt x="5369" y="1635"/>
                    </a:cubicBezTo>
                    <a:lnTo>
                      <a:pt x="5369" y="1635"/>
                    </a:lnTo>
                    <a:lnTo>
                      <a:pt x="3770" y="1758"/>
                    </a:lnTo>
                    <a:lnTo>
                      <a:pt x="3765" y="1758"/>
                    </a:lnTo>
                    <a:cubicBezTo>
                      <a:pt x="3739" y="1758"/>
                      <a:pt x="3715" y="1738"/>
                      <a:pt x="3714" y="1709"/>
                    </a:cubicBezTo>
                    <a:cubicBezTo>
                      <a:pt x="3711" y="1681"/>
                      <a:pt x="3733" y="1655"/>
                      <a:pt x="3762" y="1653"/>
                    </a:cubicBezTo>
                    <a:lnTo>
                      <a:pt x="5367" y="1530"/>
                    </a:lnTo>
                    <a:cubicBezTo>
                      <a:pt x="5360" y="1208"/>
                      <a:pt x="5339" y="908"/>
                      <a:pt x="5315" y="825"/>
                    </a:cubicBezTo>
                    <a:cubicBezTo>
                      <a:pt x="5297" y="822"/>
                      <a:pt x="5269" y="821"/>
                      <a:pt x="5233" y="821"/>
                    </a:cubicBezTo>
                    <a:cubicBezTo>
                      <a:pt x="4929" y="821"/>
                      <a:pt x="4017" y="900"/>
                      <a:pt x="3431" y="960"/>
                    </a:cubicBezTo>
                    <a:cubicBezTo>
                      <a:pt x="3429" y="960"/>
                      <a:pt x="3427" y="960"/>
                      <a:pt x="3425" y="960"/>
                    </a:cubicBezTo>
                    <a:cubicBezTo>
                      <a:pt x="3398" y="960"/>
                      <a:pt x="3376" y="939"/>
                      <a:pt x="3373" y="913"/>
                    </a:cubicBezTo>
                    <a:cubicBezTo>
                      <a:pt x="3370" y="884"/>
                      <a:pt x="3391" y="858"/>
                      <a:pt x="3419" y="856"/>
                    </a:cubicBezTo>
                    <a:cubicBezTo>
                      <a:pt x="4341" y="762"/>
                      <a:pt x="4827" y="729"/>
                      <a:pt x="5086" y="722"/>
                    </a:cubicBezTo>
                    <a:lnTo>
                      <a:pt x="5107" y="266"/>
                    </a:lnTo>
                    <a:cubicBezTo>
                      <a:pt x="5110" y="204"/>
                      <a:pt x="5089" y="146"/>
                      <a:pt x="5055" y="100"/>
                    </a:cubicBezTo>
                    <a:cubicBezTo>
                      <a:pt x="5030" y="67"/>
                      <a:pt x="4996" y="41"/>
                      <a:pt x="4958" y="24"/>
                    </a:cubicBezTo>
                    <a:cubicBezTo>
                      <a:pt x="4926" y="9"/>
                      <a:pt x="4890" y="1"/>
                      <a:pt x="4853" y="1"/>
                    </a:cubicBezTo>
                    <a:close/>
                  </a:path>
                </a:pathLst>
              </a:custGeom>
              <a:solidFill>
                <a:srgbClr val="B955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1" name="Google Shape;1111;p42"/>
              <p:cNvSpPr/>
              <p:nvPr/>
            </p:nvSpPr>
            <p:spPr>
              <a:xfrm rot="-466515">
                <a:off x="2461927" y="2980048"/>
                <a:ext cx="204388" cy="219200"/>
              </a:xfrm>
              <a:custGeom>
                <a:avLst/>
                <a:gdLst/>
                <a:ahLst/>
                <a:cxnLst/>
                <a:rect l="l" t="t" r="r" b="b"/>
                <a:pathLst>
                  <a:path w="3436" h="3685" extrusionOk="0">
                    <a:moveTo>
                      <a:pt x="3115" y="0"/>
                    </a:moveTo>
                    <a:cubicBezTo>
                      <a:pt x="3086" y="0"/>
                      <a:pt x="3053" y="1"/>
                      <a:pt x="3016" y="2"/>
                    </a:cubicBezTo>
                    <a:cubicBezTo>
                      <a:pt x="2756" y="10"/>
                      <a:pt x="2270" y="43"/>
                      <a:pt x="1349" y="136"/>
                    </a:cubicBezTo>
                    <a:cubicBezTo>
                      <a:pt x="1321" y="139"/>
                      <a:pt x="1299" y="164"/>
                      <a:pt x="1303" y="194"/>
                    </a:cubicBezTo>
                    <a:cubicBezTo>
                      <a:pt x="1305" y="221"/>
                      <a:pt x="1329" y="241"/>
                      <a:pt x="1355" y="241"/>
                    </a:cubicBezTo>
                    <a:cubicBezTo>
                      <a:pt x="1357" y="241"/>
                      <a:pt x="1358" y="241"/>
                      <a:pt x="1360" y="241"/>
                    </a:cubicBezTo>
                    <a:cubicBezTo>
                      <a:pt x="1944" y="182"/>
                      <a:pt x="2852" y="102"/>
                      <a:pt x="3159" y="102"/>
                    </a:cubicBezTo>
                    <a:cubicBezTo>
                      <a:pt x="3198" y="102"/>
                      <a:pt x="3227" y="103"/>
                      <a:pt x="3245" y="106"/>
                    </a:cubicBezTo>
                    <a:cubicBezTo>
                      <a:pt x="3269" y="188"/>
                      <a:pt x="3290" y="488"/>
                      <a:pt x="3297" y="810"/>
                    </a:cubicBezTo>
                    <a:lnTo>
                      <a:pt x="1692" y="933"/>
                    </a:lnTo>
                    <a:cubicBezTo>
                      <a:pt x="1662" y="935"/>
                      <a:pt x="1640" y="962"/>
                      <a:pt x="1642" y="990"/>
                    </a:cubicBezTo>
                    <a:cubicBezTo>
                      <a:pt x="1645" y="1018"/>
                      <a:pt x="1668" y="1038"/>
                      <a:pt x="1695" y="1038"/>
                    </a:cubicBezTo>
                    <a:lnTo>
                      <a:pt x="1700" y="1038"/>
                    </a:lnTo>
                    <a:lnTo>
                      <a:pt x="3299" y="916"/>
                    </a:lnTo>
                    <a:lnTo>
                      <a:pt x="3299" y="916"/>
                    </a:lnTo>
                    <a:cubicBezTo>
                      <a:pt x="3303" y="1307"/>
                      <a:pt x="3285" y="1700"/>
                      <a:pt x="3222" y="1751"/>
                    </a:cubicBezTo>
                    <a:cubicBezTo>
                      <a:pt x="3084" y="1794"/>
                      <a:pt x="2136" y="1904"/>
                      <a:pt x="1654" y="1956"/>
                    </a:cubicBezTo>
                    <a:cubicBezTo>
                      <a:pt x="1625" y="1960"/>
                      <a:pt x="1604" y="1985"/>
                      <a:pt x="1607" y="2015"/>
                    </a:cubicBezTo>
                    <a:cubicBezTo>
                      <a:pt x="1610" y="2041"/>
                      <a:pt x="1633" y="2062"/>
                      <a:pt x="1660" y="2062"/>
                    </a:cubicBezTo>
                    <a:cubicBezTo>
                      <a:pt x="1661" y="2062"/>
                      <a:pt x="1663" y="2062"/>
                      <a:pt x="1665" y="2060"/>
                    </a:cubicBezTo>
                    <a:cubicBezTo>
                      <a:pt x="1702" y="2057"/>
                      <a:pt x="2283" y="1993"/>
                      <a:pt x="2736" y="1935"/>
                    </a:cubicBezTo>
                    <a:cubicBezTo>
                      <a:pt x="2829" y="2289"/>
                      <a:pt x="2863" y="2688"/>
                      <a:pt x="2759" y="2731"/>
                    </a:cubicBezTo>
                    <a:cubicBezTo>
                      <a:pt x="2550" y="2819"/>
                      <a:pt x="69" y="3573"/>
                      <a:pt x="44" y="3581"/>
                    </a:cubicBezTo>
                    <a:cubicBezTo>
                      <a:pt x="16" y="3589"/>
                      <a:pt x="0" y="3619"/>
                      <a:pt x="8" y="3646"/>
                    </a:cubicBezTo>
                    <a:cubicBezTo>
                      <a:pt x="11" y="3654"/>
                      <a:pt x="15" y="3661"/>
                      <a:pt x="21" y="3667"/>
                    </a:cubicBezTo>
                    <a:cubicBezTo>
                      <a:pt x="31" y="3677"/>
                      <a:pt x="45" y="3684"/>
                      <a:pt x="59" y="3684"/>
                    </a:cubicBezTo>
                    <a:lnTo>
                      <a:pt x="60" y="3684"/>
                    </a:lnTo>
                    <a:cubicBezTo>
                      <a:pt x="64" y="3684"/>
                      <a:pt x="70" y="3683"/>
                      <a:pt x="75" y="3682"/>
                    </a:cubicBezTo>
                    <a:cubicBezTo>
                      <a:pt x="178" y="3650"/>
                      <a:pt x="2585" y="2918"/>
                      <a:pt x="2801" y="2828"/>
                    </a:cubicBezTo>
                    <a:cubicBezTo>
                      <a:pt x="3027" y="2733"/>
                      <a:pt x="2894" y="2123"/>
                      <a:pt x="2842" y="1920"/>
                    </a:cubicBezTo>
                    <a:cubicBezTo>
                      <a:pt x="3040" y="1893"/>
                      <a:pt x="3199" y="1869"/>
                      <a:pt x="3253" y="1852"/>
                    </a:cubicBezTo>
                    <a:cubicBezTo>
                      <a:pt x="3298" y="1838"/>
                      <a:pt x="3329" y="1793"/>
                      <a:pt x="3352" y="1702"/>
                    </a:cubicBezTo>
                    <a:cubicBezTo>
                      <a:pt x="3436" y="1370"/>
                      <a:pt x="3412" y="117"/>
                      <a:pt x="3320" y="26"/>
                    </a:cubicBezTo>
                    <a:cubicBezTo>
                      <a:pt x="3311" y="17"/>
                      <a:pt x="3294" y="0"/>
                      <a:pt x="3115" y="0"/>
                    </a:cubicBezTo>
                    <a:close/>
                  </a:path>
                </a:pathLst>
              </a:custGeom>
              <a:solidFill>
                <a:srgbClr val="301C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2" name="Google Shape;1112;p42"/>
              <p:cNvSpPr/>
              <p:nvPr/>
            </p:nvSpPr>
            <p:spPr>
              <a:xfrm rot="-466515">
                <a:off x="2261944" y="3066044"/>
                <a:ext cx="224851" cy="282372"/>
              </a:xfrm>
              <a:custGeom>
                <a:avLst/>
                <a:gdLst/>
                <a:ahLst/>
                <a:cxnLst/>
                <a:rect l="l" t="t" r="r" b="b"/>
                <a:pathLst>
                  <a:path w="3780" h="4747" extrusionOk="0">
                    <a:moveTo>
                      <a:pt x="1009" y="0"/>
                    </a:moveTo>
                    <a:lnTo>
                      <a:pt x="0" y="1201"/>
                    </a:lnTo>
                    <a:lnTo>
                      <a:pt x="3652" y="4747"/>
                    </a:lnTo>
                    <a:lnTo>
                      <a:pt x="3780" y="3325"/>
                    </a:lnTo>
                    <a:lnTo>
                      <a:pt x="10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3" name="Google Shape;1113;p42"/>
              <p:cNvSpPr/>
              <p:nvPr/>
            </p:nvSpPr>
            <p:spPr>
              <a:xfrm rot="-466515">
                <a:off x="1481531" y="1931358"/>
                <a:ext cx="572061" cy="297898"/>
              </a:xfrm>
              <a:custGeom>
                <a:avLst/>
                <a:gdLst/>
                <a:ahLst/>
                <a:cxnLst/>
                <a:rect l="l" t="t" r="r" b="b"/>
                <a:pathLst>
                  <a:path w="9617" h="5008" extrusionOk="0">
                    <a:moveTo>
                      <a:pt x="1977" y="1372"/>
                    </a:moveTo>
                    <a:cubicBezTo>
                      <a:pt x="2003" y="1372"/>
                      <a:pt x="2026" y="1381"/>
                      <a:pt x="2046" y="1400"/>
                    </a:cubicBezTo>
                    <a:cubicBezTo>
                      <a:pt x="2066" y="1420"/>
                      <a:pt x="2076" y="1443"/>
                      <a:pt x="2076" y="1468"/>
                    </a:cubicBezTo>
                    <a:lnTo>
                      <a:pt x="2076" y="3432"/>
                    </a:lnTo>
                    <a:lnTo>
                      <a:pt x="3118" y="3432"/>
                    </a:lnTo>
                    <a:cubicBezTo>
                      <a:pt x="3144" y="3432"/>
                      <a:pt x="3166" y="3441"/>
                      <a:pt x="3185" y="3459"/>
                    </a:cubicBezTo>
                    <a:cubicBezTo>
                      <a:pt x="3205" y="3477"/>
                      <a:pt x="3214" y="3499"/>
                      <a:pt x="3214" y="3524"/>
                    </a:cubicBezTo>
                    <a:cubicBezTo>
                      <a:pt x="3214" y="3553"/>
                      <a:pt x="3205" y="3576"/>
                      <a:pt x="3185" y="3594"/>
                    </a:cubicBezTo>
                    <a:cubicBezTo>
                      <a:pt x="3166" y="3612"/>
                      <a:pt x="3144" y="3622"/>
                      <a:pt x="3118" y="3622"/>
                    </a:cubicBezTo>
                    <a:lnTo>
                      <a:pt x="1971" y="3622"/>
                    </a:lnTo>
                    <a:cubicBezTo>
                      <a:pt x="1942" y="3622"/>
                      <a:pt x="1919" y="3611"/>
                      <a:pt x="1901" y="3592"/>
                    </a:cubicBezTo>
                    <a:cubicBezTo>
                      <a:pt x="1883" y="3574"/>
                      <a:pt x="1874" y="3551"/>
                      <a:pt x="1874" y="3524"/>
                    </a:cubicBezTo>
                    <a:lnTo>
                      <a:pt x="1874" y="1468"/>
                    </a:lnTo>
                    <a:cubicBezTo>
                      <a:pt x="1874" y="1443"/>
                      <a:pt x="1884" y="1420"/>
                      <a:pt x="1903" y="1400"/>
                    </a:cubicBezTo>
                    <a:cubicBezTo>
                      <a:pt x="1922" y="1381"/>
                      <a:pt x="1947" y="1372"/>
                      <a:pt x="1977" y="1372"/>
                    </a:cubicBezTo>
                    <a:close/>
                    <a:moveTo>
                      <a:pt x="3686" y="1372"/>
                    </a:moveTo>
                    <a:cubicBezTo>
                      <a:pt x="3713" y="1372"/>
                      <a:pt x="3736" y="1382"/>
                      <a:pt x="3755" y="1400"/>
                    </a:cubicBezTo>
                    <a:cubicBezTo>
                      <a:pt x="3776" y="1420"/>
                      <a:pt x="3786" y="1444"/>
                      <a:pt x="3786" y="1471"/>
                    </a:cubicBezTo>
                    <a:lnTo>
                      <a:pt x="3786" y="3522"/>
                    </a:lnTo>
                    <a:cubicBezTo>
                      <a:pt x="3784" y="3550"/>
                      <a:pt x="3773" y="3574"/>
                      <a:pt x="3753" y="3592"/>
                    </a:cubicBezTo>
                    <a:cubicBezTo>
                      <a:pt x="3732" y="3611"/>
                      <a:pt x="3709" y="3622"/>
                      <a:pt x="3683" y="3622"/>
                    </a:cubicBezTo>
                    <a:cubicBezTo>
                      <a:pt x="3653" y="3622"/>
                      <a:pt x="3629" y="3611"/>
                      <a:pt x="3611" y="3592"/>
                    </a:cubicBezTo>
                    <a:cubicBezTo>
                      <a:pt x="3592" y="3572"/>
                      <a:pt x="3583" y="3550"/>
                      <a:pt x="3583" y="3522"/>
                    </a:cubicBezTo>
                    <a:lnTo>
                      <a:pt x="3583" y="1471"/>
                    </a:lnTo>
                    <a:cubicBezTo>
                      <a:pt x="3583" y="1444"/>
                      <a:pt x="3594" y="1420"/>
                      <a:pt x="3613" y="1400"/>
                    </a:cubicBezTo>
                    <a:cubicBezTo>
                      <a:pt x="3631" y="1382"/>
                      <a:pt x="3657" y="1372"/>
                      <a:pt x="3686" y="1372"/>
                    </a:cubicBezTo>
                    <a:close/>
                    <a:moveTo>
                      <a:pt x="6014" y="1368"/>
                    </a:moveTo>
                    <a:cubicBezTo>
                      <a:pt x="6044" y="1368"/>
                      <a:pt x="6068" y="1378"/>
                      <a:pt x="6086" y="1395"/>
                    </a:cubicBezTo>
                    <a:cubicBezTo>
                      <a:pt x="6104" y="1412"/>
                      <a:pt x="6113" y="1432"/>
                      <a:pt x="6113" y="1459"/>
                    </a:cubicBezTo>
                    <a:cubicBezTo>
                      <a:pt x="6113" y="1474"/>
                      <a:pt x="6110" y="1490"/>
                      <a:pt x="6103" y="1507"/>
                    </a:cubicBezTo>
                    <a:lnTo>
                      <a:pt x="5245" y="3558"/>
                    </a:lnTo>
                    <a:cubicBezTo>
                      <a:pt x="5235" y="3578"/>
                      <a:pt x="5221" y="3594"/>
                      <a:pt x="5204" y="3606"/>
                    </a:cubicBezTo>
                    <a:cubicBezTo>
                      <a:pt x="5187" y="3616"/>
                      <a:pt x="5169" y="3622"/>
                      <a:pt x="5152" y="3622"/>
                    </a:cubicBezTo>
                    <a:cubicBezTo>
                      <a:pt x="5133" y="3622"/>
                      <a:pt x="5114" y="3616"/>
                      <a:pt x="5097" y="3606"/>
                    </a:cubicBezTo>
                    <a:cubicBezTo>
                      <a:pt x="5080" y="3594"/>
                      <a:pt x="5069" y="3579"/>
                      <a:pt x="5062" y="3560"/>
                    </a:cubicBezTo>
                    <a:lnTo>
                      <a:pt x="4207" y="1514"/>
                    </a:lnTo>
                    <a:cubicBezTo>
                      <a:pt x="4205" y="1507"/>
                      <a:pt x="4204" y="1499"/>
                      <a:pt x="4201" y="1491"/>
                    </a:cubicBezTo>
                    <a:cubicBezTo>
                      <a:pt x="4199" y="1482"/>
                      <a:pt x="4198" y="1472"/>
                      <a:pt x="4198" y="1462"/>
                    </a:cubicBezTo>
                    <a:cubicBezTo>
                      <a:pt x="4198" y="1434"/>
                      <a:pt x="4208" y="1412"/>
                      <a:pt x="4229" y="1395"/>
                    </a:cubicBezTo>
                    <a:cubicBezTo>
                      <a:pt x="4248" y="1378"/>
                      <a:pt x="4270" y="1368"/>
                      <a:pt x="4291" y="1368"/>
                    </a:cubicBezTo>
                    <a:cubicBezTo>
                      <a:pt x="4336" y="1368"/>
                      <a:pt x="4368" y="1392"/>
                      <a:pt x="4388" y="1439"/>
                    </a:cubicBezTo>
                    <a:lnTo>
                      <a:pt x="5161" y="3291"/>
                    </a:lnTo>
                    <a:lnTo>
                      <a:pt x="5924" y="1432"/>
                    </a:lnTo>
                    <a:cubicBezTo>
                      <a:pt x="5945" y="1390"/>
                      <a:pt x="5975" y="1368"/>
                      <a:pt x="6014" y="1368"/>
                    </a:cubicBezTo>
                    <a:close/>
                    <a:moveTo>
                      <a:pt x="7800" y="1372"/>
                    </a:moveTo>
                    <a:cubicBezTo>
                      <a:pt x="7825" y="1372"/>
                      <a:pt x="7848" y="1381"/>
                      <a:pt x="7868" y="1399"/>
                    </a:cubicBezTo>
                    <a:cubicBezTo>
                      <a:pt x="7887" y="1418"/>
                      <a:pt x="7896" y="1440"/>
                      <a:pt x="7896" y="1468"/>
                    </a:cubicBezTo>
                    <a:cubicBezTo>
                      <a:pt x="7896" y="1497"/>
                      <a:pt x="7886" y="1518"/>
                      <a:pt x="7868" y="1535"/>
                    </a:cubicBezTo>
                    <a:cubicBezTo>
                      <a:pt x="7848" y="1553"/>
                      <a:pt x="7825" y="1562"/>
                      <a:pt x="7800" y="1562"/>
                    </a:cubicBezTo>
                    <a:lnTo>
                      <a:pt x="6727" y="1562"/>
                    </a:lnTo>
                    <a:lnTo>
                      <a:pt x="6727" y="2369"/>
                    </a:lnTo>
                    <a:lnTo>
                      <a:pt x="7655" y="2369"/>
                    </a:lnTo>
                    <a:cubicBezTo>
                      <a:pt x="7681" y="2369"/>
                      <a:pt x="7703" y="2378"/>
                      <a:pt x="7722" y="2397"/>
                    </a:cubicBezTo>
                    <a:cubicBezTo>
                      <a:pt x="7742" y="2417"/>
                      <a:pt x="7751" y="2438"/>
                      <a:pt x="7751" y="2465"/>
                    </a:cubicBezTo>
                    <a:cubicBezTo>
                      <a:pt x="7751" y="2492"/>
                      <a:pt x="7742" y="2515"/>
                      <a:pt x="7722" y="2532"/>
                    </a:cubicBezTo>
                    <a:cubicBezTo>
                      <a:pt x="7703" y="2549"/>
                      <a:pt x="7681" y="2557"/>
                      <a:pt x="7655" y="2557"/>
                    </a:cubicBezTo>
                    <a:lnTo>
                      <a:pt x="6727" y="2557"/>
                    </a:lnTo>
                    <a:lnTo>
                      <a:pt x="6727" y="3432"/>
                    </a:lnTo>
                    <a:lnTo>
                      <a:pt x="7800" y="3432"/>
                    </a:lnTo>
                    <a:cubicBezTo>
                      <a:pt x="7825" y="3432"/>
                      <a:pt x="7848" y="3442"/>
                      <a:pt x="7868" y="3460"/>
                    </a:cubicBezTo>
                    <a:cubicBezTo>
                      <a:pt x="7887" y="3480"/>
                      <a:pt x="7896" y="3503"/>
                      <a:pt x="7896" y="3528"/>
                    </a:cubicBezTo>
                    <a:cubicBezTo>
                      <a:pt x="7896" y="3556"/>
                      <a:pt x="7886" y="3578"/>
                      <a:pt x="7868" y="3595"/>
                    </a:cubicBezTo>
                    <a:cubicBezTo>
                      <a:pt x="7848" y="3612"/>
                      <a:pt x="7825" y="3622"/>
                      <a:pt x="7800" y="3622"/>
                    </a:cubicBezTo>
                    <a:lnTo>
                      <a:pt x="6620" y="3622"/>
                    </a:lnTo>
                    <a:cubicBezTo>
                      <a:pt x="6595" y="3622"/>
                      <a:pt x="6572" y="3611"/>
                      <a:pt x="6553" y="3593"/>
                    </a:cubicBezTo>
                    <a:cubicBezTo>
                      <a:pt x="6533" y="3574"/>
                      <a:pt x="6524" y="3551"/>
                      <a:pt x="6524" y="3525"/>
                    </a:cubicBezTo>
                    <a:lnTo>
                      <a:pt x="6524" y="1468"/>
                    </a:lnTo>
                    <a:cubicBezTo>
                      <a:pt x="6524" y="1443"/>
                      <a:pt x="6533" y="1420"/>
                      <a:pt x="6553" y="1400"/>
                    </a:cubicBezTo>
                    <a:cubicBezTo>
                      <a:pt x="6572" y="1382"/>
                      <a:pt x="6595" y="1372"/>
                      <a:pt x="6620" y="1372"/>
                    </a:cubicBezTo>
                    <a:close/>
                    <a:moveTo>
                      <a:pt x="0" y="1"/>
                    </a:moveTo>
                    <a:lnTo>
                      <a:pt x="0" y="5007"/>
                    </a:lnTo>
                    <a:lnTo>
                      <a:pt x="9616" y="5007"/>
                    </a:lnTo>
                    <a:lnTo>
                      <a:pt x="961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4" name="Google Shape;1114;p42"/>
              <p:cNvSpPr/>
              <p:nvPr/>
            </p:nvSpPr>
            <p:spPr>
              <a:xfrm rot="-466515">
                <a:off x="1594183" y="2031137"/>
                <a:ext cx="79769" cy="133899"/>
              </a:xfrm>
              <a:custGeom>
                <a:avLst/>
                <a:gdLst/>
                <a:ahLst/>
                <a:cxnLst/>
                <a:rect l="l" t="t" r="r" b="b"/>
                <a:pathLst>
                  <a:path w="1341" h="2251" extrusionOk="0">
                    <a:moveTo>
                      <a:pt x="103" y="1"/>
                    </a:moveTo>
                    <a:cubicBezTo>
                      <a:pt x="73" y="1"/>
                      <a:pt x="49" y="11"/>
                      <a:pt x="29" y="29"/>
                    </a:cubicBezTo>
                    <a:cubicBezTo>
                      <a:pt x="10" y="49"/>
                      <a:pt x="1" y="72"/>
                      <a:pt x="1" y="97"/>
                    </a:cubicBezTo>
                    <a:lnTo>
                      <a:pt x="1" y="2154"/>
                    </a:lnTo>
                    <a:cubicBezTo>
                      <a:pt x="1" y="2180"/>
                      <a:pt x="9" y="2203"/>
                      <a:pt x="27" y="2222"/>
                    </a:cubicBezTo>
                    <a:cubicBezTo>
                      <a:pt x="45" y="2240"/>
                      <a:pt x="68" y="2251"/>
                      <a:pt x="97" y="2251"/>
                    </a:cubicBezTo>
                    <a:lnTo>
                      <a:pt x="1244" y="2251"/>
                    </a:lnTo>
                    <a:cubicBezTo>
                      <a:pt x="1270" y="2251"/>
                      <a:pt x="1292" y="2241"/>
                      <a:pt x="1311" y="2223"/>
                    </a:cubicBezTo>
                    <a:cubicBezTo>
                      <a:pt x="1331" y="2205"/>
                      <a:pt x="1341" y="2182"/>
                      <a:pt x="1341" y="2154"/>
                    </a:cubicBezTo>
                    <a:cubicBezTo>
                      <a:pt x="1341" y="2128"/>
                      <a:pt x="1331" y="2106"/>
                      <a:pt x="1311" y="2088"/>
                    </a:cubicBezTo>
                    <a:cubicBezTo>
                      <a:pt x="1292" y="2070"/>
                      <a:pt x="1270" y="2061"/>
                      <a:pt x="1244" y="2061"/>
                    </a:cubicBezTo>
                    <a:lnTo>
                      <a:pt x="202" y="2061"/>
                    </a:lnTo>
                    <a:lnTo>
                      <a:pt x="202" y="97"/>
                    </a:lnTo>
                    <a:cubicBezTo>
                      <a:pt x="202" y="72"/>
                      <a:pt x="192" y="49"/>
                      <a:pt x="172" y="29"/>
                    </a:cubicBezTo>
                    <a:cubicBezTo>
                      <a:pt x="152" y="11"/>
                      <a:pt x="129" y="1"/>
                      <a:pt x="1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5" name="Google Shape;1115;p42"/>
              <p:cNvSpPr/>
              <p:nvPr/>
            </p:nvSpPr>
            <p:spPr>
              <a:xfrm rot="-466515">
                <a:off x="1695219" y="2021963"/>
                <a:ext cx="12075" cy="133899"/>
              </a:xfrm>
              <a:custGeom>
                <a:avLst/>
                <a:gdLst/>
                <a:ahLst/>
                <a:cxnLst/>
                <a:rect l="l" t="t" r="r" b="b"/>
                <a:pathLst>
                  <a:path w="203" h="2251" extrusionOk="0">
                    <a:moveTo>
                      <a:pt x="103" y="1"/>
                    </a:moveTo>
                    <a:cubicBezTo>
                      <a:pt x="74" y="1"/>
                      <a:pt x="48" y="11"/>
                      <a:pt x="30" y="29"/>
                    </a:cubicBezTo>
                    <a:cubicBezTo>
                      <a:pt x="11" y="49"/>
                      <a:pt x="0" y="73"/>
                      <a:pt x="0" y="100"/>
                    </a:cubicBezTo>
                    <a:lnTo>
                      <a:pt x="0" y="2151"/>
                    </a:lnTo>
                    <a:cubicBezTo>
                      <a:pt x="0" y="2179"/>
                      <a:pt x="9" y="2203"/>
                      <a:pt x="28" y="2221"/>
                    </a:cubicBezTo>
                    <a:cubicBezTo>
                      <a:pt x="46" y="2240"/>
                      <a:pt x="70" y="2251"/>
                      <a:pt x="100" y="2251"/>
                    </a:cubicBezTo>
                    <a:cubicBezTo>
                      <a:pt x="126" y="2251"/>
                      <a:pt x="149" y="2240"/>
                      <a:pt x="170" y="2221"/>
                    </a:cubicBezTo>
                    <a:cubicBezTo>
                      <a:pt x="190" y="2203"/>
                      <a:pt x="201" y="2179"/>
                      <a:pt x="203" y="2151"/>
                    </a:cubicBezTo>
                    <a:lnTo>
                      <a:pt x="203" y="100"/>
                    </a:lnTo>
                    <a:cubicBezTo>
                      <a:pt x="203" y="73"/>
                      <a:pt x="193" y="49"/>
                      <a:pt x="173" y="29"/>
                    </a:cubicBezTo>
                    <a:cubicBezTo>
                      <a:pt x="153" y="11"/>
                      <a:pt x="130" y="1"/>
                      <a:pt x="1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6" name="Google Shape;1116;p42"/>
              <p:cNvSpPr/>
              <p:nvPr/>
            </p:nvSpPr>
            <p:spPr>
              <a:xfrm rot="-466515">
                <a:off x="1730867" y="2009956"/>
                <a:ext cx="114032" cy="134078"/>
              </a:xfrm>
              <a:custGeom>
                <a:avLst/>
                <a:gdLst/>
                <a:ahLst/>
                <a:cxnLst/>
                <a:rect l="l" t="t" r="r" b="b"/>
                <a:pathLst>
                  <a:path w="1917" h="2254" extrusionOk="0">
                    <a:moveTo>
                      <a:pt x="95" y="0"/>
                    </a:moveTo>
                    <a:cubicBezTo>
                      <a:pt x="73" y="0"/>
                      <a:pt x="52" y="10"/>
                      <a:pt x="32" y="27"/>
                    </a:cubicBezTo>
                    <a:cubicBezTo>
                      <a:pt x="11" y="44"/>
                      <a:pt x="1" y="66"/>
                      <a:pt x="1" y="94"/>
                    </a:cubicBezTo>
                    <a:cubicBezTo>
                      <a:pt x="1" y="104"/>
                      <a:pt x="2" y="115"/>
                      <a:pt x="4" y="123"/>
                    </a:cubicBezTo>
                    <a:cubicBezTo>
                      <a:pt x="6" y="131"/>
                      <a:pt x="9" y="139"/>
                      <a:pt x="11" y="146"/>
                    </a:cubicBezTo>
                    <a:lnTo>
                      <a:pt x="866" y="2192"/>
                    </a:lnTo>
                    <a:cubicBezTo>
                      <a:pt x="873" y="2211"/>
                      <a:pt x="884" y="2226"/>
                      <a:pt x="901" y="2238"/>
                    </a:cubicBezTo>
                    <a:cubicBezTo>
                      <a:pt x="918" y="2248"/>
                      <a:pt x="937" y="2254"/>
                      <a:pt x="955" y="2254"/>
                    </a:cubicBezTo>
                    <a:cubicBezTo>
                      <a:pt x="972" y="2254"/>
                      <a:pt x="989" y="2248"/>
                      <a:pt x="1007" y="2238"/>
                    </a:cubicBezTo>
                    <a:cubicBezTo>
                      <a:pt x="1024" y="2226"/>
                      <a:pt x="1037" y="2210"/>
                      <a:pt x="1049" y="2190"/>
                    </a:cubicBezTo>
                    <a:lnTo>
                      <a:pt x="1907" y="139"/>
                    </a:lnTo>
                    <a:cubicBezTo>
                      <a:pt x="1913" y="122"/>
                      <a:pt x="1916" y="106"/>
                      <a:pt x="1916" y="91"/>
                    </a:cubicBezTo>
                    <a:cubicBezTo>
                      <a:pt x="1916" y="64"/>
                      <a:pt x="1907" y="44"/>
                      <a:pt x="1889" y="27"/>
                    </a:cubicBezTo>
                    <a:cubicBezTo>
                      <a:pt x="1871" y="10"/>
                      <a:pt x="1847" y="0"/>
                      <a:pt x="1817" y="0"/>
                    </a:cubicBezTo>
                    <a:cubicBezTo>
                      <a:pt x="1778" y="0"/>
                      <a:pt x="1748" y="22"/>
                      <a:pt x="1728" y="64"/>
                    </a:cubicBezTo>
                    <a:lnTo>
                      <a:pt x="965" y="1923"/>
                    </a:lnTo>
                    <a:lnTo>
                      <a:pt x="191" y="71"/>
                    </a:lnTo>
                    <a:cubicBezTo>
                      <a:pt x="171" y="24"/>
                      <a:pt x="139" y="0"/>
                      <a:pt x="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7" name="Google Shape;1117;p42"/>
              <p:cNvSpPr/>
              <p:nvPr/>
            </p:nvSpPr>
            <p:spPr>
              <a:xfrm rot="-466515">
                <a:off x="1868235" y="1993590"/>
                <a:ext cx="81672" cy="133899"/>
              </a:xfrm>
              <a:custGeom>
                <a:avLst/>
                <a:gdLst/>
                <a:ahLst/>
                <a:cxnLst/>
                <a:rect l="l" t="t" r="r" b="b"/>
                <a:pathLst>
                  <a:path w="1373" h="2251" extrusionOk="0">
                    <a:moveTo>
                      <a:pt x="96" y="1"/>
                    </a:moveTo>
                    <a:cubicBezTo>
                      <a:pt x="70" y="1"/>
                      <a:pt x="48" y="10"/>
                      <a:pt x="29" y="29"/>
                    </a:cubicBezTo>
                    <a:cubicBezTo>
                      <a:pt x="9" y="49"/>
                      <a:pt x="0" y="72"/>
                      <a:pt x="0" y="97"/>
                    </a:cubicBezTo>
                    <a:lnTo>
                      <a:pt x="0" y="2153"/>
                    </a:lnTo>
                    <a:cubicBezTo>
                      <a:pt x="0" y="2180"/>
                      <a:pt x="9" y="2203"/>
                      <a:pt x="29" y="2221"/>
                    </a:cubicBezTo>
                    <a:cubicBezTo>
                      <a:pt x="48" y="2240"/>
                      <a:pt x="70" y="2251"/>
                      <a:pt x="96" y="2251"/>
                    </a:cubicBezTo>
                    <a:lnTo>
                      <a:pt x="1276" y="2251"/>
                    </a:lnTo>
                    <a:cubicBezTo>
                      <a:pt x="1301" y="2251"/>
                      <a:pt x="1324" y="2241"/>
                      <a:pt x="1344" y="2224"/>
                    </a:cubicBezTo>
                    <a:cubicBezTo>
                      <a:pt x="1362" y="2207"/>
                      <a:pt x="1372" y="2185"/>
                      <a:pt x="1372" y="2157"/>
                    </a:cubicBezTo>
                    <a:cubicBezTo>
                      <a:pt x="1372" y="2132"/>
                      <a:pt x="1362" y="2109"/>
                      <a:pt x="1344" y="2089"/>
                    </a:cubicBezTo>
                    <a:cubicBezTo>
                      <a:pt x="1324" y="2070"/>
                      <a:pt x="1301" y="2061"/>
                      <a:pt x="1276" y="2061"/>
                    </a:cubicBezTo>
                    <a:lnTo>
                      <a:pt x="203" y="2061"/>
                    </a:lnTo>
                    <a:lnTo>
                      <a:pt x="203" y="1186"/>
                    </a:lnTo>
                    <a:lnTo>
                      <a:pt x="1131" y="1186"/>
                    </a:lnTo>
                    <a:cubicBezTo>
                      <a:pt x="1157" y="1186"/>
                      <a:pt x="1179" y="1178"/>
                      <a:pt x="1198" y="1161"/>
                    </a:cubicBezTo>
                    <a:cubicBezTo>
                      <a:pt x="1218" y="1144"/>
                      <a:pt x="1227" y="1121"/>
                      <a:pt x="1227" y="1094"/>
                    </a:cubicBezTo>
                    <a:cubicBezTo>
                      <a:pt x="1227" y="1067"/>
                      <a:pt x="1218" y="1044"/>
                      <a:pt x="1198" y="1026"/>
                    </a:cubicBezTo>
                    <a:cubicBezTo>
                      <a:pt x="1179" y="1007"/>
                      <a:pt x="1157" y="996"/>
                      <a:pt x="1131" y="996"/>
                    </a:cubicBezTo>
                    <a:lnTo>
                      <a:pt x="203" y="996"/>
                    </a:lnTo>
                    <a:lnTo>
                      <a:pt x="203" y="190"/>
                    </a:lnTo>
                    <a:lnTo>
                      <a:pt x="1276" y="190"/>
                    </a:lnTo>
                    <a:lnTo>
                      <a:pt x="1276" y="191"/>
                    </a:lnTo>
                    <a:cubicBezTo>
                      <a:pt x="1301" y="191"/>
                      <a:pt x="1324" y="182"/>
                      <a:pt x="1344" y="164"/>
                    </a:cubicBezTo>
                    <a:cubicBezTo>
                      <a:pt x="1362" y="147"/>
                      <a:pt x="1372" y="126"/>
                      <a:pt x="1372" y="97"/>
                    </a:cubicBezTo>
                    <a:cubicBezTo>
                      <a:pt x="1372" y="69"/>
                      <a:pt x="1362" y="47"/>
                      <a:pt x="1344" y="28"/>
                    </a:cubicBezTo>
                    <a:cubicBezTo>
                      <a:pt x="1324" y="10"/>
                      <a:pt x="1301" y="1"/>
                      <a:pt x="12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8" name="Google Shape;1118;p42"/>
              <p:cNvSpPr/>
              <p:nvPr/>
            </p:nvSpPr>
            <p:spPr>
              <a:xfrm rot="-466515">
                <a:off x="2818972" y="1849830"/>
                <a:ext cx="642848" cy="518644"/>
              </a:xfrm>
              <a:custGeom>
                <a:avLst/>
                <a:gdLst/>
                <a:ahLst/>
                <a:cxnLst/>
                <a:rect l="l" t="t" r="r" b="b"/>
                <a:pathLst>
                  <a:path w="10807" h="8719" extrusionOk="0">
                    <a:moveTo>
                      <a:pt x="4645" y="799"/>
                    </a:moveTo>
                    <a:cubicBezTo>
                      <a:pt x="4664" y="799"/>
                      <a:pt x="4677" y="805"/>
                      <a:pt x="4689" y="816"/>
                    </a:cubicBezTo>
                    <a:cubicBezTo>
                      <a:pt x="4699" y="828"/>
                      <a:pt x="4705" y="842"/>
                      <a:pt x="4705" y="858"/>
                    </a:cubicBezTo>
                    <a:lnTo>
                      <a:pt x="4705" y="2221"/>
                    </a:lnTo>
                    <a:cubicBezTo>
                      <a:pt x="4705" y="2243"/>
                      <a:pt x="4698" y="2260"/>
                      <a:pt x="4684" y="2272"/>
                    </a:cubicBezTo>
                    <a:cubicBezTo>
                      <a:pt x="4671" y="2284"/>
                      <a:pt x="4656" y="2290"/>
                      <a:pt x="4639" y="2290"/>
                    </a:cubicBezTo>
                    <a:cubicBezTo>
                      <a:pt x="4631" y="2290"/>
                      <a:pt x="4620" y="2288"/>
                      <a:pt x="4611" y="2284"/>
                    </a:cubicBezTo>
                    <a:cubicBezTo>
                      <a:pt x="4601" y="2281"/>
                      <a:pt x="4593" y="2276"/>
                      <a:pt x="4587" y="2268"/>
                    </a:cubicBezTo>
                    <a:lnTo>
                      <a:pt x="3674" y="1038"/>
                    </a:lnTo>
                    <a:lnTo>
                      <a:pt x="3674" y="2233"/>
                    </a:lnTo>
                    <a:cubicBezTo>
                      <a:pt x="3674" y="2248"/>
                      <a:pt x="3668" y="2261"/>
                      <a:pt x="3657" y="2273"/>
                    </a:cubicBezTo>
                    <a:cubicBezTo>
                      <a:pt x="3645" y="2284"/>
                      <a:pt x="3632" y="2290"/>
                      <a:pt x="3614" y="2290"/>
                    </a:cubicBezTo>
                    <a:cubicBezTo>
                      <a:pt x="3596" y="2290"/>
                      <a:pt x="3581" y="2284"/>
                      <a:pt x="3571" y="2273"/>
                    </a:cubicBezTo>
                    <a:cubicBezTo>
                      <a:pt x="3559" y="2261"/>
                      <a:pt x="3555" y="2248"/>
                      <a:pt x="3555" y="2233"/>
                    </a:cubicBezTo>
                    <a:lnTo>
                      <a:pt x="3555" y="863"/>
                    </a:lnTo>
                    <a:cubicBezTo>
                      <a:pt x="3555" y="842"/>
                      <a:pt x="3561" y="826"/>
                      <a:pt x="3573" y="815"/>
                    </a:cubicBezTo>
                    <a:cubicBezTo>
                      <a:pt x="3586" y="805"/>
                      <a:pt x="3601" y="799"/>
                      <a:pt x="3617" y="799"/>
                    </a:cubicBezTo>
                    <a:cubicBezTo>
                      <a:pt x="3625" y="799"/>
                      <a:pt x="3634" y="801"/>
                      <a:pt x="3644" y="805"/>
                    </a:cubicBezTo>
                    <a:cubicBezTo>
                      <a:pt x="3654" y="808"/>
                      <a:pt x="3661" y="814"/>
                      <a:pt x="3667" y="823"/>
                    </a:cubicBezTo>
                    <a:lnTo>
                      <a:pt x="4585" y="2059"/>
                    </a:lnTo>
                    <a:lnTo>
                      <a:pt x="4585" y="858"/>
                    </a:lnTo>
                    <a:cubicBezTo>
                      <a:pt x="4585" y="842"/>
                      <a:pt x="4592" y="828"/>
                      <a:pt x="4603" y="816"/>
                    </a:cubicBezTo>
                    <a:cubicBezTo>
                      <a:pt x="4616" y="805"/>
                      <a:pt x="4629" y="799"/>
                      <a:pt x="4645" y="799"/>
                    </a:cubicBezTo>
                    <a:close/>
                    <a:moveTo>
                      <a:pt x="5950" y="799"/>
                    </a:moveTo>
                    <a:cubicBezTo>
                      <a:pt x="5967" y="799"/>
                      <a:pt x="5982" y="805"/>
                      <a:pt x="5995" y="817"/>
                    </a:cubicBezTo>
                    <a:cubicBezTo>
                      <a:pt x="6007" y="830"/>
                      <a:pt x="6014" y="845"/>
                      <a:pt x="6014" y="863"/>
                    </a:cubicBezTo>
                    <a:cubicBezTo>
                      <a:pt x="6014" y="881"/>
                      <a:pt x="6007" y="896"/>
                      <a:pt x="5995" y="908"/>
                    </a:cubicBezTo>
                    <a:cubicBezTo>
                      <a:pt x="5982" y="919"/>
                      <a:pt x="5967" y="925"/>
                      <a:pt x="5950" y="925"/>
                    </a:cubicBezTo>
                    <a:lnTo>
                      <a:pt x="5239" y="925"/>
                    </a:lnTo>
                    <a:lnTo>
                      <a:pt x="5239" y="1459"/>
                    </a:lnTo>
                    <a:lnTo>
                      <a:pt x="5854" y="1459"/>
                    </a:lnTo>
                    <a:cubicBezTo>
                      <a:pt x="5871" y="1459"/>
                      <a:pt x="5886" y="1466"/>
                      <a:pt x="5899" y="1479"/>
                    </a:cubicBezTo>
                    <a:cubicBezTo>
                      <a:pt x="5912" y="1491"/>
                      <a:pt x="5918" y="1506"/>
                      <a:pt x="5918" y="1523"/>
                    </a:cubicBezTo>
                    <a:cubicBezTo>
                      <a:pt x="5918" y="1542"/>
                      <a:pt x="5912" y="1556"/>
                      <a:pt x="5899" y="1568"/>
                    </a:cubicBezTo>
                    <a:cubicBezTo>
                      <a:pt x="5886" y="1579"/>
                      <a:pt x="5871" y="1585"/>
                      <a:pt x="5854" y="1585"/>
                    </a:cubicBezTo>
                    <a:lnTo>
                      <a:pt x="5239" y="1585"/>
                    </a:lnTo>
                    <a:lnTo>
                      <a:pt x="5239" y="2164"/>
                    </a:lnTo>
                    <a:lnTo>
                      <a:pt x="5950" y="2164"/>
                    </a:lnTo>
                    <a:cubicBezTo>
                      <a:pt x="5967" y="2164"/>
                      <a:pt x="5982" y="2171"/>
                      <a:pt x="5995" y="2184"/>
                    </a:cubicBezTo>
                    <a:cubicBezTo>
                      <a:pt x="6007" y="2196"/>
                      <a:pt x="6014" y="2211"/>
                      <a:pt x="6014" y="2228"/>
                    </a:cubicBezTo>
                    <a:cubicBezTo>
                      <a:pt x="6014" y="2247"/>
                      <a:pt x="6007" y="2261"/>
                      <a:pt x="5995" y="2273"/>
                    </a:cubicBezTo>
                    <a:cubicBezTo>
                      <a:pt x="5982" y="2284"/>
                      <a:pt x="5967" y="2290"/>
                      <a:pt x="5950" y="2290"/>
                    </a:cubicBezTo>
                    <a:lnTo>
                      <a:pt x="5168" y="2290"/>
                    </a:lnTo>
                    <a:cubicBezTo>
                      <a:pt x="5151" y="2290"/>
                      <a:pt x="5136" y="2283"/>
                      <a:pt x="5124" y="2271"/>
                    </a:cubicBezTo>
                    <a:cubicBezTo>
                      <a:pt x="5111" y="2258"/>
                      <a:pt x="5104" y="2243"/>
                      <a:pt x="5104" y="2226"/>
                    </a:cubicBezTo>
                    <a:lnTo>
                      <a:pt x="5104" y="863"/>
                    </a:lnTo>
                    <a:cubicBezTo>
                      <a:pt x="5104" y="846"/>
                      <a:pt x="5111" y="831"/>
                      <a:pt x="5124" y="818"/>
                    </a:cubicBezTo>
                    <a:cubicBezTo>
                      <a:pt x="5136" y="806"/>
                      <a:pt x="5151" y="799"/>
                      <a:pt x="5168" y="799"/>
                    </a:cubicBezTo>
                    <a:close/>
                    <a:moveTo>
                      <a:pt x="8038" y="795"/>
                    </a:moveTo>
                    <a:cubicBezTo>
                      <a:pt x="8058" y="795"/>
                      <a:pt x="8074" y="800"/>
                      <a:pt x="8087" y="811"/>
                    </a:cubicBezTo>
                    <a:cubicBezTo>
                      <a:pt x="8100" y="822"/>
                      <a:pt x="8107" y="838"/>
                      <a:pt x="8107" y="858"/>
                    </a:cubicBezTo>
                    <a:cubicBezTo>
                      <a:pt x="8107" y="866"/>
                      <a:pt x="8106" y="876"/>
                      <a:pt x="8103" y="887"/>
                    </a:cubicBezTo>
                    <a:lnTo>
                      <a:pt x="7632" y="2250"/>
                    </a:lnTo>
                    <a:cubicBezTo>
                      <a:pt x="7628" y="2263"/>
                      <a:pt x="7621" y="2272"/>
                      <a:pt x="7609" y="2280"/>
                    </a:cubicBezTo>
                    <a:cubicBezTo>
                      <a:pt x="7598" y="2287"/>
                      <a:pt x="7586" y="2290"/>
                      <a:pt x="7575" y="2290"/>
                    </a:cubicBezTo>
                    <a:cubicBezTo>
                      <a:pt x="7560" y="2290"/>
                      <a:pt x="7548" y="2287"/>
                      <a:pt x="7536" y="2281"/>
                    </a:cubicBezTo>
                    <a:cubicBezTo>
                      <a:pt x="7525" y="2274"/>
                      <a:pt x="7517" y="2264"/>
                      <a:pt x="7511" y="2250"/>
                    </a:cubicBezTo>
                    <a:lnTo>
                      <a:pt x="7144" y="1340"/>
                    </a:lnTo>
                    <a:lnTo>
                      <a:pt x="6774" y="2250"/>
                    </a:lnTo>
                    <a:cubicBezTo>
                      <a:pt x="6768" y="2264"/>
                      <a:pt x="6759" y="2274"/>
                      <a:pt x="6748" y="2281"/>
                    </a:cubicBezTo>
                    <a:cubicBezTo>
                      <a:pt x="6735" y="2287"/>
                      <a:pt x="6722" y="2290"/>
                      <a:pt x="6710" y="2290"/>
                    </a:cubicBezTo>
                    <a:cubicBezTo>
                      <a:pt x="6698" y="2290"/>
                      <a:pt x="6688" y="2287"/>
                      <a:pt x="6677" y="2280"/>
                    </a:cubicBezTo>
                    <a:cubicBezTo>
                      <a:pt x="6666" y="2272"/>
                      <a:pt x="6658" y="2263"/>
                      <a:pt x="6655" y="2250"/>
                    </a:cubicBezTo>
                    <a:lnTo>
                      <a:pt x="6183" y="887"/>
                    </a:lnTo>
                    <a:cubicBezTo>
                      <a:pt x="6180" y="876"/>
                      <a:pt x="6178" y="866"/>
                      <a:pt x="6178" y="861"/>
                    </a:cubicBezTo>
                    <a:cubicBezTo>
                      <a:pt x="6178" y="840"/>
                      <a:pt x="6186" y="824"/>
                      <a:pt x="6201" y="813"/>
                    </a:cubicBezTo>
                    <a:lnTo>
                      <a:pt x="6202" y="813"/>
                    </a:lnTo>
                    <a:cubicBezTo>
                      <a:pt x="6217" y="800"/>
                      <a:pt x="6233" y="795"/>
                      <a:pt x="6249" y="795"/>
                    </a:cubicBezTo>
                    <a:cubicBezTo>
                      <a:pt x="6262" y="795"/>
                      <a:pt x="6275" y="799"/>
                      <a:pt x="6286" y="806"/>
                    </a:cubicBezTo>
                    <a:cubicBezTo>
                      <a:pt x="6298" y="813"/>
                      <a:pt x="6306" y="823"/>
                      <a:pt x="6310" y="836"/>
                    </a:cubicBezTo>
                    <a:lnTo>
                      <a:pt x="6727" y="2053"/>
                    </a:lnTo>
                    <a:lnTo>
                      <a:pt x="7085" y="1162"/>
                    </a:lnTo>
                    <a:cubicBezTo>
                      <a:pt x="7090" y="1148"/>
                      <a:pt x="7097" y="1139"/>
                      <a:pt x="7107" y="1131"/>
                    </a:cubicBezTo>
                    <a:cubicBezTo>
                      <a:pt x="7117" y="1124"/>
                      <a:pt x="7128" y="1120"/>
                      <a:pt x="7140" y="1120"/>
                    </a:cubicBezTo>
                    <a:cubicBezTo>
                      <a:pt x="7141" y="1120"/>
                      <a:pt x="7143" y="1120"/>
                      <a:pt x="7145" y="1120"/>
                    </a:cubicBezTo>
                    <a:cubicBezTo>
                      <a:pt x="7146" y="1120"/>
                      <a:pt x="7148" y="1120"/>
                      <a:pt x="7150" y="1120"/>
                    </a:cubicBezTo>
                    <a:cubicBezTo>
                      <a:pt x="7162" y="1120"/>
                      <a:pt x="7172" y="1124"/>
                      <a:pt x="7181" y="1131"/>
                    </a:cubicBezTo>
                    <a:cubicBezTo>
                      <a:pt x="7193" y="1139"/>
                      <a:pt x="7201" y="1148"/>
                      <a:pt x="7207" y="1162"/>
                    </a:cubicBezTo>
                    <a:lnTo>
                      <a:pt x="7561" y="2053"/>
                    </a:lnTo>
                    <a:lnTo>
                      <a:pt x="7976" y="836"/>
                    </a:lnTo>
                    <a:cubicBezTo>
                      <a:pt x="7979" y="823"/>
                      <a:pt x="7987" y="813"/>
                      <a:pt x="7998" y="806"/>
                    </a:cubicBezTo>
                    <a:cubicBezTo>
                      <a:pt x="8010" y="799"/>
                      <a:pt x="8024" y="795"/>
                      <a:pt x="8038" y="795"/>
                    </a:cubicBezTo>
                    <a:close/>
                    <a:moveTo>
                      <a:pt x="8770" y="778"/>
                    </a:moveTo>
                    <a:cubicBezTo>
                      <a:pt x="8853" y="778"/>
                      <a:pt x="8934" y="792"/>
                      <a:pt x="9011" y="821"/>
                    </a:cubicBezTo>
                    <a:cubicBezTo>
                      <a:pt x="9089" y="849"/>
                      <a:pt x="9151" y="890"/>
                      <a:pt x="9195" y="947"/>
                    </a:cubicBezTo>
                    <a:cubicBezTo>
                      <a:pt x="9217" y="969"/>
                      <a:pt x="9227" y="989"/>
                      <a:pt x="9227" y="1008"/>
                    </a:cubicBezTo>
                    <a:cubicBezTo>
                      <a:pt x="9227" y="1022"/>
                      <a:pt x="9221" y="1036"/>
                      <a:pt x="9207" y="1051"/>
                    </a:cubicBezTo>
                    <a:cubicBezTo>
                      <a:pt x="9192" y="1064"/>
                      <a:pt x="9176" y="1071"/>
                      <a:pt x="9160" y="1071"/>
                    </a:cubicBezTo>
                    <a:cubicBezTo>
                      <a:pt x="9145" y="1071"/>
                      <a:pt x="9134" y="1067"/>
                      <a:pt x="9123" y="1056"/>
                    </a:cubicBezTo>
                    <a:cubicBezTo>
                      <a:pt x="9099" y="1027"/>
                      <a:pt x="9068" y="1000"/>
                      <a:pt x="9032" y="976"/>
                    </a:cubicBezTo>
                    <a:cubicBezTo>
                      <a:pt x="8995" y="953"/>
                      <a:pt x="8954" y="935"/>
                      <a:pt x="8909" y="922"/>
                    </a:cubicBezTo>
                    <a:cubicBezTo>
                      <a:pt x="8865" y="910"/>
                      <a:pt x="8818" y="903"/>
                      <a:pt x="8770" y="903"/>
                    </a:cubicBezTo>
                    <a:cubicBezTo>
                      <a:pt x="8703" y="903"/>
                      <a:pt x="8643" y="913"/>
                      <a:pt x="8590" y="934"/>
                    </a:cubicBezTo>
                    <a:cubicBezTo>
                      <a:pt x="8536" y="955"/>
                      <a:pt x="8495" y="984"/>
                      <a:pt x="8464" y="1022"/>
                    </a:cubicBezTo>
                    <a:cubicBezTo>
                      <a:pt x="8433" y="1061"/>
                      <a:pt x="8418" y="1107"/>
                      <a:pt x="8418" y="1161"/>
                    </a:cubicBezTo>
                    <a:cubicBezTo>
                      <a:pt x="8418" y="1221"/>
                      <a:pt x="8436" y="1269"/>
                      <a:pt x="8470" y="1308"/>
                    </a:cubicBezTo>
                    <a:cubicBezTo>
                      <a:pt x="8503" y="1346"/>
                      <a:pt x="8549" y="1378"/>
                      <a:pt x="8604" y="1403"/>
                    </a:cubicBezTo>
                    <a:cubicBezTo>
                      <a:pt x="8659" y="1428"/>
                      <a:pt x="8718" y="1451"/>
                      <a:pt x="8780" y="1472"/>
                    </a:cubicBezTo>
                    <a:cubicBezTo>
                      <a:pt x="8842" y="1489"/>
                      <a:pt x="8900" y="1508"/>
                      <a:pt x="8956" y="1531"/>
                    </a:cubicBezTo>
                    <a:cubicBezTo>
                      <a:pt x="9012" y="1553"/>
                      <a:pt x="9062" y="1581"/>
                      <a:pt x="9105" y="1613"/>
                    </a:cubicBezTo>
                    <a:cubicBezTo>
                      <a:pt x="9148" y="1646"/>
                      <a:pt x="9183" y="1687"/>
                      <a:pt x="9207" y="1736"/>
                    </a:cubicBezTo>
                    <a:cubicBezTo>
                      <a:pt x="9232" y="1786"/>
                      <a:pt x="9245" y="1848"/>
                      <a:pt x="9245" y="1924"/>
                    </a:cubicBezTo>
                    <a:cubicBezTo>
                      <a:pt x="9245" y="1999"/>
                      <a:pt x="9224" y="2061"/>
                      <a:pt x="9183" y="2119"/>
                    </a:cubicBezTo>
                    <a:cubicBezTo>
                      <a:pt x="9142" y="2178"/>
                      <a:pt x="9086" y="2224"/>
                      <a:pt x="9013" y="2258"/>
                    </a:cubicBezTo>
                    <a:cubicBezTo>
                      <a:pt x="8941" y="2292"/>
                      <a:pt x="8858" y="2309"/>
                      <a:pt x="8762" y="2312"/>
                    </a:cubicBezTo>
                    <a:cubicBezTo>
                      <a:pt x="8758" y="2312"/>
                      <a:pt x="8755" y="2312"/>
                      <a:pt x="8752" y="2312"/>
                    </a:cubicBezTo>
                    <a:cubicBezTo>
                      <a:pt x="8647" y="2312"/>
                      <a:pt x="8557" y="2295"/>
                      <a:pt x="8480" y="2260"/>
                    </a:cubicBezTo>
                    <a:cubicBezTo>
                      <a:pt x="8400" y="2225"/>
                      <a:pt x="8325" y="2171"/>
                      <a:pt x="8252" y="2100"/>
                    </a:cubicBezTo>
                    <a:cubicBezTo>
                      <a:pt x="8246" y="2094"/>
                      <a:pt x="8239" y="2087"/>
                      <a:pt x="8234" y="2079"/>
                    </a:cubicBezTo>
                    <a:cubicBezTo>
                      <a:pt x="8230" y="2070"/>
                      <a:pt x="8226" y="2061"/>
                      <a:pt x="8226" y="2050"/>
                    </a:cubicBezTo>
                    <a:cubicBezTo>
                      <a:pt x="8226" y="2033"/>
                      <a:pt x="8233" y="2017"/>
                      <a:pt x="8247" y="2003"/>
                    </a:cubicBezTo>
                    <a:cubicBezTo>
                      <a:pt x="8260" y="1988"/>
                      <a:pt x="8275" y="1981"/>
                      <a:pt x="8292" y="1981"/>
                    </a:cubicBezTo>
                    <a:cubicBezTo>
                      <a:pt x="8310" y="1981"/>
                      <a:pt x="8326" y="1988"/>
                      <a:pt x="8339" y="2003"/>
                    </a:cubicBezTo>
                    <a:cubicBezTo>
                      <a:pt x="8395" y="2062"/>
                      <a:pt x="8457" y="2108"/>
                      <a:pt x="8528" y="2139"/>
                    </a:cubicBezTo>
                    <a:cubicBezTo>
                      <a:pt x="8598" y="2170"/>
                      <a:pt x="8674" y="2186"/>
                      <a:pt x="8755" y="2186"/>
                    </a:cubicBezTo>
                    <a:cubicBezTo>
                      <a:pt x="8822" y="2186"/>
                      <a:pt x="8883" y="2176"/>
                      <a:pt x="8937" y="2154"/>
                    </a:cubicBezTo>
                    <a:cubicBezTo>
                      <a:pt x="8991" y="2132"/>
                      <a:pt x="9032" y="2102"/>
                      <a:pt x="9064" y="2062"/>
                    </a:cubicBezTo>
                    <a:cubicBezTo>
                      <a:pt x="9095" y="2022"/>
                      <a:pt x="9111" y="1976"/>
                      <a:pt x="9111" y="1924"/>
                    </a:cubicBezTo>
                    <a:cubicBezTo>
                      <a:pt x="9111" y="1859"/>
                      <a:pt x="9092" y="1806"/>
                      <a:pt x="9057" y="1765"/>
                    </a:cubicBezTo>
                    <a:cubicBezTo>
                      <a:pt x="9021" y="1725"/>
                      <a:pt x="8975" y="1692"/>
                      <a:pt x="8916" y="1665"/>
                    </a:cubicBezTo>
                    <a:cubicBezTo>
                      <a:pt x="8858" y="1639"/>
                      <a:pt x="8794" y="1615"/>
                      <a:pt x="8723" y="1594"/>
                    </a:cubicBezTo>
                    <a:cubicBezTo>
                      <a:pt x="8664" y="1577"/>
                      <a:pt x="8609" y="1558"/>
                      <a:pt x="8557" y="1535"/>
                    </a:cubicBezTo>
                    <a:cubicBezTo>
                      <a:pt x="8504" y="1513"/>
                      <a:pt x="8457" y="1486"/>
                      <a:pt x="8416" y="1455"/>
                    </a:cubicBezTo>
                    <a:cubicBezTo>
                      <a:pt x="8375" y="1423"/>
                      <a:pt x="8343" y="1383"/>
                      <a:pt x="8320" y="1336"/>
                    </a:cubicBezTo>
                    <a:cubicBezTo>
                      <a:pt x="8297" y="1289"/>
                      <a:pt x="8287" y="1233"/>
                      <a:pt x="8287" y="1165"/>
                    </a:cubicBezTo>
                    <a:cubicBezTo>
                      <a:pt x="8287" y="1091"/>
                      <a:pt x="8306" y="1023"/>
                      <a:pt x="8346" y="965"/>
                    </a:cubicBezTo>
                    <a:cubicBezTo>
                      <a:pt x="8385" y="908"/>
                      <a:pt x="8442" y="862"/>
                      <a:pt x="8516" y="828"/>
                    </a:cubicBezTo>
                    <a:cubicBezTo>
                      <a:pt x="8589" y="794"/>
                      <a:pt x="8674" y="778"/>
                      <a:pt x="8770" y="778"/>
                    </a:cubicBezTo>
                    <a:close/>
                    <a:moveTo>
                      <a:pt x="10111" y="2907"/>
                    </a:moveTo>
                    <a:lnTo>
                      <a:pt x="10111" y="7900"/>
                    </a:lnTo>
                    <a:lnTo>
                      <a:pt x="2661" y="7900"/>
                    </a:lnTo>
                    <a:lnTo>
                      <a:pt x="2661" y="2907"/>
                    </a:lnTo>
                    <a:close/>
                    <a:moveTo>
                      <a:pt x="1802" y="0"/>
                    </a:moveTo>
                    <a:lnTo>
                      <a:pt x="1802" y="5952"/>
                    </a:lnTo>
                    <a:lnTo>
                      <a:pt x="1" y="7081"/>
                    </a:lnTo>
                    <a:lnTo>
                      <a:pt x="1802" y="7178"/>
                    </a:lnTo>
                    <a:lnTo>
                      <a:pt x="1802" y="8719"/>
                    </a:lnTo>
                    <a:lnTo>
                      <a:pt x="10807" y="8719"/>
                    </a:lnTo>
                    <a:lnTo>
                      <a:pt x="108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19" name="Google Shape;1119;p42"/>
              <p:cNvSpPr/>
              <p:nvPr/>
            </p:nvSpPr>
            <p:spPr>
              <a:xfrm rot="-466515">
                <a:off x="2985120" y="2014218"/>
                <a:ext cx="443159" cy="297065"/>
              </a:xfrm>
              <a:custGeom>
                <a:avLst/>
                <a:gdLst/>
                <a:ahLst/>
                <a:cxnLst/>
                <a:rect l="l" t="t" r="r" b="b"/>
                <a:pathLst>
                  <a:path w="7450" h="4994" extrusionOk="0">
                    <a:moveTo>
                      <a:pt x="2866" y="1392"/>
                    </a:moveTo>
                    <a:lnTo>
                      <a:pt x="5049" y="2565"/>
                    </a:lnTo>
                    <a:lnTo>
                      <a:pt x="2866" y="3739"/>
                    </a:lnTo>
                    <a:lnTo>
                      <a:pt x="2866" y="3738"/>
                    </a:lnTo>
                    <a:lnTo>
                      <a:pt x="2866" y="1392"/>
                    </a:lnTo>
                    <a:close/>
                    <a:moveTo>
                      <a:pt x="0" y="1"/>
                    </a:moveTo>
                    <a:lnTo>
                      <a:pt x="0" y="4994"/>
                    </a:lnTo>
                    <a:lnTo>
                      <a:pt x="7450" y="4994"/>
                    </a:lnTo>
                    <a:lnTo>
                      <a:pt x="745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0" name="Google Shape;1120;p42"/>
              <p:cNvSpPr/>
              <p:nvPr/>
            </p:nvSpPr>
            <p:spPr>
              <a:xfrm rot="-466515">
                <a:off x="3155967" y="2095114"/>
                <a:ext cx="129973" cy="139610"/>
              </a:xfrm>
              <a:custGeom>
                <a:avLst/>
                <a:gdLst/>
                <a:ahLst/>
                <a:cxnLst/>
                <a:rect l="l" t="t" r="r" b="b"/>
                <a:pathLst>
                  <a:path w="2185" h="2347" extrusionOk="0">
                    <a:moveTo>
                      <a:pt x="1" y="0"/>
                    </a:moveTo>
                    <a:lnTo>
                      <a:pt x="1" y="2346"/>
                    </a:lnTo>
                    <a:lnTo>
                      <a:pt x="2184" y="1173"/>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1" name="Google Shape;1121;p42"/>
              <p:cNvSpPr/>
              <p:nvPr/>
            </p:nvSpPr>
            <p:spPr>
              <a:xfrm rot="-466515">
                <a:off x="3008361" y="1909102"/>
                <a:ext cx="68467" cy="88751"/>
              </a:xfrm>
              <a:custGeom>
                <a:avLst/>
                <a:gdLst/>
                <a:ahLst/>
                <a:cxnLst/>
                <a:rect l="l" t="t" r="r" b="b"/>
                <a:pathLst>
                  <a:path w="1151" h="1492" extrusionOk="0">
                    <a:moveTo>
                      <a:pt x="63" y="1"/>
                    </a:moveTo>
                    <a:cubicBezTo>
                      <a:pt x="47" y="1"/>
                      <a:pt x="33" y="7"/>
                      <a:pt x="20" y="17"/>
                    </a:cubicBezTo>
                    <a:cubicBezTo>
                      <a:pt x="8" y="28"/>
                      <a:pt x="1" y="43"/>
                      <a:pt x="1" y="65"/>
                    </a:cubicBezTo>
                    <a:lnTo>
                      <a:pt x="1" y="1435"/>
                    </a:lnTo>
                    <a:cubicBezTo>
                      <a:pt x="1" y="1450"/>
                      <a:pt x="6" y="1463"/>
                      <a:pt x="17" y="1475"/>
                    </a:cubicBezTo>
                    <a:cubicBezTo>
                      <a:pt x="27" y="1486"/>
                      <a:pt x="42" y="1492"/>
                      <a:pt x="60" y="1492"/>
                    </a:cubicBezTo>
                    <a:lnTo>
                      <a:pt x="61" y="1492"/>
                    </a:lnTo>
                    <a:cubicBezTo>
                      <a:pt x="77" y="1492"/>
                      <a:pt x="92" y="1486"/>
                      <a:pt x="104" y="1475"/>
                    </a:cubicBezTo>
                    <a:cubicBezTo>
                      <a:pt x="115" y="1463"/>
                      <a:pt x="121" y="1450"/>
                      <a:pt x="121" y="1435"/>
                    </a:cubicBezTo>
                    <a:lnTo>
                      <a:pt x="121" y="240"/>
                    </a:lnTo>
                    <a:lnTo>
                      <a:pt x="1034" y="1470"/>
                    </a:lnTo>
                    <a:cubicBezTo>
                      <a:pt x="1040" y="1478"/>
                      <a:pt x="1048" y="1483"/>
                      <a:pt x="1058" y="1486"/>
                    </a:cubicBezTo>
                    <a:cubicBezTo>
                      <a:pt x="1067" y="1490"/>
                      <a:pt x="1076" y="1492"/>
                      <a:pt x="1086" y="1492"/>
                    </a:cubicBezTo>
                    <a:cubicBezTo>
                      <a:pt x="1103" y="1492"/>
                      <a:pt x="1118" y="1486"/>
                      <a:pt x="1131" y="1474"/>
                    </a:cubicBezTo>
                    <a:cubicBezTo>
                      <a:pt x="1144" y="1462"/>
                      <a:pt x="1151" y="1445"/>
                      <a:pt x="1151" y="1423"/>
                    </a:cubicBezTo>
                    <a:lnTo>
                      <a:pt x="1151" y="60"/>
                    </a:lnTo>
                    <a:cubicBezTo>
                      <a:pt x="1151" y="44"/>
                      <a:pt x="1146" y="30"/>
                      <a:pt x="1135" y="18"/>
                    </a:cubicBezTo>
                    <a:cubicBezTo>
                      <a:pt x="1124" y="7"/>
                      <a:pt x="1110" y="1"/>
                      <a:pt x="1091" y="1"/>
                    </a:cubicBezTo>
                    <a:cubicBezTo>
                      <a:pt x="1075" y="1"/>
                      <a:pt x="1062" y="7"/>
                      <a:pt x="1050" y="18"/>
                    </a:cubicBezTo>
                    <a:cubicBezTo>
                      <a:pt x="1038" y="30"/>
                      <a:pt x="1032" y="44"/>
                      <a:pt x="1032" y="60"/>
                    </a:cubicBezTo>
                    <a:lnTo>
                      <a:pt x="1032" y="1261"/>
                    </a:lnTo>
                    <a:lnTo>
                      <a:pt x="114" y="25"/>
                    </a:lnTo>
                    <a:cubicBezTo>
                      <a:pt x="108" y="16"/>
                      <a:pt x="100" y="10"/>
                      <a:pt x="90" y="7"/>
                    </a:cubicBezTo>
                    <a:cubicBezTo>
                      <a:pt x="81" y="3"/>
                      <a:pt x="72" y="1"/>
                      <a:pt x="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2" name="Google Shape;1122;p42"/>
              <p:cNvSpPr/>
              <p:nvPr/>
            </p:nvSpPr>
            <p:spPr>
              <a:xfrm rot="-466515">
                <a:off x="3099839" y="1897587"/>
                <a:ext cx="54190" cy="88751"/>
              </a:xfrm>
              <a:custGeom>
                <a:avLst/>
                <a:gdLst/>
                <a:ahLst/>
                <a:cxnLst/>
                <a:rect l="l" t="t" r="r" b="b"/>
                <a:pathLst>
                  <a:path w="911" h="1492" extrusionOk="0">
                    <a:moveTo>
                      <a:pt x="64" y="1"/>
                    </a:moveTo>
                    <a:cubicBezTo>
                      <a:pt x="47" y="1"/>
                      <a:pt x="32" y="8"/>
                      <a:pt x="20" y="20"/>
                    </a:cubicBezTo>
                    <a:cubicBezTo>
                      <a:pt x="7" y="33"/>
                      <a:pt x="0" y="48"/>
                      <a:pt x="0" y="65"/>
                    </a:cubicBezTo>
                    <a:lnTo>
                      <a:pt x="0" y="1428"/>
                    </a:lnTo>
                    <a:cubicBezTo>
                      <a:pt x="0" y="1445"/>
                      <a:pt x="7" y="1460"/>
                      <a:pt x="20" y="1473"/>
                    </a:cubicBezTo>
                    <a:cubicBezTo>
                      <a:pt x="32" y="1486"/>
                      <a:pt x="47" y="1492"/>
                      <a:pt x="64" y="1492"/>
                    </a:cubicBezTo>
                    <a:lnTo>
                      <a:pt x="846" y="1492"/>
                    </a:lnTo>
                    <a:cubicBezTo>
                      <a:pt x="863" y="1492"/>
                      <a:pt x="878" y="1486"/>
                      <a:pt x="891" y="1475"/>
                    </a:cubicBezTo>
                    <a:cubicBezTo>
                      <a:pt x="903" y="1463"/>
                      <a:pt x="910" y="1449"/>
                      <a:pt x="910" y="1430"/>
                    </a:cubicBezTo>
                    <a:cubicBezTo>
                      <a:pt x="910" y="1413"/>
                      <a:pt x="903" y="1398"/>
                      <a:pt x="891" y="1386"/>
                    </a:cubicBezTo>
                    <a:cubicBezTo>
                      <a:pt x="878" y="1373"/>
                      <a:pt x="863" y="1366"/>
                      <a:pt x="846" y="1366"/>
                    </a:cubicBezTo>
                    <a:lnTo>
                      <a:pt x="135" y="1366"/>
                    </a:lnTo>
                    <a:lnTo>
                      <a:pt x="135" y="787"/>
                    </a:lnTo>
                    <a:lnTo>
                      <a:pt x="750" y="787"/>
                    </a:lnTo>
                    <a:cubicBezTo>
                      <a:pt x="767" y="787"/>
                      <a:pt x="782" y="781"/>
                      <a:pt x="795" y="770"/>
                    </a:cubicBezTo>
                    <a:cubicBezTo>
                      <a:pt x="808" y="758"/>
                      <a:pt x="814" y="744"/>
                      <a:pt x="814" y="725"/>
                    </a:cubicBezTo>
                    <a:cubicBezTo>
                      <a:pt x="814" y="708"/>
                      <a:pt x="808" y="693"/>
                      <a:pt x="795" y="681"/>
                    </a:cubicBezTo>
                    <a:cubicBezTo>
                      <a:pt x="782" y="668"/>
                      <a:pt x="767" y="661"/>
                      <a:pt x="750" y="661"/>
                    </a:cubicBezTo>
                    <a:lnTo>
                      <a:pt x="135" y="661"/>
                    </a:lnTo>
                    <a:lnTo>
                      <a:pt x="135" y="127"/>
                    </a:lnTo>
                    <a:lnTo>
                      <a:pt x="846" y="127"/>
                    </a:lnTo>
                    <a:cubicBezTo>
                      <a:pt x="863" y="127"/>
                      <a:pt x="878" y="121"/>
                      <a:pt x="891" y="110"/>
                    </a:cubicBezTo>
                    <a:cubicBezTo>
                      <a:pt x="903" y="98"/>
                      <a:pt x="910" y="83"/>
                      <a:pt x="910" y="65"/>
                    </a:cubicBezTo>
                    <a:cubicBezTo>
                      <a:pt x="910" y="47"/>
                      <a:pt x="903" y="32"/>
                      <a:pt x="891" y="19"/>
                    </a:cubicBezTo>
                    <a:cubicBezTo>
                      <a:pt x="878" y="8"/>
                      <a:pt x="863"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3" name="Google Shape;1123;p42"/>
              <p:cNvSpPr/>
              <p:nvPr/>
            </p:nvSpPr>
            <p:spPr>
              <a:xfrm rot="-466515">
                <a:off x="3162789" y="1884670"/>
                <a:ext cx="114864" cy="88929"/>
              </a:xfrm>
              <a:custGeom>
                <a:avLst/>
                <a:gdLst/>
                <a:ahLst/>
                <a:cxnLst/>
                <a:rect l="l" t="t" r="r" b="b"/>
                <a:pathLst>
                  <a:path w="1931" h="1495" extrusionOk="0">
                    <a:moveTo>
                      <a:pt x="72" y="0"/>
                    </a:moveTo>
                    <a:cubicBezTo>
                      <a:pt x="56" y="0"/>
                      <a:pt x="41" y="6"/>
                      <a:pt x="25" y="18"/>
                    </a:cubicBezTo>
                    <a:cubicBezTo>
                      <a:pt x="9" y="29"/>
                      <a:pt x="1" y="45"/>
                      <a:pt x="1" y="66"/>
                    </a:cubicBezTo>
                    <a:cubicBezTo>
                      <a:pt x="1" y="71"/>
                      <a:pt x="3" y="81"/>
                      <a:pt x="8" y="92"/>
                    </a:cubicBezTo>
                    <a:lnTo>
                      <a:pt x="478" y="1455"/>
                    </a:lnTo>
                    <a:cubicBezTo>
                      <a:pt x="483" y="1468"/>
                      <a:pt x="489" y="1478"/>
                      <a:pt x="501" y="1485"/>
                    </a:cubicBezTo>
                    <a:cubicBezTo>
                      <a:pt x="511" y="1492"/>
                      <a:pt x="521" y="1495"/>
                      <a:pt x="533" y="1495"/>
                    </a:cubicBezTo>
                    <a:cubicBezTo>
                      <a:pt x="545" y="1495"/>
                      <a:pt x="558" y="1492"/>
                      <a:pt x="571" y="1486"/>
                    </a:cubicBezTo>
                    <a:cubicBezTo>
                      <a:pt x="583" y="1479"/>
                      <a:pt x="591" y="1469"/>
                      <a:pt x="597" y="1455"/>
                    </a:cubicBezTo>
                    <a:lnTo>
                      <a:pt x="967" y="545"/>
                    </a:lnTo>
                    <a:lnTo>
                      <a:pt x="1334" y="1455"/>
                    </a:lnTo>
                    <a:cubicBezTo>
                      <a:pt x="1340" y="1469"/>
                      <a:pt x="1349" y="1479"/>
                      <a:pt x="1360" y="1486"/>
                    </a:cubicBezTo>
                    <a:cubicBezTo>
                      <a:pt x="1372" y="1492"/>
                      <a:pt x="1384" y="1495"/>
                      <a:pt x="1398" y="1495"/>
                    </a:cubicBezTo>
                    <a:cubicBezTo>
                      <a:pt x="1409" y="1495"/>
                      <a:pt x="1421" y="1492"/>
                      <a:pt x="1432" y="1485"/>
                    </a:cubicBezTo>
                    <a:cubicBezTo>
                      <a:pt x="1444" y="1478"/>
                      <a:pt x="1452" y="1468"/>
                      <a:pt x="1455" y="1455"/>
                    </a:cubicBezTo>
                    <a:lnTo>
                      <a:pt x="1927" y="92"/>
                    </a:lnTo>
                    <a:cubicBezTo>
                      <a:pt x="1929" y="81"/>
                      <a:pt x="1930" y="71"/>
                      <a:pt x="1930" y="63"/>
                    </a:cubicBezTo>
                    <a:cubicBezTo>
                      <a:pt x="1930" y="43"/>
                      <a:pt x="1924" y="27"/>
                      <a:pt x="1911" y="16"/>
                    </a:cubicBezTo>
                    <a:cubicBezTo>
                      <a:pt x="1897" y="5"/>
                      <a:pt x="1881" y="0"/>
                      <a:pt x="1863" y="0"/>
                    </a:cubicBezTo>
                    <a:cubicBezTo>
                      <a:pt x="1847" y="0"/>
                      <a:pt x="1833" y="4"/>
                      <a:pt x="1821" y="11"/>
                    </a:cubicBezTo>
                    <a:cubicBezTo>
                      <a:pt x="1810" y="18"/>
                      <a:pt x="1803" y="28"/>
                      <a:pt x="1799" y="41"/>
                    </a:cubicBezTo>
                    <a:lnTo>
                      <a:pt x="1385" y="1258"/>
                    </a:lnTo>
                    <a:lnTo>
                      <a:pt x="1030" y="367"/>
                    </a:lnTo>
                    <a:cubicBezTo>
                      <a:pt x="1024" y="354"/>
                      <a:pt x="1016" y="344"/>
                      <a:pt x="1005" y="336"/>
                    </a:cubicBezTo>
                    <a:cubicBezTo>
                      <a:pt x="995" y="329"/>
                      <a:pt x="985" y="325"/>
                      <a:pt x="973" y="325"/>
                    </a:cubicBezTo>
                    <a:cubicBezTo>
                      <a:pt x="971" y="325"/>
                      <a:pt x="970" y="325"/>
                      <a:pt x="968" y="325"/>
                    </a:cubicBezTo>
                    <a:cubicBezTo>
                      <a:pt x="966" y="325"/>
                      <a:pt x="964" y="325"/>
                      <a:pt x="963" y="325"/>
                    </a:cubicBezTo>
                    <a:cubicBezTo>
                      <a:pt x="951" y="325"/>
                      <a:pt x="940" y="329"/>
                      <a:pt x="931" y="336"/>
                    </a:cubicBezTo>
                    <a:cubicBezTo>
                      <a:pt x="920" y="344"/>
                      <a:pt x="913" y="353"/>
                      <a:pt x="908" y="367"/>
                    </a:cubicBezTo>
                    <a:lnTo>
                      <a:pt x="551" y="1258"/>
                    </a:lnTo>
                    <a:lnTo>
                      <a:pt x="133" y="41"/>
                    </a:lnTo>
                    <a:cubicBezTo>
                      <a:pt x="129" y="28"/>
                      <a:pt x="121" y="18"/>
                      <a:pt x="109" y="11"/>
                    </a:cubicBezTo>
                    <a:cubicBezTo>
                      <a:pt x="98" y="4"/>
                      <a:pt x="85" y="0"/>
                      <a:pt x="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4" name="Google Shape;1124;p42"/>
              <p:cNvSpPr/>
              <p:nvPr/>
            </p:nvSpPr>
            <p:spPr>
              <a:xfrm rot="-466515">
                <a:off x="3283822" y="1870839"/>
                <a:ext cx="60615" cy="91249"/>
              </a:xfrm>
              <a:custGeom>
                <a:avLst/>
                <a:gdLst/>
                <a:ahLst/>
                <a:cxnLst/>
                <a:rect l="l" t="t" r="r" b="b"/>
                <a:pathLst>
                  <a:path w="1019" h="1534" extrusionOk="0">
                    <a:moveTo>
                      <a:pt x="544" y="0"/>
                    </a:moveTo>
                    <a:cubicBezTo>
                      <a:pt x="448" y="0"/>
                      <a:pt x="362" y="16"/>
                      <a:pt x="290" y="50"/>
                    </a:cubicBezTo>
                    <a:cubicBezTo>
                      <a:pt x="216" y="83"/>
                      <a:pt x="159" y="128"/>
                      <a:pt x="120" y="187"/>
                    </a:cubicBezTo>
                    <a:cubicBezTo>
                      <a:pt x="80" y="245"/>
                      <a:pt x="60" y="312"/>
                      <a:pt x="60" y="387"/>
                    </a:cubicBezTo>
                    <a:cubicBezTo>
                      <a:pt x="60" y="455"/>
                      <a:pt x="71" y="511"/>
                      <a:pt x="94" y="558"/>
                    </a:cubicBezTo>
                    <a:cubicBezTo>
                      <a:pt x="117" y="605"/>
                      <a:pt x="149" y="645"/>
                      <a:pt x="190" y="677"/>
                    </a:cubicBezTo>
                    <a:cubicBezTo>
                      <a:pt x="231" y="708"/>
                      <a:pt x="278" y="735"/>
                      <a:pt x="331" y="757"/>
                    </a:cubicBezTo>
                    <a:cubicBezTo>
                      <a:pt x="383" y="778"/>
                      <a:pt x="438" y="798"/>
                      <a:pt x="497" y="816"/>
                    </a:cubicBezTo>
                    <a:cubicBezTo>
                      <a:pt x="568" y="837"/>
                      <a:pt x="632" y="861"/>
                      <a:pt x="690" y="887"/>
                    </a:cubicBezTo>
                    <a:cubicBezTo>
                      <a:pt x="749" y="914"/>
                      <a:pt x="795" y="947"/>
                      <a:pt x="831" y="987"/>
                    </a:cubicBezTo>
                    <a:cubicBezTo>
                      <a:pt x="866" y="1028"/>
                      <a:pt x="885" y="1081"/>
                      <a:pt x="885" y="1146"/>
                    </a:cubicBezTo>
                    <a:cubicBezTo>
                      <a:pt x="885" y="1198"/>
                      <a:pt x="869" y="1244"/>
                      <a:pt x="838" y="1284"/>
                    </a:cubicBezTo>
                    <a:cubicBezTo>
                      <a:pt x="806" y="1324"/>
                      <a:pt x="763" y="1354"/>
                      <a:pt x="711" y="1376"/>
                    </a:cubicBezTo>
                    <a:cubicBezTo>
                      <a:pt x="657" y="1396"/>
                      <a:pt x="596" y="1408"/>
                      <a:pt x="529" y="1408"/>
                    </a:cubicBezTo>
                    <a:cubicBezTo>
                      <a:pt x="448" y="1408"/>
                      <a:pt x="372" y="1392"/>
                      <a:pt x="302" y="1361"/>
                    </a:cubicBezTo>
                    <a:cubicBezTo>
                      <a:pt x="231" y="1330"/>
                      <a:pt x="168" y="1284"/>
                      <a:pt x="113" y="1225"/>
                    </a:cubicBezTo>
                    <a:cubicBezTo>
                      <a:pt x="100" y="1210"/>
                      <a:pt x="84" y="1203"/>
                      <a:pt x="66" y="1203"/>
                    </a:cubicBezTo>
                    <a:cubicBezTo>
                      <a:pt x="49" y="1203"/>
                      <a:pt x="34" y="1210"/>
                      <a:pt x="21" y="1225"/>
                    </a:cubicBezTo>
                    <a:cubicBezTo>
                      <a:pt x="7" y="1239"/>
                      <a:pt x="0" y="1255"/>
                      <a:pt x="0" y="1272"/>
                    </a:cubicBezTo>
                    <a:cubicBezTo>
                      <a:pt x="0" y="1283"/>
                      <a:pt x="4" y="1292"/>
                      <a:pt x="8" y="1301"/>
                    </a:cubicBezTo>
                    <a:cubicBezTo>
                      <a:pt x="13" y="1309"/>
                      <a:pt x="20" y="1316"/>
                      <a:pt x="26" y="1322"/>
                    </a:cubicBezTo>
                    <a:cubicBezTo>
                      <a:pt x="99" y="1393"/>
                      <a:pt x="174" y="1447"/>
                      <a:pt x="254" y="1482"/>
                    </a:cubicBezTo>
                    <a:cubicBezTo>
                      <a:pt x="331" y="1517"/>
                      <a:pt x="421" y="1534"/>
                      <a:pt x="526" y="1534"/>
                    </a:cubicBezTo>
                    <a:cubicBezTo>
                      <a:pt x="529" y="1534"/>
                      <a:pt x="532" y="1534"/>
                      <a:pt x="536" y="1534"/>
                    </a:cubicBezTo>
                    <a:cubicBezTo>
                      <a:pt x="632" y="1531"/>
                      <a:pt x="715" y="1514"/>
                      <a:pt x="787" y="1480"/>
                    </a:cubicBezTo>
                    <a:cubicBezTo>
                      <a:pt x="860" y="1446"/>
                      <a:pt x="916" y="1400"/>
                      <a:pt x="957" y="1341"/>
                    </a:cubicBezTo>
                    <a:cubicBezTo>
                      <a:pt x="998" y="1283"/>
                      <a:pt x="1019" y="1218"/>
                      <a:pt x="1019" y="1146"/>
                    </a:cubicBezTo>
                    <a:cubicBezTo>
                      <a:pt x="1019" y="1074"/>
                      <a:pt x="1006" y="1007"/>
                      <a:pt x="981" y="958"/>
                    </a:cubicBezTo>
                    <a:cubicBezTo>
                      <a:pt x="957" y="909"/>
                      <a:pt x="922" y="868"/>
                      <a:pt x="879" y="835"/>
                    </a:cubicBezTo>
                    <a:cubicBezTo>
                      <a:pt x="836" y="803"/>
                      <a:pt x="786" y="775"/>
                      <a:pt x="730" y="752"/>
                    </a:cubicBezTo>
                    <a:cubicBezTo>
                      <a:pt x="674" y="730"/>
                      <a:pt x="616" y="711"/>
                      <a:pt x="554" y="694"/>
                    </a:cubicBezTo>
                    <a:cubicBezTo>
                      <a:pt x="492" y="673"/>
                      <a:pt x="433" y="649"/>
                      <a:pt x="378" y="625"/>
                    </a:cubicBezTo>
                    <a:cubicBezTo>
                      <a:pt x="322" y="600"/>
                      <a:pt x="277" y="568"/>
                      <a:pt x="244" y="530"/>
                    </a:cubicBezTo>
                    <a:cubicBezTo>
                      <a:pt x="210" y="491"/>
                      <a:pt x="192" y="443"/>
                      <a:pt x="192" y="383"/>
                    </a:cubicBezTo>
                    <a:cubicBezTo>
                      <a:pt x="192" y="329"/>
                      <a:pt x="207" y="283"/>
                      <a:pt x="238" y="244"/>
                    </a:cubicBezTo>
                    <a:cubicBezTo>
                      <a:pt x="269" y="206"/>
                      <a:pt x="310" y="177"/>
                      <a:pt x="364" y="156"/>
                    </a:cubicBezTo>
                    <a:cubicBezTo>
                      <a:pt x="417" y="135"/>
                      <a:pt x="477" y="125"/>
                      <a:pt x="544" y="125"/>
                    </a:cubicBezTo>
                    <a:cubicBezTo>
                      <a:pt x="592" y="125"/>
                      <a:pt x="639" y="132"/>
                      <a:pt x="683" y="144"/>
                    </a:cubicBezTo>
                    <a:cubicBezTo>
                      <a:pt x="728" y="157"/>
                      <a:pt x="769" y="175"/>
                      <a:pt x="806" y="198"/>
                    </a:cubicBezTo>
                    <a:cubicBezTo>
                      <a:pt x="842" y="222"/>
                      <a:pt x="873" y="249"/>
                      <a:pt x="897" y="278"/>
                    </a:cubicBezTo>
                    <a:cubicBezTo>
                      <a:pt x="908" y="289"/>
                      <a:pt x="919" y="293"/>
                      <a:pt x="934" y="293"/>
                    </a:cubicBezTo>
                    <a:cubicBezTo>
                      <a:pt x="950" y="293"/>
                      <a:pt x="966" y="286"/>
                      <a:pt x="980" y="273"/>
                    </a:cubicBezTo>
                    <a:cubicBezTo>
                      <a:pt x="995" y="258"/>
                      <a:pt x="1001" y="244"/>
                      <a:pt x="1001" y="230"/>
                    </a:cubicBezTo>
                    <a:cubicBezTo>
                      <a:pt x="1001" y="211"/>
                      <a:pt x="991" y="190"/>
                      <a:pt x="969" y="169"/>
                    </a:cubicBezTo>
                    <a:cubicBezTo>
                      <a:pt x="924" y="112"/>
                      <a:pt x="863" y="71"/>
                      <a:pt x="785" y="43"/>
                    </a:cubicBezTo>
                    <a:cubicBezTo>
                      <a:pt x="708" y="14"/>
                      <a:pt x="627" y="0"/>
                      <a:pt x="5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grpSp>
        <p:nvGrpSpPr>
          <p:cNvPr id="1125" name="Google Shape;1125;p42"/>
          <p:cNvGrpSpPr/>
          <p:nvPr/>
        </p:nvGrpSpPr>
        <p:grpSpPr>
          <a:xfrm rot="-709326">
            <a:off x="2373389" y="4049052"/>
            <a:ext cx="846246" cy="805025"/>
            <a:chOff x="8508700" y="4472075"/>
            <a:chExt cx="566395" cy="538813"/>
          </a:xfrm>
        </p:grpSpPr>
        <p:sp>
          <p:nvSpPr>
            <p:cNvPr id="1126" name="Google Shape;1126;p42"/>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7" name="Google Shape;1127;p42"/>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8" name="Google Shape;1128;p42"/>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29" name="Google Shape;1129;p42"/>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30" name="Google Shape;1130;p42"/>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31" name="Google Shape;1131;p42"/>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32" name="Google Shape;1132;p42"/>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33" name="Google Shape;1133;p42"/>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nvGrpSpPr>
          <p:cNvPr id="1134" name="Google Shape;1134;p42"/>
          <p:cNvGrpSpPr/>
          <p:nvPr/>
        </p:nvGrpSpPr>
        <p:grpSpPr>
          <a:xfrm>
            <a:off x="6491639" y="344778"/>
            <a:ext cx="761751" cy="738596"/>
            <a:chOff x="6491640" y="344778"/>
            <a:chExt cx="761751" cy="738596"/>
          </a:xfrm>
        </p:grpSpPr>
        <p:sp>
          <p:nvSpPr>
            <p:cNvPr id="1135" name="Google Shape;1135;p42"/>
            <p:cNvSpPr/>
            <p:nvPr/>
          </p:nvSpPr>
          <p:spPr>
            <a:xfrm rot="719881">
              <a:off x="6548741" y="405340"/>
              <a:ext cx="647547" cy="617472"/>
            </a:xfrm>
            <a:custGeom>
              <a:avLst/>
              <a:gdLst/>
              <a:ahLst/>
              <a:cxnLst/>
              <a:rect l="l" t="t" r="r" b="b"/>
              <a:pathLst>
                <a:path w="9374" h="8938" extrusionOk="0">
                  <a:moveTo>
                    <a:pt x="4905" y="1"/>
                  </a:moveTo>
                  <a:cubicBezTo>
                    <a:pt x="3762" y="1"/>
                    <a:pt x="2618" y="437"/>
                    <a:pt x="1746" y="1310"/>
                  </a:cubicBezTo>
                  <a:cubicBezTo>
                    <a:pt x="0" y="3055"/>
                    <a:pt x="0" y="5884"/>
                    <a:pt x="1746" y="7629"/>
                  </a:cubicBezTo>
                  <a:cubicBezTo>
                    <a:pt x="2583" y="8468"/>
                    <a:pt x="3721" y="8938"/>
                    <a:pt x="4905" y="8938"/>
                  </a:cubicBezTo>
                  <a:cubicBezTo>
                    <a:pt x="6091" y="8938"/>
                    <a:pt x="7227" y="8468"/>
                    <a:pt x="8065" y="7629"/>
                  </a:cubicBezTo>
                  <a:cubicBezTo>
                    <a:pt x="8903" y="6791"/>
                    <a:pt x="9374" y="5655"/>
                    <a:pt x="9374" y="4469"/>
                  </a:cubicBezTo>
                  <a:cubicBezTo>
                    <a:pt x="9374" y="3285"/>
                    <a:pt x="8903" y="2147"/>
                    <a:pt x="8065" y="1310"/>
                  </a:cubicBezTo>
                  <a:cubicBezTo>
                    <a:pt x="7192" y="437"/>
                    <a:pt x="6049" y="1"/>
                    <a:pt x="4905" y="1"/>
                  </a:cubicBezTo>
                  <a:close/>
                </a:path>
              </a:pathLst>
            </a:custGeom>
            <a:solidFill>
              <a:schemeClr val="accent4"/>
            </a:solidFill>
            <a:ln w="38100" cap="flat" cmpd="sng">
              <a:solidFill>
                <a:schemeClr val="accent6"/>
              </a:solidFill>
              <a:prstDash val="solid"/>
              <a:round/>
              <a:headEnd type="none" w="sm" len="sm"/>
              <a:tailEnd type="none" w="sm" len="sm"/>
            </a:ln>
            <a:effectLst>
              <a:outerShdw dist="47625" dir="384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36" name="Google Shape;1136;p42"/>
            <p:cNvSpPr/>
            <p:nvPr/>
          </p:nvSpPr>
          <p:spPr>
            <a:xfrm rot="719881">
              <a:off x="6575924" y="430399"/>
              <a:ext cx="595600" cy="567939"/>
            </a:xfrm>
            <a:custGeom>
              <a:avLst/>
              <a:gdLst/>
              <a:ahLst/>
              <a:cxnLst/>
              <a:rect l="l" t="t" r="r" b="b"/>
              <a:pathLst>
                <a:path w="8622" h="8221" extrusionOk="0">
                  <a:moveTo>
                    <a:pt x="4511" y="1"/>
                  </a:moveTo>
                  <a:cubicBezTo>
                    <a:pt x="3459" y="1"/>
                    <a:pt x="2408" y="402"/>
                    <a:pt x="1606" y="1205"/>
                  </a:cubicBezTo>
                  <a:cubicBezTo>
                    <a:pt x="0" y="2809"/>
                    <a:pt x="0" y="5411"/>
                    <a:pt x="1606" y="7017"/>
                  </a:cubicBezTo>
                  <a:cubicBezTo>
                    <a:pt x="2376" y="7787"/>
                    <a:pt x="3422" y="8221"/>
                    <a:pt x="4511" y="8221"/>
                  </a:cubicBezTo>
                  <a:cubicBezTo>
                    <a:pt x="5602" y="8221"/>
                    <a:pt x="6646" y="7787"/>
                    <a:pt x="7418" y="7017"/>
                  </a:cubicBezTo>
                  <a:cubicBezTo>
                    <a:pt x="8188" y="6246"/>
                    <a:pt x="8622" y="5201"/>
                    <a:pt x="8622" y="4110"/>
                  </a:cubicBezTo>
                  <a:cubicBezTo>
                    <a:pt x="8622" y="3021"/>
                    <a:pt x="8188" y="1975"/>
                    <a:pt x="7418" y="1205"/>
                  </a:cubicBezTo>
                  <a:cubicBezTo>
                    <a:pt x="6615" y="402"/>
                    <a:pt x="5563" y="1"/>
                    <a:pt x="45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137" name="Google Shape;1137;p42"/>
            <p:cNvGrpSpPr/>
            <p:nvPr/>
          </p:nvGrpSpPr>
          <p:grpSpPr>
            <a:xfrm>
              <a:off x="6667148" y="504312"/>
              <a:ext cx="436369" cy="436130"/>
              <a:chOff x="3186473" y="546587"/>
              <a:chExt cx="436369" cy="436130"/>
            </a:xfrm>
          </p:grpSpPr>
          <p:sp>
            <p:nvSpPr>
              <p:cNvPr id="1138" name="Google Shape;1138;p42"/>
              <p:cNvSpPr/>
              <p:nvPr/>
            </p:nvSpPr>
            <p:spPr>
              <a:xfrm rot="719881">
                <a:off x="3220666" y="580820"/>
                <a:ext cx="367984" cy="367665"/>
              </a:xfrm>
              <a:custGeom>
                <a:avLst/>
                <a:gdLst/>
                <a:ahLst/>
                <a:cxnLst/>
                <a:rect l="l" t="t" r="r" b="b"/>
                <a:pathLst>
                  <a:path w="5327" h="5322" extrusionOk="0">
                    <a:moveTo>
                      <a:pt x="2665" y="95"/>
                    </a:moveTo>
                    <a:cubicBezTo>
                      <a:pt x="2688" y="95"/>
                      <a:pt x="2709" y="95"/>
                      <a:pt x="2730" y="98"/>
                    </a:cubicBezTo>
                    <a:lnTo>
                      <a:pt x="2732" y="98"/>
                    </a:lnTo>
                    <a:cubicBezTo>
                      <a:pt x="2867" y="100"/>
                      <a:pt x="2998" y="113"/>
                      <a:pt x="3125" y="138"/>
                    </a:cubicBezTo>
                    <a:cubicBezTo>
                      <a:pt x="3182" y="148"/>
                      <a:pt x="3238" y="158"/>
                      <a:pt x="3292" y="176"/>
                    </a:cubicBezTo>
                    <a:cubicBezTo>
                      <a:pt x="3418" y="208"/>
                      <a:pt x="3535" y="248"/>
                      <a:pt x="3650" y="293"/>
                    </a:cubicBezTo>
                    <a:lnTo>
                      <a:pt x="3652" y="296"/>
                    </a:lnTo>
                    <a:lnTo>
                      <a:pt x="3656" y="296"/>
                    </a:lnTo>
                    <a:cubicBezTo>
                      <a:pt x="3793" y="353"/>
                      <a:pt x="3922" y="423"/>
                      <a:pt x="4047" y="503"/>
                    </a:cubicBezTo>
                    <a:cubicBezTo>
                      <a:pt x="4049" y="504"/>
                      <a:pt x="4051" y="505"/>
                      <a:pt x="4051" y="507"/>
                    </a:cubicBezTo>
                    <a:cubicBezTo>
                      <a:pt x="4285" y="656"/>
                      <a:pt x="4493" y="845"/>
                      <a:pt x="4667" y="1061"/>
                    </a:cubicBezTo>
                    <a:cubicBezTo>
                      <a:pt x="4670" y="1066"/>
                      <a:pt x="4673" y="1068"/>
                      <a:pt x="4675" y="1073"/>
                    </a:cubicBezTo>
                    <a:cubicBezTo>
                      <a:pt x="4764" y="1183"/>
                      <a:pt x="4845" y="1303"/>
                      <a:pt x="4916" y="1431"/>
                    </a:cubicBezTo>
                    <a:cubicBezTo>
                      <a:pt x="5049" y="1671"/>
                      <a:pt x="5141" y="1938"/>
                      <a:pt x="5190" y="2222"/>
                    </a:cubicBezTo>
                    <a:cubicBezTo>
                      <a:pt x="5203" y="2281"/>
                      <a:pt x="5209" y="2336"/>
                      <a:pt x="5216" y="2396"/>
                    </a:cubicBezTo>
                    <a:lnTo>
                      <a:pt x="5216" y="2399"/>
                    </a:lnTo>
                    <a:cubicBezTo>
                      <a:pt x="5224" y="2469"/>
                      <a:pt x="5226" y="2539"/>
                      <a:pt x="5226" y="2613"/>
                    </a:cubicBezTo>
                    <a:cubicBezTo>
                      <a:pt x="5228" y="2627"/>
                      <a:pt x="5228" y="2646"/>
                      <a:pt x="5228" y="2661"/>
                    </a:cubicBezTo>
                    <a:cubicBezTo>
                      <a:pt x="5228" y="2676"/>
                      <a:pt x="5228" y="2693"/>
                      <a:pt x="5226" y="2707"/>
                    </a:cubicBezTo>
                    <a:lnTo>
                      <a:pt x="5226" y="2709"/>
                    </a:lnTo>
                    <a:cubicBezTo>
                      <a:pt x="5226" y="2832"/>
                      <a:pt x="5216" y="2950"/>
                      <a:pt x="5196" y="3066"/>
                    </a:cubicBezTo>
                    <a:cubicBezTo>
                      <a:pt x="5188" y="3127"/>
                      <a:pt x="5178" y="3184"/>
                      <a:pt x="5161" y="3241"/>
                    </a:cubicBezTo>
                    <a:cubicBezTo>
                      <a:pt x="5140" y="3340"/>
                      <a:pt x="5110" y="3437"/>
                      <a:pt x="5077" y="3530"/>
                    </a:cubicBezTo>
                    <a:lnTo>
                      <a:pt x="5077" y="3532"/>
                    </a:lnTo>
                    <a:cubicBezTo>
                      <a:pt x="5077" y="3534"/>
                      <a:pt x="5075" y="3534"/>
                      <a:pt x="5075" y="3537"/>
                    </a:cubicBezTo>
                    <a:cubicBezTo>
                      <a:pt x="5026" y="3672"/>
                      <a:pt x="4967" y="3800"/>
                      <a:pt x="4897" y="3922"/>
                    </a:cubicBezTo>
                    <a:cubicBezTo>
                      <a:pt x="4897" y="3927"/>
                      <a:pt x="4895" y="3929"/>
                      <a:pt x="4893" y="3934"/>
                    </a:cubicBezTo>
                    <a:cubicBezTo>
                      <a:pt x="4605" y="4435"/>
                      <a:pt x="4150" y="4834"/>
                      <a:pt x="3604" y="5045"/>
                    </a:cubicBezTo>
                    <a:lnTo>
                      <a:pt x="3602" y="5045"/>
                    </a:lnTo>
                    <a:cubicBezTo>
                      <a:pt x="3502" y="5089"/>
                      <a:pt x="3399" y="5123"/>
                      <a:pt x="3294" y="5147"/>
                    </a:cubicBezTo>
                    <a:lnTo>
                      <a:pt x="3292" y="5147"/>
                    </a:lnTo>
                    <a:cubicBezTo>
                      <a:pt x="3203" y="5170"/>
                      <a:pt x="3110" y="5189"/>
                      <a:pt x="3017" y="5202"/>
                    </a:cubicBezTo>
                    <a:cubicBezTo>
                      <a:pt x="2967" y="5210"/>
                      <a:pt x="2917" y="5214"/>
                      <a:pt x="2863" y="5216"/>
                    </a:cubicBezTo>
                    <a:cubicBezTo>
                      <a:pt x="2822" y="5220"/>
                      <a:pt x="2779" y="5222"/>
                      <a:pt x="2732" y="5222"/>
                    </a:cubicBezTo>
                    <a:lnTo>
                      <a:pt x="2730" y="5222"/>
                    </a:lnTo>
                    <a:cubicBezTo>
                      <a:pt x="2709" y="5227"/>
                      <a:pt x="2689" y="5227"/>
                      <a:pt x="2665" y="5227"/>
                    </a:cubicBezTo>
                    <a:lnTo>
                      <a:pt x="2617" y="5227"/>
                    </a:lnTo>
                    <a:cubicBezTo>
                      <a:pt x="2564" y="5224"/>
                      <a:pt x="2513" y="5220"/>
                      <a:pt x="2465" y="5216"/>
                    </a:cubicBezTo>
                    <a:cubicBezTo>
                      <a:pt x="2416" y="5214"/>
                      <a:pt x="2367" y="5210"/>
                      <a:pt x="2322" y="5202"/>
                    </a:cubicBezTo>
                    <a:lnTo>
                      <a:pt x="2319" y="5202"/>
                    </a:lnTo>
                    <a:cubicBezTo>
                      <a:pt x="2245" y="5192"/>
                      <a:pt x="2182" y="5182"/>
                      <a:pt x="2112" y="5165"/>
                    </a:cubicBezTo>
                    <a:lnTo>
                      <a:pt x="2110" y="5165"/>
                    </a:lnTo>
                    <a:cubicBezTo>
                      <a:pt x="1992" y="5140"/>
                      <a:pt x="1880" y="5107"/>
                      <a:pt x="1769" y="5064"/>
                    </a:cubicBezTo>
                    <a:lnTo>
                      <a:pt x="1767" y="5064"/>
                    </a:lnTo>
                    <a:cubicBezTo>
                      <a:pt x="1074" y="4805"/>
                      <a:pt x="521" y="4254"/>
                      <a:pt x="262" y="3562"/>
                    </a:cubicBezTo>
                    <a:cubicBezTo>
                      <a:pt x="224" y="3467"/>
                      <a:pt x="192" y="3367"/>
                      <a:pt x="171" y="3264"/>
                    </a:cubicBezTo>
                    <a:cubicBezTo>
                      <a:pt x="148" y="3176"/>
                      <a:pt x="131" y="3083"/>
                      <a:pt x="119" y="2990"/>
                    </a:cubicBezTo>
                    <a:cubicBezTo>
                      <a:pt x="114" y="2939"/>
                      <a:pt x="106" y="2889"/>
                      <a:pt x="104" y="2839"/>
                    </a:cubicBezTo>
                    <a:lnTo>
                      <a:pt x="104" y="2836"/>
                    </a:lnTo>
                    <a:cubicBezTo>
                      <a:pt x="101" y="2794"/>
                      <a:pt x="99" y="2754"/>
                      <a:pt x="99" y="2709"/>
                    </a:cubicBezTo>
                    <a:lnTo>
                      <a:pt x="99" y="2707"/>
                    </a:lnTo>
                    <a:cubicBezTo>
                      <a:pt x="97" y="2692"/>
                      <a:pt x="97" y="2676"/>
                      <a:pt x="97" y="2661"/>
                    </a:cubicBezTo>
                    <a:cubicBezTo>
                      <a:pt x="97" y="2646"/>
                      <a:pt x="97" y="2627"/>
                      <a:pt x="99" y="2612"/>
                    </a:cubicBezTo>
                    <a:cubicBezTo>
                      <a:pt x="99" y="2547"/>
                      <a:pt x="104" y="2486"/>
                      <a:pt x="108" y="2421"/>
                    </a:cubicBezTo>
                    <a:lnTo>
                      <a:pt x="108" y="2419"/>
                    </a:lnTo>
                    <a:cubicBezTo>
                      <a:pt x="114" y="2369"/>
                      <a:pt x="119" y="2324"/>
                      <a:pt x="124" y="2277"/>
                    </a:cubicBezTo>
                    <a:lnTo>
                      <a:pt x="124" y="2274"/>
                    </a:lnTo>
                    <a:cubicBezTo>
                      <a:pt x="139" y="2193"/>
                      <a:pt x="154" y="2111"/>
                      <a:pt x="174" y="2032"/>
                    </a:cubicBezTo>
                    <a:cubicBezTo>
                      <a:pt x="174" y="2031"/>
                      <a:pt x="176" y="2028"/>
                      <a:pt x="176" y="2026"/>
                    </a:cubicBezTo>
                    <a:cubicBezTo>
                      <a:pt x="207" y="1904"/>
                      <a:pt x="249" y="1786"/>
                      <a:pt x="296" y="1671"/>
                    </a:cubicBezTo>
                    <a:cubicBezTo>
                      <a:pt x="476" y="1248"/>
                      <a:pt x="764" y="878"/>
                      <a:pt x="1129" y="606"/>
                    </a:cubicBezTo>
                    <a:cubicBezTo>
                      <a:pt x="1237" y="523"/>
                      <a:pt x="1352" y="451"/>
                      <a:pt x="1475" y="386"/>
                    </a:cubicBezTo>
                    <a:cubicBezTo>
                      <a:pt x="1475" y="386"/>
                      <a:pt x="1477" y="386"/>
                      <a:pt x="1479" y="384"/>
                    </a:cubicBezTo>
                    <a:cubicBezTo>
                      <a:pt x="1557" y="344"/>
                      <a:pt x="1637" y="308"/>
                      <a:pt x="1717" y="276"/>
                    </a:cubicBezTo>
                    <a:cubicBezTo>
                      <a:pt x="1887" y="209"/>
                      <a:pt x="2062" y="158"/>
                      <a:pt x="2247" y="129"/>
                    </a:cubicBezTo>
                    <a:lnTo>
                      <a:pt x="2252" y="129"/>
                    </a:lnTo>
                    <a:cubicBezTo>
                      <a:pt x="2307" y="121"/>
                      <a:pt x="2362" y="113"/>
                      <a:pt x="2416" y="108"/>
                    </a:cubicBezTo>
                    <a:cubicBezTo>
                      <a:pt x="2487" y="101"/>
                      <a:pt x="2562" y="98"/>
                      <a:pt x="2635" y="95"/>
                    </a:cubicBezTo>
                    <a:close/>
                    <a:moveTo>
                      <a:pt x="2665" y="1"/>
                    </a:moveTo>
                    <a:cubicBezTo>
                      <a:pt x="2627" y="1"/>
                      <a:pt x="2592" y="1"/>
                      <a:pt x="2554" y="3"/>
                    </a:cubicBezTo>
                    <a:cubicBezTo>
                      <a:pt x="2492" y="3"/>
                      <a:pt x="2435" y="9"/>
                      <a:pt x="2374" y="15"/>
                    </a:cubicBezTo>
                    <a:cubicBezTo>
                      <a:pt x="2207" y="33"/>
                      <a:pt x="2051" y="68"/>
                      <a:pt x="1895" y="113"/>
                    </a:cubicBezTo>
                    <a:lnTo>
                      <a:pt x="1891" y="113"/>
                    </a:lnTo>
                    <a:cubicBezTo>
                      <a:pt x="1889" y="113"/>
                      <a:pt x="1889" y="115"/>
                      <a:pt x="1887" y="115"/>
                    </a:cubicBezTo>
                    <a:cubicBezTo>
                      <a:pt x="1819" y="136"/>
                      <a:pt x="1754" y="158"/>
                      <a:pt x="1689" y="186"/>
                    </a:cubicBezTo>
                    <a:cubicBezTo>
                      <a:pt x="1641" y="205"/>
                      <a:pt x="1591" y="225"/>
                      <a:pt x="1546" y="248"/>
                    </a:cubicBezTo>
                    <a:cubicBezTo>
                      <a:pt x="1519" y="258"/>
                      <a:pt x="1494" y="271"/>
                      <a:pt x="1469" y="285"/>
                    </a:cubicBezTo>
                    <a:cubicBezTo>
                      <a:pt x="1448" y="293"/>
                      <a:pt x="1429" y="305"/>
                      <a:pt x="1408" y="315"/>
                    </a:cubicBezTo>
                    <a:lnTo>
                      <a:pt x="1406" y="315"/>
                    </a:lnTo>
                    <a:cubicBezTo>
                      <a:pt x="766" y="659"/>
                      <a:pt x="283" y="1258"/>
                      <a:pt x="91" y="1971"/>
                    </a:cubicBezTo>
                    <a:cubicBezTo>
                      <a:pt x="60" y="2096"/>
                      <a:pt x="34" y="2223"/>
                      <a:pt x="18" y="2351"/>
                    </a:cubicBezTo>
                    <a:cubicBezTo>
                      <a:pt x="18" y="2358"/>
                      <a:pt x="18" y="2364"/>
                      <a:pt x="16" y="2370"/>
                    </a:cubicBezTo>
                    <a:cubicBezTo>
                      <a:pt x="13" y="2393"/>
                      <a:pt x="11" y="2419"/>
                      <a:pt x="9" y="2446"/>
                    </a:cubicBezTo>
                    <a:cubicBezTo>
                      <a:pt x="6" y="2471"/>
                      <a:pt x="5" y="2496"/>
                      <a:pt x="5" y="2522"/>
                    </a:cubicBezTo>
                    <a:lnTo>
                      <a:pt x="5" y="2524"/>
                    </a:lnTo>
                    <a:cubicBezTo>
                      <a:pt x="3" y="2571"/>
                      <a:pt x="1" y="2615"/>
                      <a:pt x="1" y="2661"/>
                    </a:cubicBezTo>
                    <a:cubicBezTo>
                      <a:pt x="1" y="2684"/>
                      <a:pt x="1" y="2709"/>
                      <a:pt x="3" y="2733"/>
                    </a:cubicBezTo>
                    <a:lnTo>
                      <a:pt x="3" y="2736"/>
                    </a:lnTo>
                    <a:cubicBezTo>
                      <a:pt x="3" y="2784"/>
                      <a:pt x="8" y="2834"/>
                      <a:pt x="11" y="2884"/>
                    </a:cubicBezTo>
                    <a:cubicBezTo>
                      <a:pt x="16" y="2927"/>
                      <a:pt x="18" y="2971"/>
                      <a:pt x="26" y="3014"/>
                    </a:cubicBezTo>
                    <a:lnTo>
                      <a:pt x="26" y="3019"/>
                    </a:lnTo>
                    <a:cubicBezTo>
                      <a:pt x="39" y="3121"/>
                      <a:pt x="58" y="3221"/>
                      <a:pt x="85" y="3316"/>
                    </a:cubicBezTo>
                    <a:cubicBezTo>
                      <a:pt x="328" y="4277"/>
                      <a:pt x="1096" y="5029"/>
                      <a:pt x="2064" y="5252"/>
                    </a:cubicBezTo>
                    <a:cubicBezTo>
                      <a:pt x="2064" y="5252"/>
                      <a:pt x="2065" y="5253"/>
                      <a:pt x="2066" y="5253"/>
                    </a:cubicBezTo>
                    <a:cubicBezTo>
                      <a:pt x="2067" y="5253"/>
                      <a:pt x="2068" y="5253"/>
                      <a:pt x="2069" y="5252"/>
                    </a:cubicBezTo>
                    <a:cubicBezTo>
                      <a:pt x="2182" y="5282"/>
                      <a:pt x="2299" y="5299"/>
                      <a:pt x="2416" y="5311"/>
                    </a:cubicBezTo>
                    <a:lnTo>
                      <a:pt x="2431" y="5311"/>
                    </a:lnTo>
                    <a:cubicBezTo>
                      <a:pt x="2477" y="5317"/>
                      <a:pt x="2522" y="5319"/>
                      <a:pt x="2569" y="5319"/>
                    </a:cubicBezTo>
                    <a:lnTo>
                      <a:pt x="2571" y="5319"/>
                    </a:lnTo>
                    <a:cubicBezTo>
                      <a:pt x="2587" y="5322"/>
                      <a:pt x="2602" y="5322"/>
                      <a:pt x="2619" y="5322"/>
                    </a:cubicBezTo>
                    <a:lnTo>
                      <a:pt x="2666" y="5322"/>
                    </a:lnTo>
                    <a:cubicBezTo>
                      <a:pt x="2695" y="5322"/>
                      <a:pt x="2727" y="5322"/>
                      <a:pt x="2759" y="5319"/>
                    </a:cubicBezTo>
                    <a:cubicBezTo>
                      <a:pt x="2809" y="5319"/>
                      <a:pt x="2859" y="5317"/>
                      <a:pt x="2912" y="5311"/>
                    </a:cubicBezTo>
                    <a:cubicBezTo>
                      <a:pt x="2952" y="5307"/>
                      <a:pt x="2989" y="5302"/>
                      <a:pt x="3031" y="5299"/>
                    </a:cubicBezTo>
                    <a:lnTo>
                      <a:pt x="3032" y="5299"/>
                    </a:lnTo>
                    <a:cubicBezTo>
                      <a:pt x="3139" y="5282"/>
                      <a:pt x="3242" y="5262"/>
                      <a:pt x="3342" y="5234"/>
                    </a:cubicBezTo>
                    <a:lnTo>
                      <a:pt x="3345" y="5234"/>
                    </a:lnTo>
                    <a:cubicBezTo>
                      <a:pt x="4185" y="5014"/>
                      <a:pt x="4864" y="4389"/>
                      <a:pt x="5160" y="3583"/>
                    </a:cubicBezTo>
                    <a:cubicBezTo>
                      <a:pt x="5217" y="3434"/>
                      <a:pt x="5259" y="3279"/>
                      <a:pt x="5287" y="3119"/>
                    </a:cubicBezTo>
                    <a:cubicBezTo>
                      <a:pt x="5297" y="3062"/>
                      <a:pt x="5305" y="3007"/>
                      <a:pt x="5312" y="2951"/>
                    </a:cubicBezTo>
                    <a:cubicBezTo>
                      <a:pt x="5314" y="2936"/>
                      <a:pt x="5314" y="2921"/>
                      <a:pt x="5315" y="2908"/>
                    </a:cubicBezTo>
                    <a:cubicBezTo>
                      <a:pt x="5324" y="2828"/>
                      <a:pt x="5327" y="2744"/>
                      <a:pt x="5327" y="2661"/>
                    </a:cubicBezTo>
                    <a:cubicBezTo>
                      <a:pt x="5327" y="2621"/>
                      <a:pt x="5327" y="2579"/>
                      <a:pt x="5324" y="2539"/>
                    </a:cubicBezTo>
                    <a:lnTo>
                      <a:pt x="5323" y="2539"/>
                    </a:lnTo>
                    <a:cubicBezTo>
                      <a:pt x="5321" y="2507"/>
                      <a:pt x="5320" y="2475"/>
                      <a:pt x="5317" y="2444"/>
                    </a:cubicBezTo>
                    <a:cubicBezTo>
                      <a:pt x="5313" y="2412"/>
                      <a:pt x="5311" y="2380"/>
                      <a:pt x="5307" y="2351"/>
                    </a:cubicBezTo>
                    <a:cubicBezTo>
                      <a:pt x="5290" y="2184"/>
                      <a:pt x="5256" y="2026"/>
                      <a:pt x="5208" y="1872"/>
                    </a:cubicBezTo>
                    <a:lnTo>
                      <a:pt x="5208" y="1868"/>
                    </a:lnTo>
                    <a:cubicBezTo>
                      <a:pt x="5193" y="1823"/>
                      <a:pt x="5178" y="1779"/>
                      <a:pt x="5161" y="1734"/>
                    </a:cubicBezTo>
                    <a:cubicBezTo>
                      <a:pt x="5113" y="1604"/>
                      <a:pt x="5052" y="1477"/>
                      <a:pt x="4984" y="1357"/>
                    </a:cubicBezTo>
                    <a:cubicBezTo>
                      <a:pt x="4703" y="855"/>
                      <a:pt x="4258" y="451"/>
                      <a:pt x="3724" y="223"/>
                    </a:cubicBezTo>
                    <a:cubicBezTo>
                      <a:pt x="3722" y="223"/>
                      <a:pt x="3720" y="220"/>
                      <a:pt x="3720" y="220"/>
                    </a:cubicBezTo>
                    <a:cubicBezTo>
                      <a:pt x="3549" y="144"/>
                      <a:pt x="3370" y="87"/>
                      <a:pt x="3182" y="49"/>
                    </a:cubicBezTo>
                    <a:lnTo>
                      <a:pt x="3177" y="49"/>
                    </a:lnTo>
                    <a:cubicBezTo>
                      <a:pt x="3110" y="36"/>
                      <a:pt x="3045" y="23"/>
                      <a:pt x="2975" y="20"/>
                    </a:cubicBezTo>
                    <a:lnTo>
                      <a:pt x="2974" y="20"/>
                    </a:lnTo>
                    <a:cubicBezTo>
                      <a:pt x="2870" y="5"/>
                      <a:pt x="2769" y="1"/>
                      <a:pt x="26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39" name="Google Shape;1139;p42"/>
              <p:cNvSpPr/>
              <p:nvPr/>
            </p:nvSpPr>
            <p:spPr>
              <a:xfrm rot="719881">
                <a:off x="3402736" y="585405"/>
                <a:ext cx="6701" cy="358960"/>
              </a:xfrm>
              <a:custGeom>
                <a:avLst/>
                <a:gdLst/>
                <a:ahLst/>
                <a:cxnLst/>
                <a:rect l="l" t="t" r="r" b="b"/>
                <a:pathLst>
                  <a:path w="97" h="5196" extrusionOk="0">
                    <a:moveTo>
                      <a:pt x="0" y="0"/>
                    </a:moveTo>
                    <a:lnTo>
                      <a:pt x="0" y="5196"/>
                    </a:lnTo>
                    <a:lnTo>
                      <a:pt x="96" y="5196"/>
                    </a:lnTo>
                    <a:lnTo>
                      <a:pt x="9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0" name="Google Shape;1140;p42"/>
              <p:cNvSpPr/>
              <p:nvPr/>
            </p:nvSpPr>
            <p:spPr>
              <a:xfrm rot="719881">
                <a:off x="3222973" y="761111"/>
                <a:ext cx="362596" cy="6770"/>
              </a:xfrm>
              <a:custGeom>
                <a:avLst/>
                <a:gdLst/>
                <a:ahLst/>
                <a:cxnLst/>
                <a:rect l="l" t="t" r="r" b="b"/>
                <a:pathLst>
                  <a:path w="5249" h="98" extrusionOk="0">
                    <a:moveTo>
                      <a:pt x="1" y="1"/>
                    </a:moveTo>
                    <a:lnTo>
                      <a:pt x="1" y="97"/>
                    </a:lnTo>
                    <a:lnTo>
                      <a:pt x="5249" y="97"/>
                    </a:lnTo>
                    <a:lnTo>
                      <a:pt x="524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1" name="Google Shape;1141;p42"/>
              <p:cNvSpPr/>
              <p:nvPr/>
            </p:nvSpPr>
            <p:spPr>
              <a:xfrm rot="719881">
                <a:off x="3323721" y="571759"/>
                <a:ext cx="75296" cy="367457"/>
              </a:xfrm>
              <a:custGeom>
                <a:avLst/>
                <a:gdLst/>
                <a:ahLst/>
                <a:cxnLst/>
                <a:rect l="l" t="t" r="r" b="b"/>
                <a:pathLst>
                  <a:path w="1090" h="5319" extrusionOk="0">
                    <a:moveTo>
                      <a:pt x="1075" y="1"/>
                    </a:moveTo>
                    <a:cubicBezTo>
                      <a:pt x="1014" y="1"/>
                      <a:pt x="957" y="7"/>
                      <a:pt x="896" y="12"/>
                    </a:cubicBezTo>
                    <a:cubicBezTo>
                      <a:pt x="854" y="45"/>
                      <a:pt x="814" y="82"/>
                      <a:pt x="773" y="127"/>
                    </a:cubicBezTo>
                    <a:lnTo>
                      <a:pt x="771" y="127"/>
                    </a:lnTo>
                    <a:cubicBezTo>
                      <a:pt x="626" y="267"/>
                      <a:pt x="497" y="441"/>
                      <a:pt x="393" y="636"/>
                    </a:cubicBezTo>
                    <a:cubicBezTo>
                      <a:pt x="373" y="669"/>
                      <a:pt x="356" y="706"/>
                      <a:pt x="339" y="740"/>
                    </a:cubicBezTo>
                    <a:cubicBezTo>
                      <a:pt x="337" y="746"/>
                      <a:pt x="332" y="751"/>
                      <a:pt x="331" y="758"/>
                    </a:cubicBezTo>
                    <a:cubicBezTo>
                      <a:pt x="213" y="1009"/>
                      <a:pt x="128" y="1289"/>
                      <a:pt x="73" y="1610"/>
                    </a:cubicBezTo>
                    <a:cubicBezTo>
                      <a:pt x="68" y="1644"/>
                      <a:pt x="62" y="1680"/>
                      <a:pt x="56" y="1716"/>
                    </a:cubicBezTo>
                    <a:cubicBezTo>
                      <a:pt x="42" y="1811"/>
                      <a:pt x="31" y="1907"/>
                      <a:pt x="23" y="2008"/>
                    </a:cubicBezTo>
                    <a:cubicBezTo>
                      <a:pt x="6" y="2208"/>
                      <a:pt x="0" y="2411"/>
                      <a:pt x="6" y="2610"/>
                    </a:cubicBezTo>
                    <a:cubicBezTo>
                      <a:pt x="6" y="2643"/>
                      <a:pt x="8" y="2674"/>
                      <a:pt x="9" y="2707"/>
                    </a:cubicBezTo>
                    <a:cubicBezTo>
                      <a:pt x="25" y="3062"/>
                      <a:pt x="77" y="3408"/>
                      <a:pt x="160" y="3741"/>
                    </a:cubicBezTo>
                    <a:cubicBezTo>
                      <a:pt x="172" y="3778"/>
                      <a:pt x="182" y="3817"/>
                      <a:pt x="194" y="3856"/>
                    </a:cubicBezTo>
                    <a:cubicBezTo>
                      <a:pt x="259" y="4094"/>
                      <a:pt x="345" y="4323"/>
                      <a:pt x="446" y="4542"/>
                    </a:cubicBezTo>
                    <a:cubicBezTo>
                      <a:pt x="464" y="4583"/>
                      <a:pt x="483" y="4621"/>
                      <a:pt x="505" y="4659"/>
                    </a:cubicBezTo>
                    <a:cubicBezTo>
                      <a:pt x="531" y="4716"/>
                      <a:pt x="561" y="4772"/>
                      <a:pt x="592" y="4825"/>
                    </a:cubicBezTo>
                    <a:cubicBezTo>
                      <a:pt x="674" y="4971"/>
                      <a:pt x="758" y="5094"/>
                      <a:pt x="842" y="5201"/>
                    </a:cubicBezTo>
                    <a:cubicBezTo>
                      <a:pt x="871" y="5237"/>
                      <a:pt x="902" y="5272"/>
                      <a:pt x="933" y="5303"/>
                    </a:cubicBezTo>
                    <a:cubicBezTo>
                      <a:pt x="935" y="5305"/>
                      <a:pt x="937" y="5307"/>
                      <a:pt x="940" y="5308"/>
                    </a:cubicBezTo>
                    <a:lnTo>
                      <a:pt x="952" y="5308"/>
                    </a:lnTo>
                    <a:cubicBezTo>
                      <a:pt x="999" y="5314"/>
                      <a:pt x="1044" y="5316"/>
                      <a:pt x="1090" y="5319"/>
                    </a:cubicBezTo>
                    <a:cubicBezTo>
                      <a:pt x="1055" y="5285"/>
                      <a:pt x="1020" y="5252"/>
                      <a:pt x="988" y="5214"/>
                    </a:cubicBezTo>
                    <a:lnTo>
                      <a:pt x="988" y="5213"/>
                    </a:lnTo>
                    <a:cubicBezTo>
                      <a:pt x="881" y="5100"/>
                      <a:pt x="781" y="4957"/>
                      <a:pt x="679" y="4777"/>
                    </a:cubicBezTo>
                    <a:cubicBezTo>
                      <a:pt x="663" y="4750"/>
                      <a:pt x="648" y="4721"/>
                      <a:pt x="634" y="4693"/>
                    </a:cubicBezTo>
                    <a:cubicBezTo>
                      <a:pt x="611" y="4656"/>
                      <a:pt x="592" y="4615"/>
                      <a:pt x="575" y="4576"/>
                    </a:cubicBezTo>
                    <a:cubicBezTo>
                      <a:pt x="466" y="4359"/>
                      <a:pt x="375" y="4128"/>
                      <a:pt x="306" y="3888"/>
                    </a:cubicBezTo>
                    <a:cubicBezTo>
                      <a:pt x="294" y="3852"/>
                      <a:pt x="283" y="3814"/>
                      <a:pt x="275" y="3777"/>
                    </a:cubicBezTo>
                    <a:cubicBezTo>
                      <a:pt x="182" y="3435"/>
                      <a:pt x="126" y="3076"/>
                      <a:pt x="109" y="2706"/>
                    </a:cubicBezTo>
                    <a:cubicBezTo>
                      <a:pt x="107" y="2675"/>
                      <a:pt x="107" y="2643"/>
                      <a:pt x="104" y="2610"/>
                    </a:cubicBezTo>
                    <a:cubicBezTo>
                      <a:pt x="101" y="2415"/>
                      <a:pt x="104" y="2216"/>
                      <a:pt x="123" y="2017"/>
                    </a:cubicBezTo>
                    <a:cubicBezTo>
                      <a:pt x="132" y="1903"/>
                      <a:pt x="143" y="1793"/>
                      <a:pt x="160" y="1689"/>
                    </a:cubicBezTo>
                    <a:cubicBezTo>
                      <a:pt x="166" y="1652"/>
                      <a:pt x="173" y="1618"/>
                      <a:pt x="180" y="1582"/>
                    </a:cubicBezTo>
                    <a:cubicBezTo>
                      <a:pt x="232" y="1281"/>
                      <a:pt x="315" y="1018"/>
                      <a:pt x="427" y="785"/>
                    </a:cubicBezTo>
                    <a:cubicBezTo>
                      <a:pt x="438" y="762"/>
                      <a:pt x="449" y="740"/>
                      <a:pt x="462" y="717"/>
                    </a:cubicBezTo>
                    <a:lnTo>
                      <a:pt x="464" y="717"/>
                    </a:lnTo>
                    <a:cubicBezTo>
                      <a:pt x="482" y="678"/>
                      <a:pt x="502" y="638"/>
                      <a:pt x="528" y="602"/>
                    </a:cubicBezTo>
                    <a:cubicBezTo>
                      <a:pt x="642" y="406"/>
                      <a:pt x="781" y="238"/>
                      <a:pt x="940" y="105"/>
                    </a:cubicBezTo>
                    <a:cubicBezTo>
                      <a:pt x="982" y="66"/>
                      <a:pt x="1028" y="32"/>
                      <a:pt x="10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2" name="Google Shape;1142;p42"/>
              <p:cNvSpPr/>
              <p:nvPr/>
            </p:nvSpPr>
            <p:spPr>
              <a:xfrm rot="719881">
                <a:off x="3258681" y="571500"/>
                <a:ext cx="130698" cy="359167"/>
              </a:xfrm>
              <a:custGeom>
                <a:avLst/>
                <a:gdLst/>
                <a:ahLst/>
                <a:cxnLst/>
                <a:rect l="l" t="t" r="r" b="b"/>
                <a:pathLst>
                  <a:path w="1892" h="5199" extrusionOk="0">
                    <a:moveTo>
                      <a:pt x="1356" y="1"/>
                    </a:moveTo>
                    <a:lnTo>
                      <a:pt x="1356" y="1"/>
                    </a:lnTo>
                    <a:cubicBezTo>
                      <a:pt x="1188" y="53"/>
                      <a:pt x="1024" y="121"/>
                      <a:pt x="871" y="204"/>
                    </a:cubicBezTo>
                    <a:lnTo>
                      <a:pt x="870" y="204"/>
                    </a:lnTo>
                    <a:cubicBezTo>
                      <a:pt x="769" y="291"/>
                      <a:pt x="676" y="387"/>
                      <a:pt x="593" y="494"/>
                    </a:cubicBezTo>
                    <a:cubicBezTo>
                      <a:pt x="569" y="522"/>
                      <a:pt x="547" y="553"/>
                      <a:pt x="524" y="584"/>
                    </a:cubicBezTo>
                    <a:cubicBezTo>
                      <a:pt x="420" y="730"/>
                      <a:pt x="331" y="888"/>
                      <a:pt x="258" y="1061"/>
                    </a:cubicBezTo>
                    <a:cubicBezTo>
                      <a:pt x="230" y="1123"/>
                      <a:pt x="205" y="1185"/>
                      <a:pt x="184" y="1250"/>
                    </a:cubicBezTo>
                    <a:lnTo>
                      <a:pt x="182" y="1253"/>
                    </a:lnTo>
                    <a:cubicBezTo>
                      <a:pt x="112" y="1449"/>
                      <a:pt x="62" y="1660"/>
                      <a:pt x="36" y="1879"/>
                    </a:cubicBezTo>
                    <a:cubicBezTo>
                      <a:pt x="28" y="1919"/>
                      <a:pt x="24" y="1960"/>
                      <a:pt x="20" y="2000"/>
                    </a:cubicBezTo>
                    <a:cubicBezTo>
                      <a:pt x="13" y="2075"/>
                      <a:pt x="6" y="2151"/>
                      <a:pt x="5" y="2228"/>
                    </a:cubicBezTo>
                    <a:cubicBezTo>
                      <a:pt x="0" y="2319"/>
                      <a:pt x="0" y="2410"/>
                      <a:pt x="6" y="2500"/>
                    </a:cubicBezTo>
                    <a:cubicBezTo>
                      <a:pt x="6" y="2533"/>
                      <a:pt x="8" y="2566"/>
                      <a:pt x="10" y="2597"/>
                    </a:cubicBezTo>
                    <a:cubicBezTo>
                      <a:pt x="22" y="2780"/>
                      <a:pt x="49" y="2963"/>
                      <a:pt x="87" y="3140"/>
                    </a:cubicBezTo>
                    <a:cubicBezTo>
                      <a:pt x="97" y="3187"/>
                      <a:pt x="109" y="3232"/>
                      <a:pt x="123" y="3279"/>
                    </a:cubicBezTo>
                    <a:cubicBezTo>
                      <a:pt x="180" y="3501"/>
                      <a:pt x="261" y="3718"/>
                      <a:pt x="362" y="3918"/>
                    </a:cubicBezTo>
                    <a:cubicBezTo>
                      <a:pt x="396" y="3985"/>
                      <a:pt x="433" y="4053"/>
                      <a:pt x="472" y="4117"/>
                    </a:cubicBezTo>
                    <a:cubicBezTo>
                      <a:pt x="472" y="4119"/>
                      <a:pt x="474" y="4119"/>
                      <a:pt x="474" y="4119"/>
                    </a:cubicBezTo>
                    <a:lnTo>
                      <a:pt x="474" y="4121"/>
                    </a:lnTo>
                    <a:cubicBezTo>
                      <a:pt x="673" y="4449"/>
                      <a:pt x="934" y="4734"/>
                      <a:pt x="1232" y="4951"/>
                    </a:cubicBezTo>
                    <a:lnTo>
                      <a:pt x="1233" y="4951"/>
                    </a:lnTo>
                    <a:cubicBezTo>
                      <a:pt x="1328" y="5021"/>
                      <a:pt x="1426" y="5085"/>
                      <a:pt x="1529" y="5141"/>
                    </a:cubicBezTo>
                    <a:cubicBezTo>
                      <a:pt x="1529" y="5141"/>
                      <a:pt x="1530" y="5142"/>
                      <a:pt x="1531" y="5142"/>
                    </a:cubicBezTo>
                    <a:cubicBezTo>
                      <a:pt x="1531" y="5142"/>
                      <a:pt x="1532" y="5141"/>
                      <a:pt x="1532" y="5141"/>
                    </a:cubicBezTo>
                    <a:cubicBezTo>
                      <a:pt x="1647" y="5170"/>
                      <a:pt x="1762" y="5187"/>
                      <a:pt x="1881" y="5198"/>
                    </a:cubicBezTo>
                    <a:lnTo>
                      <a:pt x="1892" y="5198"/>
                    </a:lnTo>
                    <a:cubicBezTo>
                      <a:pt x="1886" y="5197"/>
                      <a:pt x="1880" y="5195"/>
                      <a:pt x="1876" y="5193"/>
                    </a:cubicBezTo>
                    <a:cubicBezTo>
                      <a:pt x="1774" y="5155"/>
                      <a:pt x="1673" y="5108"/>
                      <a:pt x="1577" y="5054"/>
                    </a:cubicBezTo>
                    <a:lnTo>
                      <a:pt x="1575" y="5054"/>
                    </a:lnTo>
                    <a:cubicBezTo>
                      <a:pt x="1225" y="4863"/>
                      <a:pt x="910" y="4580"/>
                      <a:pt x="671" y="4237"/>
                    </a:cubicBezTo>
                    <a:cubicBezTo>
                      <a:pt x="668" y="4237"/>
                      <a:pt x="668" y="4235"/>
                      <a:pt x="667" y="4235"/>
                    </a:cubicBezTo>
                    <a:cubicBezTo>
                      <a:pt x="631" y="4181"/>
                      <a:pt x="594" y="4127"/>
                      <a:pt x="559" y="4069"/>
                    </a:cubicBezTo>
                    <a:cubicBezTo>
                      <a:pt x="555" y="4061"/>
                      <a:pt x="549" y="4053"/>
                      <a:pt x="547" y="4046"/>
                    </a:cubicBezTo>
                    <a:cubicBezTo>
                      <a:pt x="547" y="4046"/>
                      <a:pt x="545" y="4046"/>
                      <a:pt x="545" y="4044"/>
                    </a:cubicBezTo>
                    <a:cubicBezTo>
                      <a:pt x="418" y="3831"/>
                      <a:pt x="319" y="3600"/>
                      <a:pt x="247" y="3354"/>
                    </a:cubicBezTo>
                    <a:cubicBezTo>
                      <a:pt x="232" y="3309"/>
                      <a:pt x="219" y="3263"/>
                      <a:pt x="210" y="3216"/>
                    </a:cubicBezTo>
                    <a:cubicBezTo>
                      <a:pt x="157" y="3016"/>
                      <a:pt x="124" y="2808"/>
                      <a:pt x="111" y="2597"/>
                    </a:cubicBezTo>
                    <a:cubicBezTo>
                      <a:pt x="107" y="2566"/>
                      <a:pt x="105" y="2533"/>
                      <a:pt x="107" y="2500"/>
                    </a:cubicBezTo>
                    <a:cubicBezTo>
                      <a:pt x="101" y="2412"/>
                      <a:pt x="99" y="2323"/>
                      <a:pt x="103" y="2232"/>
                    </a:cubicBezTo>
                    <a:cubicBezTo>
                      <a:pt x="107" y="2134"/>
                      <a:pt x="115" y="2036"/>
                      <a:pt x="126" y="1943"/>
                    </a:cubicBezTo>
                    <a:lnTo>
                      <a:pt x="128" y="1943"/>
                    </a:lnTo>
                    <a:cubicBezTo>
                      <a:pt x="129" y="1901"/>
                      <a:pt x="135" y="1865"/>
                      <a:pt x="142" y="1826"/>
                    </a:cubicBezTo>
                    <a:lnTo>
                      <a:pt x="143" y="1825"/>
                    </a:lnTo>
                    <a:cubicBezTo>
                      <a:pt x="180" y="1578"/>
                      <a:pt x="246" y="1343"/>
                      <a:pt x="337" y="1127"/>
                    </a:cubicBezTo>
                    <a:lnTo>
                      <a:pt x="339" y="1126"/>
                    </a:lnTo>
                    <a:cubicBezTo>
                      <a:pt x="363" y="1061"/>
                      <a:pt x="390" y="1002"/>
                      <a:pt x="424" y="941"/>
                    </a:cubicBezTo>
                    <a:cubicBezTo>
                      <a:pt x="424" y="940"/>
                      <a:pt x="425" y="940"/>
                      <a:pt x="425" y="940"/>
                    </a:cubicBezTo>
                    <a:cubicBezTo>
                      <a:pt x="475" y="834"/>
                      <a:pt x="537" y="735"/>
                      <a:pt x="603" y="643"/>
                    </a:cubicBezTo>
                    <a:cubicBezTo>
                      <a:pt x="702" y="505"/>
                      <a:pt x="815" y="382"/>
                      <a:pt x="939" y="275"/>
                    </a:cubicBezTo>
                    <a:cubicBezTo>
                      <a:pt x="939" y="275"/>
                      <a:pt x="941" y="273"/>
                      <a:pt x="943" y="272"/>
                    </a:cubicBezTo>
                    <a:cubicBezTo>
                      <a:pt x="1070" y="163"/>
                      <a:pt x="1210" y="70"/>
                      <a:pt x="13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3" name="Google Shape;1143;p42"/>
              <p:cNvSpPr/>
              <p:nvPr/>
            </p:nvSpPr>
            <p:spPr>
              <a:xfrm rot="719881">
                <a:off x="3409858" y="592813"/>
                <a:ext cx="90632" cy="366352"/>
              </a:xfrm>
              <a:custGeom>
                <a:avLst/>
                <a:gdLst/>
                <a:ahLst/>
                <a:cxnLst/>
                <a:rect l="l" t="t" r="r" b="b"/>
                <a:pathLst>
                  <a:path w="1312" h="5303" extrusionOk="0">
                    <a:moveTo>
                      <a:pt x="219" y="1"/>
                    </a:moveTo>
                    <a:lnTo>
                      <a:pt x="219" y="1"/>
                    </a:lnTo>
                    <a:cubicBezTo>
                      <a:pt x="269" y="32"/>
                      <a:pt x="320" y="72"/>
                      <a:pt x="369" y="120"/>
                    </a:cubicBezTo>
                    <a:cubicBezTo>
                      <a:pt x="445" y="193"/>
                      <a:pt x="518" y="288"/>
                      <a:pt x="592" y="400"/>
                    </a:cubicBezTo>
                    <a:cubicBezTo>
                      <a:pt x="618" y="443"/>
                      <a:pt x="646" y="487"/>
                      <a:pt x="672" y="532"/>
                    </a:cubicBezTo>
                    <a:cubicBezTo>
                      <a:pt x="694" y="571"/>
                      <a:pt x="715" y="608"/>
                      <a:pt x="736" y="647"/>
                    </a:cubicBezTo>
                    <a:cubicBezTo>
                      <a:pt x="885" y="923"/>
                      <a:pt x="1001" y="1220"/>
                      <a:pt x="1078" y="1524"/>
                    </a:cubicBezTo>
                    <a:lnTo>
                      <a:pt x="1080" y="1524"/>
                    </a:lnTo>
                    <a:cubicBezTo>
                      <a:pt x="1090" y="1559"/>
                      <a:pt x="1098" y="1594"/>
                      <a:pt x="1105" y="1630"/>
                    </a:cubicBezTo>
                    <a:cubicBezTo>
                      <a:pt x="1179" y="1947"/>
                      <a:pt x="1214" y="2272"/>
                      <a:pt x="1206" y="2594"/>
                    </a:cubicBezTo>
                    <a:cubicBezTo>
                      <a:pt x="1206" y="2627"/>
                      <a:pt x="1206" y="2658"/>
                      <a:pt x="1204" y="2691"/>
                    </a:cubicBezTo>
                    <a:cubicBezTo>
                      <a:pt x="1200" y="2767"/>
                      <a:pt x="1196" y="2843"/>
                      <a:pt x="1186" y="2919"/>
                    </a:cubicBezTo>
                    <a:cubicBezTo>
                      <a:pt x="1155" y="3206"/>
                      <a:pt x="1080" y="3504"/>
                      <a:pt x="972" y="3794"/>
                    </a:cubicBezTo>
                    <a:cubicBezTo>
                      <a:pt x="961" y="3832"/>
                      <a:pt x="945" y="3871"/>
                      <a:pt x="930" y="3908"/>
                    </a:cubicBezTo>
                    <a:lnTo>
                      <a:pt x="927" y="3908"/>
                    </a:lnTo>
                    <a:cubicBezTo>
                      <a:pt x="829" y="4157"/>
                      <a:pt x="703" y="4401"/>
                      <a:pt x="560" y="4623"/>
                    </a:cubicBezTo>
                    <a:lnTo>
                      <a:pt x="559" y="4623"/>
                    </a:lnTo>
                    <a:cubicBezTo>
                      <a:pt x="537" y="4661"/>
                      <a:pt x="512" y="4697"/>
                      <a:pt x="485" y="4735"/>
                    </a:cubicBezTo>
                    <a:cubicBezTo>
                      <a:pt x="369" y="4904"/>
                      <a:pt x="244" y="5059"/>
                      <a:pt x="107" y="5198"/>
                    </a:cubicBezTo>
                    <a:cubicBezTo>
                      <a:pt x="74" y="5235"/>
                      <a:pt x="37" y="5269"/>
                      <a:pt x="1" y="5303"/>
                    </a:cubicBezTo>
                    <a:cubicBezTo>
                      <a:pt x="52" y="5300"/>
                      <a:pt x="102" y="5298"/>
                      <a:pt x="155" y="5292"/>
                    </a:cubicBezTo>
                    <a:cubicBezTo>
                      <a:pt x="192" y="5258"/>
                      <a:pt x="226" y="5221"/>
                      <a:pt x="261" y="5182"/>
                    </a:cubicBezTo>
                    <a:cubicBezTo>
                      <a:pt x="391" y="5039"/>
                      <a:pt x="510" y="4883"/>
                      <a:pt x="621" y="4713"/>
                    </a:cubicBezTo>
                    <a:cubicBezTo>
                      <a:pt x="645" y="4677"/>
                      <a:pt x="670" y="4635"/>
                      <a:pt x="694" y="4598"/>
                    </a:cubicBezTo>
                    <a:cubicBezTo>
                      <a:pt x="832" y="4371"/>
                      <a:pt x="953" y="4129"/>
                      <a:pt x="1045" y="3879"/>
                    </a:cubicBezTo>
                    <a:lnTo>
                      <a:pt x="1048" y="3879"/>
                    </a:lnTo>
                    <a:cubicBezTo>
                      <a:pt x="1062" y="3840"/>
                      <a:pt x="1076" y="3801"/>
                      <a:pt x="1088" y="3763"/>
                    </a:cubicBezTo>
                    <a:cubicBezTo>
                      <a:pt x="1186" y="3487"/>
                      <a:pt x="1254" y="3205"/>
                      <a:pt x="1284" y="2930"/>
                    </a:cubicBezTo>
                    <a:cubicBezTo>
                      <a:pt x="1294" y="2851"/>
                      <a:pt x="1300" y="2770"/>
                      <a:pt x="1302" y="2691"/>
                    </a:cubicBezTo>
                    <a:cubicBezTo>
                      <a:pt x="1304" y="2658"/>
                      <a:pt x="1304" y="2625"/>
                      <a:pt x="1304" y="2594"/>
                    </a:cubicBezTo>
                    <a:lnTo>
                      <a:pt x="1304" y="2595"/>
                    </a:lnTo>
                    <a:cubicBezTo>
                      <a:pt x="1312" y="2279"/>
                      <a:pt x="1281" y="1963"/>
                      <a:pt x="1211" y="1654"/>
                    </a:cubicBezTo>
                    <a:cubicBezTo>
                      <a:pt x="1204" y="1619"/>
                      <a:pt x="1196" y="1582"/>
                      <a:pt x="1186" y="1548"/>
                    </a:cubicBezTo>
                    <a:cubicBezTo>
                      <a:pt x="1112" y="1245"/>
                      <a:pt x="1003" y="948"/>
                      <a:pt x="860" y="673"/>
                    </a:cubicBezTo>
                    <a:cubicBezTo>
                      <a:pt x="840" y="634"/>
                      <a:pt x="820" y="596"/>
                      <a:pt x="798" y="557"/>
                    </a:cubicBezTo>
                    <a:cubicBezTo>
                      <a:pt x="759" y="485"/>
                      <a:pt x="719" y="416"/>
                      <a:pt x="675" y="349"/>
                    </a:cubicBezTo>
                    <a:cubicBezTo>
                      <a:pt x="630" y="277"/>
                      <a:pt x="584" y="213"/>
                      <a:pt x="536" y="156"/>
                    </a:cubicBezTo>
                    <a:cubicBezTo>
                      <a:pt x="499" y="111"/>
                      <a:pt x="461" y="68"/>
                      <a:pt x="422" y="32"/>
                    </a:cubicBezTo>
                    <a:cubicBezTo>
                      <a:pt x="354" y="18"/>
                      <a:pt x="289" y="7"/>
                      <a:pt x="2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4" name="Google Shape;1144;p42"/>
              <p:cNvSpPr/>
              <p:nvPr/>
            </p:nvSpPr>
            <p:spPr>
              <a:xfrm rot="719881">
                <a:off x="3427957" y="602286"/>
                <a:ext cx="123375" cy="362622"/>
              </a:xfrm>
              <a:custGeom>
                <a:avLst/>
                <a:gdLst/>
                <a:ahLst/>
                <a:cxnLst/>
                <a:rect l="l" t="t" r="r" b="b"/>
                <a:pathLst>
                  <a:path w="1786" h="5249" extrusionOk="0">
                    <a:moveTo>
                      <a:pt x="151" y="1"/>
                    </a:moveTo>
                    <a:lnTo>
                      <a:pt x="151" y="1"/>
                    </a:lnTo>
                    <a:cubicBezTo>
                      <a:pt x="219" y="21"/>
                      <a:pt x="290" y="52"/>
                      <a:pt x="365" y="89"/>
                    </a:cubicBezTo>
                    <a:cubicBezTo>
                      <a:pt x="452" y="133"/>
                      <a:pt x="539" y="186"/>
                      <a:pt x="620" y="246"/>
                    </a:cubicBezTo>
                    <a:lnTo>
                      <a:pt x="621" y="246"/>
                    </a:lnTo>
                    <a:cubicBezTo>
                      <a:pt x="801" y="374"/>
                      <a:pt x="966" y="529"/>
                      <a:pt x="1109" y="709"/>
                    </a:cubicBezTo>
                    <a:lnTo>
                      <a:pt x="1111" y="711"/>
                    </a:lnTo>
                    <a:cubicBezTo>
                      <a:pt x="1154" y="765"/>
                      <a:pt x="1194" y="820"/>
                      <a:pt x="1230" y="877"/>
                    </a:cubicBezTo>
                    <a:cubicBezTo>
                      <a:pt x="1381" y="1102"/>
                      <a:pt x="1499" y="1352"/>
                      <a:pt x="1575" y="1623"/>
                    </a:cubicBezTo>
                    <a:cubicBezTo>
                      <a:pt x="1587" y="1671"/>
                      <a:pt x="1600" y="1720"/>
                      <a:pt x="1609" y="1770"/>
                    </a:cubicBezTo>
                    <a:cubicBezTo>
                      <a:pt x="1620" y="1810"/>
                      <a:pt x="1628" y="1853"/>
                      <a:pt x="1634" y="1896"/>
                    </a:cubicBezTo>
                    <a:cubicBezTo>
                      <a:pt x="1675" y="2112"/>
                      <a:pt x="1688" y="2336"/>
                      <a:pt x="1676" y="2564"/>
                    </a:cubicBezTo>
                    <a:cubicBezTo>
                      <a:pt x="1676" y="2595"/>
                      <a:pt x="1673" y="2627"/>
                      <a:pt x="1671" y="2660"/>
                    </a:cubicBezTo>
                    <a:cubicBezTo>
                      <a:pt x="1650" y="2930"/>
                      <a:pt x="1595" y="3203"/>
                      <a:pt x="1505" y="3468"/>
                    </a:cubicBezTo>
                    <a:cubicBezTo>
                      <a:pt x="1490" y="3514"/>
                      <a:pt x="1474" y="3559"/>
                      <a:pt x="1457" y="3603"/>
                    </a:cubicBezTo>
                    <a:cubicBezTo>
                      <a:pt x="1451" y="3617"/>
                      <a:pt x="1446" y="3629"/>
                      <a:pt x="1441" y="3643"/>
                    </a:cubicBezTo>
                    <a:cubicBezTo>
                      <a:pt x="1337" y="3901"/>
                      <a:pt x="1202" y="4140"/>
                      <a:pt x="1039" y="4358"/>
                    </a:cubicBezTo>
                    <a:cubicBezTo>
                      <a:pt x="999" y="4416"/>
                      <a:pt x="954" y="4472"/>
                      <a:pt x="909" y="4524"/>
                    </a:cubicBezTo>
                    <a:cubicBezTo>
                      <a:pt x="719" y="4750"/>
                      <a:pt x="500" y="4943"/>
                      <a:pt x="263" y="5098"/>
                    </a:cubicBezTo>
                    <a:lnTo>
                      <a:pt x="261" y="5098"/>
                    </a:lnTo>
                    <a:cubicBezTo>
                      <a:pt x="179" y="5154"/>
                      <a:pt x="89" y="5204"/>
                      <a:pt x="0" y="5249"/>
                    </a:cubicBezTo>
                    <a:cubicBezTo>
                      <a:pt x="106" y="5233"/>
                      <a:pt x="211" y="5213"/>
                      <a:pt x="311" y="5185"/>
                    </a:cubicBezTo>
                    <a:lnTo>
                      <a:pt x="314" y="5185"/>
                    </a:lnTo>
                    <a:cubicBezTo>
                      <a:pt x="402" y="5129"/>
                      <a:pt x="488" y="5064"/>
                      <a:pt x="570" y="4997"/>
                    </a:cubicBezTo>
                    <a:lnTo>
                      <a:pt x="572" y="4997"/>
                    </a:lnTo>
                    <a:cubicBezTo>
                      <a:pt x="771" y="4834"/>
                      <a:pt x="952" y="4646"/>
                      <a:pt x="1111" y="4433"/>
                    </a:cubicBezTo>
                    <a:cubicBezTo>
                      <a:pt x="1113" y="4433"/>
                      <a:pt x="1113" y="4432"/>
                      <a:pt x="1115" y="4432"/>
                    </a:cubicBezTo>
                    <a:cubicBezTo>
                      <a:pt x="1156" y="4373"/>
                      <a:pt x="1198" y="4314"/>
                      <a:pt x="1238" y="4252"/>
                    </a:cubicBezTo>
                    <a:lnTo>
                      <a:pt x="1238" y="4250"/>
                    </a:lnTo>
                    <a:cubicBezTo>
                      <a:pt x="1238" y="4250"/>
                      <a:pt x="1240" y="4250"/>
                      <a:pt x="1240" y="4247"/>
                    </a:cubicBezTo>
                    <a:cubicBezTo>
                      <a:pt x="1353" y="4072"/>
                      <a:pt x="1451" y="3881"/>
                      <a:pt x="1532" y="3680"/>
                    </a:cubicBezTo>
                    <a:cubicBezTo>
                      <a:pt x="1552" y="3634"/>
                      <a:pt x="1569" y="3585"/>
                      <a:pt x="1584" y="3539"/>
                    </a:cubicBezTo>
                    <a:cubicBezTo>
                      <a:pt x="1601" y="3494"/>
                      <a:pt x="1615" y="3450"/>
                      <a:pt x="1628" y="3404"/>
                    </a:cubicBezTo>
                    <a:cubicBezTo>
                      <a:pt x="1704" y="3158"/>
                      <a:pt x="1752" y="2910"/>
                      <a:pt x="1769" y="2660"/>
                    </a:cubicBezTo>
                    <a:cubicBezTo>
                      <a:pt x="1774" y="2627"/>
                      <a:pt x="1775" y="2596"/>
                      <a:pt x="1775" y="2563"/>
                    </a:cubicBezTo>
                    <a:cubicBezTo>
                      <a:pt x="1785" y="2360"/>
                      <a:pt x="1775" y="2160"/>
                      <a:pt x="1746" y="1963"/>
                    </a:cubicBezTo>
                    <a:cubicBezTo>
                      <a:pt x="1746" y="1963"/>
                      <a:pt x="1744" y="1963"/>
                      <a:pt x="1744" y="1961"/>
                    </a:cubicBezTo>
                    <a:cubicBezTo>
                      <a:pt x="1741" y="1916"/>
                      <a:pt x="1733" y="1874"/>
                      <a:pt x="1723" y="1832"/>
                    </a:cubicBezTo>
                    <a:cubicBezTo>
                      <a:pt x="1707" y="1752"/>
                      <a:pt x="1690" y="1675"/>
                      <a:pt x="1668" y="1597"/>
                    </a:cubicBezTo>
                    <a:cubicBezTo>
                      <a:pt x="1609" y="1381"/>
                      <a:pt x="1522" y="1175"/>
                      <a:pt x="1413" y="984"/>
                    </a:cubicBezTo>
                    <a:cubicBezTo>
                      <a:pt x="1413" y="981"/>
                      <a:pt x="1412" y="981"/>
                      <a:pt x="1412" y="981"/>
                    </a:cubicBezTo>
                    <a:cubicBezTo>
                      <a:pt x="1377" y="920"/>
                      <a:pt x="1340" y="861"/>
                      <a:pt x="1303" y="804"/>
                    </a:cubicBezTo>
                    <a:cubicBezTo>
                      <a:pt x="1302" y="804"/>
                      <a:pt x="1302" y="802"/>
                      <a:pt x="1300" y="802"/>
                    </a:cubicBezTo>
                    <a:cubicBezTo>
                      <a:pt x="1215" y="677"/>
                      <a:pt x="1118" y="559"/>
                      <a:pt x="1016" y="453"/>
                    </a:cubicBezTo>
                    <a:cubicBezTo>
                      <a:pt x="915" y="349"/>
                      <a:pt x="808" y="256"/>
                      <a:pt x="693" y="172"/>
                    </a:cubicBezTo>
                    <a:cubicBezTo>
                      <a:pt x="691" y="172"/>
                      <a:pt x="690" y="170"/>
                      <a:pt x="688" y="170"/>
                    </a:cubicBezTo>
                    <a:cubicBezTo>
                      <a:pt x="517" y="96"/>
                      <a:pt x="338" y="37"/>
                      <a:pt x="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5" name="Google Shape;1145;p42"/>
              <p:cNvSpPr/>
              <p:nvPr/>
            </p:nvSpPr>
            <p:spPr>
              <a:xfrm rot="719881">
                <a:off x="3230530" y="681859"/>
                <a:ext cx="367431" cy="75371"/>
              </a:xfrm>
              <a:custGeom>
                <a:avLst/>
                <a:gdLst/>
                <a:ahLst/>
                <a:cxnLst/>
                <a:rect l="l" t="t" r="r" b="b"/>
                <a:pathLst>
                  <a:path w="5319" h="1091" extrusionOk="0">
                    <a:moveTo>
                      <a:pt x="2834" y="0"/>
                    </a:moveTo>
                    <a:cubicBezTo>
                      <a:pt x="2798" y="0"/>
                      <a:pt x="2763" y="1"/>
                      <a:pt x="2727" y="1"/>
                    </a:cubicBezTo>
                    <a:cubicBezTo>
                      <a:pt x="2695" y="1"/>
                      <a:pt x="2664" y="4"/>
                      <a:pt x="2631" y="4"/>
                    </a:cubicBezTo>
                    <a:cubicBezTo>
                      <a:pt x="2297" y="17"/>
                      <a:pt x="1968" y="61"/>
                      <a:pt x="1654" y="136"/>
                    </a:cubicBezTo>
                    <a:cubicBezTo>
                      <a:pt x="1619" y="144"/>
                      <a:pt x="1583" y="153"/>
                      <a:pt x="1547" y="164"/>
                    </a:cubicBezTo>
                    <a:cubicBezTo>
                      <a:pt x="1241" y="243"/>
                      <a:pt x="947" y="351"/>
                      <a:pt x="674" y="488"/>
                    </a:cubicBezTo>
                    <a:lnTo>
                      <a:pt x="673" y="490"/>
                    </a:lnTo>
                    <a:cubicBezTo>
                      <a:pt x="635" y="506"/>
                      <a:pt x="601" y="523"/>
                      <a:pt x="567" y="543"/>
                    </a:cubicBezTo>
                    <a:cubicBezTo>
                      <a:pt x="537" y="557"/>
                      <a:pt x="508" y="573"/>
                      <a:pt x="481" y="588"/>
                    </a:cubicBezTo>
                    <a:cubicBezTo>
                      <a:pt x="342" y="667"/>
                      <a:pt x="224" y="745"/>
                      <a:pt x="123" y="826"/>
                    </a:cubicBezTo>
                    <a:cubicBezTo>
                      <a:pt x="81" y="857"/>
                      <a:pt x="45" y="890"/>
                      <a:pt x="12" y="921"/>
                    </a:cubicBezTo>
                    <a:cubicBezTo>
                      <a:pt x="6" y="971"/>
                      <a:pt x="2" y="1023"/>
                      <a:pt x="0" y="1074"/>
                    </a:cubicBezTo>
                    <a:cubicBezTo>
                      <a:pt x="31" y="1039"/>
                      <a:pt x="67" y="1004"/>
                      <a:pt x="104" y="971"/>
                    </a:cubicBezTo>
                    <a:cubicBezTo>
                      <a:pt x="216" y="869"/>
                      <a:pt x="356" y="773"/>
                      <a:pt x="530" y="675"/>
                    </a:cubicBezTo>
                    <a:cubicBezTo>
                      <a:pt x="537" y="672"/>
                      <a:pt x="544" y="668"/>
                      <a:pt x="551" y="664"/>
                    </a:cubicBezTo>
                    <a:cubicBezTo>
                      <a:pt x="586" y="644"/>
                      <a:pt x="620" y="625"/>
                      <a:pt x="657" y="607"/>
                    </a:cubicBezTo>
                    <a:lnTo>
                      <a:pt x="659" y="607"/>
                    </a:lnTo>
                    <a:cubicBezTo>
                      <a:pt x="929" y="465"/>
                      <a:pt x="1224" y="351"/>
                      <a:pt x="1530" y="270"/>
                    </a:cubicBezTo>
                    <a:cubicBezTo>
                      <a:pt x="1565" y="260"/>
                      <a:pt x="1600" y="251"/>
                      <a:pt x="1634" y="243"/>
                    </a:cubicBezTo>
                    <a:cubicBezTo>
                      <a:pt x="1955" y="164"/>
                      <a:pt x="2289" y="116"/>
                      <a:pt x="2631" y="102"/>
                    </a:cubicBezTo>
                    <a:cubicBezTo>
                      <a:pt x="2662" y="102"/>
                      <a:pt x="2695" y="100"/>
                      <a:pt x="2728" y="100"/>
                    </a:cubicBezTo>
                    <a:cubicBezTo>
                      <a:pt x="2763" y="99"/>
                      <a:pt x="2798" y="99"/>
                      <a:pt x="2833" y="99"/>
                    </a:cubicBezTo>
                    <a:cubicBezTo>
                      <a:pt x="2984" y="99"/>
                      <a:pt x="3136" y="105"/>
                      <a:pt x="3290" y="117"/>
                    </a:cubicBezTo>
                    <a:cubicBezTo>
                      <a:pt x="3493" y="135"/>
                      <a:pt x="3682" y="161"/>
                      <a:pt x="3858" y="200"/>
                    </a:cubicBezTo>
                    <a:cubicBezTo>
                      <a:pt x="3894" y="208"/>
                      <a:pt x="3929" y="216"/>
                      <a:pt x="3964" y="223"/>
                    </a:cubicBezTo>
                    <a:cubicBezTo>
                      <a:pt x="4167" y="276"/>
                      <a:pt x="4352" y="341"/>
                      <a:pt x="4523" y="422"/>
                    </a:cubicBezTo>
                    <a:cubicBezTo>
                      <a:pt x="4571" y="445"/>
                      <a:pt x="4617" y="469"/>
                      <a:pt x="4661" y="496"/>
                    </a:cubicBezTo>
                    <a:cubicBezTo>
                      <a:pt x="4700" y="517"/>
                      <a:pt x="4734" y="540"/>
                      <a:pt x="4771" y="562"/>
                    </a:cubicBezTo>
                    <a:cubicBezTo>
                      <a:pt x="4771" y="563"/>
                      <a:pt x="4773" y="563"/>
                      <a:pt x="4773" y="563"/>
                    </a:cubicBezTo>
                    <a:cubicBezTo>
                      <a:pt x="4945" y="674"/>
                      <a:pt x="5094" y="803"/>
                      <a:pt x="5212" y="948"/>
                    </a:cubicBezTo>
                    <a:lnTo>
                      <a:pt x="5212" y="950"/>
                    </a:lnTo>
                    <a:cubicBezTo>
                      <a:pt x="5254" y="996"/>
                      <a:pt x="5289" y="1043"/>
                      <a:pt x="5318" y="1091"/>
                    </a:cubicBezTo>
                    <a:cubicBezTo>
                      <a:pt x="5316" y="1028"/>
                      <a:pt x="5310" y="964"/>
                      <a:pt x="5303" y="902"/>
                    </a:cubicBezTo>
                    <a:lnTo>
                      <a:pt x="5302" y="902"/>
                    </a:lnTo>
                    <a:cubicBezTo>
                      <a:pt x="5268" y="857"/>
                      <a:pt x="5231" y="815"/>
                      <a:pt x="5186" y="774"/>
                    </a:cubicBezTo>
                    <a:cubicBezTo>
                      <a:pt x="5065" y="644"/>
                      <a:pt x="4916" y="531"/>
                      <a:pt x="4750" y="433"/>
                    </a:cubicBezTo>
                    <a:cubicBezTo>
                      <a:pt x="4714" y="409"/>
                      <a:pt x="4675" y="388"/>
                      <a:pt x="4636" y="371"/>
                    </a:cubicBezTo>
                    <a:cubicBezTo>
                      <a:pt x="4613" y="357"/>
                      <a:pt x="4590" y="346"/>
                      <a:pt x="4566" y="333"/>
                    </a:cubicBezTo>
                    <a:cubicBezTo>
                      <a:pt x="4377" y="243"/>
                      <a:pt x="4169" y="169"/>
                      <a:pt x="3939" y="117"/>
                    </a:cubicBezTo>
                    <a:cubicBezTo>
                      <a:pt x="3904" y="108"/>
                      <a:pt x="3869" y="100"/>
                      <a:pt x="3833" y="94"/>
                    </a:cubicBezTo>
                    <a:lnTo>
                      <a:pt x="3830" y="94"/>
                    </a:lnTo>
                    <a:cubicBezTo>
                      <a:pt x="3664" y="60"/>
                      <a:pt x="3488" y="34"/>
                      <a:pt x="3299" y="18"/>
                    </a:cubicBezTo>
                    <a:cubicBezTo>
                      <a:pt x="3144" y="6"/>
                      <a:pt x="2989" y="0"/>
                      <a:pt x="28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6" name="Google Shape;1146;p42"/>
              <p:cNvSpPr/>
              <p:nvPr/>
            </p:nvSpPr>
            <p:spPr>
              <a:xfrm rot="719881">
                <a:off x="3239639" y="616691"/>
                <a:ext cx="358520" cy="127667"/>
              </a:xfrm>
              <a:custGeom>
                <a:avLst/>
                <a:gdLst/>
                <a:ahLst/>
                <a:cxnLst/>
                <a:rect l="l" t="t" r="r" b="b"/>
                <a:pathLst>
                  <a:path w="5190" h="1848" extrusionOk="0">
                    <a:moveTo>
                      <a:pt x="2848" y="1"/>
                    </a:moveTo>
                    <a:cubicBezTo>
                      <a:pt x="2804" y="1"/>
                      <a:pt x="2760" y="1"/>
                      <a:pt x="2715" y="3"/>
                    </a:cubicBezTo>
                    <a:cubicBezTo>
                      <a:pt x="2682" y="3"/>
                      <a:pt x="2649" y="3"/>
                      <a:pt x="2618" y="8"/>
                    </a:cubicBezTo>
                    <a:cubicBezTo>
                      <a:pt x="2404" y="19"/>
                      <a:pt x="2194" y="50"/>
                      <a:pt x="1989" y="101"/>
                    </a:cubicBezTo>
                    <a:cubicBezTo>
                      <a:pt x="1943" y="110"/>
                      <a:pt x="1898" y="121"/>
                      <a:pt x="1854" y="135"/>
                    </a:cubicBezTo>
                    <a:cubicBezTo>
                      <a:pt x="1572" y="213"/>
                      <a:pt x="1305" y="326"/>
                      <a:pt x="1064" y="471"/>
                    </a:cubicBezTo>
                    <a:cubicBezTo>
                      <a:pt x="1023" y="497"/>
                      <a:pt x="983" y="522"/>
                      <a:pt x="944" y="548"/>
                    </a:cubicBezTo>
                    <a:cubicBezTo>
                      <a:pt x="944" y="548"/>
                      <a:pt x="942" y="548"/>
                      <a:pt x="942" y="550"/>
                    </a:cubicBezTo>
                    <a:cubicBezTo>
                      <a:pt x="884" y="587"/>
                      <a:pt x="829" y="628"/>
                      <a:pt x="776" y="670"/>
                    </a:cubicBezTo>
                    <a:cubicBezTo>
                      <a:pt x="588" y="817"/>
                      <a:pt x="421" y="985"/>
                      <a:pt x="279" y="1168"/>
                    </a:cubicBezTo>
                    <a:cubicBezTo>
                      <a:pt x="205" y="1266"/>
                      <a:pt x="137" y="1365"/>
                      <a:pt x="75" y="1468"/>
                    </a:cubicBezTo>
                    <a:cubicBezTo>
                      <a:pt x="42" y="1592"/>
                      <a:pt x="17" y="1719"/>
                      <a:pt x="1" y="1848"/>
                    </a:cubicBezTo>
                    <a:cubicBezTo>
                      <a:pt x="46" y="1737"/>
                      <a:pt x="98" y="1628"/>
                      <a:pt x="160" y="1522"/>
                    </a:cubicBezTo>
                    <a:cubicBezTo>
                      <a:pt x="298" y="1280"/>
                      <a:pt x="483" y="1056"/>
                      <a:pt x="700" y="862"/>
                    </a:cubicBezTo>
                    <a:lnTo>
                      <a:pt x="702" y="859"/>
                    </a:lnTo>
                    <a:cubicBezTo>
                      <a:pt x="750" y="817"/>
                      <a:pt x="803" y="775"/>
                      <a:pt x="856" y="736"/>
                    </a:cubicBezTo>
                    <a:lnTo>
                      <a:pt x="857" y="735"/>
                    </a:lnTo>
                    <a:cubicBezTo>
                      <a:pt x="940" y="670"/>
                      <a:pt x="1025" y="611"/>
                      <a:pt x="1116" y="556"/>
                    </a:cubicBezTo>
                    <a:cubicBezTo>
                      <a:pt x="1325" y="431"/>
                      <a:pt x="1553" y="328"/>
                      <a:pt x="1792" y="257"/>
                    </a:cubicBezTo>
                    <a:cubicBezTo>
                      <a:pt x="1836" y="240"/>
                      <a:pt x="1879" y="229"/>
                      <a:pt x="1923" y="216"/>
                    </a:cubicBezTo>
                    <a:lnTo>
                      <a:pt x="1925" y="216"/>
                    </a:lnTo>
                    <a:cubicBezTo>
                      <a:pt x="2148" y="157"/>
                      <a:pt x="2381" y="118"/>
                      <a:pt x="2618" y="105"/>
                    </a:cubicBezTo>
                    <a:cubicBezTo>
                      <a:pt x="2640" y="104"/>
                      <a:pt x="2663" y="102"/>
                      <a:pt x="2686" y="102"/>
                    </a:cubicBezTo>
                    <a:cubicBezTo>
                      <a:pt x="2696" y="102"/>
                      <a:pt x="2706" y="102"/>
                      <a:pt x="2715" y="103"/>
                    </a:cubicBezTo>
                    <a:cubicBezTo>
                      <a:pt x="2760" y="100"/>
                      <a:pt x="2804" y="98"/>
                      <a:pt x="2849" y="98"/>
                    </a:cubicBezTo>
                    <a:cubicBezTo>
                      <a:pt x="2883" y="98"/>
                      <a:pt x="2918" y="99"/>
                      <a:pt x="2952" y="101"/>
                    </a:cubicBezTo>
                    <a:cubicBezTo>
                      <a:pt x="3132" y="106"/>
                      <a:pt x="3306" y="128"/>
                      <a:pt x="3476" y="162"/>
                    </a:cubicBezTo>
                    <a:cubicBezTo>
                      <a:pt x="3519" y="168"/>
                      <a:pt x="3559" y="176"/>
                      <a:pt x="3600" y="188"/>
                    </a:cubicBezTo>
                    <a:cubicBezTo>
                      <a:pt x="3830" y="241"/>
                      <a:pt x="4047" y="321"/>
                      <a:pt x="4245" y="423"/>
                    </a:cubicBezTo>
                    <a:cubicBezTo>
                      <a:pt x="4307" y="454"/>
                      <a:pt x="4369" y="489"/>
                      <a:pt x="4426" y="527"/>
                    </a:cubicBezTo>
                    <a:cubicBezTo>
                      <a:pt x="4426" y="527"/>
                      <a:pt x="4428" y="527"/>
                      <a:pt x="4428" y="530"/>
                    </a:cubicBezTo>
                    <a:cubicBezTo>
                      <a:pt x="4468" y="550"/>
                      <a:pt x="4505" y="575"/>
                      <a:pt x="4542" y="603"/>
                    </a:cubicBezTo>
                    <a:cubicBezTo>
                      <a:pt x="4676" y="698"/>
                      <a:pt x="4796" y="808"/>
                      <a:pt x="4900" y="927"/>
                    </a:cubicBezTo>
                    <a:cubicBezTo>
                      <a:pt x="5018" y="1063"/>
                      <a:pt x="5116" y="1212"/>
                      <a:pt x="5189" y="1366"/>
                    </a:cubicBezTo>
                    <a:cubicBezTo>
                      <a:pt x="5133" y="1187"/>
                      <a:pt x="5058" y="1014"/>
                      <a:pt x="4967" y="854"/>
                    </a:cubicBezTo>
                    <a:cubicBezTo>
                      <a:pt x="4876" y="749"/>
                      <a:pt x="4774" y="653"/>
                      <a:pt x="4660" y="567"/>
                    </a:cubicBezTo>
                    <a:cubicBezTo>
                      <a:pt x="4640" y="550"/>
                      <a:pt x="4622" y="537"/>
                      <a:pt x="4600" y="522"/>
                    </a:cubicBezTo>
                    <a:cubicBezTo>
                      <a:pt x="4511" y="455"/>
                      <a:pt x="4417" y="399"/>
                      <a:pt x="4319" y="349"/>
                    </a:cubicBezTo>
                    <a:cubicBezTo>
                      <a:pt x="4316" y="349"/>
                      <a:pt x="4316" y="348"/>
                      <a:pt x="4314" y="348"/>
                    </a:cubicBezTo>
                    <a:cubicBezTo>
                      <a:pt x="4252" y="311"/>
                      <a:pt x="4190" y="280"/>
                      <a:pt x="4125" y="256"/>
                    </a:cubicBezTo>
                    <a:lnTo>
                      <a:pt x="4123" y="255"/>
                    </a:lnTo>
                    <a:cubicBezTo>
                      <a:pt x="3940" y="174"/>
                      <a:pt x="3744" y="112"/>
                      <a:pt x="3538" y="71"/>
                    </a:cubicBezTo>
                    <a:cubicBezTo>
                      <a:pt x="3497" y="62"/>
                      <a:pt x="3455" y="54"/>
                      <a:pt x="3412" y="46"/>
                    </a:cubicBezTo>
                    <a:cubicBezTo>
                      <a:pt x="3263" y="22"/>
                      <a:pt x="3112" y="8"/>
                      <a:pt x="2957" y="2"/>
                    </a:cubicBezTo>
                    <a:cubicBezTo>
                      <a:pt x="2920" y="1"/>
                      <a:pt x="2884" y="1"/>
                      <a:pt x="28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7" name="Google Shape;1147;p42"/>
              <p:cNvSpPr/>
              <p:nvPr/>
            </p:nvSpPr>
            <p:spPr>
              <a:xfrm rot="719881">
                <a:off x="3210531" y="768533"/>
                <a:ext cx="366879" cy="89533"/>
              </a:xfrm>
              <a:custGeom>
                <a:avLst/>
                <a:gdLst/>
                <a:ahLst/>
                <a:cxnLst/>
                <a:rect l="l" t="t" r="r" b="b"/>
                <a:pathLst>
                  <a:path w="5311" h="1296" extrusionOk="0">
                    <a:moveTo>
                      <a:pt x="0" y="0"/>
                    </a:moveTo>
                    <a:cubicBezTo>
                      <a:pt x="0" y="51"/>
                      <a:pt x="3" y="101"/>
                      <a:pt x="7" y="150"/>
                    </a:cubicBezTo>
                    <a:cubicBezTo>
                      <a:pt x="42" y="186"/>
                      <a:pt x="79" y="220"/>
                      <a:pt x="116" y="256"/>
                    </a:cubicBezTo>
                    <a:cubicBezTo>
                      <a:pt x="278" y="400"/>
                      <a:pt x="459" y="535"/>
                      <a:pt x="655" y="657"/>
                    </a:cubicBezTo>
                    <a:cubicBezTo>
                      <a:pt x="695" y="684"/>
                      <a:pt x="737" y="709"/>
                      <a:pt x="781" y="733"/>
                    </a:cubicBezTo>
                    <a:cubicBezTo>
                      <a:pt x="1060" y="894"/>
                      <a:pt x="1362" y="1029"/>
                      <a:pt x="1669" y="1124"/>
                    </a:cubicBezTo>
                    <a:cubicBezTo>
                      <a:pt x="1705" y="1136"/>
                      <a:pt x="1742" y="1147"/>
                      <a:pt x="1781" y="1157"/>
                    </a:cubicBezTo>
                    <a:cubicBezTo>
                      <a:pt x="1975" y="1213"/>
                      <a:pt x="2171" y="1252"/>
                      <a:pt x="2362" y="1273"/>
                    </a:cubicBezTo>
                    <a:cubicBezTo>
                      <a:pt x="2450" y="1283"/>
                      <a:pt x="2542" y="1290"/>
                      <a:pt x="2632" y="1292"/>
                    </a:cubicBezTo>
                    <a:cubicBezTo>
                      <a:pt x="2655" y="1294"/>
                      <a:pt x="2679" y="1295"/>
                      <a:pt x="2702" y="1295"/>
                    </a:cubicBezTo>
                    <a:cubicBezTo>
                      <a:pt x="2711" y="1295"/>
                      <a:pt x="2720" y="1295"/>
                      <a:pt x="2728" y="1295"/>
                    </a:cubicBezTo>
                    <a:cubicBezTo>
                      <a:pt x="2744" y="1296"/>
                      <a:pt x="2759" y="1296"/>
                      <a:pt x="2775" y="1296"/>
                    </a:cubicBezTo>
                    <a:cubicBezTo>
                      <a:pt x="3078" y="1296"/>
                      <a:pt x="3382" y="1261"/>
                      <a:pt x="3681" y="1192"/>
                    </a:cubicBezTo>
                    <a:lnTo>
                      <a:pt x="3683" y="1192"/>
                    </a:lnTo>
                    <a:cubicBezTo>
                      <a:pt x="3721" y="1182"/>
                      <a:pt x="3760" y="1172"/>
                      <a:pt x="3799" y="1163"/>
                    </a:cubicBezTo>
                    <a:lnTo>
                      <a:pt x="3800" y="1163"/>
                    </a:lnTo>
                    <a:cubicBezTo>
                      <a:pt x="4035" y="1101"/>
                      <a:pt x="4264" y="1020"/>
                      <a:pt x="4485" y="917"/>
                    </a:cubicBezTo>
                    <a:cubicBezTo>
                      <a:pt x="4527" y="899"/>
                      <a:pt x="4569" y="877"/>
                      <a:pt x="4612" y="854"/>
                    </a:cubicBezTo>
                    <a:cubicBezTo>
                      <a:pt x="4726" y="798"/>
                      <a:pt x="4836" y="734"/>
                      <a:pt x="4945" y="664"/>
                    </a:cubicBezTo>
                    <a:cubicBezTo>
                      <a:pt x="5025" y="613"/>
                      <a:pt x="5097" y="560"/>
                      <a:pt x="5159" y="506"/>
                    </a:cubicBezTo>
                    <a:cubicBezTo>
                      <a:pt x="5198" y="473"/>
                      <a:pt x="5232" y="441"/>
                      <a:pt x="5263" y="405"/>
                    </a:cubicBezTo>
                    <a:cubicBezTo>
                      <a:pt x="5271" y="397"/>
                      <a:pt x="5277" y="392"/>
                      <a:pt x="5282" y="385"/>
                    </a:cubicBezTo>
                    <a:cubicBezTo>
                      <a:pt x="5294" y="329"/>
                      <a:pt x="5302" y="273"/>
                      <a:pt x="5308" y="217"/>
                    </a:cubicBezTo>
                    <a:cubicBezTo>
                      <a:pt x="5310" y="201"/>
                      <a:pt x="5310" y="188"/>
                      <a:pt x="5311" y="174"/>
                    </a:cubicBezTo>
                    <a:lnTo>
                      <a:pt x="5311" y="174"/>
                    </a:lnTo>
                    <a:cubicBezTo>
                      <a:pt x="5285" y="228"/>
                      <a:pt x="5246" y="281"/>
                      <a:pt x="5193" y="332"/>
                    </a:cubicBezTo>
                    <a:cubicBezTo>
                      <a:pt x="5119" y="416"/>
                      <a:pt x="5016" y="498"/>
                      <a:pt x="4890" y="579"/>
                    </a:cubicBezTo>
                    <a:cubicBezTo>
                      <a:pt x="4815" y="627"/>
                      <a:pt x="4735" y="674"/>
                      <a:pt x="4656" y="719"/>
                    </a:cubicBezTo>
                    <a:cubicBezTo>
                      <a:pt x="4616" y="742"/>
                      <a:pt x="4574" y="764"/>
                      <a:pt x="4533" y="782"/>
                    </a:cubicBezTo>
                    <a:cubicBezTo>
                      <a:pt x="4313" y="893"/>
                      <a:pt x="4081" y="981"/>
                      <a:pt x="3842" y="1047"/>
                    </a:cubicBezTo>
                    <a:cubicBezTo>
                      <a:pt x="3803" y="1059"/>
                      <a:pt x="3764" y="1068"/>
                      <a:pt x="3726" y="1078"/>
                    </a:cubicBezTo>
                    <a:cubicBezTo>
                      <a:pt x="3412" y="1157"/>
                      <a:pt x="3091" y="1196"/>
                      <a:pt x="2770" y="1196"/>
                    </a:cubicBezTo>
                    <a:cubicBezTo>
                      <a:pt x="2756" y="1196"/>
                      <a:pt x="2743" y="1196"/>
                      <a:pt x="2729" y="1196"/>
                    </a:cubicBezTo>
                    <a:cubicBezTo>
                      <a:pt x="2696" y="1196"/>
                      <a:pt x="2665" y="1194"/>
                      <a:pt x="2632" y="1194"/>
                    </a:cubicBezTo>
                    <a:cubicBezTo>
                      <a:pt x="2545" y="1191"/>
                      <a:pt x="2459" y="1185"/>
                      <a:pt x="2372" y="1174"/>
                    </a:cubicBezTo>
                    <a:cubicBezTo>
                      <a:pt x="2167" y="1152"/>
                      <a:pt x="1958" y="1109"/>
                      <a:pt x="1750" y="1045"/>
                    </a:cubicBezTo>
                    <a:cubicBezTo>
                      <a:pt x="1711" y="1034"/>
                      <a:pt x="1673" y="1022"/>
                      <a:pt x="1635" y="1009"/>
                    </a:cubicBezTo>
                    <a:cubicBezTo>
                      <a:pt x="1325" y="908"/>
                      <a:pt x="1020" y="765"/>
                      <a:pt x="742" y="595"/>
                    </a:cubicBezTo>
                    <a:cubicBezTo>
                      <a:pt x="700" y="570"/>
                      <a:pt x="660" y="543"/>
                      <a:pt x="620" y="518"/>
                    </a:cubicBezTo>
                    <a:cubicBezTo>
                      <a:pt x="430" y="392"/>
                      <a:pt x="255" y="253"/>
                      <a:pt x="102" y="105"/>
                    </a:cubicBezTo>
                    <a:cubicBezTo>
                      <a:pt x="65" y="71"/>
                      <a:pt x="31" y="37"/>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148" name="Google Shape;1148;p42"/>
              <p:cNvSpPr/>
              <p:nvPr/>
            </p:nvSpPr>
            <p:spPr>
              <a:xfrm rot="719881">
                <a:off x="3204972" y="782849"/>
                <a:ext cx="365290" cy="126355"/>
              </a:xfrm>
              <a:custGeom>
                <a:avLst/>
                <a:gdLst/>
                <a:ahLst/>
                <a:cxnLst/>
                <a:rect l="l" t="t" r="r" b="b"/>
                <a:pathLst>
                  <a:path w="5288" h="1829" extrusionOk="0">
                    <a:moveTo>
                      <a:pt x="5283" y="1"/>
                    </a:moveTo>
                    <a:cubicBezTo>
                      <a:pt x="5277" y="60"/>
                      <a:pt x="5264" y="124"/>
                      <a:pt x="5243" y="189"/>
                    </a:cubicBezTo>
                    <a:cubicBezTo>
                      <a:pt x="5221" y="259"/>
                      <a:pt x="5190" y="335"/>
                      <a:pt x="5151" y="411"/>
                    </a:cubicBezTo>
                    <a:cubicBezTo>
                      <a:pt x="5123" y="470"/>
                      <a:pt x="5091" y="526"/>
                      <a:pt x="5053" y="582"/>
                    </a:cubicBezTo>
                    <a:cubicBezTo>
                      <a:pt x="4861" y="889"/>
                      <a:pt x="4583" y="1153"/>
                      <a:pt x="4248" y="1346"/>
                    </a:cubicBezTo>
                    <a:cubicBezTo>
                      <a:pt x="4248" y="1349"/>
                      <a:pt x="4246" y="1349"/>
                      <a:pt x="4246" y="1349"/>
                    </a:cubicBezTo>
                    <a:lnTo>
                      <a:pt x="4246" y="1351"/>
                    </a:lnTo>
                    <a:cubicBezTo>
                      <a:pt x="4182" y="1389"/>
                      <a:pt x="4117" y="1425"/>
                      <a:pt x="4047" y="1456"/>
                    </a:cubicBezTo>
                    <a:cubicBezTo>
                      <a:pt x="3910" y="1525"/>
                      <a:pt x="3766" y="1579"/>
                      <a:pt x="3617" y="1621"/>
                    </a:cubicBezTo>
                    <a:cubicBezTo>
                      <a:pt x="3555" y="1638"/>
                      <a:pt x="3491" y="1654"/>
                      <a:pt x="3427" y="1666"/>
                    </a:cubicBezTo>
                    <a:cubicBezTo>
                      <a:pt x="3382" y="1677"/>
                      <a:pt x="3338" y="1685"/>
                      <a:pt x="3294" y="1691"/>
                    </a:cubicBezTo>
                    <a:lnTo>
                      <a:pt x="3292" y="1691"/>
                    </a:lnTo>
                    <a:cubicBezTo>
                      <a:pt x="3132" y="1717"/>
                      <a:pt x="2969" y="1729"/>
                      <a:pt x="2805" y="1729"/>
                    </a:cubicBezTo>
                    <a:cubicBezTo>
                      <a:pt x="2773" y="1729"/>
                      <a:pt x="2741" y="1728"/>
                      <a:pt x="2708" y="1727"/>
                    </a:cubicBezTo>
                    <a:cubicBezTo>
                      <a:pt x="2677" y="1725"/>
                      <a:pt x="2644" y="1725"/>
                      <a:pt x="2612" y="1722"/>
                    </a:cubicBezTo>
                    <a:cubicBezTo>
                      <a:pt x="2419" y="1710"/>
                      <a:pt x="2222" y="1679"/>
                      <a:pt x="2028" y="1629"/>
                    </a:cubicBezTo>
                    <a:cubicBezTo>
                      <a:pt x="1986" y="1619"/>
                      <a:pt x="1944" y="1605"/>
                      <a:pt x="1901" y="1594"/>
                    </a:cubicBezTo>
                    <a:cubicBezTo>
                      <a:pt x="1798" y="1563"/>
                      <a:pt x="1698" y="1528"/>
                      <a:pt x="1598" y="1487"/>
                    </a:cubicBezTo>
                    <a:cubicBezTo>
                      <a:pt x="1408" y="1411"/>
                      <a:pt x="1229" y="1318"/>
                      <a:pt x="1059" y="1208"/>
                    </a:cubicBezTo>
                    <a:cubicBezTo>
                      <a:pt x="1059" y="1208"/>
                      <a:pt x="1057" y="1208"/>
                      <a:pt x="1057" y="1206"/>
                    </a:cubicBezTo>
                    <a:cubicBezTo>
                      <a:pt x="993" y="1169"/>
                      <a:pt x="933" y="1124"/>
                      <a:pt x="874" y="1080"/>
                    </a:cubicBezTo>
                    <a:cubicBezTo>
                      <a:pt x="584" y="864"/>
                      <a:pt x="335" y="603"/>
                      <a:pt x="147" y="315"/>
                    </a:cubicBezTo>
                    <a:cubicBezTo>
                      <a:pt x="93" y="234"/>
                      <a:pt x="43" y="151"/>
                      <a:pt x="1" y="64"/>
                    </a:cubicBezTo>
                    <a:lnTo>
                      <a:pt x="1" y="64"/>
                    </a:lnTo>
                    <a:cubicBezTo>
                      <a:pt x="14" y="167"/>
                      <a:pt x="34" y="267"/>
                      <a:pt x="60" y="366"/>
                    </a:cubicBezTo>
                    <a:cubicBezTo>
                      <a:pt x="115" y="450"/>
                      <a:pt x="175" y="534"/>
                      <a:pt x="239" y="613"/>
                    </a:cubicBezTo>
                    <a:cubicBezTo>
                      <a:pt x="445" y="869"/>
                      <a:pt x="696" y="1094"/>
                      <a:pt x="984" y="1279"/>
                    </a:cubicBezTo>
                    <a:cubicBezTo>
                      <a:pt x="984" y="1281"/>
                      <a:pt x="986" y="1281"/>
                      <a:pt x="986" y="1281"/>
                    </a:cubicBezTo>
                    <a:lnTo>
                      <a:pt x="986" y="1282"/>
                    </a:lnTo>
                    <a:cubicBezTo>
                      <a:pt x="1048" y="1324"/>
                      <a:pt x="1113" y="1360"/>
                      <a:pt x="1179" y="1397"/>
                    </a:cubicBezTo>
                    <a:cubicBezTo>
                      <a:pt x="1180" y="1397"/>
                      <a:pt x="1180" y="1399"/>
                      <a:pt x="1183" y="1399"/>
                    </a:cubicBezTo>
                    <a:cubicBezTo>
                      <a:pt x="1304" y="1467"/>
                      <a:pt x="1430" y="1526"/>
                      <a:pt x="1562" y="1580"/>
                    </a:cubicBezTo>
                    <a:cubicBezTo>
                      <a:pt x="1692" y="1633"/>
                      <a:pt x="1824" y="1677"/>
                      <a:pt x="1959" y="1711"/>
                    </a:cubicBezTo>
                    <a:cubicBezTo>
                      <a:pt x="2002" y="1725"/>
                      <a:pt x="2044" y="1734"/>
                      <a:pt x="2089" y="1745"/>
                    </a:cubicBezTo>
                    <a:cubicBezTo>
                      <a:pt x="2262" y="1785"/>
                      <a:pt x="2438" y="1810"/>
                      <a:pt x="2612" y="1820"/>
                    </a:cubicBezTo>
                    <a:cubicBezTo>
                      <a:pt x="2645" y="1824"/>
                      <a:pt x="2676" y="1824"/>
                      <a:pt x="2708" y="1826"/>
                    </a:cubicBezTo>
                    <a:cubicBezTo>
                      <a:pt x="2745" y="1828"/>
                      <a:pt x="2784" y="1828"/>
                      <a:pt x="2820" y="1828"/>
                    </a:cubicBezTo>
                    <a:cubicBezTo>
                      <a:pt x="2955" y="1828"/>
                      <a:pt x="3087" y="1820"/>
                      <a:pt x="3219" y="1803"/>
                    </a:cubicBezTo>
                    <a:cubicBezTo>
                      <a:pt x="3264" y="1797"/>
                      <a:pt x="3309" y="1789"/>
                      <a:pt x="3354" y="1781"/>
                    </a:cubicBezTo>
                    <a:cubicBezTo>
                      <a:pt x="3452" y="1764"/>
                      <a:pt x="3549" y="1742"/>
                      <a:pt x="3643" y="1716"/>
                    </a:cubicBezTo>
                    <a:cubicBezTo>
                      <a:pt x="3736" y="1691"/>
                      <a:pt x="3827" y="1660"/>
                      <a:pt x="3915" y="1623"/>
                    </a:cubicBezTo>
                    <a:cubicBezTo>
                      <a:pt x="3985" y="1596"/>
                      <a:pt x="4053" y="1567"/>
                      <a:pt x="4119" y="1532"/>
                    </a:cubicBezTo>
                    <a:cubicBezTo>
                      <a:pt x="4120" y="1532"/>
                      <a:pt x="4120" y="1531"/>
                      <a:pt x="4123" y="1531"/>
                    </a:cubicBezTo>
                    <a:cubicBezTo>
                      <a:pt x="4406" y="1391"/>
                      <a:pt x="4659" y="1202"/>
                      <a:pt x="4868" y="981"/>
                    </a:cubicBezTo>
                    <a:cubicBezTo>
                      <a:pt x="4971" y="874"/>
                      <a:pt x="5061" y="756"/>
                      <a:pt x="5137" y="633"/>
                    </a:cubicBezTo>
                    <a:cubicBezTo>
                      <a:pt x="5193" y="484"/>
                      <a:pt x="5235" y="329"/>
                      <a:pt x="5262" y="169"/>
                    </a:cubicBezTo>
                    <a:cubicBezTo>
                      <a:pt x="5274" y="113"/>
                      <a:pt x="5282" y="57"/>
                      <a:pt x="52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grpSp>
      <p:sp>
        <p:nvSpPr>
          <p:cNvPr id="3" name="مستطيل: زوايا علوية مستديرة 2">
            <a:extLst>
              <a:ext uri="{FF2B5EF4-FFF2-40B4-BE49-F238E27FC236}">
                <a16:creationId xmlns:a16="http://schemas.microsoft.com/office/drawing/2014/main" id="{0A51484E-3418-BEB0-F514-983F92E1A689}"/>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2</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41"/>
          <p:cNvSpPr txBox="1">
            <a:spLocks noGrp="1"/>
          </p:cNvSpPr>
          <p:nvPr>
            <p:ph type="title"/>
          </p:nvPr>
        </p:nvSpPr>
        <p:spPr>
          <a:xfrm>
            <a:off x="720000" y="70628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أهداف المشروع</a:t>
            </a:r>
            <a:endParaRPr b="1" dirty="0">
              <a:latin typeface="Calibri" panose="020F0502020204030204" pitchFamily="34" charset="0"/>
              <a:cs typeface="Calibri" panose="020F0502020204030204" pitchFamily="34" charset="0"/>
            </a:endParaRPr>
          </a:p>
        </p:txBody>
      </p:sp>
      <p:sp>
        <p:nvSpPr>
          <p:cNvPr id="1058" name="Google Shape;1058;p41"/>
          <p:cNvSpPr txBox="1">
            <a:spLocks noGrp="1"/>
          </p:cNvSpPr>
          <p:nvPr>
            <p:ph type="title" idx="4"/>
          </p:nvPr>
        </p:nvSpPr>
        <p:spPr>
          <a:xfrm>
            <a:off x="975900" y="1585263"/>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1600" dirty="0">
                <a:latin typeface="Calibri" panose="020F0502020204030204" pitchFamily="34" charset="0"/>
                <a:cs typeface="Calibri" panose="020F0502020204030204" pitchFamily="34" charset="0"/>
              </a:rPr>
              <a:t>05</a:t>
            </a:r>
            <a:endParaRPr sz="1600" dirty="0">
              <a:latin typeface="Calibri" panose="020F0502020204030204" pitchFamily="34" charset="0"/>
              <a:cs typeface="Calibri" panose="020F0502020204030204" pitchFamily="34" charset="0"/>
            </a:endParaRPr>
          </a:p>
        </p:txBody>
      </p:sp>
      <p:sp>
        <p:nvSpPr>
          <p:cNvPr id="1059" name="Google Shape;1059;p41"/>
          <p:cNvSpPr txBox="1">
            <a:spLocks noGrp="1"/>
          </p:cNvSpPr>
          <p:nvPr>
            <p:ph type="title" idx="5"/>
          </p:nvPr>
        </p:nvSpPr>
        <p:spPr>
          <a:xfrm>
            <a:off x="2678100" y="1585263"/>
            <a:ext cx="7347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1600" dirty="0">
                <a:latin typeface="Calibri" panose="020F0502020204030204" pitchFamily="34" charset="0"/>
                <a:cs typeface="Calibri" panose="020F0502020204030204" pitchFamily="34" charset="0"/>
              </a:rPr>
              <a:t>04</a:t>
            </a:r>
            <a:endParaRPr sz="1600" dirty="0">
              <a:latin typeface="Calibri" panose="020F0502020204030204" pitchFamily="34" charset="0"/>
              <a:cs typeface="Calibri" panose="020F0502020204030204" pitchFamily="34" charset="0"/>
            </a:endParaRPr>
          </a:p>
        </p:txBody>
      </p:sp>
      <p:sp>
        <p:nvSpPr>
          <p:cNvPr id="1061" name="Google Shape;1061;p41"/>
          <p:cNvSpPr txBox="1">
            <a:spLocks noGrp="1"/>
          </p:cNvSpPr>
          <p:nvPr>
            <p:ph type="subTitle" idx="7"/>
          </p:nvPr>
        </p:nvSpPr>
        <p:spPr>
          <a:xfrm>
            <a:off x="491400" y="2012881"/>
            <a:ext cx="1703700" cy="812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ar-SY" sz="1600" dirty="0">
                <a:latin typeface="Calibri" panose="020F0502020204030204" pitchFamily="34" charset="0"/>
                <a:cs typeface="Calibri" panose="020F0502020204030204" pitchFamily="34" charset="0"/>
              </a:rPr>
              <a:t>تقليل الحواجز اللوجستية</a:t>
            </a:r>
          </a:p>
        </p:txBody>
      </p:sp>
      <p:sp>
        <p:nvSpPr>
          <p:cNvPr id="1062" name="Google Shape;1062;p41"/>
          <p:cNvSpPr txBox="1">
            <a:spLocks noGrp="1"/>
          </p:cNvSpPr>
          <p:nvPr>
            <p:ph type="subTitle" idx="8"/>
          </p:nvPr>
        </p:nvSpPr>
        <p:spPr>
          <a:xfrm>
            <a:off x="2195100" y="2012881"/>
            <a:ext cx="1700700" cy="812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ar-SY" sz="1600" dirty="0">
                <a:latin typeface="Calibri" panose="020F0502020204030204" pitchFamily="34" charset="0"/>
                <a:cs typeface="Calibri" panose="020F0502020204030204" pitchFamily="34" charset="0"/>
              </a:rPr>
              <a:t>تسهيل مشاركة الناخبين</a:t>
            </a:r>
            <a:endParaRPr sz="1600" dirty="0">
              <a:latin typeface="Calibri" panose="020F0502020204030204" pitchFamily="34" charset="0"/>
              <a:cs typeface="Calibri" panose="020F0502020204030204" pitchFamily="34" charset="0"/>
            </a:endParaRPr>
          </a:p>
        </p:txBody>
      </p:sp>
      <p:sp>
        <p:nvSpPr>
          <p:cNvPr id="12" name="Google Shape;1058;p41">
            <a:extLst>
              <a:ext uri="{FF2B5EF4-FFF2-40B4-BE49-F238E27FC236}">
                <a16:creationId xmlns:a16="http://schemas.microsoft.com/office/drawing/2014/main" id="{A0F7168B-A961-D84A-F78C-5DFA34DD5C23}"/>
              </a:ext>
            </a:extLst>
          </p:cNvPr>
          <p:cNvSpPr txBox="1">
            <a:spLocks/>
          </p:cNvSpPr>
          <p:nvPr/>
        </p:nvSpPr>
        <p:spPr>
          <a:xfrm>
            <a:off x="4189224" y="1585263"/>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03</a:t>
            </a:r>
            <a:endParaRPr lang="en" sz="1600" dirty="0">
              <a:latin typeface="Calibri" panose="020F0502020204030204" pitchFamily="34" charset="0"/>
              <a:cs typeface="Calibri" panose="020F0502020204030204" pitchFamily="34" charset="0"/>
            </a:endParaRPr>
          </a:p>
        </p:txBody>
      </p:sp>
      <p:sp>
        <p:nvSpPr>
          <p:cNvPr id="13" name="Google Shape;1059;p41">
            <a:extLst>
              <a:ext uri="{FF2B5EF4-FFF2-40B4-BE49-F238E27FC236}">
                <a16:creationId xmlns:a16="http://schemas.microsoft.com/office/drawing/2014/main" id="{C58DE8C1-D3E9-EFCC-E4C2-8803C971EB5B}"/>
              </a:ext>
            </a:extLst>
          </p:cNvPr>
          <p:cNvSpPr txBox="1">
            <a:spLocks/>
          </p:cNvSpPr>
          <p:nvPr/>
        </p:nvSpPr>
        <p:spPr>
          <a:xfrm>
            <a:off x="5891424" y="1585263"/>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02</a:t>
            </a:r>
            <a:endParaRPr lang="en" sz="1600" dirty="0">
              <a:latin typeface="Calibri" panose="020F0502020204030204" pitchFamily="34" charset="0"/>
              <a:cs typeface="Calibri" panose="020F0502020204030204" pitchFamily="34" charset="0"/>
            </a:endParaRPr>
          </a:p>
        </p:txBody>
      </p:sp>
      <p:sp>
        <p:nvSpPr>
          <p:cNvPr id="14" name="Google Shape;1061;p41">
            <a:extLst>
              <a:ext uri="{FF2B5EF4-FFF2-40B4-BE49-F238E27FC236}">
                <a16:creationId xmlns:a16="http://schemas.microsoft.com/office/drawing/2014/main" id="{D1E80997-50AD-2E12-A1BA-7444F6BCA7FE}"/>
              </a:ext>
            </a:extLst>
          </p:cNvPr>
          <p:cNvSpPr txBox="1">
            <a:spLocks/>
          </p:cNvSpPr>
          <p:nvPr/>
        </p:nvSpPr>
        <p:spPr>
          <a:xfrm>
            <a:off x="3704724" y="2012881"/>
            <a:ext cx="1703700" cy="812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تعزيز الشفافية الانتخابية</a:t>
            </a:r>
            <a:endParaRPr lang="en-US" sz="1600" dirty="0">
              <a:latin typeface="Calibri" panose="020F0502020204030204" pitchFamily="34" charset="0"/>
              <a:cs typeface="Calibri" panose="020F0502020204030204" pitchFamily="34" charset="0"/>
            </a:endParaRPr>
          </a:p>
        </p:txBody>
      </p:sp>
      <p:sp>
        <p:nvSpPr>
          <p:cNvPr id="15" name="Google Shape;1062;p41">
            <a:extLst>
              <a:ext uri="{FF2B5EF4-FFF2-40B4-BE49-F238E27FC236}">
                <a16:creationId xmlns:a16="http://schemas.microsoft.com/office/drawing/2014/main" id="{7D918A34-0045-ABD0-3CC2-A925FD84B130}"/>
              </a:ext>
            </a:extLst>
          </p:cNvPr>
          <p:cNvSpPr txBox="1">
            <a:spLocks/>
          </p:cNvSpPr>
          <p:nvPr/>
        </p:nvSpPr>
        <p:spPr>
          <a:xfrm>
            <a:off x="5408424" y="2012881"/>
            <a:ext cx="1700700" cy="812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حماية بيانات المستخدمين</a:t>
            </a:r>
            <a:endParaRPr lang="en-US" sz="1600" dirty="0">
              <a:latin typeface="Calibri" panose="020F0502020204030204" pitchFamily="34" charset="0"/>
              <a:cs typeface="Calibri" panose="020F0502020204030204" pitchFamily="34" charset="0"/>
            </a:endParaRPr>
          </a:p>
        </p:txBody>
      </p:sp>
      <p:sp>
        <p:nvSpPr>
          <p:cNvPr id="16" name="Google Shape;1059;p41">
            <a:extLst>
              <a:ext uri="{FF2B5EF4-FFF2-40B4-BE49-F238E27FC236}">
                <a16:creationId xmlns:a16="http://schemas.microsoft.com/office/drawing/2014/main" id="{43A386AE-EA51-1E46-D187-A04A6C269E11}"/>
              </a:ext>
            </a:extLst>
          </p:cNvPr>
          <p:cNvSpPr txBox="1">
            <a:spLocks/>
          </p:cNvSpPr>
          <p:nvPr/>
        </p:nvSpPr>
        <p:spPr>
          <a:xfrm>
            <a:off x="7404048" y="1585263"/>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01</a:t>
            </a:r>
            <a:endParaRPr lang="en" sz="1600" dirty="0">
              <a:latin typeface="Calibri" panose="020F0502020204030204" pitchFamily="34" charset="0"/>
              <a:cs typeface="Calibri" panose="020F0502020204030204" pitchFamily="34" charset="0"/>
            </a:endParaRPr>
          </a:p>
        </p:txBody>
      </p:sp>
      <p:sp>
        <p:nvSpPr>
          <p:cNvPr id="17" name="Google Shape;1062;p41">
            <a:extLst>
              <a:ext uri="{FF2B5EF4-FFF2-40B4-BE49-F238E27FC236}">
                <a16:creationId xmlns:a16="http://schemas.microsoft.com/office/drawing/2014/main" id="{4DEC719D-E026-21D5-1A62-257726424D4B}"/>
              </a:ext>
            </a:extLst>
          </p:cNvPr>
          <p:cNvSpPr txBox="1">
            <a:spLocks/>
          </p:cNvSpPr>
          <p:nvPr/>
        </p:nvSpPr>
        <p:spPr>
          <a:xfrm>
            <a:off x="6921048" y="2012881"/>
            <a:ext cx="1700700" cy="812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أتمتة العمليات الانتخابية</a:t>
            </a:r>
            <a:endParaRPr lang="en-US" sz="1600" dirty="0">
              <a:latin typeface="Calibri" panose="020F0502020204030204" pitchFamily="34" charset="0"/>
              <a:cs typeface="Calibri" panose="020F0502020204030204" pitchFamily="34" charset="0"/>
            </a:endParaRPr>
          </a:p>
        </p:txBody>
      </p:sp>
      <p:sp>
        <p:nvSpPr>
          <p:cNvPr id="18" name="Google Shape;1058;p41">
            <a:extLst>
              <a:ext uri="{FF2B5EF4-FFF2-40B4-BE49-F238E27FC236}">
                <a16:creationId xmlns:a16="http://schemas.microsoft.com/office/drawing/2014/main" id="{CF3A5959-77D9-FA9D-94DF-23737C591B2C}"/>
              </a:ext>
            </a:extLst>
          </p:cNvPr>
          <p:cNvSpPr txBox="1">
            <a:spLocks/>
          </p:cNvSpPr>
          <p:nvPr/>
        </p:nvSpPr>
        <p:spPr>
          <a:xfrm>
            <a:off x="991326" y="3131262"/>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10</a:t>
            </a:r>
            <a:endParaRPr lang="en" sz="1600" dirty="0">
              <a:latin typeface="Calibri" panose="020F0502020204030204" pitchFamily="34" charset="0"/>
              <a:cs typeface="Calibri" panose="020F0502020204030204" pitchFamily="34" charset="0"/>
            </a:endParaRPr>
          </a:p>
        </p:txBody>
      </p:sp>
      <p:sp>
        <p:nvSpPr>
          <p:cNvPr id="19" name="Google Shape;1059;p41">
            <a:extLst>
              <a:ext uri="{FF2B5EF4-FFF2-40B4-BE49-F238E27FC236}">
                <a16:creationId xmlns:a16="http://schemas.microsoft.com/office/drawing/2014/main" id="{27D8EFA7-3019-54BD-DB05-DB2EE919BC5B}"/>
              </a:ext>
            </a:extLst>
          </p:cNvPr>
          <p:cNvSpPr txBox="1">
            <a:spLocks/>
          </p:cNvSpPr>
          <p:nvPr/>
        </p:nvSpPr>
        <p:spPr>
          <a:xfrm>
            <a:off x="2693526" y="3131262"/>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09</a:t>
            </a:r>
            <a:endParaRPr lang="en" sz="1600" dirty="0">
              <a:latin typeface="Calibri" panose="020F0502020204030204" pitchFamily="34" charset="0"/>
              <a:cs typeface="Calibri" panose="020F0502020204030204" pitchFamily="34" charset="0"/>
            </a:endParaRPr>
          </a:p>
        </p:txBody>
      </p:sp>
      <p:sp>
        <p:nvSpPr>
          <p:cNvPr id="20" name="Google Shape;1061;p41">
            <a:extLst>
              <a:ext uri="{FF2B5EF4-FFF2-40B4-BE49-F238E27FC236}">
                <a16:creationId xmlns:a16="http://schemas.microsoft.com/office/drawing/2014/main" id="{62D3BA7E-2013-7905-178A-B31DC38B9DA9}"/>
              </a:ext>
            </a:extLst>
          </p:cNvPr>
          <p:cNvSpPr txBox="1">
            <a:spLocks/>
          </p:cNvSpPr>
          <p:nvPr/>
        </p:nvSpPr>
        <p:spPr>
          <a:xfrm>
            <a:off x="506826" y="3558880"/>
            <a:ext cx="1703700" cy="812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تقديم تجربة تقنية حديثة</a:t>
            </a:r>
          </a:p>
        </p:txBody>
      </p:sp>
      <p:sp>
        <p:nvSpPr>
          <p:cNvPr id="21" name="Google Shape;1062;p41">
            <a:extLst>
              <a:ext uri="{FF2B5EF4-FFF2-40B4-BE49-F238E27FC236}">
                <a16:creationId xmlns:a16="http://schemas.microsoft.com/office/drawing/2014/main" id="{842D3F98-2EC0-331C-D4DD-F2C779C381A3}"/>
              </a:ext>
            </a:extLst>
          </p:cNvPr>
          <p:cNvSpPr txBox="1">
            <a:spLocks/>
          </p:cNvSpPr>
          <p:nvPr/>
        </p:nvSpPr>
        <p:spPr>
          <a:xfrm>
            <a:off x="2307563" y="3558880"/>
            <a:ext cx="1509624" cy="812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تحسين كفاءة الوقت</a:t>
            </a:r>
          </a:p>
        </p:txBody>
      </p:sp>
      <p:sp>
        <p:nvSpPr>
          <p:cNvPr id="22" name="Google Shape;1058;p41">
            <a:extLst>
              <a:ext uri="{FF2B5EF4-FFF2-40B4-BE49-F238E27FC236}">
                <a16:creationId xmlns:a16="http://schemas.microsoft.com/office/drawing/2014/main" id="{BC69FAB0-5F65-EE32-AF39-6EF9ABFBC38E}"/>
              </a:ext>
            </a:extLst>
          </p:cNvPr>
          <p:cNvSpPr txBox="1">
            <a:spLocks/>
          </p:cNvSpPr>
          <p:nvPr/>
        </p:nvSpPr>
        <p:spPr>
          <a:xfrm>
            <a:off x="4204650" y="3131262"/>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08</a:t>
            </a:r>
            <a:endParaRPr lang="en" sz="1600" dirty="0">
              <a:latin typeface="Calibri" panose="020F0502020204030204" pitchFamily="34" charset="0"/>
              <a:cs typeface="Calibri" panose="020F0502020204030204" pitchFamily="34" charset="0"/>
            </a:endParaRPr>
          </a:p>
        </p:txBody>
      </p:sp>
      <p:sp>
        <p:nvSpPr>
          <p:cNvPr id="23" name="Google Shape;1059;p41">
            <a:extLst>
              <a:ext uri="{FF2B5EF4-FFF2-40B4-BE49-F238E27FC236}">
                <a16:creationId xmlns:a16="http://schemas.microsoft.com/office/drawing/2014/main" id="{8AA635CD-7E02-736B-3EAF-EB0481DC376B}"/>
              </a:ext>
            </a:extLst>
          </p:cNvPr>
          <p:cNvSpPr txBox="1">
            <a:spLocks/>
          </p:cNvSpPr>
          <p:nvPr/>
        </p:nvSpPr>
        <p:spPr>
          <a:xfrm>
            <a:off x="5906850" y="3131262"/>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07</a:t>
            </a:r>
            <a:endParaRPr lang="en" sz="1600" dirty="0">
              <a:latin typeface="Calibri" panose="020F0502020204030204" pitchFamily="34" charset="0"/>
              <a:cs typeface="Calibri" panose="020F0502020204030204" pitchFamily="34" charset="0"/>
            </a:endParaRPr>
          </a:p>
        </p:txBody>
      </p:sp>
      <p:sp>
        <p:nvSpPr>
          <p:cNvPr id="24" name="Google Shape;1061;p41">
            <a:extLst>
              <a:ext uri="{FF2B5EF4-FFF2-40B4-BE49-F238E27FC236}">
                <a16:creationId xmlns:a16="http://schemas.microsoft.com/office/drawing/2014/main" id="{A2DFE09C-663B-CC61-5101-FAB04EA5577C}"/>
              </a:ext>
            </a:extLst>
          </p:cNvPr>
          <p:cNvSpPr txBox="1">
            <a:spLocks/>
          </p:cNvSpPr>
          <p:nvPr/>
        </p:nvSpPr>
        <p:spPr>
          <a:xfrm>
            <a:off x="3859888" y="3558880"/>
            <a:ext cx="1372888" cy="812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ضمان نزاهة النتائج</a:t>
            </a:r>
          </a:p>
        </p:txBody>
      </p:sp>
      <p:sp>
        <p:nvSpPr>
          <p:cNvPr id="25" name="Google Shape;1062;p41">
            <a:extLst>
              <a:ext uri="{FF2B5EF4-FFF2-40B4-BE49-F238E27FC236}">
                <a16:creationId xmlns:a16="http://schemas.microsoft.com/office/drawing/2014/main" id="{FB83E3FC-F1DE-E678-D6AB-1532D2A1F571}"/>
              </a:ext>
            </a:extLst>
          </p:cNvPr>
          <p:cNvSpPr txBox="1">
            <a:spLocks/>
          </p:cNvSpPr>
          <p:nvPr/>
        </p:nvSpPr>
        <p:spPr>
          <a:xfrm>
            <a:off x="5423850" y="3558880"/>
            <a:ext cx="1579293" cy="812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تسهيل إدارة الانتخابات</a:t>
            </a:r>
          </a:p>
        </p:txBody>
      </p:sp>
      <p:sp>
        <p:nvSpPr>
          <p:cNvPr id="26" name="Google Shape;1059;p41">
            <a:extLst>
              <a:ext uri="{FF2B5EF4-FFF2-40B4-BE49-F238E27FC236}">
                <a16:creationId xmlns:a16="http://schemas.microsoft.com/office/drawing/2014/main" id="{1C6AA836-54C1-11C0-49B9-010ABB984635}"/>
              </a:ext>
            </a:extLst>
          </p:cNvPr>
          <p:cNvSpPr txBox="1">
            <a:spLocks/>
          </p:cNvSpPr>
          <p:nvPr/>
        </p:nvSpPr>
        <p:spPr>
          <a:xfrm>
            <a:off x="7419474" y="3131262"/>
            <a:ext cx="7347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M Serif Display"/>
              <a:buNone/>
              <a:defRPr sz="3600" b="1"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ar-SY" sz="1600" dirty="0">
                <a:latin typeface="Calibri" panose="020F0502020204030204" pitchFamily="34" charset="0"/>
                <a:cs typeface="Calibri" panose="020F0502020204030204" pitchFamily="34" charset="0"/>
              </a:rPr>
              <a:t>06</a:t>
            </a:r>
            <a:endParaRPr lang="en" sz="1600" dirty="0">
              <a:latin typeface="Calibri" panose="020F0502020204030204" pitchFamily="34" charset="0"/>
              <a:cs typeface="Calibri" panose="020F0502020204030204" pitchFamily="34" charset="0"/>
            </a:endParaRPr>
          </a:p>
        </p:txBody>
      </p:sp>
      <p:sp>
        <p:nvSpPr>
          <p:cNvPr id="27" name="Google Shape;1062;p41">
            <a:extLst>
              <a:ext uri="{FF2B5EF4-FFF2-40B4-BE49-F238E27FC236}">
                <a16:creationId xmlns:a16="http://schemas.microsoft.com/office/drawing/2014/main" id="{6CDCE80D-F6E0-28B1-5DCD-912AB442470A}"/>
              </a:ext>
            </a:extLst>
          </p:cNvPr>
          <p:cNvSpPr txBox="1">
            <a:spLocks/>
          </p:cNvSpPr>
          <p:nvPr/>
        </p:nvSpPr>
        <p:spPr>
          <a:xfrm>
            <a:off x="6936474" y="3558880"/>
            <a:ext cx="1579293" cy="8121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a:r>
              <a:rPr lang="ar-SY" sz="1600" dirty="0">
                <a:latin typeface="Calibri" panose="020F0502020204030204" pitchFamily="34" charset="0"/>
                <a:cs typeface="Calibri" panose="020F0502020204030204" pitchFamily="34" charset="0"/>
              </a:rPr>
              <a:t>تقليل الأخطاء البشرية</a:t>
            </a:r>
          </a:p>
        </p:txBody>
      </p:sp>
      <p:sp>
        <p:nvSpPr>
          <p:cNvPr id="3" name="مستطيل: زوايا علوية مستديرة 2">
            <a:extLst>
              <a:ext uri="{FF2B5EF4-FFF2-40B4-BE49-F238E27FC236}">
                <a16:creationId xmlns:a16="http://schemas.microsoft.com/office/drawing/2014/main" id="{FB07F0E9-529F-1597-D6E8-9E33FDC47F68}"/>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3</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6"/>
        <p:cNvGrpSpPr/>
        <p:nvPr/>
      </p:nvGrpSpPr>
      <p:grpSpPr>
        <a:xfrm>
          <a:off x="0" y="0"/>
          <a:ext cx="0" cy="0"/>
          <a:chOff x="0" y="0"/>
          <a:chExt cx="0" cy="0"/>
        </a:xfrm>
      </p:grpSpPr>
      <p:sp>
        <p:nvSpPr>
          <p:cNvPr id="1417" name="Google Shape;1417;p48"/>
          <p:cNvSpPr txBox="1">
            <a:spLocks noGrp="1"/>
          </p:cNvSpPr>
          <p:nvPr>
            <p:ph type="title"/>
          </p:nvPr>
        </p:nvSpPr>
        <p:spPr>
          <a:xfrm>
            <a:off x="720000" y="75928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ميزات النظام</a:t>
            </a:r>
            <a:endParaRPr b="1" dirty="0">
              <a:latin typeface="Calibri" panose="020F0502020204030204" pitchFamily="34" charset="0"/>
              <a:cs typeface="Calibri" panose="020F0502020204030204" pitchFamily="34" charset="0"/>
            </a:endParaRPr>
          </a:p>
        </p:txBody>
      </p:sp>
      <p:sp>
        <p:nvSpPr>
          <p:cNvPr id="1418" name="Google Shape;1418;p48"/>
          <p:cNvSpPr txBox="1">
            <a:spLocks noGrp="1"/>
          </p:cNvSpPr>
          <p:nvPr>
            <p:ph type="subTitle" idx="1"/>
          </p:nvPr>
        </p:nvSpPr>
        <p:spPr>
          <a:xfrm>
            <a:off x="1705812" y="1958150"/>
            <a:ext cx="1978200" cy="665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sz="1600" dirty="0">
                <a:latin typeface="Calibri" panose="020F0502020204030204" pitchFamily="34" charset="0"/>
                <a:cs typeface="Calibri" panose="020F0502020204030204" pitchFamily="34" charset="0"/>
              </a:rPr>
              <a:t>واجهة مستخدم مرنة وسهلة الاستخدام</a:t>
            </a:r>
            <a:endParaRPr sz="1600" dirty="0">
              <a:latin typeface="Calibri" panose="020F0502020204030204" pitchFamily="34" charset="0"/>
              <a:cs typeface="Calibri" panose="020F0502020204030204" pitchFamily="34" charset="0"/>
            </a:endParaRPr>
          </a:p>
        </p:txBody>
      </p:sp>
      <p:sp>
        <p:nvSpPr>
          <p:cNvPr id="1419" name="Google Shape;1419;p48"/>
          <p:cNvSpPr txBox="1">
            <a:spLocks noGrp="1"/>
          </p:cNvSpPr>
          <p:nvPr>
            <p:ph type="subTitle" idx="2"/>
          </p:nvPr>
        </p:nvSpPr>
        <p:spPr>
          <a:xfrm>
            <a:off x="4783916" y="1963806"/>
            <a:ext cx="1978200" cy="665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sz="1600" dirty="0">
                <a:latin typeface="Calibri" panose="020F0502020204030204" pitchFamily="34" charset="0"/>
                <a:cs typeface="Calibri" panose="020F0502020204030204" pitchFamily="34" charset="0"/>
              </a:rPr>
              <a:t>تسجيل الناخبين وإدارة المرشحين</a:t>
            </a:r>
            <a:endParaRPr sz="1600" dirty="0">
              <a:latin typeface="Calibri" panose="020F0502020204030204" pitchFamily="34" charset="0"/>
              <a:cs typeface="Calibri" panose="020F0502020204030204" pitchFamily="34" charset="0"/>
            </a:endParaRPr>
          </a:p>
        </p:txBody>
      </p:sp>
      <p:sp>
        <p:nvSpPr>
          <p:cNvPr id="1420" name="Google Shape;1420;p48"/>
          <p:cNvSpPr txBox="1">
            <a:spLocks noGrp="1"/>
          </p:cNvSpPr>
          <p:nvPr>
            <p:ph type="subTitle" idx="3"/>
          </p:nvPr>
        </p:nvSpPr>
        <p:spPr>
          <a:xfrm>
            <a:off x="1705812" y="3422830"/>
            <a:ext cx="1978200" cy="665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sz="1600" dirty="0">
                <a:latin typeface="Calibri" panose="020F0502020204030204" pitchFamily="34" charset="0"/>
                <a:cs typeface="Calibri" panose="020F0502020204030204" pitchFamily="34" charset="0"/>
              </a:rPr>
              <a:t>مراقبة العملية الانتخابية وإعداد تقارير دقيقة</a:t>
            </a:r>
            <a:endParaRPr sz="1600" dirty="0">
              <a:latin typeface="Calibri" panose="020F0502020204030204" pitchFamily="34" charset="0"/>
              <a:cs typeface="Calibri" panose="020F0502020204030204" pitchFamily="34" charset="0"/>
            </a:endParaRPr>
          </a:p>
        </p:txBody>
      </p:sp>
      <p:sp>
        <p:nvSpPr>
          <p:cNvPr id="1421" name="Google Shape;1421;p48"/>
          <p:cNvSpPr txBox="1">
            <a:spLocks noGrp="1"/>
          </p:cNvSpPr>
          <p:nvPr>
            <p:ph type="subTitle" idx="4"/>
          </p:nvPr>
        </p:nvSpPr>
        <p:spPr>
          <a:xfrm>
            <a:off x="4783916" y="3404777"/>
            <a:ext cx="1978200" cy="665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sz="1600" dirty="0">
                <a:latin typeface="Calibri" panose="020F0502020204030204" pitchFamily="34" charset="0"/>
                <a:cs typeface="Calibri" panose="020F0502020204030204" pitchFamily="34" charset="0"/>
              </a:rPr>
              <a:t>تفاعل مباشر بين المرشحين والناخبين</a:t>
            </a:r>
            <a:endParaRPr sz="1600" dirty="0">
              <a:latin typeface="Calibri" panose="020F0502020204030204" pitchFamily="34" charset="0"/>
              <a:cs typeface="Calibri" panose="020F0502020204030204" pitchFamily="34" charset="0"/>
            </a:endParaRPr>
          </a:p>
        </p:txBody>
      </p:sp>
      <p:grpSp>
        <p:nvGrpSpPr>
          <p:cNvPr id="1426" name="Google Shape;1426;p48"/>
          <p:cNvGrpSpPr/>
          <p:nvPr/>
        </p:nvGrpSpPr>
        <p:grpSpPr>
          <a:xfrm rot="698216">
            <a:off x="7973120" y="1369228"/>
            <a:ext cx="915291" cy="738573"/>
            <a:chOff x="5749600" y="310747"/>
            <a:chExt cx="915333" cy="738607"/>
          </a:xfrm>
        </p:grpSpPr>
        <p:sp>
          <p:nvSpPr>
            <p:cNvPr id="1427" name="Google Shape;1427;p48"/>
            <p:cNvSpPr/>
            <p:nvPr/>
          </p:nvSpPr>
          <p:spPr>
            <a:xfrm>
              <a:off x="5749600" y="310747"/>
              <a:ext cx="915333" cy="738607"/>
            </a:xfrm>
            <a:custGeom>
              <a:avLst/>
              <a:gdLst/>
              <a:ahLst/>
              <a:cxnLst/>
              <a:rect l="l" t="t" r="r" b="b"/>
              <a:pathLst>
                <a:path w="9128" h="7366" extrusionOk="0">
                  <a:moveTo>
                    <a:pt x="1521" y="1"/>
                  </a:moveTo>
                  <a:lnTo>
                    <a:pt x="1521" y="5028"/>
                  </a:lnTo>
                  <a:lnTo>
                    <a:pt x="0" y="5982"/>
                  </a:lnTo>
                  <a:lnTo>
                    <a:pt x="1521" y="6064"/>
                  </a:lnTo>
                  <a:lnTo>
                    <a:pt x="1521" y="7366"/>
                  </a:lnTo>
                  <a:lnTo>
                    <a:pt x="9128" y="7366"/>
                  </a:lnTo>
                  <a:lnTo>
                    <a:pt x="9128" y="1"/>
                  </a:lnTo>
                  <a:close/>
                </a:path>
              </a:pathLst>
            </a:custGeom>
            <a:solidFill>
              <a:schemeClr val="accent6"/>
            </a:solidFill>
            <a:ln w="9525" cap="flat" cmpd="sng">
              <a:solidFill>
                <a:schemeClr val="accent6"/>
              </a:solidFill>
              <a:prstDash val="solid"/>
              <a:round/>
              <a:headEnd type="none" w="sm" len="sm"/>
              <a:tailEnd type="none" w="sm" len="sm"/>
            </a:ln>
            <a:effectLst>
              <a:outerShdw dist="66675" dir="306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28" name="Google Shape;1428;p48"/>
            <p:cNvSpPr/>
            <p:nvPr/>
          </p:nvSpPr>
          <p:spPr>
            <a:xfrm>
              <a:off x="5793019" y="345796"/>
              <a:ext cx="828493" cy="668517"/>
            </a:xfrm>
            <a:custGeom>
              <a:avLst/>
              <a:gdLst/>
              <a:ahLst/>
              <a:cxnLst/>
              <a:rect l="l" t="t" r="r" b="b"/>
              <a:pathLst>
                <a:path w="8262" h="6667" extrusionOk="0">
                  <a:moveTo>
                    <a:pt x="1377" y="0"/>
                  </a:moveTo>
                  <a:lnTo>
                    <a:pt x="1377" y="4550"/>
                  </a:lnTo>
                  <a:lnTo>
                    <a:pt x="0" y="5414"/>
                  </a:lnTo>
                  <a:lnTo>
                    <a:pt x="1377" y="5488"/>
                  </a:lnTo>
                  <a:lnTo>
                    <a:pt x="1377" y="6666"/>
                  </a:lnTo>
                  <a:lnTo>
                    <a:pt x="8262" y="6666"/>
                  </a:lnTo>
                  <a:lnTo>
                    <a:pt x="826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29" name="Google Shape;1429;p48"/>
            <p:cNvSpPr/>
            <p:nvPr/>
          </p:nvSpPr>
          <p:spPr>
            <a:xfrm>
              <a:off x="5997087" y="568603"/>
              <a:ext cx="571181" cy="382941"/>
            </a:xfrm>
            <a:custGeom>
              <a:avLst/>
              <a:gdLst/>
              <a:ahLst/>
              <a:cxnLst/>
              <a:rect l="l" t="t" r="r" b="b"/>
              <a:pathLst>
                <a:path w="5696" h="3819" extrusionOk="0">
                  <a:moveTo>
                    <a:pt x="0" y="0"/>
                  </a:moveTo>
                  <a:lnTo>
                    <a:pt x="0" y="3818"/>
                  </a:lnTo>
                  <a:lnTo>
                    <a:pt x="5696" y="3818"/>
                  </a:lnTo>
                  <a:lnTo>
                    <a:pt x="569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0" name="Google Shape;1430;p48"/>
            <p:cNvSpPr/>
            <p:nvPr/>
          </p:nvSpPr>
          <p:spPr>
            <a:xfrm>
              <a:off x="6216698" y="675293"/>
              <a:ext cx="167363" cy="180089"/>
            </a:xfrm>
            <a:custGeom>
              <a:avLst/>
              <a:gdLst/>
              <a:ahLst/>
              <a:cxnLst/>
              <a:rect l="l" t="t" r="r" b="b"/>
              <a:pathLst>
                <a:path w="1669" h="1796" extrusionOk="0">
                  <a:moveTo>
                    <a:pt x="0" y="1"/>
                  </a:moveTo>
                  <a:lnTo>
                    <a:pt x="0" y="1795"/>
                  </a:lnTo>
                  <a:lnTo>
                    <a:pt x="1669" y="898"/>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1" name="Google Shape;1431;p48"/>
            <p:cNvSpPr/>
            <p:nvPr/>
          </p:nvSpPr>
          <p:spPr>
            <a:xfrm>
              <a:off x="6065477" y="407062"/>
              <a:ext cx="88244" cy="114311"/>
            </a:xfrm>
            <a:custGeom>
              <a:avLst/>
              <a:gdLst/>
              <a:ahLst/>
              <a:cxnLst/>
              <a:rect l="l" t="t" r="r" b="b"/>
              <a:pathLst>
                <a:path w="880" h="1140" extrusionOk="0">
                  <a:moveTo>
                    <a:pt x="47" y="0"/>
                  </a:moveTo>
                  <a:cubicBezTo>
                    <a:pt x="36" y="0"/>
                    <a:pt x="24" y="5"/>
                    <a:pt x="15" y="13"/>
                  </a:cubicBezTo>
                  <a:cubicBezTo>
                    <a:pt x="5" y="21"/>
                    <a:pt x="0" y="33"/>
                    <a:pt x="0" y="49"/>
                  </a:cubicBezTo>
                  <a:lnTo>
                    <a:pt x="0" y="1097"/>
                  </a:lnTo>
                  <a:cubicBezTo>
                    <a:pt x="0" y="1108"/>
                    <a:pt x="5" y="1118"/>
                    <a:pt x="13" y="1127"/>
                  </a:cubicBezTo>
                  <a:cubicBezTo>
                    <a:pt x="21" y="1135"/>
                    <a:pt x="32" y="1140"/>
                    <a:pt x="46" y="1140"/>
                  </a:cubicBezTo>
                  <a:cubicBezTo>
                    <a:pt x="59" y="1140"/>
                    <a:pt x="70" y="1135"/>
                    <a:pt x="78" y="1127"/>
                  </a:cubicBezTo>
                  <a:cubicBezTo>
                    <a:pt x="87" y="1118"/>
                    <a:pt x="92" y="1108"/>
                    <a:pt x="92" y="1097"/>
                  </a:cubicBezTo>
                  <a:lnTo>
                    <a:pt x="92" y="183"/>
                  </a:lnTo>
                  <a:lnTo>
                    <a:pt x="790" y="1124"/>
                  </a:lnTo>
                  <a:cubicBezTo>
                    <a:pt x="794" y="1130"/>
                    <a:pt x="800" y="1133"/>
                    <a:pt x="808" y="1137"/>
                  </a:cubicBezTo>
                  <a:cubicBezTo>
                    <a:pt x="815" y="1139"/>
                    <a:pt x="823" y="1140"/>
                    <a:pt x="829" y="1140"/>
                  </a:cubicBezTo>
                  <a:cubicBezTo>
                    <a:pt x="842" y="1140"/>
                    <a:pt x="854" y="1135"/>
                    <a:pt x="864" y="1126"/>
                  </a:cubicBezTo>
                  <a:cubicBezTo>
                    <a:pt x="874" y="1117"/>
                    <a:pt x="879" y="1105"/>
                    <a:pt x="879" y="1087"/>
                  </a:cubicBezTo>
                  <a:lnTo>
                    <a:pt x="879" y="46"/>
                  </a:lnTo>
                  <a:cubicBezTo>
                    <a:pt x="879" y="32"/>
                    <a:pt x="876" y="22"/>
                    <a:pt x="868" y="13"/>
                  </a:cubicBezTo>
                  <a:cubicBezTo>
                    <a:pt x="860" y="5"/>
                    <a:pt x="848" y="0"/>
                    <a:pt x="834" y="0"/>
                  </a:cubicBezTo>
                  <a:cubicBezTo>
                    <a:pt x="822" y="0"/>
                    <a:pt x="812" y="5"/>
                    <a:pt x="802" y="13"/>
                  </a:cubicBezTo>
                  <a:cubicBezTo>
                    <a:pt x="793" y="22"/>
                    <a:pt x="789" y="32"/>
                    <a:pt x="789" y="46"/>
                  </a:cubicBezTo>
                  <a:lnTo>
                    <a:pt x="789" y="964"/>
                  </a:lnTo>
                  <a:lnTo>
                    <a:pt x="789" y="964"/>
                  </a:lnTo>
                  <a:lnTo>
                    <a:pt x="86" y="19"/>
                  </a:lnTo>
                  <a:cubicBezTo>
                    <a:pt x="83" y="12"/>
                    <a:pt x="76" y="7"/>
                    <a:pt x="69" y="5"/>
                  </a:cubicBezTo>
                  <a:cubicBezTo>
                    <a:pt x="61" y="1"/>
                    <a:pt x="54"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2" name="Google Shape;1432;p48"/>
            <p:cNvSpPr/>
            <p:nvPr/>
          </p:nvSpPr>
          <p:spPr>
            <a:xfrm>
              <a:off x="6184308" y="407062"/>
              <a:ext cx="69793" cy="114311"/>
            </a:xfrm>
            <a:custGeom>
              <a:avLst/>
              <a:gdLst/>
              <a:ahLst/>
              <a:cxnLst/>
              <a:rect l="l" t="t" r="r" b="b"/>
              <a:pathLst>
                <a:path w="696" h="1140" extrusionOk="0">
                  <a:moveTo>
                    <a:pt x="50" y="0"/>
                  </a:moveTo>
                  <a:cubicBezTo>
                    <a:pt x="36" y="0"/>
                    <a:pt x="25" y="5"/>
                    <a:pt x="16" y="15"/>
                  </a:cubicBezTo>
                  <a:cubicBezTo>
                    <a:pt x="5" y="24"/>
                    <a:pt x="1" y="36"/>
                    <a:pt x="1" y="49"/>
                  </a:cubicBezTo>
                  <a:lnTo>
                    <a:pt x="1" y="1091"/>
                  </a:lnTo>
                  <a:cubicBezTo>
                    <a:pt x="1" y="1105"/>
                    <a:pt x="5" y="1116"/>
                    <a:pt x="16" y="1125"/>
                  </a:cubicBezTo>
                  <a:cubicBezTo>
                    <a:pt x="25" y="1135"/>
                    <a:pt x="36" y="1140"/>
                    <a:pt x="50" y="1140"/>
                  </a:cubicBezTo>
                  <a:lnTo>
                    <a:pt x="647" y="1140"/>
                  </a:lnTo>
                  <a:cubicBezTo>
                    <a:pt x="660" y="1140"/>
                    <a:pt x="671" y="1135"/>
                    <a:pt x="682" y="1127"/>
                  </a:cubicBezTo>
                  <a:cubicBezTo>
                    <a:pt x="691" y="1118"/>
                    <a:pt x="695" y="1107"/>
                    <a:pt x="695" y="1093"/>
                  </a:cubicBezTo>
                  <a:cubicBezTo>
                    <a:pt x="695" y="1079"/>
                    <a:pt x="691" y="1068"/>
                    <a:pt x="682" y="1059"/>
                  </a:cubicBezTo>
                  <a:cubicBezTo>
                    <a:pt x="671" y="1048"/>
                    <a:pt x="660" y="1044"/>
                    <a:pt x="647" y="1044"/>
                  </a:cubicBezTo>
                  <a:lnTo>
                    <a:pt x="103" y="1044"/>
                  </a:lnTo>
                  <a:lnTo>
                    <a:pt x="103" y="601"/>
                  </a:lnTo>
                  <a:lnTo>
                    <a:pt x="574" y="601"/>
                  </a:lnTo>
                  <a:cubicBezTo>
                    <a:pt x="587" y="601"/>
                    <a:pt x="598" y="596"/>
                    <a:pt x="608" y="588"/>
                  </a:cubicBezTo>
                  <a:cubicBezTo>
                    <a:pt x="618" y="579"/>
                    <a:pt x="622" y="568"/>
                    <a:pt x="622" y="554"/>
                  </a:cubicBezTo>
                  <a:cubicBezTo>
                    <a:pt x="622" y="540"/>
                    <a:pt x="618" y="529"/>
                    <a:pt x="608" y="520"/>
                  </a:cubicBezTo>
                  <a:cubicBezTo>
                    <a:pt x="598" y="509"/>
                    <a:pt x="587" y="505"/>
                    <a:pt x="574" y="505"/>
                  </a:cubicBezTo>
                  <a:lnTo>
                    <a:pt x="103" y="505"/>
                  </a:lnTo>
                  <a:lnTo>
                    <a:pt x="103" y="96"/>
                  </a:lnTo>
                  <a:lnTo>
                    <a:pt x="647" y="96"/>
                  </a:lnTo>
                  <a:cubicBezTo>
                    <a:pt x="660" y="96"/>
                    <a:pt x="671" y="92"/>
                    <a:pt x="682" y="84"/>
                  </a:cubicBezTo>
                  <a:cubicBezTo>
                    <a:pt x="691" y="75"/>
                    <a:pt x="695" y="63"/>
                    <a:pt x="695" y="49"/>
                  </a:cubicBezTo>
                  <a:cubicBezTo>
                    <a:pt x="695" y="35"/>
                    <a:pt x="691" y="23"/>
                    <a:pt x="682" y="14"/>
                  </a:cubicBezTo>
                  <a:cubicBezTo>
                    <a:pt x="671" y="5"/>
                    <a:pt x="660" y="0"/>
                    <a:pt x="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3" name="Google Shape;1433;p48"/>
            <p:cNvSpPr/>
            <p:nvPr/>
          </p:nvSpPr>
          <p:spPr>
            <a:xfrm>
              <a:off x="6266637" y="406661"/>
              <a:ext cx="148010" cy="114712"/>
            </a:xfrm>
            <a:custGeom>
              <a:avLst/>
              <a:gdLst/>
              <a:ahLst/>
              <a:cxnLst/>
              <a:rect l="l" t="t" r="r" b="b"/>
              <a:pathLst>
                <a:path w="1476" h="1144" extrusionOk="0">
                  <a:moveTo>
                    <a:pt x="53" y="1"/>
                  </a:moveTo>
                  <a:cubicBezTo>
                    <a:pt x="41" y="1"/>
                    <a:pt x="30" y="5"/>
                    <a:pt x="17" y="15"/>
                  </a:cubicBezTo>
                  <a:cubicBezTo>
                    <a:pt x="6" y="23"/>
                    <a:pt x="0" y="35"/>
                    <a:pt x="0" y="51"/>
                  </a:cubicBezTo>
                  <a:cubicBezTo>
                    <a:pt x="0" y="56"/>
                    <a:pt x="1" y="63"/>
                    <a:pt x="5" y="71"/>
                  </a:cubicBezTo>
                  <a:lnTo>
                    <a:pt x="364" y="1113"/>
                  </a:lnTo>
                  <a:cubicBezTo>
                    <a:pt x="368" y="1123"/>
                    <a:pt x="373" y="1130"/>
                    <a:pt x="381" y="1136"/>
                  </a:cubicBezTo>
                  <a:cubicBezTo>
                    <a:pt x="389" y="1142"/>
                    <a:pt x="398" y="1144"/>
                    <a:pt x="406" y="1144"/>
                  </a:cubicBezTo>
                  <a:cubicBezTo>
                    <a:pt x="417" y="1144"/>
                    <a:pt x="426" y="1142"/>
                    <a:pt x="435" y="1137"/>
                  </a:cubicBezTo>
                  <a:cubicBezTo>
                    <a:pt x="444" y="1131"/>
                    <a:pt x="451" y="1125"/>
                    <a:pt x="456" y="1113"/>
                  </a:cubicBezTo>
                  <a:lnTo>
                    <a:pt x="738" y="417"/>
                  </a:lnTo>
                  <a:lnTo>
                    <a:pt x="738" y="417"/>
                  </a:lnTo>
                  <a:lnTo>
                    <a:pt x="1019" y="1113"/>
                  </a:lnTo>
                  <a:cubicBezTo>
                    <a:pt x="1023" y="1125"/>
                    <a:pt x="1030" y="1133"/>
                    <a:pt x="1038" y="1137"/>
                  </a:cubicBezTo>
                  <a:cubicBezTo>
                    <a:pt x="1047" y="1142"/>
                    <a:pt x="1058" y="1144"/>
                    <a:pt x="1068" y="1144"/>
                  </a:cubicBezTo>
                  <a:cubicBezTo>
                    <a:pt x="1077" y="1144"/>
                    <a:pt x="1085" y="1142"/>
                    <a:pt x="1094" y="1136"/>
                  </a:cubicBezTo>
                  <a:cubicBezTo>
                    <a:pt x="1103" y="1130"/>
                    <a:pt x="1109" y="1123"/>
                    <a:pt x="1113" y="1113"/>
                  </a:cubicBezTo>
                  <a:lnTo>
                    <a:pt x="1472" y="71"/>
                  </a:lnTo>
                  <a:cubicBezTo>
                    <a:pt x="1474" y="63"/>
                    <a:pt x="1475" y="56"/>
                    <a:pt x="1475" y="50"/>
                  </a:cubicBezTo>
                  <a:cubicBezTo>
                    <a:pt x="1475" y="34"/>
                    <a:pt x="1470" y="21"/>
                    <a:pt x="1459" y="13"/>
                  </a:cubicBezTo>
                  <a:cubicBezTo>
                    <a:pt x="1449" y="5"/>
                    <a:pt x="1438" y="1"/>
                    <a:pt x="1423" y="1"/>
                  </a:cubicBezTo>
                  <a:cubicBezTo>
                    <a:pt x="1411" y="1"/>
                    <a:pt x="1401" y="4"/>
                    <a:pt x="1392" y="9"/>
                  </a:cubicBezTo>
                  <a:cubicBezTo>
                    <a:pt x="1383" y="15"/>
                    <a:pt x="1377" y="23"/>
                    <a:pt x="1373" y="32"/>
                  </a:cubicBezTo>
                  <a:lnTo>
                    <a:pt x="1058" y="963"/>
                  </a:lnTo>
                  <a:lnTo>
                    <a:pt x="1058" y="963"/>
                  </a:lnTo>
                  <a:lnTo>
                    <a:pt x="786" y="281"/>
                  </a:lnTo>
                  <a:cubicBezTo>
                    <a:pt x="782" y="271"/>
                    <a:pt x="776" y="264"/>
                    <a:pt x="767" y="257"/>
                  </a:cubicBezTo>
                  <a:cubicBezTo>
                    <a:pt x="760" y="252"/>
                    <a:pt x="753" y="250"/>
                    <a:pt x="745" y="250"/>
                  </a:cubicBezTo>
                  <a:cubicBezTo>
                    <a:pt x="743" y="250"/>
                    <a:pt x="741" y="250"/>
                    <a:pt x="739" y="250"/>
                  </a:cubicBezTo>
                  <a:cubicBezTo>
                    <a:pt x="738" y="250"/>
                    <a:pt x="736" y="250"/>
                    <a:pt x="734" y="250"/>
                  </a:cubicBezTo>
                  <a:cubicBezTo>
                    <a:pt x="725" y="250"/>
                    <a:pt x="718" y="252"/>
                    <a:pt x="711" y="257"/>
                  </a:cubicBezTo>
                  <a:cubicBezTo>
                    <a:pt x="703" y="264"/>
                    <a:pt x="697" y="271"/>
                    <a:pt x="694" y="281"/>
                  </a:cubicBezTo>
                  <a:lnTo>
                    <a:pt x="420" y="962"/>
                  </a:lnTo>
                  <a:lnTo>
                    <a:pt x="101" y="32"/>
                  </a:lnTo>
                  <a:cubicBezTo>
                    <a:pt x="97" y="23"/>
                    <a:pt x="92" y="15"/>
                    <a:pt x="83" y="9"/>
                  </a:cubicBezTo>
                  <a:cubicBezTo>
                    <a:pt x="73" y="4"/>
                    <a:pt x="64" y="1"/>
                    <a:pt x="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grpSp>
        <p:nvGrpSpPr>
          <p:cNvPr id="1434" name="Google Shape;1434;p48"/>
          <p:cNvGrpSpPr/>
          <p:nvPr/>
        </p:nvGrpSpPr>
        <p:grpSpPr>
          <a:xfrm>
            <a:off x="6934804" y="2038683"/>
            <a:ext cx="452616" cy="515646"/>
            <a:chOff x="7104665" y="3118949"/>
            <a:chExt cx="311419" cy="354786"/>
          </a:xfrm>
        </p:grpSpPr>
        <p:sp>
          <p:nvSpPr>
            <p:cNvPr id="1435" name="Google Shape;1435;p48"/>
            <p:cNvSpPr/>
            <p:nvPr/>
          </p:nvSpPr>
          <p:spPr>
            <a:xfrm>
              <a:off x="7104665" y="3118949"/>
              <a:ext cx="271229" cy="354786"/>
            </a:xfrm>
            <a:custGeom>
              <a:avLst/>
              <a:gdLst/>
              <a:ahLst/>
              <a:cxnLst/>
              <a:rect l="l" t="t" r="r" b="b"/>
              <a:pathLst>
                <a:path w="8193" h="10717" extrusionOk="0">
                  <a:moveTo>
                    <a:pt x="334" y="0"/>
                  </a:moveTo>
                  <a:cubicBezTo>
                    <a:pt x="167" y="0"/>
                    <a:pt x="0" y="143"/>
                    <a:pt x="0" y="333"/>
                  </a:cubicBezTo>
                  <a:lnTo>
                    <a:pt x="0" y="9502"/>
                  </a:lnTo>
                  <a:cubicBezTo>
                    <a:pt x="0" y="10169"/>
                    <a:pt x="548" y="10717"/>
                    <a:pt x="1215" y="10717"/>
                  </a:cubicBezTo>
                  <a:lnTo>
                    <a:pt x="8192" y="10074"/>
                  </a:lnTo>
                  <a:lnTo>
                    <a:pt x="8192" y="333"/>
                  </a:lnTo>
                  <a:cubicBezTo>
                    <a:pt x="8192" y="143"/>
                    <a:pt x="8049" y="0"/>
                    <a:pt x="7859" y="0"/>
                  </a:cubicBezTo>
                  <a:close/>
                </a:path>
              </a:pathLst>
            </a:custGeom>
            <a:solidFill>
              <a:srgbClr val="FF5F5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6" name="Google Shape;1436;p48"/>
            <p:cNvSpPr/>
            <p:nvPr/>
          </p:nvSpPr>
          <p:spPr>
            <a:xfrm>
              <a:off x="7240263" y="3118949"/>
              <a:ext cx="135631" cy="346113"/>
            </a:xfrm>
            <a:custGeom>
              <a:avLst/>
              <a:gdLst/>
              <a:ahLst/>
              <a:cxnLst/>
              <a:rect l="l" t="t" r="r" b="b"/>
              <a:pathLst>
                <a:path w="4097" h="10455" extrusionOk="0">
                  <a:moveTo>
                    <a:pt x="0" y="0"/>
                  </a:moveTo>
                  <a:lnTo>
                    <a:pt x="0" y="10455"/>
                  </a:lnTo>
                  <a:lnTo>
                    <a:pt x="4096" y="10074"/>
                  </a:lnTo>
                  <a:lnTo>
                    <a:pt x="4096" y="333"/>
                  </a:lnTo>
                  <a:cubicBezTo>
                    <a:pt x="4096" y="143"/>
                    <a:pt x="3953" y="0"/>
                    <a:pt x="3763" y="0"/>
                  </a:cubicBezTo>
                  <a:close/>
                </a:path>
              </a:pathLst>
            </a:custGeom>
            <a:solidFill>
              <a:srgbClr val="FF5F5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7" name="Google Shape;1437;p48"/>
            <p:cNvSpPr/>
            <p:nvPr/>
          </p:nvSpPr>
          <p:spPr>
            <a:xfrm>
              <a:off x="7144854" y="3403553"/>
              <a:ext cx="271229" cy="70183"/>
            </a:xfrm>
            <a:custGeom>
              <a:avLst/>
              <a:gdLst/>
              <a:ahLst/>
              <a:cxnLst/>
              <a:rect l="l" t="t" r="r" b="b"/>
              <a:pathLst>
                <a:path w="8193" h="2120" extrusionOk="0">
                  <a:moveTo>
                    <a:pt x="1525" y="0"/>
                  </a:moveTo>
                  <a:cubicBezTo>
                    <a:pt x="1334" y="0"/>
                    <a:pt x="1191" y="167"/>
                    <a:pt x="1191" y="333"/>
                  </a:cubicBezTo>
                  <a:lnTo>
                    <a:pt x="1191" y="905"/>
                  </a:lnTo>
                  <a:cubicBezTo>
                    <a:pt x="1191" y="1572"/>
                    <a:pt x="667" y="2120"/>
                    <a:pt x="1" y="2120"/>
                  </a:cubicBezTo>
                  <a:lnTo>
                    <a:pt x="6978" y="2120"/>
                  </a:lnTo>
                  <a:cubicBezTo>
                    <a:pt x="7645" y="2120"/>
                    <a:pt x="8193" y="1572"/>
                    <a:pt x="8193" y="905"/>
                  </a:cubicBezTo>
                  <a:lnTo>
                    <a:pt x="8193" y="333"/>
                  </a:lnTo>
                  <a:cubicBezTo>
                    <a:pt x="8193" y="167"/>
                    <a:pt x="8050" y="0"/>
                    <a:pt x="7859" y="0"/>
                  </a:cubicBezTo>
                  <a:close/>
                </a:path>
              </a:pathLst>
            </a:custGeom>
            <a:solidFill>
              <a:srgbClr val="FF5F5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8" name="Google Shape;1438;p48"/>
            <p:cNvSpPr/>
            <p:nvPr/>
          </p:nvSpPr>
          <p:spPr>
            <a:xfrm>
              <a:off x="7265489" y="3183570"/>
              <a:ext cx="67832" cy="20558"/>
            </a:xfrm>
            <a:custGeom>
              <a:avLst/>
              <a:gdLst/>
              <a:ahLst/>
              <a:cxnLst/>
              <a:rect l="l" t="t" r="r" b="b"/>
              <a:pathLst>
                <a:path w="2049" h="621" extrusionOk="0">
                  <a:moveTo>
                    <a:pt x="310" y="1"/>
                  </a:moveTo>
                  <a:cubicBezTo>
                    <a:pt x="143" y="1"/>
                    <a:pt x="0" y="144"/>
                    <a:pt x="0" y="310"/>
                  </a:cubicBezTo>
                  <a:cubicBezTo>
                    <a:pt x="0" y="477"/>
                    <a:pt x="143" y="620"/>
                    <a:pt x="310" y="620"/>
                  </a:cubicBezTo>
                  <a:lnTo>
                    <a:pt x="1739" y="620"/>
                  </a:lnTo>
                  <a:cubicBezTo>
                    <a:pt x="1929" y="620"/>
                    <a:pt x="2048" y="477"/>
                    <a:pt x="2048" y="310"/>
                  </a:cubicBezTo>
                  <a:cubicBezTo>
                    <a:pt x="2048" y="144"/>
                    <a:pt x="1929" y="1"/>
                    <a:pt x="1739"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39" name="Google Shape;1439;p48"/>
            <p:cNvSpPr/>
            <p:nvPr/>
          </p:nvSpPr>
          <p:spPr>
            <a:xfrm>
              <a:off x="7265489" y="3230877"/>
              <a:ext cx="68627" cy="20525"/>
            </a:xfrm>
            <a:custGeom>
              <a:avLst/>
              <a:gdLst/>
              <a:ahLst/>
              <a:cxnLst/>
              <a:rect l="l" t="t" r="r" b="b"/>
              <a:pathLst>
                <a:path w="2073" h="620" extrusionOk="0">
                  <a:moveTo>
                    <a:pt x="310" y="1"/>
                  </a:moveTo>
                  <a:cubicBezTo>
                    <a:pt x="143" y="1"/>
                    <a:pt x="0" y="144"/>
                    <a:pt x="0" y="310"/>
                  </a:cubicBezTo>
                  <a:cubicBezTo>
                    <a:pt x="0" y="477"/>
                    <a:pt x="143" y="620"/>
                    <a:pt x="310" y="620"/>
                  </a:cubicBezTo>
                  <a:lnTo>
                    <a:pt x="1739" y="620"/>
                  </a:lnTo>
                  <a:cubicBezTo>
                    <a:pt x="1929" y="620"/>
                    <a:pt x="2072" y="477"/>
                    <a:pt x="2072" y="310"/>
                  </a:cubicBezTo>
                  <a:cubicBezTo>
                    <a:pt x="2072" y="144"/>
                    <a:pt x="1929" y="1"/>
                    <a:pt x="1739"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0" name="Google Shape;1440;p48"/>
            <p:cNvSpPr/>
            <p:nvPr/>
          </p:nvSpPr>
          <p:spPr>
            <a:xfrm>
              <a:off x="7265489" y="3277390"/>
              <a:ext cx="68627" cy="21320"/>
            </a:xfrm>
            <a:custGeom>
              <a:avLst/>
              <a:gdLst/>
              <a:ahLst/>
              <a:cxnLst/>
              <a:rect l="l" t="t" r="r" b="b"/>
              <a:pathLst>
                <a:path w="2073" h="644" extrusionOk="0">
                  <a:moveTo>
                    <a:pt x="310" y="1"/>
                  </a:moveTo>
                  <a:cubicBezTo>
                    <a:pt x="143" y="1"/>
                    <a:pt x="0" y="144"/>
                    <a:pt x="0" y="334"/>
                  </a:cubicBezTo>
                  <a:cubicBezTo>
                    <a:pt x="0" y="501"/>
                    <a:pt x="143" y="644"/>
                    <a:pt x="310" y="644"/>
                  </a:cubicBezTo>
                  <a:lnTo>
                    <a:pt x="1739" y="644"/>
                  </a:lnTo>
                  <a:cubicBezTo>
                    <a:pt x="1929" y="644"/>
                    <a:pt x="2072" y="501"/>
                    <a:pt x="2072" y="334"/>
                  </a:cubicBezTo>
                  <a:cubicBezTo>
                    <a:pt x="2072" y="144"/>
                    <a:pt x="1929" y="1"/>
                    <a:pt x="1739"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1" name="Google Shape;1441;p48"/>
            <p:cNvSpPr/>
            <p:nvPr/>
          </p:nvSpPr>
          <p:spPr>
            <a:xfrm>
              <a:off x="7147238" y="3324697"/>
              <a:ext cx="186878" cy="21320"/>
            </a:xfrm>
            <a:custGeom>
              <a:avLst/>
              <a:gdLst/>
              <a:ahLst/>
              <a:cxnLst/>
              <a:rect l="l" t="t" r="r" b="b"/>
              <a:pathLst>
                <a:path w="5645" h="644" extrusionOk="0">
                  <a:moveTo>
                    <a:pt x="310" y="1"/>
                  </a:moveTo>
                  <a:cubicBezTo>
                    <a:pt x="143" y="1"/>
                    <a:pt x="0" y="144"/>
                    <a:pt x="0" y="310"/>
                  </a:cubicBezTo>
                  <a:cubicBezTo>
                    <a:pt x="0" y="501"/>
                    <a:pt x="143" y="644"/>
                    <a:pt x="310" y="644"/>
                  </a:cubicBezTo>
                  <a:lnTo>
                    <a:pt x="5311" y="644"/>
                  </a:lnTo>
                  <a:cubicBezTo>
                    <a:pt x="5501" y="644"/>
                    <a:pt x="5644" y="501"/>
                    <a:pt x="5644" y="310"/>
                  </a:cubicBezTo>
                  <a:cubicBezTo>
                    <a:pt x="5644" y="144"/>
                    <a:pt x="5501" y="1"/>
                    <a:pt x="5311"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2" name="Google Shape;1442;p48"/>
            <p:cNvSpPr/>
            <p:nvPr/>
          </p:nvSpPr>
          <p:spPr>
            <a:xfrm>
              <a:off x="7147238" y="3232466"/>
              <a:ext cx="93058" cy="64687"/>
            </a:xfrm>
            <a:custGeom>
              <a:avLst/>
              <a:gdLst/>
              <a:ahLst/>
              <a:cxnLst/>
              <a:rect l="l" t="t" r="r" b="b"/>
              <a:pathLst>
                <a:path w="2811" h="1954" extrusionOk="0">
                  <a:moveTo>
                    <a:pt x="1405" y="0"/>
                  </a:moveTo>
                  <a:cubicBezTo>
                    <a:pt x="643" y="0"/>
                    <a:pt x="0" y="620"/>
                    <a:pt x="0" y="1382"/>
                  </a:cubicBezTo>
                  <a:lnTo>
                    <a:pt x="0" y="1644"/>
                  </a:lnTo>
                  <a:cubicBezTo>
                    <a:pt x="0" y="1810"/>
                    <a:pt x="143" y="1953"/>
                    <a:pt x="310" y="1953"/>
                  </a:cubicBezTo>
                  <a:lnTo>
                    <a:pt x="2501" y="1953"/>
                  </a:lnTo>
                  <a:cubicBezTo>
                    <a:pt x="2667" y="1953"/>
                    <a:pt x="2810" y="1810"/>
                    <a:pt x="2810" y="1644"/>
                  </a:cubicBezTo>
                  <a:lnTo>
                    <a:pt x="2810" y="1382"/>
                  </a:lnTo>
                  <a:cubicBezTo>
                    <a:pt x="2810" y="620"/>
                    <a:pt x="2191" y="0"/>
                    <a:pt x="1405" y="0"/>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3" name="Google Shape;1443;p48"/>
            <p:cNvSpPr/>
            <p:nvPr/>
          </p:nvSpPr>
          <p:spPr>
            <a:xfrm>
              <a:off x="7159851" y="3185159"/>
              <a:ext cx="67832" cy="67038"/>
            </a:xfrm>
            <a:custGeom>
              <a:avLst/>
              <a:gdLst/>
              <a:ahLst/>
              <a:cxnLst/>
              <a:rect l="l" t="t" r="r" b="b"/>
              <a:pathLst>
                <a:path w="2049" h="2025" extrusionOk="0">
                  <a:moveTo>
                    <a:pt x="1024" y="0"/>
                  </a:moveTo>
                  <a:cubicBezTo>
                    <a:pt x="476" y="0"/>
                    <a:pt x="0" y="453"/>
                    <a:pt x="0" y="1025"/>
                  </a:cubicBezTo>
                  <a:cubicBezTo>
                    <a:pt x="0" y="1572"/>
                    <a:pt x="476" y="2025"/>
                    <a:pt x="1024" y="2025"/>
                  </a:cubicBezTo>
                  <a:cubicBezTo>
                    <a:pt x="1596" y="2025"/>
                    <a:pt x="2048" y="1572"/>
                    <a:pt x="2048" y="1025"/>
                  </a:cubicBezTo>
                  <a:cubicBezTo>
                    <a:pt x="2048" y="453"/>
                    <a:pt x="1596" y="0"/>
                    <a:pt x="1024" y="0"/>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4" name="Google Shape;1444;p48"/>
            <p:cNvSpPr/>
            <p:nvPr/>
          </p:nvSpPr>
          <p:spPr>
            <a:xfrm>
              <a:off x="7240263" y="3403553"/>
              <a:ext cx="175821" cy="70183"/>
            </a:xfrm>
            <a:custGeom>
              <a:avLst/>
              <a:gdLst/>
              <a:ahLst/>
              <a:cxnLst/>
              <a:rect l="l" t="t" r="r" b="b"/>
              <a:pathLst>
                <a:path w="5311" h="2120" extrusionOk="0">
                  <a:moveTo>
                    <a:pt x="0" y="0"/>
                  </a:moveTo>
                  <a:lnTo>
                    <a:pt x="0" y="2120"/>
                  </a:lnTo>
                  <a:lnTo>
                    <a:pt x="4096" y="2120"/>
                  </a:lnTo>
                  <a:cubicBezTo>
                    <a:pt x="4763" y="2120"/>
                    <a:pt x="5311" y="1572"/>
                    <a:pt x="5311" y="905"/>
                  </a:cubicBezTo>
                  <a:lnTo>
                    <a:pt x="5311" y="333"/>
                  </a:lnTo>
                  <a:cubicBezTo>
                    <a:pt x="5311" y="167"/>
                    <a:pt x="5168" y="0"/>
                    <a:pt x="4977" y="0"/>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5" name="Google Shape;1445;p48"/>
            <p:cNvSpPr/>
            <p:nvPr/>
          </p:nvSpPr>
          <p:spPr>
            <a:xfrm>
              <a:off x="7240263" y="3324697"/>
              <a:ext cx="93853" cy="21320"/>
            </a:xfrm>
            <a:custGeom>
              <a:avLst/>
              <a:gdLst/>
              <a:ahLst/>
              <a:cxnLst/>
              <a:rect l="l" t="t" r="r" b="b"/>
              <a:pathLst>
                <a:path w="2835" h="644" extrusionOk="0">
                  <a:moveTo>
                    <a:pt x="0" y="1"/>
                  </a:moveTo>
                  <a:lnTo>
                    <a:pt x="0" y="644"/>
                  </a:lnTo>
                  <a:lnTo>
                    <a:pt x="2501" y="644"/>
                  </a:lnTo>
                  <a:cubicBezTo>
                    <a:pt x="2691" y="644"/>
                    <a:pt x="2834" y="501"/>
                    <a:pt x="2834" y="334"/>
                  </a:cubicBezTo>
                  <a:cubicBezTo>
                    <a:pt x="2834" y="144"/>
                    <a:pt x="2691" y="1"/>
                    <a:pt x="2501"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grpSp>
        <p:nvGrpSpPr>
          <p:cNvPr id="1446" name="Google Shape;1446;p48"/>
          <p:cNvGrpSpPr/>
          <p:nvPr/>
        </p:nvGrpSpPr>
        <p:grpSpPr>
          <a:xfrm>
            <a:off x="6903260" y="3493535"/>
            <a:ext cx="515695" cy="487884"/>
            <a:chOff x="5547604" y="1985434"/>
            <a:chExt cx="354819" cy="335685"/>
          </a:xfrm>
        </p:grpSpPr>
        <p:sp>
          <p:nvSpPr>
            <p:cNvPr id="1447" name="Google Shape;1447;p48"/>
            <p:cNvSpPr/>
            <p:nvPr/>
          </p:nvSpPr>
          <p:spPr>
            <a:xfrm>
              <a:off x="5605935" y="1985434"/>
              <a:ext cx="103321" cy="101566"/>
            </a:xfrm>
            <a:custGeom>
              <a:avLst/>
              <a:gdLst/>
              <a:ahLst/>
              <a:cxnLst/>
              <a:rect l="l" t="t" r="r" b="b"/>
              <a:pathLst>
                <a:path w="3121" h="3068" extrusionOk="0">
                  <a:moveTo>
                    <a:pt x="334" y="1"/>
                  </a:moveTo>
                  <a:cubicBezTo>
                    <a:pt x="257" y="1"/>
                    <a:pt x="179" y="31"/>
                    <a:pt x="120" y="90"/>
                  </a:cubicBezTo>
                  <a:cubicBezTo>
                    <a:pt x="1" y="209"/>
                    <a:pt x="1" y="424"/>
                    <a:pt x="120" y="543"/>
                  </a:cubicBezTo>
                  <a:lnTo>
                    <a:pt x="2549" y="2972"/>
                  </a:lnTo>
                  <a:cubicBezTo>
                    <a:pt x="2620" y="3043"/>
                    <a:pt x="2692" y="3067"/>
                    <a:pt x="2787" y="3067"/>
                  </a:cubicBezTo>
                  <a:cubicBezTo>
                    <a:pt x="2859" y="3067"/>
                    <a:pt x="2930" y="3043"/>
                    <a:pt x="3001" y="2972"/>
                  </a:cubicBezTo>
                  <a:cubicBezTo>
                    <a:pt x="3120" y="2853"/>
                    <a:pt x="3120" y="2662"/>
                    <a:pt x="3001" y="2543"/>
                  </a:cubicBezTo>
                  <a:lnTo>
                    <a:pt x="549" y="90"/>
                  </a:lnTo>
                  <a:cubicBezTo>
                    <a:pt x="489" y="31"/>
                    <a:pt x="412" y="1"/>
                    <a:pt x="33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8" name="Google Shape;1448;p48"/>
            <p:cNvSpPr/>
            <p:nvPr/>
          </p:nvSpPr>
          <p:spPr>
            <a:xfrm>
              <a:off x="5739978" y="1985434"/>
              <a:ext cx="104082" cy="101566"/>
            </a:xfrm>
            <a:custGeom>
              <a:avLst/>
              <a:gdLst/>
              <a:ahLst/>
              <a:cxnLst/>
              <a:rect l="l" t="t" r="r" b="b"/>
              <a:pathLst>
                <a:path w="3144" h="3068" extrusionOk="0">
                  <a:moveTo>
                    <a:pt x="2787" y="1"/>
                  </a:moveTo>
                  <a:cubicBezTo>
                    <a:pt x="2709" y="1"/>
                    <a:pt x="2632" y="31"/>
                    <a:pt x="2572" y="90"/>
                  </a:cubicBezTo>
                  <a:lnTo>
                    <a:pt x="143" y="2543"/>
                  </a:lnTo>
                  <a:cubicBezTo>
                    <a:pt x="0" y="2662"/>
                    <a:pt x="0" y="2853"/>
                    <a:pt x="143" y="2972"/>
                  </a:cubicBezTo>
                  <a:cubicBezTo>
                    <a:pt x="191" y="3043"/>
                    <a:pt x="286" y="3067"/>
                    <a:pt x="357" y="3067"/>
                  </a:cubicBezTo>
                  <a:cubicBezTo>
                    <a:pt x="429" y="3067"/>
                    <a:pt x="524" y="3043"/>
                    <a:pt x="572" y="2972"/>
                  </a:cubicBezTo>
                  <a:lnTo>
                    <a:pt x="3001" y="543"/>
                  </a:lnTo>
                  <a:cubicBezTo>
                    <a:pt x="3144" y="424"/>
                    <a:pt x="3144" y="209"/>
                    <a:pt x="3001" y="90"/>
                  </a:cubicBezTo>
                  <a:cubicBezTo>
                    <a:pt x="2941" y="31"/>
                    <a:pt x="2864" y="1"/>
                    <a:pt x="27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49" name="Google Shape;1449;p48"/>
            <p:cNvSpPr/>
            <p:nvPr/>
          </p:nvSpPr>
          <p:spPr>
            <a:xfrm>
              <a:off x="5547604" y="2070381"/>
              <a:ext cx="354819" cy="250737"/>
            </a:xfrm>
            <a:custGeom>
              <a:avLst/>
              <a:gdLst/>
              <a:ahLst/>
              <a:cxnLst/>
              <a:rect l="l" t="t" r="r" b="b"/>
              <a:pathLst>
                <a:path w="10718" h="7574" extrusionOk="0">
                  <a:moveTo>
                    <a:pt x="310" y="1"/>
                  </a:moveTo>
                  <a:cubicBezTo>
                    <a:pt x="143" y="1"/>
                    <a:pt x="1" y="144"/>
                    <a:pt x="1" y="311"/>
                  </a:cubicBezTo>
                  <a:lnTo>
                    <a:pt x="1" y="7264"/>
                  </a:lnTo>
                  <a:cubicBezTo>
                    <a:pt x="1" y="7431"/>
                    <a:pt x="143" y="7574"/>
                    <a:pt x="310" y="7574"/>
                  </a:cubicBezTo>
                  <a:lnTo>
                    <a:pt x="10384" y="7574"/>
                  </a:lnTo>
                  <a:cubicBezTo>
                    <a:pt x="10574" y="7574"/>
                    <a:pt x="10717" y="7431"/>
                    <a:pt x="10717" y="7264"/>
                  </a:cubicBezTo>
                  <a:lnTo>
                    <a:pt x="10717" y="311"/>
                  </a:lnTo>
                  <a:cubicBezTo>
                    <a:pt x="10717" y="144"/>
                    <a:pt x="10574" y="1"/>
                    <a:pt x="10384" y="1"/>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0" name="Google Shape;1450;p48"/>
            <p:cNvSpPr/>
            <p:nvPr/>
          </p:nvSpPr>
          <p:spPr>
            <a:xfrm>
              <a:off x="5724981" y="2070381"/>
              <a:ext cx="177443" cy="250737"/>
            </a:xfrm>
            <a:custGeom>
              <a:avLst/>
              <a:gdLst/>
              <a:ahLst/>
              <a:cxnLst/>
              <a:rect l="l" t="t" r="r" b="b"/>
              <a:pathLst>
                <a:path w="5360" h="7574" extrusionOk="0">
                  <a:moveTo>
                    <a:pt x="1" y="1"/>
                  </a:moveTo>
                  <a:lnTo>
                    <a:pt x="1" y="7574"/>
                  </a:lnTo>
                  <a:lnTo>
                    <a:pt x="5026" y="7574"/>
                  </a:lnTo>
                  <a:cubicBezTo>
                    <a:pt x="5216" y="7574"/>
                    <a:pt x="5359" y="7431"/>
                    <a:pt x="5359" y="7264"/>
                  </a:cubicBezTo>
                  <a:lnTo>
                    <a:pt x="5359" y="311"/>
                  </a:lnTo>
                  <a:cubicBezTo>
                    <a:pt x="5359" y="144"/>
                    <a:pt x="5216" y="1"/>
                    <a:pt x="5026" y="1"/>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1" name="Google Shape;1451;p48"/>
            <p:cNvSpPr/>
            <p:nvPr/>
          </p:nvSpPr>
          <p:spPr>
            <a:xfrm>
              <a:off x="5744712" y="2135830"/>
              <a:ext cx="105671" cy="20525"/>
            </a:xfrm>
            <a:custGeom>
              <a:avLst/>
              <a:gdLst/>
              <a:ahLst/>
              <a:cxnLst/>
              <a:rect l="l" t="t" r="r" b="b"/>
              <a:pathLst>
                <a:path w="3192" h="620" extrusionOk="0">
                  <a:moveTo>
                    <a:pt x="310" y="1"/>
                  </a:moveTo>
                  <a:cubicBezTo>
                    <a:pt x="119" y="1"/>
                    <a:pt x="0" y="143"/>
                    <a:pt x="0" y="310"/>
                  </a:cubicBezTo>
                  <a:cubicBezTo>
                    <a:pt x="0" y="477"/>
                    <a:pt x="119" y="620"/>
                    <a:pt x="310" y="620"/>
                  </a:cubicBezTo>
                  <a:lnTo>
                    <a:pt x="2882" y="620"/>
                  </a:lnTo>
                  <a:cubicBezTo>
                    <a:pt x="3048" y="620"/>
                    <a:pt x="3191" y="477"/>
                    <a:pt x="3191" y="310"/>
                  </a:cubicBezTo>
                  <a:cubicBezTo>
                    <a:pt x="3191" y="143"/>
                    <a:pt x="3048" y="1"/>
                    <a:pt x="2882"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2" name="Google Shape;1452;p48"/>
            <p:cNvSpPr/>
            <p:nvPr/>
          </p:nvSpPr>
          <p:spPr>
            <a:xfrm>
              <a:off x="5744712" y="2188666"/>
              <a:ext cx="105671" cy="21320"/>
            </a:xfrm>
            <a:custGeom>
              <a:avLst/>
              <a:gdLst/>
              <a:ahLst/>
              <a:cxnLst/>
              <a:rect l="l" t="t" r="r" b="b"/>
              <a:pathLst>
                <a:path w="3192" h="644" extrusionOk="0">
                  <a:moveTo>
                    <a:pt x="310" y="0"/>
                  </a:moveTo>
                  <a:cubicBezTo>
                    <a:pt x="119" y="0"/>
                    <a:pt x="0" y="143"/>
                    <a:pt x="0" y="334"/>
                  </a:cubicBezTo>
                  <a:cubicBezTo>
                    <a:pt x="0" y="500"/>
                    <a:pt x="119" y="643"/>
                    <a:pt x="310" y="643"/>
                  </a:cubicBezTo>
                  <a:lnTo>
                    <a:pt x="2882" y="643"/>
                  </a:lnTo>
                  <a:cubicBezTo>
                    <a:pt x="3048" y="643"/>
                    <a:pt x="3191" y="500"/>
                    <a:pt x="3191" y="334"/>
                  </a:cubicBezTo>
                  <a:cubicBezTo>
                    <a:pt x="3191" y="143"/>
                    <a:pt x="3048" y="0"/>
                    <a:pt x="2882" y="0"/>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3" name="Google Shape;1453;p48"/>
            <p:cNvSpPr/>
            <p:nvPr/>
          </p:nvSpPr>
          <p:spPr>
            <a:xfrm>
              <a:off x="5744712" y="2242263"/>
              <a:ext cx="105671" cy="20525"/>
            </a:xfrm>
            <a:custGeom>
              <a:avLst/>
              <a:gdLst/>
              <a:ahLst/>
              <a:cxnLst/>
              <a:rect l="l" t="t" r="r" b="b"/>
              <a:pathLst>
                <a:path w="3192" h="620" extrusionOk="0">
                  <a:moveTo>
                    <a:pt x="310" y="1"/>
                  </a:moveTo>
                  <a:cubicBezTo>
                    <a:pt x="119" y="1"/>
                    <a:pt x="0" y="143"/>
                    <a:pt x="0" y="310"/>
                  </a:cubicBezTo>
                  <a:cubicBezTo>
                    <a:pt x="0" y="477"/>
                    <a:pt x="119" y="620"/>
                    <a:pt x="310" y="620"/>
                  </a:cubicBezTo>
                  <a:lnTo>
                    <a:pt x="2882" y="620"/>
                  </a:lnTo>
                  <a:cubicBezTo>
                    <a:pt x="3048" y="620"/>
                    <a:pt x="3191" y="477"/>
                    <a:pt x="3191" y="310"/>
                  </a:cubicBezTo>
                  <a:cubicBezTo>
                    <a:pt x="3191" y="143"/>
                    <a:pt x="3048" y="1"/>
                    <a:pt x="2882"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4" name="Google Shape;1454;p48"/>
            <p:cNvSpPr/>
            <p:nvPr/>
          </p:nvSpPr>
          <p:spPr>
            <a:xfrm>
              <a:off x="5599645" y="2188666"/>
              <a:ext cx="108816" cy="74917"/>
            </a:xfrm>
            <a:custGeom>
              <a:avLst/>
              <a:gdLst/>
              <a:ahLst/>
              <a:cxnLst/>
              <a:rect l="l" t="t" r="r" b="b"/>
              <a:pathLst>
                <a:path w="3287" h="2263" extrusionOk="0">
                  <a:moveTo>
                    <a:pt x="1643" y="0"/>
                  </a:moveTo>
                  <a:cubicBezTo>
                    <a:pt x="739" y="0"/>
                    <a:pt x="0" y="738"/>
                    <a:pt x="0" y="1643"/>
                  </a:cubicBezTo>
                  <a:lnTo>
                    <a:pt x="0" y="1929"/>
                  </a:lnTo>
                  <a:cubicBezTo>
                    <a:pt x="0" y="2120"/>
                    <a:pt x="143" y="2263"/>
                    <a:pt x="310" y="2263"/>
                  </a:cubicBezTo>
                  <a:lnTo>
                    <a:pt x="2977" y="2263"/>
                  </a:lnTo>
                  <a:cubicBezTo>
                    <a:pt x="3144" y="2263"/>
                    <a:pt x="3287" y="2120"/>
                    <a:pt x="3287" y="1929"/>
                  </a:cubicBezTo>
                  <a:lnTo>
                    <a:pt x="3287" y="1643"/>
                  </a:lnTo>
                  <a:cubicBezTo>
                    <a:pt x="3287" y="738"/>
                    <a:pt x="2548" y="0"/>
                    <a:pt x="1643" y="0"/>
                  </a:cubicBezTo>
                  <a:close/>
                </a:path>
              </a:pathLst>
            </a:custGeom>
            <a:solidFill>
              <a:srgbClr val="301C1B"/>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5" name="Google Shape;1455;p48"/>
            <p:cNvSpPr/>
            <p:nvPr/>
          </p:nvSpPr>
          <p:spPr>
            <a:xfrm>
              <a:off x="5614609" y="2131890"/>
              <a:ext cx="78095" cy="77300"/>
            </a:xfrm>
            <a:custGeom>
              <a:avLst/>
              <a:gdLst/>
              <a:ahLst/>
              <a:cxnLst/>
              <a:rect l="l" t="t" r="r" b="b"/>
              <a:pathLst>
                <a:path w="2359" h="2335" extrusionOk="0">
                  <a:moveTo>
                    <a:pt x="1191" y="1"/>
                  </a:moveTo>
                  <a:cubicBezTo>
                    <a:pt x="525" y="1"/>
                    <a:pt x="1" y="524"/>
                    <a:pt x="1" y="1167"/>
                  </a:cubicBezTo>
                  <a:cubicBezTo>
                    <a:pt x="1" y="1810"/>
                    <a:pt x="525" y="2334"/>
                    <a:pt x="1191" y="2334"/>
                  </a:cubicBezTo>
                  <a:cubicBezTo>
                    <a:pt x="1834" y="2334"/>
                    <a:pt x="2358" y="1810"/>
                    <a:pt x="2358" y="1167"/>
                  </a:cubicBezTo>
                  <a:cubicBezTo>
                    <a:pt x="2358" y="524"/>
                    <a:pt x="1834" y="1"/>
                    <a:pt x="1191" y="1"/>
                  </a:cubicBez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grpSp>
        <p:nvGrpSpPr>
          <p:cNvPr id="1456" name="Google Shape;1456;p48"/>
          <p:cNvGrpSpPr/>
          <p:nvPr/>
        </p:nvGrpSpPr>
        <p:grpSpPr>
          <a:xfrm>
            <a:off x="3819026" y="2033003"/>
            <a:ext cx="515646" cy="515695"/>
            <a:chOff x="4778939" y="2547358"/>
            <a:chExt cx="354786" cy="354819"/>
          </a:xfrm>
        </p:grpSpPr>
        <p:sp>
          <p:nvSpPr>
            <p:cNvPr id="1457" name="Google Shape;1457;p48"/>
            <p:cNvSpPr/>
            <p:nvPr/>
          </p:nvSpPr>
          <p:spPr>
            <a:xfrm>
              <a:off x="4925561" y="2547358"/>
              <a:ext cx="61542" cy="354025"/>
            </a:xfrm>
            <a:custGeom>
              <a:avLst/>
              <a:gdLst/>
              <a:ahLst/>
              <a:cxnLst/>
              <a:rect l="l" t="t" r="r" b="b"/>
              <a:pathLst>
                <a:path w="1859" h="10694" extrusionOk="0">
                  <a:moveTo>
                    <a:pt x="310" y="1"/>
                  </a:moveTo>
                  <a:cubicBezTo>
                    <a:pt x="144" y="1"/>
                    <a:pt x="1" y="120"/>
                    <a:pt x="1" y="310"/>
                  </a:cubicBezTo>
                  <a:lnTo>
                    <a:pt x="1" y="10384"/>
                  </a:lnTo>
                  <a:cubicBezTo>
                    <a:pt x="1" y="10574"/>
                    <a:pt x="144" y="10693"/>
                    <a:pt x="310" y="10693"/>
                  </a:cubicBezTo>
                  <a:lnTo>
                    <a:pt x="1525" y="10693"/>
                  </a:lnTo>
                  <a:cubicBezTo>
                    <a:pt x="1716" y="10693"/>
                    <a:pt x="1858" y="10574"/>
                    <a:pt x="1858" y="10384"/>
                  </a:cubicBezTo>
                  <a:lnTo>
                    <a:pt x="1858" y="310"/>
                  </a:lnTo>
                  <a:cubicBezTo>
                    <a:pt x="1858" y="120"/>
                    <a:pt x="1716" y="1"/>
                    <a:pt x="1525" y="1"/>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8" name="Google Shape;1458;p48"/>
            <p:cNvSpPr/>
            <p:nvPr/>
          </p:nvSpPr>
          <p:spPr>
            <a:xfrm>
              <a:off x="4956316" y="2547358"/>
              <a:ext cx="30788" cy="354819"/>
            </a:xfrm>
            <a:custGeom>
              <a:avLst/>
              <a:gdLst/>
              <a:ahLst/>
              <a:cxnLst/>
              <a:rect l="l" t="t" r="r" b="b"/>
              <a:pathLst>
                <a:path w="930" h="10718" extrusionOk="0">
                  <a:moveTo>
                    <a:pt x="1" y="1"/>
                  </a:moveTo>
                  <a:lnTo>
                    <a:pt x="1" y="10717"/>
                  </a:lnTo>
                  <a:lnTo>
                    <a:pt x="596" y="10717"/>
                  </a:lnTo>
                  <a:cubicBezTo>
                    <a:pt x="787" y="10717"/>
                    <a:pt x="929" y="10574"/>
                    <a:pt x="929" y="10384"/>
                  </a:cubicBezTo>
                  <a:lnTo>
                    <a:pt x="929" y="310"/>
                  </a:lnTo>
                  <a:cubicBezTo>
                    <a:pt x="929" y="144"/>
                    <a:pt x="787" y="1"/>
                    <a:pt x="596" y="1"/>
                  </a:cubicBezTo>
                  <a:close/>
                </a:path>
              </a:pathLst>
            </a:custGeom>
            <a:solidFill>
              <a:srgbClr val="301C1B"/>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59" name="Google Shape;1459;p48"/>
            <p:cNvSpPr/>
            <p:nvPr/>
          </p:nvSpPr>
          <p:spPr>
            <a:xfrm>
              <a:off x="4778939" y="2595460"/>
              <a:ext cx="354786" cy="214454"/>
            </a:xfrm>
            <a:custGeom>
              <a:avLst/>
              <a:gdLst/>
              <a:ahLst/>
              <a:cxnLst/>
              <a:rect l="l" t="t" r="r" b="b"/>
              <a:pathLst>
                <a:path w="10717" h="6478" extrusionOk="0">
                  <a:moveTo>
                    <a:pt x="310" y="0"/>
                  </a:moveTo>
                  <a:cubicBezTo>
                    <a:pt x="143" y="0"/>
                    <a:pt x="0" y="143"/>
                    <a:pt x="0" y="310"/>
                  </a:cubicBezTo>
                  <a:lnTo>
                    <a:pt x="0" y="6168"/>
                  </a:lnTo>
                  <a:cubicBezTo>
                    <a:pt x="0" y="6335"/>
                    <a:pt x="143" y="6478"/>
                    <a:pt x="310" y="6478"/>
                  </a:cubicBezTo>
                  <a:lnTo>
                    <a:pt x="10384" y="6478"/>
                  </a:lnTo>
                  <a:cubicBezTo>
                    <a:pt x="10574" y="6478"/>
                    <a:pt x="10717" y="6335"/>
                    <a:pt x="10717" y="6168"/>
                  </a:cubicBezTo>
                  <a:lnTo>
                    <a:pt x="10717" y="310"/>
                  </a:lnTo>
                  <a:cubicBezTo>
                    <a:pt x="10717" y="143"/>
                    <a:pt x="10574" y="0"/>
                    <a:pt x="10384" y="0"/>
                  </a:cubicBezTo>
                  <a:close/>
                </a:path>
              </a:pathLst>
            </a:custGeom>
            <a:solidFill>
              <a:srgbClr val="FF5F5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0" name="Google Shape;1460;p48"/>
            <p:cNvSpPr/>
            <p:nvPr/>
          </p:nvSpPr>
          <p:spPr>
            <a:xfrm>
              <a:off x="4956316" y="2595460"/>
              <a:ext cx="177410" cy="214454"/>
            </a:xfrm>
            <a:custGeom>
              <a:avLst/>
              <a:gdLst/>
              <a:ahLst/>
              <a:cxnLst/>
              <a:rect l="l" t="t" r="r" b="b"/>
              <a:pathLst>
                <a:path w="5359" h="6478" extrusionOk="0">
                  <a:moveTo>
                    <a:pt x="1" y="0"/>
                  </a:moveTo>
                  <a:lnTo>
                    <a:pt x="1" y="6478"/>
                  </a:lnTo>
                  <a:lnTo>
                    <a:pt x="5026" y="6478"/>
                  </a:lnTo>
                  <a:cubicBezTo>
                    <a:pt x="5216" y="6478"/>
                    <a:pt x="5359" y="6359"/>
                    <a:pt x="5359" y="6168"/>
                  </a:cubicBezTo>
                  <a:lnTo>
                    <a:pt x="5359" y="310"/>
                  </a:lnTo>
                  <a:cubicBezTo>
                    <a:pt x="5359" y="143"/>
                    <a:pt x="5216" y="0"/>
                    <a:pt x="5026" y="0"/>
                  </a:cubicBezTo>
                  <a:close/>
                </a:path>
              </a:pathLst>
            </a:custGeom>
            <a:solidFill>
              <a:srgbClr val="FF5F5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1" name="Google Shape;1461;p48"/>
            <p:cNvSpPr/>
            <p:nvPr/>
          </p:nvSpPr>
          <p:spPr>
            <a:xfrm>
              <a:off x="4987070" y="2692424"/>
              <a:ext cx="94647" cy="20525"/>
            </a:xfrm>
            <a:custGeom>
              <a:avLst/>
              <a:gdLst/>
              <a:ahLst/>
              <a:cxnLst/>
              <a:rect l="l" t="t" r="r" b="b"/>
              <a:pathLst>
                <a:path w="2859" h="620" extrusionOk="0">
                  <a:moveTo>
                    <a:pt x="334" y="1"/>
                  </a:moveTo>
                  <a:cubicBezTo>
                    <a:pt x="143" y="1"/>
                    <a:pt x="0" y="143"/>
                    <a:pt x="0" y="310"/>
                  </a:cubicBezTo>
                  <a:cubicBezTo>
                    <a:pt x="0" y="477"/>
                    <a:pt x="143" y="620"/>
                    <a:pt x="334" y="620"/>
                  </a:cubicBezTo>
                  <a:lnTo>
                    <a:pt x="2549" y="620"/>
                  </a:lnTo>
                  <a:cubicBezTo>
                    <a:pt x="2739" y="620"/>
                    <a:pt x="2858" y="477"/>
                    <a:pt x="2858" y="310"/>
                  </a:cubicBezTo>
                  <a:cubicBezTo>
                    <a:pt x="2858" y="143"/>
                    <a:pt x="2739" y="1"/>
                    <a:pt x="2549"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2" name="Google Shape;1462;p48"/>
            <p:cNvSpPr/>
            <p:nvPr/>
          </p:nvSpPr>
          <p:spPr>
            <a:xfrm>
              <a:off x="4987070" y="2650646"/>
              <a:ext cx="94647" cy="21320"/>
            </a:xfrm>
            <a:custGeom>
              <a:avLst/>
              <a:gdLst/>
              <a:ahLst/>
              <a:cxnLst/>
              <a:rect l="l" t="t" r="r" b="b"/>
              <a:pathLst>
                <a:path w="2859" h="644" extrusionOk="0">
                  <a:moveTo>
                    <a:pt x="334" y="0"/>
                  </a:moveTo>
                  <a:cubicBezTo>
                    <a:pt x="143" y="0"/>
                    <a:pt x="0" y="143"/>
                    <a:pt x="0" y="334"/>
                  </a:cubicBezTo>
                  <a:cubicBezTo>
                    <a:pt x="0" y="500"/>
                    <a:pt x="143" y="643"/>
                    <a:pt x="334" y="643"/>
                  </a:cubicBezTo>
                  <a:lnTo>
                    <a:pt x="2549" y="643"/>
                  </a:lnTo>
                  <a:cubicBezTo>
                    <a:pt x="2739" y="643"/>
                    <a:pt x="2858" y="500"/>
                    <a:pt x="2858" y="334"/>
                  </a:cubicBezTo>
                  <a:cubicBezTo>
                    <a:pt x="2858" y="143"/>
                    <a:pt x="2739" y="0"/>
                    <a:pt x="2549" y="0"/>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3" name="Google Shape;1463;p48"/>
            <p:cNvSpPr/>
            <p:nvPr/>
          </p:nvSpPr>
          <p:spPr>
            <a:xfrm>
              <a:off x="4987070" y="2734203"/>
              <a:ext cx="94647" cy="20525"/>
            </a:xfrm>
            <a:custGeom>
              <a:avLst/>
              <a:gdLst/>
              <a:ahLst/>
              <a:cxnLst/>
              <a:rect l="l" t="t" r="r" b="b"/>
              <a:pathLst>
                <a:path w="2859" h="620" extrusionOk="0">
                  <a:moveTo>
                    <a:pt x="334" y="1"/>
                  </a:moveTo>
                  <a:cubicBezTo>
                    <a:pt x="143" y="1"/>
                    <a:pt x="0" y="144"/>
                    <a:pt x="0" y="310"/>
                  </a:cubicBezTo>
                  <a:cubicBezTo>
                    <a:pt x="0" y="477"/>
                    <a:pt x="143" y="620"/>
                    <a:pt x="334" y="620"/>
                  </a:cubicBezTo>
                  <a:lnTo>
                    <a:pt x="2549" y="620"/>
                  </a:lnTo>
                  <a:cubicBezTo>
                    <a:pt x="2739" y="620"/>
                    <a:pt x="2858" y="477"/>
                    <a:pt x="2858" y="310"/>
                  </a:cubicBezTo>
                  <a:cubicBezTo>
                    <a:pt x="2858" y="144"/>
                    <a:pt x="2739" y="1"/>
                    <a:pt x="2549" y="1"/>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4" name="Google Shape;1464;p48"/>
            <p:cNvSpPr/>
            <p:nvPr/>
          </p:nvSpPr>
          <p:spPr>
            <a:xfrm>
              <a:off x="4830186" y="2694013"/>
              <a:ext cx="108022" cy="74917"/>
            </a:xfrm>
            <a:custGeom>
              <a:avLst/>
              <a:gdLst/>
              <a:ahLst/>
              <a:cxnLst/>
              <a:rect l="l" t="t" r="r" b="b"/>
              <a:pathLst>
                <a:path w="3263" h="2263" extrusionOk="0">
                  <a:moveTo>
                    <a:pt x="1620" y="0"/>
                  </a:moveTo>
                  <a:cubicBezTo>
                    <a:pt x="715" y="0"/>
                    <a:pt x="0" y="738"/>
                    <a:pt x="0" y="1643"/>
                  </a:cubicBezTo>
                  <a:lnTo>
                    <a:pt x="0" y="1953"/>
                  </a:lnTo>
                  <a:cubicBezTo>
                    <a:pt x="0" y="2120"/>
                    <a:pt x="119" y="2263"/>
                    <a:pt x="310" y="2263"/>
                  </a:cubicBezTo>
                  <a:lnTo>
                    <a:pt x="2953" y="2263"/>
                  </a:lnTo>
                  <a:cubicBezTo>
                    <a:pt x="3120" y="2263"/>
                    <a:pt x="3263" y="2120"/>
                    <a:pt x="3263" y="1953"/>
                  </a:cubicBezTo>
                  <a:lnTo>
                    <a:pt x="3263" y="1643"/>
                  </a:lnTo>
                  <a:cubicBezTo>
                    <a:pt x="3263" y="738"/>
                    <a:pt x="2525" y="0"/>
                    <a:pt x="1620" y="0"/>
                  </a:cubicBezTo>
                  <a:close/>
                </a:path>
              </a:pathLst>
            </a:custGeom>
            <a:solidFill>
              <a:srgbClr val="301C1B"/>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5" name="Google Shape;1465;p48"/>
            <p:cNvSpPr/>
            <p:nvPr/>
          </p:nvSpPr>
          <p:spPr>
            <a:xfrm>
              <a:off x="4845149" y="2637238"/>
              <a:ext cx="78095" cy="77300"/>
            </a:xfrm>
            <a:custGeom>
              <a:avLst/>
              <a:gdLst/>
              <a:ahLst/>
              <a:cxnLst/>
              <a:rect l="l" t="t" r="r" b="b"/>
              <a:pathLst>
                <a:path w="2359" h="2335" extrusionOk="0">
                  <a:moveTo>
                    <a:pt x="1168" y="1"/>
                  </a:moveTo>
                  <a:cubicBezTo>
                    <a:pt x="525" y="1"/>
                    <a:pt x="1" y="524"/>
                    <a:pt x="1" y="1167"/>
                  </a:cubicBezTo>
                  <a:cubicBezTo>
                    <a:pt x="1" y="1810"/>
                    <a:pt x="525" y="2334"/>
                    <a:pt x="1168" y="2334"/>
                  </a:cubicBezTo>
                  <a:cubicBezTo>
                    <a:pt x="1835" y="2334"/>
                    <a:pt x="2358" y="1810"/>
                    <a:pt x="2358" y="1167"/>
                  </a:cubicBezTo>
                  <a:cubicBezTo>
                    <a:pt x="2358" y="524"/>
                    <a:pt x="1835" y="1"/>
                    <a:pt x="1168" y="1"/>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grpSp>
        <p:nvGrpSpPr>
          <p:cNvPr id="1466" name="Google Shape;1466;p48"/>
          <p:cNvGrpSpPr/>
          <p:nvPr/>
        </p:nvGrpSpPr>
        <p:grpSpPr>
          <a:xfrm>
            <a:off x="3819026" y="3558981"/>
            <a:ext cx="515646" cy="393098"/>
            <a:chOff x="4778939" y="2015195"/>
            <a:chExt cx="354786" cy="270468"/>
          </a:xfrm>
        </p:grpSpPr>
        <p:sp>
          <p:nvSpPr>
            <p:cNvPr id="1467" name="Google Shape;1467;p48"/>
            <p:cNvSpPr/>
            <p:nvPr/>
          </p:nvSpPr>
          <p:spPr>
            <a:xfrm>
              <a:off x="4778939" y="2015195"/>
              <a:ext cx="354786" cy="270468"/>
            </a:xfrm>
            <a:custGeom>
              <a:avLst/>
              <a:gdLst/>
              <a:ahLst/>
              <a:cxnLst/>
              <a:rect l="l" t="t" r="r" b="b"/>
              <a:pathLst>
                <a:path w="10717" h="8170" extrusionOk="0">
                  <a:moveTo>
                    <a:pt x="310" y="1"/>
                  </a:moveTo>
                  <a:cubicBezTo>
                    <a:pt x="143" y="1"/>
                    <a:pt x="0" y="144"/>
                    <a:pt x="0" y="334"/>
                  </a:cubicBezTo>
                  <a:lnTo>
                    <a:pt x="0" y="7860"/>
                  </a:lnTo>
                  <a:cubicBezTo>
                    <a:pt x="0" y="8026"/>
                    <a:pt x="143" y="8169"/>
                    <a:pt x="310" y="8169"/>
                  </a:cubicBezTo>
                  <a:lnTo>
                    <a:pt x="10384" y="8169"/>
                  </a:lnTo>
                  <a:cubicBezTo>
                    <a:pt x="10574" y="8169"/>
                    <a:pt x="10717" y="8026"/>
                    <a:pt x="10717" y="7860"/>
                  </a:cubicBezTo>
                  <a:lnTo>
                    <a:pt x="10717" y="334"/>
                  </a:lnTo>
                  <a:cubicBezTo>
                    <a:pt x="10717" y="144"/>
                    <a:pt x="10574" y="1"/>
                    <a:pt x="10384" y="1"/>
                  </a:cubicBezTo>
                  <a:close/>
                </a:path>
              </a:pathLst>
            </a:custGeom>
            <a:solidFill>
              <a:srgbClr val="9090F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8" name="Google Shape;1468;p48"/>
            <p:cNvSpPr/>
            <p:nvPr/>
          </p:nvSpPr>
          <p:spPr>
            <a:xfrm>
              <a:off x="4956316" y="2015195"/>
              <a:ext cx="177410" cy="270468"/>
            </a:xfrm>
            <a:custGeom>
              <a:avLst/>
              <a:gdLst/>
              <a:ahLst/>
              <a:cxnLst/>
              <a:rect l="l" t="t" r="r" b="b"/>
              <a:pathLst>
                <a:path w="5359" h="8170" extrusionOk="0">
                  <a:moveTo>
                    <a:pt x="1" y="1"/>
                  </a:moveTo>
                  <a:lnTo>
                    <a:pt x="1" y="8169"/>
                  </a:lnTo>
                  <a:lnTo>
                    <a:pt x="5026" y="8169"/>
                  </a:lnTo>
                  <a:cubicBezTo>
                    <a:pt x="5216" y="8169"/>
                    <a:pt x="5359" y="8026"/>
                    <a:pt x="5359" y="7860"/>
                  </a:cubicBezTo>
                  <a:lnTo>
                    <a:pt x="5359" y="334"/>
                  </a:lnTo>
                  <a:cubicBezTo>
                    <a:pt x="5359" y="144"/>
                    <a:pt x="5216" y="25"/>
                    <a:pt x="5026" y="25"/>
                  </a:cubicBezTo>
                  <a:lnTo>
                    <a:pt x="5026"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69" name="Google Shape;1469;p48"/>
            <p:cNvSpPr/>
            <p:nvPr/>
          </p:nvSpPr>
          <p:spPr>
            <a:xfrm>
              <a:off x="4838859" y="2120867"/>
              <a:ext cx="95409" cy="66243"/>
            </a:xfrm>
            <a:custGeom>
              <a:avLst/>
              <a:gdLst/>
              <a:ahLst/>
              <a:cxnLst/>
              <a:rect l="l" t="t" r="r" b="b"/>
              <a:pathLst>
                <a:path w="2882" h="2001" extrusionOk="0">
                  <a:moveTo>
                    <a:pt x="1453" y="0"/>
                  </a:moveTo>
                  <a:cubicBezTo>
                    <a:pt x="667" y="0"/>
                    <a:pt x="0" y="643"/>
                    <a:pt x="0" y="1429"/>
                  </a:cubicBezTo>
                  <a:lnTo>
                    <a:pt x="0" y="1691"/>
                  </a:lnTo>
                  <a:cubicBezTo>
                    <a:pt x="0" y="1858"/>
                    <a:pt x="143" y="2001"/>
                    <a:pt x="334" y="2001"/>
                  </a:cubicBezTo>
                  <a:lnTo>
                    <a:pt x="2572" y="2001"/>
                  </a:lnTo>
                  <a:cubicBezTo>
                    <a:pt x="2763" y="2001"/>
                    <a:pt x="2882" y="1858"/>
                    <a:pt x="2882" y="1691"/>
                  </a:cubicBezTo>
                  <a:lnTo>
                    <a:pt x="2882" y="1429"/>
                  </a:lnTo>
                  <a:cubicBezTo>
                    <a:pt x="2882" y="643"/>
                    <a:pt x="2239" y="0"/>
                    <a:pt x="1453"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70" name="Google Shape;1470;p48"/>
            <p:cNvSpPr/>
            <p:nvPr/>
          </p:nvSpPr>
          <p:spPr>
            <a:xfrm>
              <a:off x="4852267" y="2071970"/>
              <a:ext cx="69388" cy="69421"/>
            </a:xfrm>
            <a:custGeom>
              <a:avLst/>
              <a:gdLst/>
              <a:ahLst/>
              <a:cxnLst/>
              <a:rect l="l" t="t" r="r" b="b"/>
              <a:pathLst>
                <a:path w="2096" h="2097" extrusionOk="0">
                  <a:moveTo>
                    <a:pt x="1048" y="1"/>
                  </a:moveTo>
                  <a:cubicBezTo>
                    <a:pt x="476" y="1"/>
                    <a:pt x="0" y="477"/>
                    <a:pt x="0" y="1048"/>
                  </a:cubicBezTo>
                  <a:cubicBezTo>
                    <a:pt x="0" y="1620"/>
                    <a:pt x="476" y="2096"/>
                    <a:pt x="1048" y="2096"/>
                  </a:cubicBezTo>
                  <a:cubicBezTo>
                    <a:pt x="1620" y="2096"/>
                    <a:pt x="2096" y="1620"/>
                    <a:pt x="2096" y="1048"/>
                  </a:cubicBezTo>
                  <a:cubicBezTo>
                    <a:pt x="2096" y="477"/>
                    <a:pt x="1620" y="1"/>
                    <a:pt x="1048" y="1"/>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71" name="Google Shape;1471;p48"/>
            <p:cNvSpPr/>
            <p:nvPr/>
          </p:nvSpPr>
          <p:spPr>
            <a:xfrm>
              <a:off x="4977602" y="2120867"/>
              <a:ext cx="95442" cy="66243"/>
            </a:xfrm>
            <a:custGeom>
              <a:avLst/>
              <a:gdLst/>
              <a:ahLst/>
              <a:cxnLst/>
              <a:rect l="l" t="t" r="r" b="b"/>
              <a:pathLst>
                <a:path w="2883" h="2001" extrusionOk="0">
                  <a:moveTo>
                    <a:pt x="1430" y="0"/>
                  </a:moveTo>
                  <a:cubicBezTo>
                    <a:pt x="644" y="0"/>
                    <a:pt x="1" y="643"/>
                    <a:pt x="1" y="1429"/>
                  </a:cubicBezTo>
                  <a:lnTo>
                    <a:pt x="1" y="1691"/>
                  </a:lnTo>
                  <a:cubicBezTo>
                    <a:pt x="1" y="1858"/>
                    <a:pt x="144" y="2001"/>
                    <a:pt x="310" y="2001"/>
                  </a:cubicBezTo>
                  <a:lnTo>
                    <a:pt x="2573" y="2001"/>
                  </a:lnTo>
                  <a:cubicBezTo>
                    <a:pt x="2739" y="2001"/>
                    <a:pt x="2882" y="1858"/>
                    <a:pt x="2882" y="1691"/>
                  </a:cubicBezTo>
                  <a:lnTo>
                    <a:pt x="2882" y="1429"/>
                  </a:lnTo>
                  <a:cubicBezTo>
                    <a:pt x="2882" y="643"/>
                    <a:pt x="2239" y="0"/>
                    <a:pt x="1430" y="0"/>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72" name="Google Shape;1472;p48"/>
            <p:cNvSpPr/>
            <p:nvPr/>
          </p:nvSpPr>
          <p:spPr>
            <a:xfrm>
              <a:off x="4838859" y="2208363"/>
              <a:ext cx="95409" cy="20525"/>
            </a:xfrm>
            <a:custGeom>
              <a:avLst/>
              <a:gdLst/>
              <a:ahLst/>
              <a:cxnLst/>
              <a:rect l="l" t="t" r="r" b="b"/>
              <a:pathLst>
                <a:path w="2882" h="620" extrusionOk="0">
                  <a:moveTo>
                    <a:pt x="310" y="0"/>
                  </a:moveTo>
                  <a:cubicBezTo>
                    <a:pt x="143" y="0"/>
                    <a:pt x="0" y="143"/>
                    <a:pt x="0" y="310"/>
                  </a:cubicBezTo>
                  <a:cubicBezTo>
                    <a:pt x="0" y="477"/>
                    <a:pt x="143" y="620"/>
                    <a:pt x="310" y="620"/>
                  </a:cubicBezTo>
                  <a:lnTo>
                    <a:pt x="2572" y="620"/>
                  </a:lnTo>
                  <a:cubicBezTo>
                    <a:pt x="2739" y="620"/>
                    <a:pt x="2882" y="477"/>
                    <a:pt x="2882" y="310"/>
                  </a:cubicBezTo>
                  <a:cubicBezTo>
                    <a:pt x="2882" y="143"/>
                    <a:pt x="2739" y="0"/>
                    <a:pt x="2572" y="0"/>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73" name="Google Shape;1473;p48"/>
            <p:cNvSpPr/>
            <p:nvPr/>
          </p:nvSpPr>
          <p:spPr>
            <a:xfrm>
              <a:off x="4977602" y="2208363"/>
              <a:ext cx="95442" cy="20525"/>
            </a:xfrm>
            <a:custGeom>
              <a:avLst/>
              <a:gdLst/>
              <a:ahLst/>
              <a:cxnLst/>
              <a:rect l="l" t="t" r="r" b="b"/>
              <a:pathLst>
                <a:path w="2883" h="620" extrusionOk="0">
                  <a:moveTo>
                    <a:pt x="310" y="0"/>
                  </a:moveTo>
                  <a:cubicBezTo>
                    <a:pt x="144" y="0"/>
                    <a:pt x="1" y="143"/>
                    <a:pt x="1" y="310"/>
                  </a:cubicBezTo>
                  <a:cubicBezTo>
                    <a:pt x="1" y="477"/>
                    <a:pt x="144" y="620"/>
                    <a:pt x="310" y="620"/>
                  </a:cubicBezTo>
                  <a:lnTo>
                    <a:pt x="2573" y="620"/>
                  </a:lnTo>
                  <a:cubicBezTo>
                    <a:pt x="2739" y="620"/>
                    <a:pt x="2882" y="477"/>
                    <a:pt x="2882" y="310"/>
                  </a:cubicBezTo>
                  <a:cubicBezTo>
                    <a:pt x="2882" y="143"/>
                    <a:pt x="2739" y="0"/>
                    <a:pt x="2573" y="0"/>
                  </a:cubicBezTo>
                  <a:close/>
                </a:path>
              </a:pathLst>
            </a:custGeom>
            <a:solidFill>
              <a:srgbClr val="F1DDD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474" name="Google Shape;1474;p48"/>
            <p:cNvSpPr/>
            <p:nvPr/>
          </p:nvSpPr>
          <p:spPr>
            <a:xfrm>
              <a:off x="4990215" y="2071970"/>
              <a:ext cx="69421" cy="69421"/>
            </a:xfrm>
            <a:custGeom>
              <a:avLst/>
              <a:gdLst/>
              <a:ahLst/>
              <a:cxnLst/>
              <a:rect l="l" t="t" r="r" b="b"/>
              <a:pathLst>
                <a:path w="2097" h="2097" extrusionOk="0">
                  <a:moveTo>
                    <a:pt x="1049" y="1"/>
                  </a:moveTo>
                  <a:cubicBezTo>
                    <a:pt x="477" y="1"/>
                    <a:pt x="1" y="477"/>
                    <a:pt x="1" y="1048"/>
                  </a:cubicBezTo>
                  <a:cubicBezTo>
                    <a:pt x="1" y="1620"/>
                    <a:pt x="477" y="2096"/>
                    <a:pt x="1049" y="2096"/>
                  </a:cubicBezTo>
                  <a:cubicBezTo>
                    <a:pt x="1620" y="2096"/>
                    <a:pt x="2096" y="1620"/>
                    <a:pt x="2096" y="1048"/>
                  </a:cubicBezTo>
                  <a:cubicBezTo>
                    <a:pt x="2096" y="477"/>
                    <a:pt x="1620" y="1"/>
                    <a:pt x="1049" y="1"/>
                  </a:cubicBezTo>
                  <a:close/>
                </a:path>
              </a:pathLst>
            </a:custGeom>
            <a:solidFill>
              <a:srgbClr val="FFBF7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sp>
        <p:nvSpPr>
          <p:cNvPr id="2" name="مستطيل: زوايا علوية مستديرة 1">
            <a:extLst>
              <a:ext uri="{FF2B5EF4-FFF2-40B4-BE49-F238E27FC236}">
                <a16:creationId xmlns:a16="http://schemas.microsoft.com/office/drawing/2014/main" id="{F8434F77-ECDB-94A1-18F5-468F692B27BC}"/>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4</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5"/>
        <p:cNvGrpSpPr/>
        <p:nvPr/>
      </p:nvGrpSpPr>
      <p:grpSpPr>
        <a:xfrm>
          <a:off x="0" y="0"/>
          <a:ext cx="0" cy="0"/>
          <a:chOff x="0" y="0"/>
          <a:chExt cx="0" cy="0"/>
        </a:xfrm>
      </p:grpSpPr>
      <p:sp>
        <p:nvSpPr>
          <p:cNvPr id="1366" name="Google Shape;1366;p47"/>
          <p:cNvSpPr txBox="1">
            <a:spLocks noGrp="1"/>
          </p:cNvSpPr>
          <p:nvPr>
            <p:ph type="title"/>
          </p:nvPr>
        </p:nvSpPr>
        <p:spPr>
          <a:xfrm>
            <a:off x="719477" y="74536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مقارنة مع أنظمة أخرى</a:t>
            </a:r>
            <a:endParaRPr b="1" dirty="0">
              <a:latin typeface="Calibri" panose="020F0502020204030204" pitchFamily="34" charset="0"/>
              <a:cs typeface="Calibri" panose="020F0502020204030204" pitchFamily="34" charset="0"/>
            </a:endParaRPr>
          </a:p>
        </p:txBody>
      </p:sp>
      <p:sp>
        <p:nvSpPr>
          <p:cNvPr id="1372" name="Google Shape;1372;p47"/>
          <p:cNvSpPr txBox="1">
            <a:spLocks noGrp="1"/>
          </p:cNvSpPr>
          <p:nvPr>
            <p:ph type="subTitle" idx="6"/>
          </p:nvPr>
        </p:nvSpPr>
        <p:spPr>
          <a:xfrm>
            <a:off x="6042951" y="2450794"/>
            <a:ext cx="2175300" cy="1308243"/>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a:latin typeface="Calibri" panose="020F0502020204030204" pitchFamily="34" charset="0"/>
                <a:cs typeface="Calibri" panose="020F0502020204030204" pitchFamily="34" charset="0"/>
              </a:rPr>
              <a:t>أقل تطورًا من الأنظمة القائمة على </a:t>
            </a:r>
            <a:r>
              <a:rPr lang="en-US">
                <a:latin typeface="Calibri" panose="020F0502020204030204" pitchFamily="34" charset="0"/>
                <a:cs typeface="Calibri" panose="020F0502020204030204" pitchFamily="34" charset="0"/>
              </a:rPr>
              <a:t>Blockchain</a:t>
            </a:r>
            <a:r>
              <a:rPr lang="ar-SY">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grpSp>
        <p:nvGrpSpPr>
          <p:cNvPr id="1373" name="Google Shape;1373;p47"/>
          <p:cNvGrpSpPr/>
          <p:nvPr/>
        </p:nvGrpSpPr>
        <p:grpSpPr>
          <a:xfrm>
            <a:off x="6886038" y="1943256"/>
            <a:ext cx="465373" cy="444443"/>
            <a:chOff x="7074705" y="3690706"/>
            <a:chExt cx="354786" cy="338830"/>
          </a:xfrm>
        </p:grpSpPr>
        <p:sp>
          <p:nvSpPr>
            <p:cNvPr id="1374" name="Google Shape;1374;p47"/>
            <p:cNvSpPr/>
            <p:nvPr/>
          </p:nvSpPr>
          <p:spPr>
            <a:xfrm>
              <a:off x="7198484" y="3690706"/>
              <a:ext cx="107227" cy="63694"/>
            </a:xfrm>
            <a:custGeom>
              <a:avLst/>
              <a:gdLst/>
              <a:ahLst/>
              <a:cxnLst/>
              <a:rect l="l" t="t" r="r" b="b"/>
              <a:pathLst>
                <a:path w="3239" h="1924" extrusionOk="0">
                  <a:moveTo>
                    <a:pt x="333" y="0"/>
                  </a:moveTo>
                  <a:cubicBezTo>
                    <a:pt x="256" y="0"/>
                    <a:pt x="179" y="30"/>
                    <a:pt x="119" y="90"/>
                  </a:cubicBezTo>
                  <a:cubicBezTo>
                    <a:pt x="0" y="209"/>
                    <a:pt x="0" y="423"/>
                    <a:pt x="119" y="542"/>
                  </a:cubicBezTo>
                  <a:lnTo>
                    <a:pt x="1405" y="1828"/>
                  </a:lnTo>
                  <a:cubicBezTo>
                    <a:pt x="1453" y="1876"/>
                    <a:pt x="1548" y="1923"/>
                    <a:pt x="1619" y="1923"/>
                  </a:cubicBezTo>
                  <a:cubicBezTo>
                    <a:pt x="1691" y="1923"/>
                    <a:pt x="1786" y="1876"/>
                    <a:pt x="1834" y="1828"/>
                  </a:cubicBezTo>
                  <a:lnTo>
                    <a:pt x="3120" y="542"/>
                  </a:lnTo>
                  <a:cubicBezTo>
                    <a:pt x="3239" y="423"/>
                    <a:pt x="3239" y="209"/>
                    <a:pt x="3120" y="90"/>
                  </a:cubicBezTo>
                  <a:cubicBezTo>
                    <a:pt x="3060" y="30"/>
                    <a:pt x="2983" y="0"/>
                    <a:pt x="2905" y="0"/>
                  </a:cubicBezTo>
                  <a:cubicBezTo>
                    <a:pt x="2828" y="0"/>
                    <a:pt x="2751" y="30"/>
                    <a:pt x="2691" y="90"/>
                  </a:cubicBezTo>
                  <a:lnTo>
                    <a:pt x="1619" y="1161"/>
                  </a:lnTo>
                  <a:lnTo>
                    <a:pt x="548" y="90"/>
                  </a:lnTo>
                  <a:cubicBezTo>
                    <a:pt x="488" y="30"/>
                    <a:pt x="411"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75" name="Google Shape;1375;p47"/>
            <p:cNvSpPr/>
            <p:nvPr/>
          </p:nvSpPr>
          <p:spPr>
            <a:xfrm>
              <a:off x="7230795" y="3690706"/>
              <a:ext cx="75711" cy="63694"/>
            </a:xfrm>
            <a:custGeom>
              <a:avLst/>
              <a:gdLst/>
              <a:ahLst/>
              <a:cxnLst/>
              <a:rect l="l" t="t" r="r" b="b"/>
              <a:pathLst>
                <a:path w="2287" h="1924" extrusionOk="0">
                  <a:moveTo>
                    <a:pt x="1929" y="0"/>
                  </a:moveTo>
                  <a:cubicBezTo>
                    <a:pt x="1852" y="0"/>
                    <a:pt x="1775" y="30"/>
                    <a:pt x="1715" y="90"/>
                  </a:cubicBezTo>
                  <a:lnTo>
                    <a:pt x="643" y="1161"/>
                  </a:lnTo>
                  <a:lnTo>
                    <a:pt x="0" y="518"/>
                  </a:lnTo>
                  <a:lnTo>
                    <a:pt x="0" y="1400"/>
                  </a:lnTo>
                  <a:lnTo>
                    <a:pt x="429" y="1828"/>
                  </a:lnTo>
                  <a:cubicBezTo>
                    <a:pt x="477" y="1876"/>
                    <a:pt x="572" y="1923"/>
                    <a:pt x="643" y="1923"/>
                  </a:cubicBezTo>
                  <a:cubicBezTo>
                    <a:pt x="715" y="1923"/>
                    <a:pt x="810" y="1876"/>
                    <a:pt x="858" y="1828"/>
                  </a:cubicBezTo>
                  <a:lnTo>
                    <a:pt x="2144" y="542"/>
                  </a:lnTo>
                  <a:cubicBezTo>
                    <a:pt x="2287" y="423"/>
                    <a:pt x="2287" y="209"/>
                    <a:pt x="2144" y="90"/>
                  </a:cubicBezTo>
                  <a:cubicBezTo>
                    <a:pt x="2084" y="30"/>
                    <a:pt x="2007" y="0"/>
                    <a:pt x="1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76" name="Google Shape;1376;p47"/>
            <p:cNvSpPr/>
            <p:nvPr/>
          </p:nvSpPr>
          <p:spPr>
            <a:xfrm>
              <a:off x="7074705" y="3733080"/>
              <a:ext cx="354786" cy="296455"/>
            </a:xfrm>
            <a:custGeom>
              <a:avLst/>
              <a:gdLst/>
              <a:ahLst/>
              <a:cxnLst/>
              <a:rect l="l" t="t" r="r" b="b"/>
              <a:pathLst>
                <a:path w="10717" h="8955" extrusionOk="0">
                  <a:moveTo>
                    <a:pt x="310" y="0"/>
                  </a:moveTo>
                  <a:cubicBezTo>
                    <a:pt x="143" y="0"/>
                    <a:pt x="0" y="143"/>
                    <a:pt x="0" y="310"/>
                  </a:cubicBezTo>
                  <a:lnTo>
                    <a:pt x="0" y="8645"/>
                  </a:lnTo>
                  <a:cubicBezTo>
                    <a:pt x="0" y="8812"/>
                    <a:pt x="143" y="8955"/>
                    <a:pt x="310" y="8955"/>
                  </a:cubicBezTo>
                  <a:lnTo>
                    <a:pt x="10407" y="8955"/>
                  </a:lnTo>
                  <a:cubicBezTo>
                    <a:pt x="10574" y="8955"/>
                    <a:pt x="10717" y="8812"/>
                    <a:pt x="10717" y="8645"/>
                  </a:cubicBezTo>
                  <a:lnTo>
                    <a:pt x="10717" y="310"/>
                  </a:lnTo>
                  <a:cubicBezTo>
                    <a:pt x="10717" y="143"/>
                    <a:pt x="10574" y="0"/>
                    <a:pt x="10407" y="0"/>
                  </a:cubicBezTo>
                  <a:close/>
                </a:path>
              </a:pathLst>
            </a:custGeom>
            <a:solidFill>
              <a:srgbClr val="FFB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77" name="Google Shape;1377;p47"/>
            <p:cNvSpPr/>
            <p:nvPr/>
          </p:nvSpPr>
          <p:spPr>
            <a:xfrm>
              <a:off x="7230795" y="3733080"/>
              <a:ext cx="198696" cy="296455"/>
            </a:xfrm>
            <a:custGeom>
              <a:avLst/>
              <a:gdLst/>
              <a:ahLst/>
              <a:cxnLst/>
              <a:rect l="l" t="t" r="r" b="b"/>
              <a:pathLst>
                <a:path w="6002" h="8955" extrusionOk="0">
                  <a:moveTo>
                    <a:pt x="0" y="0"/>
                  </a:moveTo>
                  <a:lnTo>
                    <a:pt x="0" y="8955"/>
                  </a:lnTo>
                  <a:lnTo>
                    <a:pt x="5692" y="8955"/>
                  </a:lnTo>
                  <a:cubicBezTo>
                    <a:pt x="5859" y="8955"/>
                    <a:pt x="6002" y="8812"/>
                    <a:pt x="6002" y="8645"/>
                  </a:cubicBezTo>
                  <a:lnTo>
                    <a:pt x="6002" y="310"/>
                  </a:lnTo>
                  <a:cubicBezTo>
                    <a:pt x="6002" y="143"/>
                    <a:pt x="5859" y="0"/>
                    <a:pt x="5692" y="0"/>
                  </a:cubicBezTo>
                  <a:close/>
                </a:path>
              </a:pathLst>
            </a:custGeom>
            <a:solidFill>
              <a:srgbClr val="30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78" name="Google Shape;1378;p47"/>
            <p:cNvSpPr/>
            <p:nvPr/>
          </p:nvSpPr>
          <p:spPr>
            <a:xfrm>
              <a:off x="7116483" y="3781943"/>
              <a:ext cx="229451" cy="198729"/>
            </a:xfrm>
            <a:custGeom>
              <a:avLst/>
              <a:gdLst/>
              <a:ahLst/>
              <a:cxnLst/>
              <a:rect l="l" t="t" r="r" b="b"/>
              <a:pathLst>
                <a:path w="6931" h="6003" extrusionOk="0">
                  <a:moveTo>
                    <a:pt x="310" y="1"/>
                  </a:moveTo>
                  <a:cubicBezTo>
                    <a:pt x="143" y="1"/>
                    <a:pt x="0" y="144"/>
                    <a:pt x="0" y="334"/>
                  </a:cubicBezTo>
                  <a:lnTo>
                    <a:pt x="0" y="5693"/>
                  </a:lnTo>
                  <a:cubicBezTo>
                    <a:pt x="0" y="5859"/>
                    <a:pt x="143" y="6002"/>
                    <a:pt x="310" y="6002"/>
                  </a:cubicBezTo>
                  <a:lnTo>
                    <a:pt x="1596" y="6002"/>
                  </a:lnTo>
                  <a:lnTo>
                    <a:pt x="3453" y="5574"/>
                  </a:lnTo>
                  <a:lnTo>
                    <a:pt x="5335" y="6002"/>
                  </a:lnTo>
                  <a:lnTo>
                    <a:pt x="6621" y="6002"/>
                  </a:lnTo>
                  <a:cubicBezTo>
                    <a:pt x="6787" y="6002"/>
                    <a:pt x="6930" y="5859"/>
                    <a:pt x="6930" y="5693"/>
                  </a:cubicBezTo>
                  <a:lnTo>
                    <a:pt x="6930" y="334"/>
                  </a:lnTo>
                  <a:cubicBezTo>
                    <a:pt x="6930" y="144"/>
                    <a:pt x="6787" y="1"/>
                    <a:pt x="6621" y="1"/>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79" name="Google Shape;1379;p47"/>
            <p:cNvSpPr/>
            <p:nvPr/>
          </p:nvSpPr>
          <p:spPr>
            <a:xfrm>
              <a:off x="7230795" y="3781943"/>
              <a:ext cx="115139" cy="198729"/>
            </a:xfrm>
            <a:custGeom>
              <a:avLst/>
              <a:gdLst/>
              <a:ahLst/>
              <a:cxnLst/>
              <a:rect l="l" t="t" r="r" b="b"/>
              <a:pathLst>
                <a:path w="3478" h="6003" extrusionOk="0">
                  <a:moveTo>
                    <a:pt x="0" y="1"/>
                  </a:moveTo>
                  <a:lnTo>
                    <a:pt x="0" y="5574"/>
                  </a:lnTo>
                  <a:lnTo>
                    <a:pt x="1882" y="6002"/>
                  </a:lnTo>
                  <a:lnTo>
                    <a:pt x="3168" y="6002"/>
                  </a:lnTo>
                  <a:cubicBezTo>
                    <a:pt x="3334" y="6002"/>
                    <a:pt x="3477" y="5859"/>
                    <a:pt x="3477" y="5693"/>
                  </a:cubicBezTo>
                  <a:lnTo>
                    <a:pt x="3477" y="334"/>
                  </a:lnTo>
                  <a:cubicBezTo>
                    <a:pt x="3477" y="144"/>
                    <a:pt x="3334" y="25"/>
                    <a:pt x="3168" y="25"/>
                  </a:cubicBezTo>
                  <a:lnTo>
                    <a:pt x="3168" y="1"/>
                  </a:ln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0" name="Google Shape;1380;p47"/>
            <p:cNvSpPr/>
            <p:nvPr/>
          </p:nvSpPr>
          <p:spPr>
            <a:xfrm>
              <a:off x="7376656" y="3961703"/>
              <a:ext cx="21320" cy="21320"/>
            </a:xfrm>
            <a:custGeom>
              <a:avLst/>
              <a:gdLst/>
              <a:ahLst/>
              <a:cxnLst/>
              <a:rect l="l" t="t" r="r" b="b"/>
              <a:pathLst>
                <a:path w="644" h="644" extrusionOk="0">
                  <a:moveTo>
                    <a:pt x="334" y="1"/>
                  </a:moveTo>
                  <a:cubicBezTo>
                    <a:pt x="167" y="1"/>
                    <a:pt x="0" y="144"/>
                    <a:pt x="0" y="310"/>
                  </a:cubicBezTo>
                  <a:cubicBezTo>
                    <a:pt x="24" y="477"/>
                    <a:pt x="143" y="644"/>
                    <a:pt x="334" y="644"/>
                  </a:cubicBezTo>
                  <a:cubicBezTo>
                    <a:pt x="500" y="644"/>
                    <a:pt x="643" y="477"/>
                    <a:pt x="643" y="310"/>
                  </a:cubicBezTo>
                  <a:cubicBezTo>
                    <a:pt x="643" y="144"/>
                    <a:pt x="500" y="1"/>
                    <a:pt x="334" y="1"/>
                  </a:cubicBezTo>
                  <a:close/>
                </a:path>
              </a:pathLst>
            </a:custGeom>
            <a:solidFill>
              <a:srgbClr val="9090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1" name="Google Shape;1381;p47"/>
            <p:cNvSpPr/>
            <p:nvPr/>
          </p:nvSpPr>
          <p:spPr>
            <a:xfrm>
              <a:off x="7376656" y="3919925"/>
              <a:ext cx="21320" cy="21320"/>
            </a:xfrm>
            <a:custGeom>
              <a:avLst/>
              <a:gdLst/>
              <a:ahLst/>
              <a:cxnLst/>
              <a:rect l="l" t="t" r="r" b="b"/>
              <a:pathLst>
                <a:path w="644" h="644" extrusionOk="0">
                  <a:moveTo>
                    <a:pt x="334" y="0"/>
                  </a:moveTo>
                  <a:cubicBezTo>
                    <a:pt x="167" y="0"/>
                    <a:pt x="0" y="143"/>
                    <a:pt x="0" y="334"/>
                  </a:cubicBezTo>
                  <a:cubicBezTo>
                    <a:pt x="24" y="501"/>
                    <a:pt x="143" y="643"/>
                    <a:pt x="334" y="643"/>
                  </a:cubicBezTo>
                  <a:cubicBezTo>
                    <a:pt x="500" y="643"/>
                    <a:pt x="643" y="501"/>
                    <a:pt x="643" y="334"/>
                  </a:cubicBezTo>
                  <a:cubicBezTo>
                    <a:pt x="643" y="143"/>
                    <a:pt x="500" y="0"/>
                    <a:pt x="334" y="0"/>
                  </a:cubicBezTo>
                  <a:close/>
                </a:path>
              </a:pathLst>
            </a:custGeom>
            <a:solidFill>
              <a:srgbClr val="8BA7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2" name="Google Shape;1382;p47"/>
            <p:cNvSpPr/>
            <p:nvPr/>
          </p:nvSpPr>
          <p:spPr>
            <a:xfrm>
              <a:off x="7376656" y="3878146"/>
              <a:ext cx="21320" cy="21320"/>
            </a:xfrm>
            <a:custGeom>
              <a:avLst/>
              <a:gdLst/>
              <a:ahLst/>
              <a:cxnLst/>
              <a:rect l="l" t="t" r="r" b="b"/>
              <a:pathLst>
                <a:path w="644" h="644" extrusionOk="0">
                  <a:moveTo>
                    <a:pt x="334" y="0"/>
                  </a:moveTo>
                  <a:cubicBezTo>
                    <a:pt x="167" y="0"/>
                    <a:pt x="0" y="167"/>
                    <a:pt x="0" y="334"/>
                  </a:cubicBezTo>
                  <a:cubicBezTo>
                    <a:pt x="24" y="500"/>
                    <a:pt x="143" y="643"/>
                    <a:pt x="334" y="643"/>
                  </a:cubicBezTo>
                  <a:cubicBezTo>
                    <a:pt x="500" y="643"/>
                    <a:pt x="643" y="500"/>
                    <a:pt x="643" y="334"/>
                  </a:cubicBezTo>
                  <a:cubicBezTo>
                    <a:pt x="643" y="167"/>
                    <a:pt x="500" y="0"/>
                    <a:pt x="334" y="0"/>
                  </a:cubicBezTo>
                  <a:close/>
                </a:path>
              </a:pathLst>
            </a:custGeom>
            <a:solidFill>
              <a:srgbClr val="8BA7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3" name="Google Shape;1383;p47"/>
            <p:cNvSpPr/>
            <p:nvPr/>
          </p:nvSpPr>
          <p:spPr>
            <a:xfrm>
              <a:off x="7169286" y="3897049"/>
              <a:ext cx="123813" cy="83623"/>
            </a:xfrm>
            <a:custGeom>
              <a:avLst/>
              <a:gdLst/>
              <a:ahLst/>
              <a:cxnLst/>
              <a:rect l="l" t="t" r="r" b="b"/>
              <a:pathLst>
                <a:path w="3740" h="2526" extrusionOk="0">
                  <a:moveTo>
                    <a:pt x="1858" y="1"/>
                  </a:moveTo>
                  <a:cubicBezTo>
                    <a:pt x="834" y="1"/>
                    <a:pt x="1" y="834"/>
                    <a:pt x="1" y="1858"/>
                  </a:cubicBezTo>
                  <a:lnTo>
                    <a:pt x="1" y="2525"/>
                  </a:lnTo>
                  <a:lnTo>
                    <a:pt x="3740" y="2525"/>
                  </a:lnTo>
                  <a:lnTo>
                    <a:pt x="3740" y="1858"/>
                  </a:lnTo>
                  <a:cubicBezTo>
                    <a:pt x="3740" y="834"/>
                    <a:pt x="2906" y="1"/>
                    <a:pt x="1858"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4" name="Google Shape;1384;p47"/>
            <p:cNvSpPr/>
            <p:nvPr/>
          </p:nvSpPr>
          <p:spPr>
            <a:xfrm>
              <a:off x="7169286" y="3897049"/>
              <a:ext cx="123813" cy="83623"/>
            </a:xfrm>
            <a:custGeom>
              <a:avLst/>
              <a:gdLst/>
              <a:ahLst/>
              <a:cxnLst/>
              <a:rect l="l" t="t" r="r" b="b"/>
              <a:pathLst>
                <a:path w="3740" h="2526" extrusionOk="0">
                  <a:moveTo>
                    <a:pt x="1858" y="1"/>
                  </a:moveTo>
                  <a:cubicBezTo>
                    <a:pt x="834" y="1"/>
                    <a:pt x="1" y="834"/>
                    <a:pt x="1" y="1858"/>
                  </a:cubicBezTo>
                  <a:lnTo>
                    <a:pt x="1" y="2525"/>
                  </a:lnTo>
                  <a:lnTo>
                    <a:pt x="3740" y="2525"/>
                  </a:lnTo>
                  <a:lnTo>
                    <a:pt x="3740" y="1858"/>
                  </a:lnTo>
                  <a:cubicBezTo>
                    <a:pt x="3740" y="834"/>
                    <a:pt x="2906" y="1"/>
                    <a:pt x="1858"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5" name="Google Shape;1385;p47"/>
            <p:cNvSpPr/>
            <p:nvPr/>
          </p:nvSpPr>
          <p:spPr>
            <a:xfrm>
              <a:off x="7229206" y="3897049"/>
              <a:ext cx="63893" cy="83623"/>
            </a:xfrm>
            <a:custGeom>
              <a:avLst/>
              <a:gdLst/>
              <a:ahLst/>
              <a:cxnLst/>
              <a:rect l="l" t="t" r="r" b="b"/>
              <a:pathLst>
                <a:path w="1930" h="2526" extrusionOk="0">
                  <a:moveTo>
                    <a:pt x="1" y="1"/>
                  </a:moveTo>
                  <a:lnTo>
                    <a:pt x="1" y="2525"/>
                  </a:lnTo>
                  <a:lnTo>
                    <a:pt x="1930" y="2525"/>
                  </a:lnTo>
                  <a:lnTo>
                    <a:pt x="1930" y="1858"/>
                  </a:lnTo>
                  <a:cubicBezTo>
                    <a:pt x="1930" y="834"/>
                    <a:pt x="1096" y="1"/>
                    <a:pt x="48"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6" name="Google Shape;1386;p47"/>
            <p:cNvSpPr/>
            <p:nvPr/>
          </p:nvSpPr>
          <p:spPr>
            <a:xfrm>
              <a:off x="7187427" y="3830045"/>
              <a:ext cx="87563" cy="87563"/>
            </a:xfrm>
            <a:custGeom>
              <a:avLst/>
              <a:gdLst/>
              <a:ahLst/>
              <a:cxnLst/>
              <a:rect l="l" t="t" r="r" b="b"/>
              <a:pathLst>
                <a:path w="2645" h="2645" extrusionOk="0">
                  <a:moveTo>
                    <a:pt x="1310" y="1"/>
                  </a:moveTo>
                  <a:cubicBezTo>
                    <a:pt x="596" y="1"/>
                    <a:pt x="1" y="596"/>
                    <a:pt x="1" y="1334"/>
                  </a:cubicBezTo>
                  <a:cubicBezTo>
                    <a:pt x="1" y="2049"/>
                    <a:pt x="596" y="2644"/>
                    <a:pt x="1310" y="2644"/>
                  </a:cubicBezTo>
                  <a:cubicBezTo>
                    <a:pt x="2049" y="2644"/>
                    <a:pt x="2644" y="2049"/>
                    <a:pt x="2644" y="1334"/>
                  </a:cubicBezTo>
                  <a:cubicBezTo>
                    <a:pt x="2644" y="596"/>
                    <a:pt x="2049" y="1"/>
                    <a:pt x="1310" y="1"/>
                  </a:cubicBezTo>
                  <a:close/>
                </a:path>
              </a:pathLst>
            </a:custGeom>
            <a:solidFill>
              <a:srgbClr val="FFB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87" name="Google Shape;1387;p47"/>
            <p:cNvSpPr/>
            <p:nvPr/>
          </p:nvSpPr>
          <p:spPr>
            <a:xfrm>
              <a:off x="7230795" y="3830045"/>
              <a:ext cx="44195" cy="87563"/>
            </a:xfrm>
            <a:custGeom>
              <a:avLst/>
              <a:gdLst/>
              <a:ahLst/>
              <a:cxnLst/>
              <a:rect l="l" t="t" r="r" b="b"/>
              <a:pathLst>
                <a:path w="1335" h="2645" extrusionOk="0">
                  <a:moveTo>
                    <a:pt x="0" y="1"/>
                  </a:moveTo>
                  <a:lnTo>
                    <a:pt x="0" y="2644"/>
                  </a:lnTo>
                  <a:cubicBezTo>
                    <a:pt x="739" y="2644"/>
                    <a:pt x="1334" y="2049"/>
                    <a:pt x="1334" y="1334"/>
                  </a:cubicBezTo>
                  <a:cubicBezTo>
                    <a:pt x="1334" y="596"/>
                    <a:pt x="739" y="1"/>
                    <a:pt x="0" y="1"/>
                  </a:cubicBezTo>
                  <a:close/>
                </a:path>
              </a:pathLst>
            </a:custGeom>
            <a:solidFill>
              <a:srgbClr val="FFB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388" name="Google Shape;1388;p47"/>
          <p:cNvGrpSpPr/>
          <p:nvPr/>
        </p:nvGrpSpPr>
        <p:grpSpPr>
          <a:xfrm>
            <a:off x="4339290" y="1933312"/>
            <a:ext cx="465417" cy="464331"/>
            <a:chOff x="6316269" y="3118949"/>
            <a:chExt cx="354819" cy="353992"/>
          </a:xfrm>
        </p:grpSpPr>
        <p:sp>
          <p:nvSpPr>
            <p:cNvPr id="1389" name="Google Shape;1389;p47"/>
            <p:cNvSpPr/>
            <p:nvPr/>
          </p:nvSpPr>
          <p:spPr>
            <a:xfrm>
              <a:off x="6425085" y="3399580"/>
              <a:ext cx="136393" cy="73361"/>
            </a:xfrm>
            <a:custGeom>
              <a:avLst/>
              <a:gdLst/>
              <a:ahLst/>
              <a:cxnLst/>
              <a:rect l="l" t="t" r="r" b="b"/>
              <a:pathLst>
                <a:path w="4120" h="2216" extrusionOk="0">
                  <a:moveTo>
                    <a:pt x="810" y="1"/>
                  </a:moveTo>
                  <a:cubicBezTo>
                    <a:pt x="643" y="1"/>
                    <a:pt x="500" y="144"/>
                    <a:pt x="500" y="311"/>
                  </a:cubicBezTo>
                  <a:lnTo>
                    <a:pt x="500" y="1597"/>
                  </a:lnTo>
                  <a:lnTo>
                    <a:pt x="310" y="1597"/>
                  </a:lnTo>
                  <a:cubicBezTo>
                    <a:pt x="143" y="1597"/>
                    <a:pt x="0" y="1739"/>
                    <a:pt x="0" y="1906"/>
                  </a:cubicBezTo>
                  <a:cubicBezTo>
                    <a:pt x="0" y="2097"/>
                    <a:pt x="143" y="2216"/>
                    <a:pt x="310" y="2216"/>
                  </a:cubicBezTo>
                  <a:lnTo>
                    <a:pt x="3810" y="2216"/>
                  </a:lnTo>
                  <a:cubicBezTo>
                    <a:pt x="3977" y="2216"/>
                    <a:pt x="4120" y="2097"/>
                    <a:pt x="4120" y="1906"/>
                  </a:cubicBezTo>
                  <a:cubicBezTo>
                    <a:pt x="4120" y="1739"/>
                    <a:pt x="3977" y="1597"/>
                    <a:pt x="3810" y="1597"/>
                  </a:cubicBezTo>
                  <a:lnTo>
                    <a:pt x="3620" y="1597"/>
                  </a:lnTo>
                  <a:lnTo>
                    <a:pt x="3620" y="311"/>
                  </a:lnTo>
                  <a:cubicBezTo>
                    <a:pt x="3620" y="144"/>
                    <a:pt x="3501" y="1"/>
                    <a:pt x="3310" y="1"/>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0" name="Google Shape;1390;p47"/>
            <p:cNvSpPr/>
            <p:nvPr/>
          </p:nvSpPr>
          <p:spPr>
            <a:xfrm>
              <a:off x="6493646" y="3399580"/>
              <a:ext cx="67832" cy="73361"/>
            </a:xfrm>
            <a:custGeom>
              <a:avLst/>
              <a:gdLst/>
              <a:ahLst/>
              <a:cxnLst/>
              <a:rect l="l" t="t" r="r" b="b"/>
              <a:pathLst>
                <a:path w="2049" h="2216" extrusionOk="0">
                  <a:moveTo>
                    <a:pt x="1" y="1"/>
                  </a:moveTo>
                  <a:lnTo>
                    <a:pt x="1" y="2216"/>
                  </a:lnTo>
                  <a:lnTo>
                    <a:pt x="1739" y="2216"/>
                  </a:lnTo>
                  <a:cubicBezTo>
                    <a:pt x="1906" y="2216"/>
                    <a:pt x="2049" y="2097"/>
                    <a:pt x="2049" y="1906"/>
                  </a:cubicBezTo>
                  <a:cubicBezTo>
                    <a:pt x="2049" y="1739"/>
                    <a:pt x="1906" y="1597"/>
                    <a:pt x="1739" y="1597"/>
                  </a:cubicBezTo>
                  <a:lnTo>
                    <a:pt x="1549" y="1597"/>
                  </a:lnTo>
                  <a:lnTo>
                    <a:pt x="1549" y="311"/>
                  </a:lnTo>
                  <a:cubicBezTo>
                    <a:pt x="1549" y="144"/>
                    <a:pt x="1430" y="1"/>
                    <a:pt x="1239" y="1"/>
                  </a:cubicBezTo>
                  <a:close/>
                </a:path>
              </a:pathLst>
            </a:custGeom>
            <a:solidFill>
              <a:srgbClr val="FFB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1" name="Google Shape;1391;p47"/>
            <p:cNvSpPr/>
            <p:nvPr/>
          </p:nvSpPr>
          <p:spPr>
            <a:xfrm>
              <a:off x="6316269" y="3118949"/>
              <a:ext cx="354819" cy="243620"/>
            </a:xfrm>
            <a:custGeom>
              <a:avLst/>
              <a:gdLst/>
              <a:ahLst/>
              <a:cxnLst/>
              <a:rect l="l" t="t" r="r" b="b"/>
              <a:pathLst>
                <a:path w="10718" h="7359" extrusionOk="0">
                  <a:moveTo>
                    <a:pt x="310" y="0"/>
                  </a:moveTo>
                  <a:cubicBezTo>
                    <a:pt x="144" y="0"/>
                    <a:pt x="1" y="119"/>
                    <a:pt x="1" y="310"/>
                  </a:cubicBezTo>
                  <a:lnTo>
                    <a:pt x="1" y="6716"/>
                  </a:lnTo>
                  <a:lnTo>
                    <a:pt x="310" y="7359"/>
                  </a:lnTo>
                  <a:lnTo>
                    <a:pt x="10384" y="7359"/>
                  </a:lnTo>
                  <a:lnTo>
                    <a:pt x="10717" y="6716"/>
                  </a:lnTo>
                  <a:lnTo>
                    <a:pt x="10717" y="310"/>
                  </a:lnTo>
                  <a:cubicBezTo>
                    <a:pt x="10717" y="119"/>
                    <a:pt x="10574" y="0"/>
                    <a:pt x="10384" y="0"/>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2" name="Google Shape;1392;p47"/>
            <p:cNvSpPr/>
            <p:nvPr/>
          </p:nvSpPr>
          <p:spPr>
            <a:xfrm>
              <a:off x="6493646" y="3118949"/>
              <a:ext cx="177443" cy="243620"/>
            </a:xfrm>
            <a:custGeom>
              <a:avLst/>
              <a:gdLst/>
              <a:ahLst/>
              <a:cxnLst/>
              <a:rect l="l" t="t" r="r" b="b"/>
              <a:pathLst>
                <a:path w="5360" h="7359" extrusionOk="0">
                  <a:moveTo>
                    <a:pt x="1" y="0"/>
                  </a:moveTo>
                  <a:lnTo>
                    <a:pt x="1" y="7359"/>
                  </a:lnTo>
                  <a:lnTo>
                    <a:pt x="5026" y="7359"/>
                  </a:lnTo>
                  <a:lnTo>
                    <a:pt x="5359" y="6716"/>
                  </a:lnTo>
                  <a:lnTo>
                    <a:pt x="5359" y="310"/>
                  </a:lnTo>
                  <a:cubicBezTo>
                    <a:pt x="5359" y="119"/>
                    <a:pt x="5216" y="0"/>
                    <a:pt x="5026" y="0"/>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3" name="Google Shape;1393;p47"/>
            <p:cNvSpPr/>
            <p:nvPr/>
          </p:nvSpPr>
          <p:spPr>
            <a:xfrm>
              <a:off x="6316269" y="3341249"/>
              <a:ext cx="354025" cy="79651"/>
            </a:xfrm>
            <a:custGeom>
              <a:avLst/>
              <a:gdLst/>
              <a:ahLst/>
              <a:cxnLst/>
              <a:rect l="l" t="t" r="r" b="b"/>
              <a:pathLst>
                <a:path w="10694" h="2406" extrusionOk="0">
                  <a:moveTo>
                    <a:pt x="1" y="1"/>
                  </a:moveTo>
                  <a:lnTo>
                    <a:pt x="1" y="2073"/>
                  </a:lnTo>
                  <a:cubicBezTo>
                    <a:pt x="1" y="2263"/>
                    <a:pt x="120" y="2406"/>
                    <a:pt x="310" y="2406"/>
                  </a:cubicBezTo>
                  <a:lnTo>
                    <a:pt x="10384" y="2406"/>
                  </a:lnTo>
                  <a:cubicBezTo>
                    <a:pt x="10574" y="2406"/>
                    <a:pt x="10693" y="2263"/>
                    <a:pt x="10693" y="2073"/>
                  </a:cubicBezTo>
                  <a:lnTo>
                    <a:pt x="106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4" name="Google Shape;1394;p47"/>
            <p:cNvSpPr/>
            <p:nvPr/>
          </p:nvSpPr>
          <p:spPr>
            <a:xfrm>
              <a:off x="6519666" y="3180425"/>
              <a:ext cx="84385" cy="20525"/>
            </a:xfrm>
            <a:custGeom>
              <a:avLst/>
              <a:gdLst/>
              <a:ahLst/>
              <a:cxnLst/>
              <a:rect l="l" t="t" r="r" b="b"/>
              <a:pathLst>
                <a:path w="2549" h="620" extrusionOk="0">
                  <a:moveTo>
                    <a:pt x="310" y="1"/>
                  </a:moveTo>
                  <a:cubicBezTo>
                    <a:pt x="144" y="1"/>
                    <a:pt x="1" y="143"/>
                    <a:pt x="1" y="310"/>
                  </a:cubicBezTo>
                  <a:cubicBezTo>
                    <a:pt x="1" y="477"/>
                    <a:pt x="144" y="620"/>
                    <a:pt x="310" y="620"/>
                  </a:cubicBezTo>
                  <a:lnTo>
                    <a:pt x="2216" y="620"/>
                  </a:lnTo>
                  <a:cubicBezTo>
                    <a:pt x="2406" y="620"/>
                    <a:pt x="2549" y="477"/>
                    <a:pt x="2549" y="310"/>
                  </a:cubicBezTo>
                  <a:cubicBezTo>
                    <a:pt x="2549" y="143"/>
                    <a:pt x="2406" y="1"/>
                    <a:pt x="2216"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5" name="Google Shape;1395;p47"/>
            <p:cNvSpPr/>
            <p:nvPr/>
          </p:nvSpPr>
          <p:spPr>
            <a:xfrm>
              <a:off x="6519666" y="3230083"/>
              <a:ext cx="84385" cy="20558"/>
            </a:xfrm>
            <a:custGeom>
              <a:avLst/>
              <a:gdLst/>
              <a:ahLst/>
              <a:cxnLst/>
              <a:rect l="l" t="t" r="r" b="b"/>
              <a:pathLst>
                <a:path w="2549" h="621" extrusionOk="0">
                  <a:moveTo>
                    <a:pt x="310" y="1"/>
                  </a:moveTo>
                  <a:cubicBezTo>
                    <a:pt x="144" y="1"/>
                    <a:pt x="1" y="144"/>
                    <a:pt x="1" y="310"/>
                  </a:cubicBezTo>
                  <a:cubicBezTo>
                    <a:pt x="1" y="477"/>
                    <a:pt x="144" y="620"/>
                    <a:pt x="310" y="620"/>
                  </a:cubicBezTo>
                  <a:lnTo>
                    <a:pt x="2239" y="620"/>
                  </a:lnTo>
                  <a:cubicBezTo>
                    <a:pt x="2406" y="620"/>
                    <a:pt x="2549" y="477"/>
                    <a:pt x="2549" y="310"/>
                  </a:cubicBezTo>
                  <a:cubicBezTo>
                    <a:pt x="2549" y="144"/>
                    <a:pt x="2406" y="1"/>
                    <a:pt x="2239"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6" name="Google Shape;1396;p47"/>
            <p:cNvSpPr/>
            <p:nvPr/>
          </p:nvSpPr>
          <p:spPr>
            <a:xfrm>
              <a:off x="6519666" y="3279773"/>
              <a:ext cx="84385" cy="20525"/>
            </a:xfrm>
            <a:custGeom>
              <a:avLst/>
              <a:gdLst/>
              <a:ahLst/>
              <a:cxnLst/>
              <a:rect l="l" t="t" r="r" b="b"/>
              <a:pathLst>
                <a:path w="2549" h="620" extrusionOk="0">
                  <a:moveTo>
                    <a:pt x="310" y="0"/>
                  </a:moveTo>
                  <a:cubicBezTo>
                    <a:pt x="144" y="0"/>
                    <a:pt x="1" y="143"/>
                    <a:pt x="1" y="310"/>
                  </a:cubicBezTo>
                  <a:cubicBezTo>
                    <a:pt x="1" y="500"/>
                    <a:pt x="144" y="619"/>
                    <a:pt x="310" y="619"/>
                  </a:cubicBezTo>
                  <a:lnTo>
                    <a:pt x="2239" y="619"/>
                  </a:lnTo>
                  <a:cubicBezTo>
                    <a:pt x="2406" y="619"/>
                    <a:pt x="2549" y="500"/>
                    <a:pt x="2549" y="310"/>
                  </a:cubicBezTo>
                  <a:cubicBezTo>
                    <a:pt x="2549" y="143"/>
                    <a:pt x="2406" y="0"/>
                    <a:pt x="2239" y="0"/>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7" name="Google Shape;1397;p47"/>
            <p:cNvSpPr/>
            <p:nvPr/>
          </p:nvSpPr>
          <p:spPr>
            <a:xfrm>
              <a:off x="6383274" y="3231672"/>
              <a:ext cx="99381" cy="68627"/>
            </a:xfrm>
            <a:custGeom>
              <a:avLst/>
              <a:gdLst/>
              <a:ahLst/>
              <a:cxnLst/>
              <a:rect l="l" t="t" r="r" b="b"/>
              <a:pathLst>
                <a:path w="3002" h="2073" extrusionOk="0">
                  <a:moveTo>
                    <a:pt x="1501" y="1"/>
                  </a:moveTo>
                  <a:cubicBezTo>
                    <a:pt x="668" y="1"/>
                    <a:pt x="1" y="667"/>
                    <a:pt x="1" y="1501"/>
                  </a:cubicBezTo>
                  <a:lnTo>
                    <a:pt x="1" y="1763"/>
                  </a:lnTo>
                  <a:cubicBezTo>
                    <a:pt x="1" y="1953"/>
                    <a:pt x="120" y="2072"/>
                    <a:pt x="310" y="2072"/>
                  </a:cubicBezTo>
                  <a:lnTo>
                    <a:pt x="2692" y="2072"/>
                  </a:lnTo>
                  <a:cubicBezTo>
                    <a:pt x="2859" y="2072"/>
                    <a:pt x="3002" y="1953"/>
                    <a:pt x="3002" y="1763"/>
                  </a:cubicBezTo>
                  <a:lnTo>
                    <a:pt x="3002" y="1501"/>
                  </a:lnTo>
                  <a:cubicBezTo>
                    <a:pt x="3002" y="667"/>
                    <a:pt x="2335" y="1"/>
                    <a:pt x="1501" y="1"/>
                  </a:cubicBezTo>
                  <a:close/>
                </a:path>
              </a:pathLst>
            </a:custGeom>
            <a:solidFill>
              <a:srgbClr val="30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8" name="Google Shape;1398;p47"/>
            <p:cNvSpPr/>
            <p:nvPr/>
          </p:nvSpPr>
          <p:spPr>
            <a:xfrm>
              <a:off x="6396681" y="3180425"/>
              <a:ext cx="72566" cy="71772"/>
            </a:xfrm>
            <a:custGeom>
              <a:avLst/>
              <a:gdLst/>
              <a:ahLst/>
              <a:cxnLst/>
              <a:rect l="l" t="t" r="r" b="b"/>
              <a:pathLst>
                <a:path w="2192" h="2168" extrusionOk="0">
                  <a:moveTo>
                    <a:pt x="1096" y="1"/>
                  </a:moveTo>
                  <a:cubicBezTo>
                    <a:pt x="501" y="1"/>
                    <a:pt x="1" y="477"/>
                    <a:pt x="1" y="1072"/>
                  </a:cubicBezTo>
                  <a:cubicBezTo>
                    <a:pt x="1" y="1691"/>
                    <a:pt x="477" y="2168"/>
                    <a:pt x="1096" y="2168"/>
                  </a:cubicBezTo>
                  <a:cubicBezTo>
                    <a:pt x="1692" y="2168"/>
                    <a:pt x="2192" y="1691"/>
                    <a:pt x="2192" y="1072"/>
                  </a:cubicBezTo>
                  <a:cubicBezTo>
                    <a:pt x="2192" y="477"/>
                    <a:pt x="1692" y="1"/>
                    <a:pt x="1096" y="1"/>
                  </a:cubicBezTo>
                  <a:close/>
                </a:path>
              </a:pathLst>
            </a:custGeom>
            <a:solidFill>
              <a:srgbClr val="FFB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99" name="Google Shape;1399;p47"/>
            <p:cNvSpPr/>
            <p:nvPr/>
          </p:nvSpPr>
          <p:spPr>
            <a:xfrm>
              <a:off x="6493646" y="3341249"/>
              <a:ext cx="177443" cy="79651"/>
            </a:xfrm>
            <a:custGeom>
              <a:avLst/>
              <a:gdLst/>
              <a:ahLst/>
              <a:cxnLst/>
              <a:rect l="l" t="t" r="r" b="b"/>
              <a:pathLst>
                <a:path w="5360" h="2406" extrusionOk="0">
                  <a:moveTo>
                    <a:pt x="1" y="1"/>
                  </a:moveTo>
                  <a:lnTo>
                    <a:pt x="1" y="2406"/>
                  </a:lnTo>
                  <a:lnTo>
                    <a:pt x="5026" y="2406"/>
                  </a:lnTo>
                  <a:cubicBezTo>
                    <a:pt x="5216" y="2406"/>
                    <a:pt x="5359" y="2263"/>
                    <a:pt x="5359" y="2073"/>
                  </a:cubicBezTo>
                  <a:lnTo>
                    <a:pt x="535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400" name="Google Shape;1400;p47"/>
          <p:cNvGrpSpPr/>
          <p:nvPr/>
        </p:nvGrpSpPr>
        <p:grpSpPr>
          <a:xfrm>
            <a:off x="1792589" y="1933312"/>
            <a:ext cx="465373" cy="464331"/>
            <a:chOff x="4010274" y="2527661"/>
            <a:chExt cx="354786" cy="353992"/>
          </a:xfrm>
        </p:grpSpPr>
        <p:sp>
          <p:nvSpPr>
            <p:cNvPr id="1401" name="Google Shape;1401;p47"/>
            <p:cNvSpPr/>
            <p:nvPr/>
          </p:nvSpPr>
          <p:spPr>
            <a:xfrm>
              <a:off x="4010274" y="2527661"/>
              <a:ext cx="354786" cy="243620"/>
            </a:xfrm>
            <a:custGeom>
              <a:avLst/>
              <a:gdLst/>
              <a:ahLst/>
              <a:cxnLst/>
              <a:rect l="l" t="t" r="r" b="b"/>
              <a:pathLst>
                <a:path w="10717" h="7359" extrusionOk="0">
                  <a:moveTo>
                    <a:pt x="310" y="0"/>
                  </a:moveTo>
                  <a:cubicBezTo>
                    <a:pt x="143" y="0"/>
                    <a:pt x="0" y="119"/>
                    <a:pt x="0" y="310"/>
                  </a:cubicBezTo>
                  <a:lnTo>
                    <a:pt x="0" y="6716"/>
                  </a:lnTo>
                  <a:lnTo>
                    <a:pt x="310" y="7359"/>
                  </a:lnTo>
                  <a:lnTo>
                    <a:pt x="10383" y="7359"/>
                  </a:lnTo>
                  <a:lnTo>
                    <a:pt x="10717" y="6716"/>
                  </a:lnTo>
                  <a:lnTo>
                    <a:pt x="10717" y="310"/>
                  </a:lnTo>
                  <a:cubicBezTo>
                    <a:pt x="10717" y="119"/>
                    <a:pt x="10574" y="0"/>
                    <a:pt x="10383" y="0"/>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2" name="Google Shape;1402;p47"/>
            <p:cNvSpPr/>
            <p:nvPr/>
          </p:nvSpPr>
          <p:spPr>
            <a:xfrm>
              <a:off x="4187651" y="2527661"/>
              <a:ext cx="177410" cy="243620"/>
            </a:xfrm>
            <a:custGeom>
              <a:avLst/>
              <a:gdLst/>
              <a:ahLst/>
              <a:cxnLst/>
              <a:rect l="l" t="t" r="r" b="b"/>
              <a:pathLst>
                <a:path w="5359" h="7359" extrusionOk="0">
                  <a:moveTo>
                    <a:pt x="1" y="0"/>
                  </a:moveTo>
                  <a:lnTo>
                    <a:pt x="1" y="7359"/>
                  </a:lnTo>
                  <a:lnTo>
                    <a:pt x="5025" y="7359"/>
                  </a:lnTo>
                  <a:lnTo>
                    <a:pt x="5359" y="6716"/>
                  </a:lnTo>
                  <a:lnTo>
                    <a:pt x="5359" y="310"/>
                  </a:lnTo>
                  <a:cubicBezTo>
                    <a:pt x="5359" y="119"/>
                    <a:pt x="5216" y="0"/>
                    <a:pt x="5025" y="0"/>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3" name="Google Shape;1403;p47"/>
            <p:cNvSpPr/>
            <p:nvPr/>
          </p:nvSpPr>
          <p:spPr>
            <a:xfrm>
              <a:off x="4119057" y="2808325"/>
              <a:ext cx="136426" cy="73328"/>
            </a:xfrm>
            <a:custGeom>
              <a:avLst/>
              <a:gdLst/>
              <a:ahLst/>
              <a:cxnLst/>
              <a:rect l="l" t="t" r="r" b="b"/>
              <a:pathLst>
                <a:path w="4121" h="2215" extrusionOk="0">
                  <a:moveTo>
                    <a:pt x="810" y="0"/>
                  </a:moveTo>
                  <a:cubicBezTo>
                    <a:pt x="644" y="0"/>
                    <a:pt x="501" y="143"/>
                    <a:pt x="501" y="310"/>
                  </a:cubicBezTo>
                  <a:lnTo>
                    <a:pt x="501" y="1596"/>
                  </a:lnTo>
                  <a:lnTo>
                    <a:pt x="310" y="1596"/>
                  </a:lnTo>
                  <a:cubicBezTo>
                    <a:pt x="144" y="1596"/>
                    <a:pt x="1" y="1739"/>
                    <a:pt x="1" y="1905"/>
                  </a:cubicBezTo>
                  <a:cubicBezTo>
                    <a:pt x="1" y="2096"/>
                    <a:pt x="144" y="2215"/>
                    <a:pt x="310" y="2215"/>
                  </a:cubicBezTo>
                  <a:lnTo>
                    <a:pt x="3811" y="2215"/>
                  </a:lnTo>
                  <a:cubicBezTo>
                    <a:pt x="3978" y="2215"/>
                    <a:pt x="4121" y="2096"/>
                    <a:pt x="4121" y="1905"/>
                  </a:cubicBezTo>
                  <a:cubicBezTo>
                    <a:pt x="4121" y="1739"/>
                    <a:pt x="3978" y="1596"/>
                    <a:pt x="3811" y="1596"/>
                  </a:cubicBezTo>
                  <a:lnTo>
                    <a:pt x="3620" y="1596"/>
                  </a:lnTo>
                  <a:lnTo>
                    <a:pt x="3620" y="310"/>
                  </a:lnTo>
                  <a:cubicBezTo>
                    <a:pt x="3620" y="143"/>
                    <a:pt x="3478" y="0"/>
                    <a:pt x="3311" y="0"/>
                  </a:cubicBezTo>
                  <a:close/>
                </a:path>
              </a:pathLst>
            </a:custGeom>
            <a:solidFill>
              <a:srgbClr val="FF5F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4" name="Google Shape;1404;p47"/>
            <p:cNvSpPr/>
            <p:nvPr/>
          </p:nvSpPr>
          <p:spPr>
            <a:xfrm>
              <a:off x="4186856" y="2808325"/>
              <a:ext cx="68627" cy="73328"/>
            </a:xfrm>
            <a:custGeom>
              <a:avLst/>
              <a:gdLst/>
              <a:ahLst/>
              <a:cxnLst/>
              <a:rect l="l" t="t" r="r" b="b"/>
              <a:pathLst>
                <a:path w="2073" h="2215" extrusionOk="0">
                  <a:moveTo>
                    <a:pt x="1" y="0"/>
                  </a:moveTo>
                  <a:lnTo>
                    <a:pt x="1" y="2215"/>
                  </a:lnTo>
                  <a:lnTo>
                    <a:pt x="1763" y="2215"/>
                  </a:lnTo>
                  <a:cubicBezTo>
                    <a:pt x="1930" y="2215"/>
                    <a:pt x="2073" y="2096"/>
                    <a:pt x="2073" y="1905"/>
                  </a:cubicBezTo>
                  <a:cubicBezTo>
                    <a:pt x="2073" y="1739"/>
                    <a:pt x="1930" y="1596"/>
                    <a:pt x="1763" y="1596"/>
                  </a:cubicBezTo>
                  <a:lnTo>
                    <a:pt x="1572" y="1596"/>
                  </a:lnTo>
                  <a:lnTo>
                    <a:pt x="1572" y="310"/>
                  </a:lnTo>
                  <a:cubicBezTo>
                    <a:pt x="1572" y="143"/>
                    <a:pt x="1430" y="0"/>
                    <a:pt x="1263" y="0"/>
                  </a:cubicBezTo>
                  <a:close/>
                </a:path>
              </a:pathLst>
            </a:custGeom>
            <a:solidFill>
              <a:srgbClr val="FFBF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5" name="Google Shape;1405;p47"/>
            <p:cNvSpPr/>
            <p:nvPr/>
          </p:nvSpPr>
          <p:spPr>
            <a:xfrm>
              <a:off x="4010274" y="2749961"/>
              <a:ext cx="353992" cy="79684"/>
            </a:xfrm>
            <a:custGeom>
              <a:avLst/>
              <a:gdLst/>
              <a:ahLst/>
              <a:cxnLst/>
              <a:rect l="l" t="t" r="r" b="b"/>
              <a:pathLst>
                <a:path w="10693" h="2407" extrusionOk="0">
                  <a:moveTo>
                    <a:pt x="0" y="1"/>
                  </a:moveTo>
                  <a:lnTo>
                    <a:pt x="0" y="2073"/>
                  </a:lnTo>
                  <a:cubicBezTo>
                    <a:pt x="0" y="2263"/>
                    <a:pt x="119" y="2406"/>
                    <a:pt x="310" y="2406"/>
                  </a:cubicBezTo>
                  <a:lnTo>
                    <a:pt x="10383" y="2406"/>
                  </a:lnTo>
                  <a:cubicBezTo>
                    <a:pt x="10574" y="2406"/>
                    <a:pt x="10693" y="2263"/>
                    <a:pt x="10693" y="2073"/>
                  </a:cubicBezTo>
                  <a:lnTo>
                    <a:pt x="1069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6" name="Google Shape;1406;p47"/>
            <p:cNvSpPr/>
            <p:nvPr/>
          </p:nvSpPr>
          <p:spPr>
            <a:xfrm>
              <a:off x="4121441" y="2650646"/>
              <a:ext cx="54425" cy="51280"/>
            </a:xfrm>
            <a:custGeom>
              <a:avLst/>
              <a:gdLst/>
              <a:ahLst/>
              <a:cxnLst/>
              <a:rect l="l" t="t" r="r" b="b"/>
              <a:pathLst>
                <a:path w="1644" h="1549" extrusionOk="0">
                  <a:moveTo>
                    <a:pt x="310" y="0"/>
                  </a:moveTo>
                  <a:cubicBezTo>
                    <a:pt x="119" y="0"/>
                    <a:pt x="0" y="143"/>
                    <a:pt x="0" y="310"/>
                  </a:cubicBezTo>
                  <a:lnTo>
                    <a:pt x="0" y="1548"/>
                  </a:lnTo>
                  <a:lnTo>
                    <a:pt x="1643" y="1548"/>
                  </a:lnTo>
                  <a:lnTo>
                    <a:pt x="1643" y="0"/>
                  </a:lnTo>
                  <a:close/>
                </a:path>
              </a:pathLst>
            </a:custGeom>
            <a:solidFill>
              <a:srgbClr val="9090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7" name="Google Shape;1407;p47"/>
            <p:cNvSpPr/>
            <p:nvPr/>
          </p:nvSpPr>
          <p:spPr>
            <a:xfrm>
              <a:off x="4164775" y="2615952"/>
              <a:ext cx="55219" cy="85974"/>
            </a:xfrm>
            <a:custGeom>
              <a:avLst/>
              <a:gdLst/>
              <a:ahLst/>
              <a:cxnLst/>
              <a:rect l="l" t="t" r="r" b="b"/>
              <a:pathLst>
                <a:path w="1668" h="2597" extrusionOk="0">
                  <a:moveTo>
                    <a:pt x="311" y="1"/>
                  </a:moveTo>
                  <a:cubicBezTo>
                    <a:pt x="144" y="1"/>
                    <a:pt x="1" y="143"/>
                    <a:pt x="1" y="310"/>
                  </a:cubicBezTo>
                  <a:lnTo>
                    <a:pt x="1" y="2572"/>
                  </a:lnTo>
                  <a:lnTo>
                    <a:pt x="1644" y="2572"/>
                  </a:lnTo>
                  <a:lnTo>
                    <a:pt x="1668" y="2596"/>
                  </a:lnTo>
                  <a:lnTo>
                    <a:pt x="1668" y="1"/>
                  </a:lnTo>
                  <a:close/>
                </a:path>
              </a:pathLst>
            </a:custGeom>
            <a:solidFill>
              <a:srgbClr val="8BA7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8" name="Google Shape;1408;p47"/>
            <p:cNvSpPr/>
            <p:nvPr/>
          </p:nvSpPr>
          <p:spPr>
            <a:xfrm>
              <a:off x="4187651" y="2615952"/>
              <a:ext cx="31582" cy="85974"/>
            </a:xfrm>
            <a:custGeom>
              <a:avLst/>
              <a:gdLst/>
              <a:ahLst/>
              <a:cxnLst/>
              <a:rect l="l" t="t" r="r" b="b"/>
              <a:pathLst>
                <a:path w="954" h="2597" extrusionOk="0">
                  <a:moveTo>
                    <a:pt x="1" y="1"/>
                  </a:moveTo>
                  <a:lnTo>
                    <a:pt x="1" y="2596"/>
                  </a:lnTo>
                  <a:lnTo>
                    <a:pt x="953" y="2596"/>
                  </a:lnTo>
                  <a:lnTo>
                    <a:pt x="953" y="1"/>
                  </a:lnTo>
                  <a:close/>
                </a:path>
              </a:pathLst>
            </a:custGeom>
            <a:solidFill>
              <a:srgbClr val="8BA7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09" name="Google Shape;1409;p47"/>
            <p:cNvSpPr/>
            <p:nvPr/>
          </p:nvSpPr>
          <p:spPr>
            <a:xfrm>
              <a:off x="4187651" y="2749961"/>
              <a:ext cx="177410" cy="79684"/>
            </a:xfrm>
            <a:custGeom>
              <a:avLst/>
              <a:gdLst/>
              <a:ahLst/>
              <a:cxnLst/>
              <a:rect l="l" t="t" r="r" b="b"/>
              <a:pathLst>
                <a:path w="5359" h="2407" extrusionOk="0">
                  <a:moveTo>
                    <a:pt x="1" y="1"/>
                  </a:moveTo>
                  <a:lnTo>
                    <a:pt x="1" y="2406"/>
                  </a:lnTo>
                  <a:lnTo>
                    <a:pt x="5025" y="2406"/>
                  </a:lnTo>
                  <a:cubicBezTo>
                    <a:pt x="5216" y="2406"/>
                    <a:pt x="5359" y="2263"/>
                    <a:pt x="5359" y="2073"/>
                  </a:cubicBezTo>
                  <a:lnTo>
                    <a:pt x="535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10" name="Google Shape;1410;p47"/>
            <p:cNvSpPr/>
            <p:nvPr/>
          </p:nvSpPr>
          <p:spPr>
            <a:xfrm>
              <a:off x="4209732" y="2581258"/>
              <a:ext cx="44162" cy="120668"/>
            </a:xfrm>
            <a:custGeom>
              <a:avLst/>
              <a:gdLst/>
              <a:ahLst/>
              <a:cxnLst/>
              <a:rect l="l" t="t" r="r" b="b"/>
              <a:pathLst>
                <a:path w="1334" h="3645" extrusionOk="0">
                  <a:moveTo>
                    <a:pt x="310" y="1"/>
                  </a:moveTo>
                  <a:cubicBezTo>
                    <a:pt x="143" y="1"/>
                    <a:pt x="0" y="144"/>
                    <a:pt x="0" y="310"/>
                  </a:cubicBezTo>
                  <a:lnTo>
                    <a:pt x="0" y="3644"/>
                  </a:lnTo>
                  <a:lnTo>
                    <a:pt x="1334" y="3644"/>
                  </a:lnTo>
                  <a:lnTo>
                    <a:pt x="1334" y="310"/>
                  </a:lnTo>
                  <a:cubicBezTo>
                    <a:pt x="1334" y="144"/>
                    <a:pt x="1191" y="1"/>
                    <a:pt x="1001" y="1"/>
                  </a:cubicBezTo>
                  <a:close/>
                </a:path>
              </a:pathLst>
            </a:custGeom>
            <a:solidFill>
              <a:srgbClr val="30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11" name="Google Shape;1411;p47"/>
            <p:cNvSpPr/>
            <p:nvPr/>
          </p:nvSpPr>
          <p:spPr>
            <a:xfrm>
              <a:off x="4069400" y="2575729"/>
              <a:ext cx="235741" cy="139604"/>
            </a:xfrm>
            <a:custGeom>
              <a:avLst/>
              <a:gdLst/>
              <a:ahLst/>
              <a:cxnLst/>
              <a:rect l="l" t="t" r="r" b="b"/>
              <a:pathLst>
                <a:path w="7121" h="4217" extrusionOk="0">
                  <a:moveTo>
                    <a:pt x="310" y="1"/>
                  </a:moveTo>
                  <a:cubicBezTo>
                    <a:pt x="143" y="1"/>
                    <a:pt x="0" y="144"/>
                    <a:pt x="0" y="334"/>
                  </a:cubicBezTo>
                  <a:lnTo>
                    <a:pt x="0" y="3907"/>
                  </a:lnTo>
                  <a:cubicBezTo>
                    <a:pt x="0" y="4073"/>
                    <a:pt x="143" y="4216"/>
                    <a:pt x="310" y="4216"/>
                  </a:cubicBezTo>
                  <a:lnTo>
                    <a:pt x="6811" y="4216"/>
                  </a:lnTo>
                  <a:cubicBezTo>
                    <a:pt x="6978" y="4216"/>
                    <a:pt x="7121" y="4073"/>
                    <a:pt x="7121" y="3907"/>
                  </a:cubicBezTo>
                  <a:cubicBezTo>
                    <a:pt x="7121" y="3740"/>
                    <a:pt x="6978" y="3597"/>
                    <a:pt x="6811" y="3597"/>
                  </a:cubicBezTo>
                  <a:lnTo>
                    <a:pt x="620" y="3597"/>
                  </a:lnTo>
                  <a:lnTo>
                    <a:pt x="620" y="334"/>
                  </a:lnTo>
                  <a:cubicBezTo>
                    <a:pt x="620" y="144"/>
                    <a:pt x="477" y="1"/>
                    <a:pt x="310"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412" name="Google Shape;1412;p47"/>
            <p:cNvSpPr/>
            <p:nvPr/>
          </p:nvSpPr>
          <p:spPr>
            <a:xfrm>
              <a:off x="4187651" y="2694775"/>
              <a:ext cx="117490" cy="20558"/>
            </a:xfrm>
            <a:custGeom>
              <a:avLst/>
              <a:gdLst/>
              <a:ahLst/>
              <a:cxnLst/>
              <a:rect l="l" t="t" r="r" b="b"/>
              <a:pathLst>
                <a:path w="3549" h="621" extrusionOk="0">
                  <a:moveTo>
                    <a:pt x="1" y="1"/>
                  </a:moveTo>
                  <a:lnTo>
                    <a:pt x="1" y="620"/>
                  </a:lnTo>
                  <a:lnTo>
                    <a:pt x="3239" y="620"/>
                  </a:lnTo>
                  <a:cubicBezTo>
                    <a:pt x="3406" y="620"/>
                    <a:pt x="3549" y="477"/>
                    <a:pt x="3549" y="311"/>
                  </a:cubicBezTo>
                  <a:cubicBezTo>
                    <a:pt x="3549" y="144"/>
                    <a:pt x="3406" y="1"/>
                    <a:pt x="3239" y="1"/>
                  </a:cubicBezTo>
                  <a:close/>
                </a:path>
              </a:pathLst>
            </a:custGeom>
            <a:solidFill>
              <a:srgbClr val="F1DD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sp>
        <p:nvSpPr>
          <p:cNvPr id="12" name="Google Shape;1372;p47">
            <a:extLst>
              <a:ext uri="{FF2B5EF4-FFF2-40B4-BE49-F238E27FC236}">
                <a16:creationId xmlns:a16="http://schemas.microsoft.com/office/drawing/2014/main" id="{0B0CFB81-C932-29F5-53C8-6271B567A923}"/>
              </a:ext>
            </a:extLst>
          </p:cNvPr>
          <p:cNvSpPr txBox="1">
            <a:spLocks/>
          </p:cNvSpPr>
          <p:nvPr/>
        </p:nvSpPr>
        <p:spPr>
          <a:xfrm>
            <a:off x="3483827" y="2450794"/>
            <a:ext cx="2175300" cy="13082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rtl="1"/>
            <a:r>
              <a:rPr lang="ar-SY" dirty="0">
                <a:latin typeface="Calibri" panose="020F0502020204030204" pitchFamily="34" charset="0"/>
                <a:cs typeface="Calibri" panose="020F0502020204030204" pitchFamily="34" charset="0"/>
              </a:rPr>
              <a:t>أكثر مرونة من الأنظمة التقليدية</a:t>
            </a:r>
            <a:endParaRPr lang="en-US" dirty="0">
              <a:latin typeface="Calibri" panose="020F0502020204030204" pitchFamily="34" charset="0"/>
              <a:cs typeface="Calibri" panose="020F0502020204030204" pitchFamily="34" charset="0"/>
            </a:endParaRPr>
          </a:p>
        </p:txBody>
      </p:sp>
      <p:sp>
        <p:nvSpPr>
          <p:cNvPr id="13" name="Google Shape;1372;p47">
            <a:extLst>
              <a:ext uri="{FF2B5EF4-FFF2-40B4-BE49-F238E27FC236}">
                <a16:creationId xmlns:a16="http://schemas.microsoft.com/office/drawing/2014/main" id="{DD3F22BA-8919-DF59-BD09-C0683A48EE05}"/>
              </a:ext>
            </a:extLst>
          </p:cNvPr>
          <p:cNvSpPr txBox="1">
            <a:spLocks/>
          </p:cNvSpPr>
          <p:nvPr/>
        </p:nvSpPr>
        <p:spPr>
          <a:xfrm>
            <a:off x="922146" y="2450794"/>
            <a:ext cx="2175300" cy="130824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DM Serif Display"/>
                <a:ea typeface="DM Serif Display"/>
                <a:cs typeface="DM Serif Display"/>
                <a:sym typeface="DM Serif Display"/>
              </a:defRPr>
            </a:lvl1pPr>
            <a:lvl2pPr marL="914400" marR="0" lvl="1"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marL="0" indent="0" rtl="1"/>
            <a:r>
              <a:rPr lang="ar-SY" dirty="0">
                <a:latin typeface="Calibri" panose="020F0502020204030204" pitchFamily="34" charset="0"/>
                <a:cs typeface="Calibri" panose="020F0502020204030204" pitchFamily="34" charset="0"/>
              </a:rPr>
              <a:t>حل وسط بين الأمان والتكلفة</a:t>
            </a:r>
            <a:endParaRPr lang="en-US" dirty="0">
              <a:latin typeface="Calibri" panose="020F0502020204030204" pitchFamily="34" charset="0"/>
              <a:cs typeface="Calibri" panose="020F0502020204030204" pitchFamily="34" charset="0"/>
            </a:endParaRPr>
          </a:p>
        </p:txBody>
      </p:sp>
      <p:sp>
        <p:nvSpPr>
          <p:cNvPr id="14" name="مستطيل: زوايا علوية مستديرة 13">
            <a:extLst>
              <a:ext uri="{FF2B5EF4-FFF2-40B4-BE49-F238E27FC236}">
                <a16:creationId xmlns:a16="http://schemas.microsoft.com/office/drawing/2014/main" id="{64F4E3B4-B855-BB10-62AF-C8355A0F1D7E}"/>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5</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6"/>
        <p:cNvGrpSpPr/>
        <p:nvPr/>
      </p:nvGrpSpPr>
      <p:grpSpPr>
        <a:xfrm>
          <a:off x="0" y="0"/>
          <a:ext cx="0" cy="0"/>
          <a:chOff x="0" y="0"/>
          <a:chExt cx="0" cy="0"/>
        </a:xfrm>
      </p:grpSpPr>
      <p:grpSp>
        <p:nvGrpSpPr>
          <p:cNvPr id="1849" name="Google Shape;1849;p53"/>
          <p:cNvGrpSpPr/>
          <p:nvPr/>
        </p:nvGrpSpPr>
        <p:grpSpPr>
          <a:xfrm rot="-754225">
            <a:off x="144949" y="4165286"/>
            <a:ext cx="770035" cy="794201"/>
            <a:chOff x="5311575" y="798050"/>
            <a:chExt cx="510478" cy="526566"/>
          </a:xfrm>
        </p:grpSpPr>
        <p:sp>
          <p:nvSpPr>
            <p:cNvPr id="1850" name="Google Shape;1850;p53"/>
            <p:cNvSpPr/>
            <p:nvPr/>
          </p:nvSpPr>
          <p:spPr>
            <a:xfrm>
              <a:off x="5311575" y="798050"/>
              <a:ext cx="510478" cy="526566"/>
            </a:xfrm>
            <a:custGeom>
              <a:avLst/>
              <a:gdLst/>
              <a:ahLst/>
              <a:cxnLst/>
              <a:rect l="l" t="t" r="r" b="b"/>
              <a:pathLst>
                <a:path w="10534" h="10866" extrusionOk="0">
                  <a:moveTo>
                    <a:pt x="1" y="1"/>
                  </a:moveTo>
                  <a:lnTo>
                    <a:pt x="1" y="7567"/>
                  </a:lnTo>
                  <a:lnTo>
                    <a:pt x="1" y="8493"/>
                  </a:lnTo>
                  <a:lnTo>
                    <a:pt x="6287" y="8493"/>
                  </a:lnTo>
                  <a:lnTo>
                    <a:pt x="8066" y="10865"/>
                  </a:lnTo>
                  <a:lnTo>
                    <a:pt x="7671" y="8493"/>
                  </a:lnTo>
                  <a:lnTo>
                    <a:pt x="10533" y="8493"/>
                  </a:lnTo>
                  <a:lnTo>
                    <a:pt x="10533" y="1"/>
                  </a:lnTo>
                  <a:close/>
                </a:path>
              </a:pathLst>
            </a:custGeom>
            <a:solidFill>
              <a:schemeClr val="accent6"/>
            </a:solidFill>
            <a:ln w="38100" cap="flat" cmpd="sng">
              <a:solidFill>
                <a:schemeClr val="accent6"/>
              </a:solidFill>
              <a:prstDash val="solid"/>
              <a:round/>
              <a:headEnd type="none" w="sm" len="sm"/>
              <a:tailEnd type="none" w="sm" len="sm"/>
            </a:ln>
            <a:effectLst>
              <a:outerShdw dist="57150" dir="222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1" name="Google Shape;1851;p53"/>
            <p:cNvSpPr/>
            <p:nvPr/>
          </p:nvSpPr>
          <p:spPr>
            <a:xfrm>
              <a:off x="5430350" y="915034"/>
              <a:ext cx="26556" cy="20547"/>
            </a:xfrm>
            <a:custGeom>
              <a:avLst/>
              <a:gdLst/>
              <a:ahLst/>
              <a:cxnLst/>
              <a:rect l="l" t="t" r="r" b="b"/>
              <a:pathLst>
                <a:path w="548" h="424" extrusionOk="0">
                  <a:moveTo>
                    <a:pt x="1" y="0"/>
                  </a:moveTo>
                  <a:lnTo>
                    <a:pt x="1" y="424"/>
                  </a:lnTo>
                  <a:lnTo>
                    <a:pt x="388" y="424"/>
                  </a:lnTo>
                  <a:cubicBezTo>
                    <a:pt x="414" y="423"/>
                    <a:pt x="440" y="412"/>
                    <a:pt x="464" y="392"/>
                  </a:cubicBezTo>
                  <a:cubicBezTo>
                    <a:pt x="488" y="372"/>
                    <a:pt x="509" y="345"/>
                    <a:pt x="524" y="310"/>
                  </a:cubicBezTo>
                  <a:cubicBezTo>
                    <a:pt x="540" y="276"/>
                    <a:pt x="548" y="237"/>
                    <a:pt x="548" y="194"/>
                  </a:cubicBezTo>
                  <a:cubicBezTo>
                    <a:pt x="548" y="139"/>
                    <a:pt x="531" y="93"/>
                    <a:pt x="499" y="56"/>
                  </a:cubicBezTo>
                  <a:cubicBezTo>
                    <a:pt x="466" y="19"/>
                    <a:pt x="428"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2" name="Google Shape;1852;p53"/>
            <p:cNvSpPr/>
            <p:nvPr/>
          </p:nvSpPr>
          <p:spPr>
            <a:xfrm>
              <a:off x="5376317" y="938974"/>
              <a:ext cx="26120" cy="18318"/>
            </a:xfrm>
            <a:custGeom>
              <a:avLst/>
              <a:gdLst/>
              <a:ahLst/>
              <a:cxnLst/>
              <a:rect l="l" t="t" r="r" b="b"/>
              <a:pathLst>
                <a:path w="539" h="378" extrusionOk="0">
                  <a:moveTo>
                    <a:pt x="0" y="1"/>
                  </a:moveTo>
                  <a:lnTo>
                    <a:pt x="0" y="377"/>
                  </a:lnTo>
                  <a:lnTo>
                    <a:pt x="340" y="377"/>
                  </a:lnTo>
                  <a:cubicBezTo>
                    <a:pt x="400" y="377"/>
                    <a:pt x="448" y="361"/>
                    <a:pt x="483" y="330"/>
                  </a:cubicBezTo>
                  <a:cubicBezTo>
                    <a:pt x="520" y="298"/>
                    <a:pt x="538" y="250"/>
                    <a:pt x="538" y="186"/>
                  </a:cubicBezTo>
                  <a:cubicBezTo>
                    <a:pt x="538" y="133"/>
                    <a:pt x="528" y="93"/>
                    <a:pt x="506" y="67"/>
                  </a:cubicBezTo>
                  <a:cubicBezTo>
                    <a:pt x="484" y="41"/>
                    <a:pt x="457" y="22"/>
                    <a:pt x="425" y="13"/>
                  </a:cubicBezTo>
                  <a:lnTo>
                    <a:pt x="426" y="13"/>
                  </a:lnTo>
                  <a:cubicBezTo>
                    <a:pt x="394" y="5"/>
                    <a:pt x="362" y="1"/>
                    <a:pt x="3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3" name="Google Shape;1853;p53"/>
            <p:cNvSpPr/>
            <p:nvPr/>
          </p:nvSpPr>
          <p:spPr>
            <a:xfrm>
              <a:off x="5376317" y="915180"/>
              <a:ext cx="23164" cy="15701"/>
            </a:xfrm>
            <a:custGeom>
              <a:avLst/>
              <a:gdLst/>
              <a:ahLst/>
              <a:cxnLst/>
              <a:rect l="l" t="t" r="r" b="b"/>
              <a:pathLst>
                <a:path w="478" h="324" extrusionOk="0">
                  <a:moveTo>
                    <a:pt x="0" y="1"/>
                  </a:moveTo>
                  <a:lnTo>
                    <a:pt x="0" y="323"/>
                  </a:lnTo>
                  <a:lnTo>
                    <a:pt x="321" y="323"/>
                  </a:lnTo>
                  <a:cubicBezTo>
                    <a:pt x="362" y="322"/>
                    <a:pt x="398" y="307"/>
                    <a:pt x="429" y="281"/>
                  </a:cubicBezTo>
                  <a:cubicBezTo>
                    <a:pt x="461" y="255"/>
                    <a:pt x="477" y="215"/>
                    <a:pt x="477" y="162"/>
                  </a:cubicBezTo>
                  <a:cubicBezTo>
                    <a:pt x="477" y="109"/>
                    <a:pt x="462" y="68"/>
                    <a:pt x="434" y="41"/>
                  </a:cubicBezTo>
                  <a:cubicBezTo>
                    <a:pt x="405" y="14"/>
                    <a:pt x="366" y="1"/>
                    <a:pt x="3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4" name="Google Shape;1854;p53"/>
            <p:cNvSpPr/>
            <p:nvPr/>
          </p:nvSpPr>
          <p:spPr>
            <a:xfrm>
              <a:off x="5535895" y="920559"/>
              <a:ext cx="18851" cy="22389"/>
            </a:xfrm>
            <a:custGeom>
              <a:avLst/>
              <a:gdLst/>
              <a:ahLst/>
              <a:cxnLst/>
              <a:rect l="l" t="t" r="r" b="b"/>
              <a:pathLst>
                <a:path w="389" h="462" extrusionOk="0">
                  <a:moveTo>
                    <a:pt x="193" y="1"/>
                  </a:moveTo>
                  <a:lnTo>
                    <a:pt x="1" y="462"/>
                  </a:lnTo>
                  <a:lnTo>
                    <a:pt x="389" y="462"/>
                  </a:lnTo>
                  <a:lnTo>
                    <a:pt x="1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5" name="Google Shape;1855;p53"/>
            <p:cNvSpPr/>
            <p:nvPr/>
          </p:nvSpPr>
          <p:spPr>
            <a:xfrm>
              <a:off x="5329844" y="811667"/>
              <a:ext cx="471080" cy="485957"/>
            </a:xfrm>
            <a:custGeom>
              <a:avLst/>
              <a:gdLst/>
              <a:ahLst/>
              <a:cxnLst/>
              <a:rect l="l" t="t" r="r" b="b"/>
              <a:pathLst>
                <a:path w="9721" h="10028" extrusionOk="0">
                  <a:moveTo>
                    <a:pt x="1300" y="1969"/>
                  </a:moveTo>
                  <a:cubicBezTo>
                    <a:pt x="1405" y="1969"/>
                    <a:pt x="1486" y="1995"/>
                    <a:pt x="1539" y="2046"/>
                  </a:cubicBezTo>
                  <a:cubicBezTo>
                    <a:pt x="1594" y="2098"/>
                    <a:pt x="1621" y="2172"/>
                    <a:pt x="1621" y="2271"/>
                  </a:cubicBezTo>
                  <a:cubicBezTo>
                    <a:pt x="1621" y="2322"/>
                    <a:pt x="1609" y="2369"/>
                    <a:pt x="1584" y="2410"/>
                  </a:cubicBezTo>
                  <a:cubicBezTo>
                    <a:pt x="1560" y="2451"/>
                    <a:pt x="1523" y="2485"/>
                    <a:pt x="1476" y="2509"/>
                  </a:cubicBezTo>
                  <a:cubicBezTo>
                    <a:pt x="1473" y="2510"/>
                    <a:pt x="1470" y="2511"/>
                    <a:pt x="1466" y="2512"/>
                  </a:cubicBezTo>
                  <a:cubicBezTo>
                    <a:pt x="1495" y="2522"/>
                    <a:pt x="1522" y="2535"/>
                    <a:pt x="1549" y="2551"/>
                  </a:cubicBezTo>
                  <a:cubicBezTo>
                    <a:pt x="1587" y="2577"/>
                    <a:pt x="1619" y="2611"/>
                    <a:pt x="1645" y="2654"/>
                  </a:cubicBezTo>
                  <a:cubicBezTo>
                    <a:pt x="1670" y="2696"/>
                    <a:pt x="1682" y="2750"/>
                    <a:pt x="1682" y="2814"/>
                  </a:cubicBezTo>
                  <a:cubicBezTo>
                    <a:pt x="1682" y="2883"/>
                    <a:pt x="1671" y="2941"/>
                    <a:pt x="1648" y="2988"/>
                  </a:cubicBezTo>
                  <a:cubicBezTo>
                    <a:pt x="1625" y="3034"/>
                    <a:pt x="1595" y="3071"/>
                    <a:pt x="1558" y="3097"/>
                  </a:cubicBezTo>
                  <a:cubicBezTo>
                    <a:pt x="1520" y="3123"/>
                    <a:pt x="1479" y="3141"/>
                    <a:pt x="1433" y="3152"/>
                  </a:cubicBezTo>
                  <a:cubicBezTo>
                    <a:pt x="1388" y="3163"/>
                    <a:pt x="1344" y="3169"/>
                    <a:pt x="1300" y="3169"/>
                  </a:cubicBezTo>
                  <a:lnTo>
                    <a:pt x="862" y="3169"/>
                  </a:lnTo>
                  <a:cubicBezTo>
                    <a:pt x="838" y="3169"/>
                    <a:pt x="817" y="3160"/>
                    <a:pt x="800" y="3144"/>
                  </a:cubicBezTo>
                  <a:cubicBezTo>
                    <a:pt x="783" y="3127"/>
                    <a:pt x="774" y="3106"/>
                    <a:pt x="774" y="3081"/>
                  </a:cubicBezTo>
                  <a:lnTo>
                    <a:pt x="774" y="2057"/>
                  </a:lnTo>
                  <a:cubicBezTo>
                    <a:pt x="774" y="2031"/>
                    <a:pt x="783" y="2011"/>
                    <a:pt x="800" y="1994"/>
                  </a:cubicBezTo>
                  <a:cubicBezTo>
                    <a:pt x="817" y="1977"/>
                    <a:pt x="838" y="1969"/>
                    <a:pt x="862" y="1969"/>
                  </a:cubicBezTo>
                  <a:close/>
                  <a:moveTo>
                    <a:pt x="3742" y="1969"/>
                  </a:moveTo>
                  <a:cubicBezTo>
                    <a:pt x="3766" y="1969"/>
                    <a:pt x="3787" y="1977"/>
                    <a:pt x="3803" y="1993"/>
                  </a:cubicBezTo>
                  <a:cubicBezTo>
                    <a:pt x="3820" y="2009"/>
                    <a:pt x="3828" y="2029"/>
                    <a:pt x="3828" y="2053"/>
                  </a:cubicBezTo>
                  <a:cubicBezTo>
                    <a:pt x="3828" y="2077"/>
                    <a:pt x="3820" y="2097"/>
                    <a:pt x="3803" y="2112"/>
                  </a:cubicBezTo>
                  <a:cubicBezTo>
                    <a:pt x="3787" y="2126"/>
                    <a:pt x="3766" y="2133"/>
                    <a:pt x="3742" y="2133"/>
                  </a:cubicBezTo>
                  <a:lnTo>
                    <a:pt x="3242" y="2133"/>
                  </a:lnTo>
                  <a:lnTo>
                    <a:pt x="3242" y="2471"/>
                  </a:lnTo>
                  <a:lnTo>
                    <a:pt x="3666" y="2471"/>
                  </a:lnTo>
                  <a:cubicBezTo>
                    <a:pt x="3690" y="2471"/>
                    <a:pt x="3709" y="2479"/>
                    <a:pt x="3726" y="2495"/>
                  </a:cubicBezTo>
                  <a:cubicBezTo>
                    <a:pt x="3742" y="2511"/>
                    <a:pt x="3750" y="2532"/>
                    <a:pt x="3750" y="2557"/>
                  </a:cubicBezTo>
                  <a:cubicBezTo>
                    <a:pt x="3750" y="2582"/>
                    <a:pt x="3742" y="2600"/>
                    <a:pt x="3726" y="2615"/>
                  </a:cubicBezTo>
                  <a:cubicBezTo>
                    <a:pt x="3709" y="2630"/>
                    <a:pt x="3690" y="2637"/>
                    <a:pt x="3666" y="2637"/>
                  </a:cubicBezTo>
                  <a:lnTo>
                    <a:pt x="3242" y="2637"/>
                  </a:lnTo>
                  <a:lnTo>
                    <a:pt x="3242" y="3004"/>
                  </a:lnTo>
                  <a:lnTo>
                    <a:pt x="3742" y="3004"/>
                  </a:lnTo>
                  <a:cubicBezTo>
                    <a:pt x="3766" y="3004"/>
                    <a:pt x="3787" y="3012"/>
                    <a:pt x="3803" y="3028"/>
                  </a:cubicBezTo>
                  <a:cubicBezTo>
                    <a:pt x="3820" y="3045"/>
                    <a:pt x="3828" y="3065"/>
                    <a:pt x="3828" y="3087"/>
                  </a:cubicBezTo>
                  <a:cubicBezTo>
                    <a:pt x="3828" y="3111"/>
                    <a:pt x="3820" y="3130"/>
                    <a:pt x="3803" y="3145"/>
                  </a:cubicBezTo>
                  <a:cubicBezTo>
                    <a:pt x="3787" y="3161"/>
                    <a:pt x="3766" y="3169"/>
                    <a:pt x="3742" y="3169"/>
                  </a:cubicBezTo>
                  <a:lnTo>
                    <a:pt x="3149" y="3169"/>
                  </a:lnTo>
                  <a:cubicBezTo>
                    <a:pt x="3125" y="3169"/>
                    <a:pt x="3105" y="3160"/>
                    <a:pt x="3088" y="3144"/>
                  </a:cubicBezTo>
                  <a:cubicBezTo>
                    <a:pt x="3071" y="3127"/>
                    <a:pt x="3061" y="3106"/>
                    <a:pt x="3061" y="3081"/>
                  </a:cubicBezTo>
                  <a:lnTo>
                    <a:pt x="3061" y="2057"/>
                  </a:lnTo>
                  <a:cubicBezTo>
                    <a:pt x="3061" y="2031"/>
                    <a:pt x="3071" y="2011"/>
                    <a:pt x="3088" y="1994"/>
                  </a:cubicBezTo>
                  <a:cubicBezTo>
                    <a:pt x="3105" y="1977"/>
                    <a:pt x="3125" y="1969"/>
                    <a:pt x="3149" y="1969"/>
                  </a:cubicBezTo>
                  <a:close/>
                  <a:moveTo>
                    <a:pt x="6367" y="1969"/>
                  </a:moveTo>
                  <a:cubicBezTo>
                    <a:pt x="6390" y="1969"/>
                    <a:pt x="6410" y="1978"/>
                    <a:pt x="6428" y="1994"/>
                  </a:cubicBezTo>
                  <a:cubicBezTo>
                    <a:pt x="6445" y="2011"/>
                    <a:pt x="6454" y="2031"/>
                    <a:pt x="6454" y="2057"/>
                  </a:cubicBezTo>
                  <a:lnTo>
                    <a:pt x="6454" y="3081"/>
                  </a:lnTo>
                  <a:cubicBezTo>
                    <a:pt x="6453" y="3106"/>
                    <a:pt x="6444" y="3127"/>
                    <a:pt x="6426" y="3144"/>
                  </a:cubicBezTo>
                  <a:cubicBezTo>
                    <a:pt x="6409" y="3160"/>
                    <a:pt x="6388" y="3169"/>
                    <a:pt x="6364" y="3169"/>
                  </a:cubicBezTo>
                  <a:cubicBezTo>
                    <a:pt x="6338" y="3169"/>
                    <a:pt x="6316" y="3160"/>
                    <a:pt x="6300" y="3144"/>
                  </a:cubicBezTo>
                  <a:cubicBezTo>
                    <a:pt x="6283" y="3127"/>
                    <a:pt x="6275" y="3106"/>
                    <a:pt x="6275" y="3081"/>
                  </a:cubicBezTo>
                  <a:lnTo>
                    <a:pt x="6275" y="2057"/>
                  </a:lnTo>
                  <a:cubicBezTo>
                    <a:pt x="6275" y="2031"/>
                    <a:pt x="6283" y="2011"/>
                    <a:pt x="6300" y="1994"/>
                  </a:cubicBezTo>
                  <a:cubicBezTo>
                    <a:pt x="6317" y="1978"/>
                    <a:pt x="6340" y="1969"/>
                    <a:pt x="6367" y="1969"/>
                  </a:cubicBezTo>
                  <a:close/>
                  <a:moveTo>
                    <a:pt x="7632" y="1969"/>
                  </a:moveTo>
                  <a:cubicBezTo>
                    <a:pt x="7655" y="1969"/>
                    <a:pt x="7673" y="1977"/>
                    <a:pt x="7687" y="1993"/>
                  </a:cubicBezTo>
                  <a:cubicBezTo>
                    <a:pt x="7702" y="2007"/>
                    <a:pt x="7709" y="2027"/>
                    <a:pt x="7709" y="2050"/>
                  </a:cubicBezTo>
                  <a:lnTo>
                    <a:pt x="7709" y="3081"/>
                  </a:lnTo>
                  <a:cubicBezTo>
                    <a:pt x="7709" y="3106"/>
                    <a:pt x="7701" y="3127"/>
                    <a:pt x="7683" y="3144"/>
                  </a:cubicBezTo>
                  <a:cubicBezTo>
                    <a:pt x="7667" y="3160"/>
                    <a:pt x="7647" y="3169"/>
                    <a:pt x="7622" y="3169"/>
                  </a:cubicBezTo>
                  <a:cubicBezTo>
                    <a:pt x="7610" y="3169"/>
                    <a:pt x="7598" y="3167"/>
                    <a:pt x="7585" y="3162"/>
                  </a:cubicBezTo>
                  <a:cubicBezTo>
                    <a:pt x="7571" y="3158"/>
                    <a:pt x="7561" y="3151"/>
                    <a:pt x="7554" y="3143"/>
                  </a:cubicBezTo>
                  <a:lnTo>
                    <a:pt x="6889" y="2281"/>
                  </a:lnTo>
                  <a:lnTo>
                    <a:pt x="6889" y="3090"/>
                  </a:lnTo>
                  <a:cubicBezTo>
                    <a:pt x="6889" y="3112"/>
                    <a:pt x="6882" y="3130"/>
                    <a:pt x="6867" y="3145"/>
                  </a:cubicBezTo>
                  <a:cubicBezTo>
                    <a:pt x="6853" y="3161"/>
                    <a:pt x="6833" y="3169"/>
                    <a:pt x="6810" y="3169"/>
                  </a:cubicBezTo>
                  <a:cubicBezTo>
                    <a:pt x="6786" y="3169"/>
                    <a:pt x="6768" y="3161"/>
                    <a:pt x="6753" y="3145"/>
                  </a:cubicBezTo>
                  <a:cubicBezTo>
                    <a:pt x="6739" y="3130"/>
                    <a:pt x="6732" y="3112"/>
                    <a:pt x="6732" y="3090"/>
                  </a:cubicBezTo>
                  <a:lnTo>
                    <a:pt x="6732" y="2057"/>
                  </a:lnTo>
                  <a:cubicBezTo>
                    <a:pt x="6732" y="2030"/>
                    <a:pt x="6740" y="2009"/>
                    <a:pt x="6758" y="1993"/>
                  </a:cubicBezTo>
                  <a:cubicBezTo>
                    <a:pt x="6775" y="1977"/>
                    <a:pt x="6795" y="1969"/>
                    <a:pt x="6819" y="1969"/>
                  </a:cubicBezTo>
                  <a:cubicBezTo>
                    <a:pt x="6832" y="1969"/>
                    <a:pt x="6846" y="1972"/>
                    <a:pt x="6859" y="1977"/>
                  </a:cubicBezTo>
                  <a:cubicBezTo>
                    <a:pt x="6874" y="1982"/>
                    <a:pt x="6885" y="1989"/>
                    <a:pt x="6891" y="1999"/>
                  </a:cubicBezTo>
                  <a:lnTo>
                    <a:pt x="7553" y="2861"/>
                  </a:lnTo>
                  <a:lnTo>
                    <a:pt x="7553" y="2050"/>
                  </a:lnTo>
                  <a:cubicBezTo>
                    <a:pt x="7553" y="2027"/>
                    <a:pt x="7560" y="2007"/>
                    <a:pt x="7575" y="1993"/>
                  </a:cubicBezTo>
                  <a:cubicBezTo>
                    <a:pt x="7590" y="1977"/>
                    <a:pt x="7609" y="1969"/>
                    <a:pt x="7632" y="1969"/>
                  </a:cubicBezTo>
                  <a:close/>
                  <a:moveTo>
                    <a:pt x="2465" y="1969"/>
                  </a:moveTo>
                  <a:cubicBezTo>
                    <a:pt x="2527" y="1969"/>
                    <a:pt x="2584" y="1985"/>
                    <a:pt x="2636" y="2014"/>
                  </a:cubicBezTo>
                  <a:cubicBezTo>
                    <a:pt x="2687" y="2044"/>
                    <a:pt x="2728" y="2086"/>
                    <a:pt x="2759" y="2139"/>
                  </a:cubicBezTo>
                  <a:cubicBezTo>
                    <a:pt x="2791" y="2193"/>
                    <a:pt x="2806" y="2253"/>
                    <a:pt x="2806" y="2322"/>
                  </a:cubicBezTo>
                  <a:cubicBezTo>
                    <a:pt x="2806" y="2368"/>
                    <a:pt x="2797" y="2411"/>
                    <a:pt x="2779" y="2453"/>
                  </a:cubicBezTo>
                  <a:cubicBezTo>
                    <a:pt x="2760" y="2495"/>
                    <a:pt x="2736" y="2532"/>
                    <a:pt x="2705" y="2564"/>
                  </a:cubicBezTo>
                  <a:cubicBezTo>
                    <a:pt x="2680" y="2590"/>
                    <a:pt x="2652" y="2609"/>
                    <a:pt x="2621" y="2625"/>
                  </a:cubicBezTo>
                  <a:cubicBezTo>
                    <a:pt x="2639" y="2635"/>
                    <a:pt x="2660" y="2643"/>
                    <a:pt x="2675" y="2656"/>
                  </a:cubicBezTo>
                  <a:cubicBezTo>
                    <a:pt x="2701" y="2680"/>
                    <a:pt x="2721" y="2708"/>
                    <a:pt x="2737" y="2739"/>
                  </a:cubicBezTo>
                  <a:cubicBezTo>
                    <a:pt x="2752" y="2771"/>
                    <a:pt x="2762" y="2806"/>
                    <a:pt x="2763" y="2846"/>
                  </a:cubicBezTo>
                  <a:cubicBezTo>
                    <a:pt x="2766" y="2882"/>
                    <a:pt x="2768" y="2911"/>
                    <a:pt x="2772" y="2934"/>
                  </a:cubicBezTo>
                  <a:cubicBezTo>
                    <a:pt x="2774" y="2958"/>
                    <a:pt x="2779" y="2977"/>
                    <a:pt x="2784" y="2992"/>
                  </a:cubicBezTo>
                  <a:cubicBezTo>
                    <a:pt x="2790" y="3006"/>
                    <a:pt x="2800" y="3018"/>
                    <a:pt x="2815" y="3026"/>
                  </a:cubicBezTo>
                  <a:cubicBezTo>
                    <a:pt x="2836" y="3037"/>
                    <a:pt x="2849" y="3055"/>
                    <a:pt x="2853" y="3077"/>
                  </a:cubicBezTo>
                  <a:cubicBezTo>
                    <a:pt x="2859" y="3100"/>
                    <a:pt x="2854" y="3121"/>
                    <a:pt x="2839" y="3139"/>
                  </a:cubicBezTo>
                  <a:cubicBezTo>
                    <a:pt x="2829" y="3153"/>
                    <a:pt x="2816" y="3162"/>
                    <a:pt x="2800" y="3166"/>
                  </a:cubicBezTo>
                  <a:cubicBezTo>
                    <a:pt x="2792" y="3168"/>
                    <a:pt x="2783" y="3169"/>
                    <a:pt x="2773" y="3169"/>
                  </a:cubicBezTo>
                  <a:cubicBezTo>
                    <a:pt x="2767" y="3169"/>
                    <a:pt x="2760" y="3169"/>
                    <a:pt x="2754" y="3168"/>
                  </a:cubicBezTo>
                  <a:cubicBezTo>
                    <a:pt x="2737" y="3164"/>
                    <a:pt x="2724" y="3160"/>
                    <a:pt x="2712" y="3154"/>
                  </a:cubicBezTo>
                  <a:cubicBezTo>
                    <a:pt x="2694" y="3144"/>
                    <a:pt x="2676" y="3127"/>
                    <a:pt x="2656" y="3106"/>
                  </a:cubicBezTo>
                  <a:cubicBezTo>
                    <a:pt x="2638" y="3084"/>
                    <a:pt x="2623" y="3056"/>
                    <a:pt x="2612" y="3018"/>
                  </a:cubicBezTo>
                  <a:cubicBezTo>
                    <a:pt x="2600" y="2980"/>
                    <a:pt x="2594" y="2930"/>
                    <a:pt x="2594" y="2868"/>
                  </a:cubicBezTo>
                  <a:cubicBezTo>
                    <a:pt x="2594" y="2839"/>
                    <a:pt x="2590" y="2815"/>
                    <a:pt x="2581" y="2795"/>
                  </a:cubicBezTo>
                  <a:cubicBezTo>
                    <a:pt x="2572" y="2774"/>
                    <a:pt x="2559" y="2757"/>
                    <a:pt x="2543" y="2744"/>
                  </a:cubicBezTo>
                  <a:cubicBezTo>
                    <a:pt x="2527" y="2731"/>
                    <a:pt x="2509" y="2722"/>
                    <a:pt x="2487" y="2715"/>
                  </a:cubicBezTo>
                  <a:cubicBezTo>
                    <a:pt x="2465" y="2709"/>
                    <a:pt x="2441" y="2705"/>
                    <a:pt x="2415" y="2705"/>
                  </a:cubicBezTo>
                  <a:lnTo>
                    <a:pt x="2075" y="2705"/>
                  </a:lnTo>
                  <a:lnTo>
                    <a:pt x="2075" y="3081"/>
                  </a:lnTo>
                  <a:cubicBezTo>
                    <a:pt x="2075" y="3106"/>
                    <a:pt x="2068" y="3127"/>
                    <a:pt x="2054" y="3144"/>
                  </a:cubicBezTo>
                  <a:cubicBezTo>
                    <a:pt x="2041" y="3160"/>
                    <a:pt x="2022" y="3168"/>
                    <a:pt x="1998" y="3168"/>
                  </a:cubicBezTo>
                  <a:cubicBezTo>
                    <a:pt x="1971" y="3168"/>
                    <a:pt x="1947" y="3160"/>
                    <a:pt x="1926" y="3144"/>
                  </a:cubicBezTo>
                  <a:cubicBezTo>
                    <a:pt x="1906" y="3127"/>
                    <a:pt x="1895" y="3106"/>
                    <a:pt x="1895" y="3081"/>
                  </a:cubicBezTo>
                  <a:lnTo>
                    <a:pt x="1895" y="2057"/>
                  </a:lnTo>
                  <a:cubicBezTo>
                    <a:pt x="1895" y="2031"/>
                    <a:pt x="1903" y="2011"/>
                    <a:pt x="1920" y="1994"/>
                  </a:cubicBezTo>
                  <a:cubicBezTo>
                    <a:pt x="1938" y="1977"/>
                    <a:pt x="1958" y="1969"/>
                    <a:pt x="1982" y="1969"/>
                  </a:cubicBezTo>
                  <a:close/>
                  <a:moveTo>
                    <a:pt x="5985" y="1964"/>
                  </a:moveTo>
                  <a:cubicBezTo>
                    <a:pt x="6008" y="1964"/>
                    <a:pt x="6026" y="1973"/>
                    <a:pt x="6041" y="1991"/>
                  </a:cubicBezTo>
                  <a:cubicBezTo>
                    <a:pt x="6056" y="2010"/>
                    <a:pt x="6064" y="2028"/>
                    <a:pt x="6064" y="2047"/>
                  </a:cubicBezTo>
                  <a:cubicBezTo>
                    <a:pt x="6064" y="2068"/>
                    <a:pt x="6055" y="2088"/>
                    <a:pt x="6038" y="2105"/>
                  </a:cubicBezTo>
                  <a:lnTo>
                    <a:pt x="5640" y="2482"/>
                  </a:lnTo>
                  <a:lnTo>
                    <a:pt x="6054" y="3021"/>
                  </a:lnTo>
                  <a:cubicBezTo>
                    <a:pt x="6068" y="3040"/>
                    <a:pt x="6074" y="3059"/>
                    <a:pt x="6074" y="3081"/>
                  </a:cubicBezTo>
                  <a:cubicBezTo>
                    <a:pt x="6074" y="3108"/>
                    <a:pt x="6064" y="3130"/>
                    <a:pt x="6044" y="3146"/>
                  </a:cubicBezTo>
                  <a:cubicBezTo>
                    <a:pt x="6023" y="3162"/>
                    <a:pt x="6000" y="3170"/>
                    <a:pt x="5976" y="3170"/>
                  </a:cubicBezTo>
                  <a:cubicBezTo>
                    <a:pt x="5950" y="3170"/>
                    <a:pt x="5929" y="3160"/>
                    <a:pt x="5913" y="3138"/>
                  </a:cubicBezTo>
                  <a:lnTo>
                    <a:pt x="5505" y="2611"/>
                  </a:lnTo>
                  <a:lnTo>
                    <a:pt x="5320" y="2786"/>
                  </a:lnTo>
                  <a:lnTo>
                    <a:pt x="5320" y="3081"/>
                  </a:lnTo>
                  <a:cubicBezTo>
                    <a:pt x="5319" y="3106"/>
                    <a:pt x="5310" y="3127"/>
                    <a:pt x="5294" y="3144"/>
                  </a:cubicBezTo>
                  <a:cubicBezTo>
                    <a:pt x="5278" y="3160"/>
                    <a:pt x="5256" y="3169"/>
                    <a:pt x="5230" y="3169"/>
                  </a:cubicBezTo>
                  <a:cubicBezTo>
                    <a:pt x="5202" y="3169"/>
                    <a:pt x="5182" y="3160"/>
                    <a:pt x="5165" y="3144"/>
                  </a:cubicBezTo>
                  <a:cubicBezTo>
                    <a:pt x="5149" y="3127"/>
                    <a:pt x="5141" y="3106"/>
                    <a:pt x="5141" y="3081"/>
                  </a:cubicBezTo>
                  <a:lnTo>
                    <a:pt x="5141" y="2057"/>
                  </a:lnTo>
                  <a:cubicBezTo>
                    <a:pt x="5141" y="2031"/>
                    <a:pt x="5149" y="2011"/>
                    <a:pt x="5166" y="1994"/>
                  </a:cubicBezTo>
                  <a:cubicBezTo>
                    <a:pt x="5183" y="1977"/>
                    <a:pt x="5206" y="1969"/>
                    <a:pt x="5233" y="1969"/>
                  </a:cubicBezTo>
                  <a:cubicBezTo>
                    <a:pt x="5260" y="1969"/>
                    <a:pt x="5280" y="1977"/>
                    <a:pt x="5296" y="1994"/>
                  </a:cubicBezTo>
                  <a:cubicBezTo>
                    <a:pt x="5312" y="2011"/>
                    <a:pt x="5320" y="2031"/>
                    <a:pt x="5320" y="2057"/>
                  </a:cubicBezTo>
                  <a:lnTo>
                    <a:pt x="5320" y="2573"/>
                  </a:lnTo>
                  <a:lnTo>
                    <a:pt x="5917" y="1996"/>
                  </a:lnTo>
                  <a:cubicBezTo>
                    <a:pt x="5937" y="1974"/>
                    <a:pt x="5960" y="1964"/>
                    <a:pt x="5985" y="1964"/>
                  </a:cubicBezTo>
                  <a:close/>
                  <a:moveTo>
                    <a:pt x="4450" y="1961"/>
                  </a:moveTo>
                  <a:cubicBezTo>
                    <a:pt x="4452" y="1961"/>
                    <a:pt x="4453" y="1962"/>
                    <a:pt x="4455" y="1962"/>
                  </a:cubicBezTo>
                  <a:cubicBezTo>
                    <a:pt x="4472" y="1962"/>
                    <a:pt x="4488" y="1967"/>
                    <a:pt x="4503" y="1978"/>
                  </a:cubicBezTo>
                  <a:cubicBezTo>
                    <a:pt x="4518" y="1988"/>
                    <a:pt x="4528" y="2002"/>
                    <a:pt x="4535" y="2020"/>
                  </a:cubicBezTo>
                  <a:lnTo>
                    <a:pt x="4966" y="3057"/>
                  </a:lnTo>
                  <a:cubicBezTo>
                    <a:pt x="4970" y="3068"/>
                    <a:pt x="4972" y="3080"/>
                    <a:pt x="4972" y="3091"/>
                  </a:cubicBezTo>
                  <a:cubicBezTo>
                    <a:pt x="4972" y="3116"/>
                    <a:pt x="4963" y="3136"/>
                    <a:pt x="4947" y="3152"/>
                  </a:cubicBezTo>
                  <a:cubicBezTo>
                    <a:pt x="4931" y="3168"/>
                    <a:pt x="4912" y="3175"/>
                    <a:pt x="4891" y="3175"/>
                  </a:cubicBezTo>
                  <a:cubicBezTo>
                    <a:pt x="4874" y="3175"/>
                    <a:pt x="4859" y="3170"/>
                    <a:pt x="4844" y="3159"/>
                  </a:cubicBezTo>
                  <a:cubicBezTo>
                    <a:pt x="4831" y="3148"/>
                    <a:pt x="4819" y="3133"/>
                    <a:pt x="4812" y="3116"/>
                  </a:cubicBezTo>
                  <a:lnTo>
                    <a:pt x="4710" y="2874"/>
                  </a:lnTo>
                  <a:lnTo>
                    <a:pt x="4184" y="2874"/>
                  </a:lnTo>
                  <a:lnTo>
                    <a:pt x="4083" y="3116"/>
                  </a:lnTo>
                  <a:cubicBezTo>
                    <a:pt x="4076" y="3136"/>
                    <a:pt x="4066" y="3150"/>
                    <a:pt x="4052" y="3160"/>
                  </a:cubicBezTo>
                  <a:cubicBezTo>
                    <a:pt x="4039" y="3170"/>
                    <a:pt x="4023" y="3175"/>
                    <a:pt x="4005" y="3175"/>
                  </a:cubicBezTo>
                  <a:cubicBezTo>
                    <a:pt x="3980" y="3175"/>
                    <a:pt x="3962" y="3168"/>
                    <a:pt x="3949" y="3153"/>
                  </a:cubicBezTo>
                  <a:cubicBezTo>
                    <a:pt x="3937" y="3139"/>
                    <a:pt x="3930" y="3121"/>
                    <a:pt x="3929" y="3099"/>
                  </a:cubicBezTo>
                  <a:cubicBezTo>
                    <a:pt x="3929" y="3091"/>
                    <a:pt x="3930" y="3082"/>
                    <a:pt x="3933" y="3072"/>
                  </a:cubicBezTo>
                  <a:lnTo>
                    <a:pt x="4369" y="2020"/>
                  </a:lnTo>
                  <a:cubicBezTo>
                    <a:pt x="4376" y="2001"/>
                    <a:pt x="4389" y="1986"/>
                    <a:pt x="4404" y="1975"/>
                  </a:cubicBezTo>
                  <a:lnTo>
                    <a:pt x="4405" y="1975"/>
                  </a:lnTo>
                  <a:cubicBezTo>
                    <a:pt x="4418" y="1966"/>
                    <a:pt x="4433" y="1961"/>
                    <a:pt x="4450" y="1961"/>
                  </a:cubicBezTo>
                  <a:close/>
                  <a:moveTo>
                    <a:pt x="8545" y="1951"/>
                  </a:moveTo>
                  <a:cubicBezTo>
                    <a:pt x="8601" y="1951"/>
                    <a:pt x="8655" y="1958"/>
                    <a:pt x="8708" y="1971"/>
                  </a:cubicBezTo>
                  <a:cubicBezTo>
                    <a:pt x="8760" y="1983"/>
                    <a:pt x="8807" y="2002"/>
                    <a:pt x="8849" y="2026"/>
                  </a:cubicBezTo>
                  <a:cubicBezTo>
                    <a:pt x="8864" y="2034"/>
                    <a:pt x="8876" y="2044"/>
                    <a:pt x="8883" y="2058"/>
                  </a:cubicBezTo>
                  <a:cubicBezTo>
                    <a:pt x="8890" y="2070"/>
                    <a:pt x="8893" y="2083"/>
                    <a:pt x="8893" y="2096"/>
                  </a:cubicBezTo>
                  <a:cubicBezTo>
                    <a:pt x="8893" y="2120"/>
                    <a:pt x="8885" y="2140"/>
                    <a:pt x="8870" y="2158"/>
                  </a:cubicBezTo>
                  <a:cubicBezTo>
                    <a:pt x="8854" y="2176"/>
                    <a:pt x="8835" y="2185"/>
                    <a:pt x="8812" y="2185"/>
                  </a:cubicBezTo>
                  <a:cubicBezTo>
                    <a:pt x="8804" y="2185"/>
                    <a:pt x="8796" y="2184"/>
                    <a:pt x="8788" y="2181"/>
                  </a:cubicBezTo>
                  <a:cubicBezTo>
                    <a:pt x="8779" y="2179"/>
                    <a:pt x="8771" y="2177"/>
                    <a:pt x="8764" y="2173"/>
                  </a:cubicBezTo>
                  <a:cubicBezTo>
                    <a:pt x="8732" y="2157"/>
                    <a:pt x="8697" y="2145"/>
                    <a:pt x="8662" y="2136"/>
                  </a:cubicBezTo>
                  <a:cubicBezTo>
                    <a:pt x="8625" y="2128"/>
                    <a:pt x="8586" y="2123"/>
                    <a:pt x="8545" y="2123"/>
                  </a:cubicBezTo>
                  <a:cubicBezTo>
                    <a:pt x="8463" y="2123"/>
                    <a:pt x="8388" y="2144"/>
                    <a:pt x="8322" y="2183"/>
                  </a:cubicBezTo>
                  <a:cubicBezTo>
                    <a:pt x="8256" y="2221"/>
                    <a:pt x="8204" y="2275"/>
                    <a:pt x="8165" y="2343"/>
                  </a:cubicBezTo>
                  <a:cubicBezTo>
                    <a:pt x="8127" y="2410"/>
                    <a:pt x="8108" y="2486"/>
                    <a:pt x="8108" y="2569"/>
                  </a:cubicBezTo>
                  <a:cubicBezTo>
                    <a:pt x="8108" y="2652"/>
                    <a:pt x="8127" y="2726"/>
                    <a:pt x="8165" y="2794"/>
                  </a:cubicBezTo>
                  <a:cubicBezTo>
                    <a:pt x="8204" y="2862"/>
                    <a:pt x="8256" y="2916"/>
                    <a:pt x="8322" y="2955"/>
                  </a:cubicBezTo>
                  <a:cubicBezTo>
                    <a:pt x="8388" y="2995"/>
                    <a:pt x="8463" y="3014"/>
                    <a:pt x="8545" y="3014"/>
                  </a:cubicBezTo>
                  <a:cubicBezTo>
                    <a:pt x="8585" y="3014"/>
                    <a:pt x="8627" y="3010"/>
                    <a:pt x="8672" y="3000"/>
                  </a:cubicBezTo>
                  <a:cubicBezTo>
                    <a:pt x="8710" y="2992"/>
                    <a:pt x="8743" y="2980"/>
                    <a:pt x="8771" y="2966"/>
                  </a:cubicBezTo>
                  <a:lnTo>
                    <a:pt x="8771" y="2705"/>
                  </a:lnTo>
                  <a:lnTo>
                    <a:pt x="8574" y="2705"/>
                  </a:lnTo>
                  <a:cubicBezTo>
                    <a:pt x="8549" y="2705"/>
                    <a:pt x="8528" y="2697"/>
                    <a:pt x="8511" y="2681"/>
                  </a:cubicBezTo>
                  <a:cubicBezTo>
                    <a:pt x="8495" y="2665"/>
                    <a:pt x="8487" y="2645"/>
                    <a:pt x="8487" y="2620"/>
                  </a:cubicBezTo>
                  <a:cubicBezTo>
                    <a:pt x="8487" y="2594"/>
                    <a:pt x="8495" y="2574"/>
                    <a:pt x="8511" y="2559"/>
                  </a:cubicBezTo>
                  <a:cubicBezTo>
                    <a:pt x="8528" y="2543"/>
                    <a:pt x="8549" y="2535"/>
                    <a:pt x="8574" y="2535"/>
                  </a:cubicBezTo>
                  <a:lnTo>
                    <a:pt x="8870" y="2535"/>
                  </a:lnTo>
                  <a:cubicBezTo>
                    <a:pt x="8894" y="2535"/>
                    <a:pt x="8915" y="2543"/>
                    <a:pt x="8931" y="2559"/>
                  </a:cubicBezTo>
                  <a:cubicBezTo>
                    <a:pt x="8948" y="2576"/>
                    <a:pt x="8956" y="2597"/>
                    <a:pt x="8956" y="2622"/>
                  </a:cubicBezTo>
                  <a:lnTo>
                    <a:pt x="8956" y="3002"/>
                  </a:lnTo>
                  <a:cubicBezTo>
                    <a:pt x="8956" y="3020"/>
                    <a:pt x="8951" y="3036"/>
                    <a:pt x="8942" y="3049"/>
                  </a:cubicBezTo>
                  <a:cubicBezTo>
                    <a:pt x="8933" y="3061"/>
                    <a:pt x="8923" y="3072"/>
                    <a:pt x="8911" y="3080"/>
                  </a:cubicBezTo>
                  <a:cubicBezTo>
                    <a:pt x="8860" y="3112"/>
                    <a:pt x="8804" y="3137"/>
                    <a:pt x="8741" y="3156"/>
                  </a:cubicBezTo>
                  <a:cubicBezTo>
                    <a:pt x="8679" y="3176"/>
                    <a:pt x="8614" y="3185"/>
                    <a:pt x="8545" y="3185"/>
                  </a:cubicBezTo>
                  <a:cubicBezTo>
                    <a:pt x="8458" y="3185"/>
                    <a:pt x="8377" y="3170"/>
                    <a:pt x="8301" y="3138"/>
                  </a:cubicBezTo>
                  <a:cubicBezTo>
                    <a:pt x="8226" y="3107"/>
                    <a:pt x="8159" y="3063"/>
                    <a:pt x="8103" y="3006"/>
                  </a:cubicBezTo>
                  <a:cubicBezTo>
                    <a:pt x="8047" y="2950"/>
                    <a:pt x="8003" y="2884"/>
                    <a:pt x="7971" y="2811"/>
                  </a:cubicBezTo>
                  <a:cubicBezTo>
                    <a:pt x="7939" y="2736"/>
                    <a:pt x="7923" y="2655"/>
                    <a:pt x="7923" y="2568"/>
                  </a:cubicBezTo>
                  <a:cubicBezTo>
                    <a:pt x="7923" y="2482"/>
                    <a:pt x="7939" y="2401"/>
                    <a:pt x="7971" y="2327"/>
                  </a:cubicBezTo>
                  <a:cubicBezTo>
                    <a:pt x="8003" y="2253"/>
                    <a:pt x="8047" y="2187"/>
                    <a:pt x="8103" y="2131"/>
                  </a:cubicBezTo>
                  <a:cubicBezTo>
                    <a:pt x="8159" y="2075"/>
                    <a:pt x="8226" y="2030"/>
                    <a:pt x="8301" y="1999"/>
                  </a:cubicBezTo>
                  <a:cubicBezTo>
                    <a:pt x="8377" y="1967"/>
                    <a:pt x="8458" y="1951"/>
                    <a:pt x="8545" y="1951"/>
                  </a:cubicBezTo>
                  <a:close/>
                  <a:moveTo>
                    <a:pt x="4186" y="3610"/>
                  </a:moveTo>
                  <a:cubicBezTo>
                    <a:pt x="4224" y="3610"/>
                    <a:pt x="4257" y="3623"/>
                    <a:pt x="4284" y="3648"/>
                  </a:cubicBezTo>
                  <a:cubicBezTo>
                    <a:pt x="4310" y="3674"/>
                    <a:pt x="4322" y="3706"/>
                    <a:pt x="4322" y="3745"/>
                  </a:cubicBezTo>
                  <a:cubicBezTo>
                    <a:pt x="4322" y="3782"/>
                    <a:pt x="4310" y="3813"/>
                    <a:pt x="4284" y="3837"/>
                  </a:cubicBezTo>
                  <a:cubicBezTo>
                    <a:pt x="4257" y="3861"/>
                    <a:pt x="4224" y="3873"/>
                    <a:pt x="4186" y="3873"/>
                  </a:cubicBezTo>
                  <a:lnTo>
                    <a:pt x="3386" y="3873"/>
                  </a:lnTo>
                  <a:lnTo>
                    <a:pt x="3386" y="4413"/>
                  </a:lnTo>
                  <a:lnTo>
                    <a:pt x="4063" y="4413"/>
                  </a:lnTo>
                  <a:cubicBezTo>
                    <a:pt x="4102" y="4413"/>
                    <a:pt x="4134" y="4425"/>
                    <a:pt x="4160" y="4451"/>
                  </a:cubicBezTo>
                  <a:cubicBezTo>
                    <a:pt x="4186" y="4477"/>
                    <a:pt x="4200" y="4509"/>
                    <a:pt x="4200" y="4549"/>
                  </a:cubicBezTo>
                  <a:cubicBezTo>
                    <a:pt x="4200" y="4589"/>
                    <a:pt x="4186" y="4619"/>
                    <a:pt x="4160" y="4643"/>
                  </a:cubicBezTo>
                  <a:cubicBezTo>
                    <a:pt x="4134" y="4666"/>
                    <a:pt x="4102" y="4678"/>
                    <a:pt x="4063" y="4678"/>
                  </a:cubicBezTo>
                  <a:lnTo>
                    <a:pt x="3386" y="4678"/>
                  </a:lnTo>
                  <a:lnTo>
                    <a:pt x="3386" y="5264"/>
                  </a:lnTo>
                  <a:lnTo>
                    <a:pt x="4186" y="5264"/>
                  </a:lnTo>
                  <a:cubicBezTo>
                    <a:pt x="4224" y="5264"/>
                    <a:pt x="4257" y="5277"/>
                    <a:pt x="4284" y="5303"/>
                  </a:cubicBezTo>
                  <a:cubicBezTo>
                    <a:pt x="4310" y="5331"/>
                    <a:pt x="4322" y="5360"/>
                    <a:pt x="4322" y="5396"/>
                  </a:cubicBezTo>
                  <a:cubicBezTo>
                    <a:pt x="4322" y="5434"/>
                    <a:pt x="4310" y="5466"/>
                    <a:pt x="4284" y="5490"/>
                  </a:cubicBezTo>
                  <a:cubicBezTo>
                    <a:pt x="4257" y="5515"/>
                    <a:pt x="4224" y="5526"/>
                    <a:pt x="4186" y="5526"/>
                  </a:cubicBezTo>
                  <a:lnTo>
                    <a:pt x="3239" y="5526"/>
                  </a:lnTo>
                  <a:cubicBezTo>
                    <a:pt x="3201" y="5526"/>
                    <a:pt x="3168" y="5514"/>
                    <a:pt x="3140" y="5487"/>
                  </a:cubicBezTo>
                  <a:cubicBezTo>
                    <a:pt x="3113" y="5461"/>
                    <a:pt x="3099" y="5428"/>
                    <a:pt x="3099" y="5387"/>
                  </a:cubicBezTo>
                  <a:lnTo>
                    <a:pt x="3099" y="3750"/>
                  </a:lnTo>
                  <a:cubicBezTo>
                    <a:pt x="3099" y="3710"/>
                    <a:pt x="3113" y="3676"/>
                    <a:pt x="3140" y="3650"/>
                  </a:cubicBezTo>
                  <a:cubicBezTo>
                    <a:pt x="3168" y="3623"/>
                    <a:pt x="3201" y="3610"/>
                    <a:pt x="3239" y="3610"/>
                  </a:cubicBezTo>
                  <a:close/>
                  <a:moveTo>
                    <a:pt x="2529" y="3611"/>
                  </a:moveTo>
                  <a:cubicBezTo>
                    <a:pt x="2566" y="3611"/>
                    <a:pt x="2596" y="3622"/>
                    <a:pt x="2618" y="3647"/>
                  </a:cubicBezTo>
                  <a:cubicBezTo>
                    <a:pt x="2641" y="3671"/>
                    <a:pt x="2653" y="3702"/>
                    <a:pt x="2653" y="3739"/>
                  </a:cubicBezTo>
                  <a:lnTo>
                    <a:pt x="2653" y="5388"/>
                  </a:lnTo>
                  <a:cubicBezTo>
                    <a:pt x="2653" y="5428"/>
                    <a:pt x="2639" y="5461"/>
                    <a:pt x="2613" y="5487"/>
                  </a:cubicBezTo>
                  <a:cubicBezTo>
                    <a:pt x="2586" y="5514"/>
                    <a:pt x="2553" y="5527"/>
                    <a:pt x="2513" y="5527"/>
                  </a:cubicBezTo>
                  <a:cubicBezTo>
                    <a:pt x="2495" y="5527"/>
                    <a:pt x="2475" y="5524"/>
                    <a:pt x="2454" y="5516"/>
                  </a:cubicBezTo>
                  <a:cubicBezTo>
                    <a:pt x="2433" y="5509"/>
                    <a:pt x="2417" y="5499"/>
                    <a:pt x="2406" y="5486"/>
                  </a:cubicBezTo>
                  <a:lnTo>
                    <a:pt x="1344" y="4108"/>
                  </a:lnTo>
                  <a:lnTo>
                    <a:pt x="1344" y="5402"/>
                  </a:lnTo>
                  <a:cubicBezTo>
                    <a:pt x="1344" y="5436"/>
                    <a:pt x="1332" y="5466"/>
                    <a:pt x="1308" y="5490"/>
                  </a:cubicBezTo>
                  <a:lnTo>
                    <a:pt x="1308" y="5491"/>
                  </a:lnTo>
                  <a:cubicBezTo>
                    <a:pt x="1284" y="5515"/>
                    <a:pt x="1254" y="5527"/>
                    <a:pt x="1218" y="5527"/>
                  </a:cubicBezTo>
                  <a:cubicBezTo>
                    <a:pt x="1179" y="5527"/>
                    <a:pt x="1149" y="5515"/>
                    <a:pt x="1126" y="5491"/>
                  </a:cubicBezTo>
                  <a:cubicBezTo>
                    <a:pt x="1103" y="5466"/>
                    <a:pt x="1092" y="5436"/>
                    <a:pt x="1092" y="5402"/>
                  </a:cubicBezTo>
                  <a:lnTo>
                    <a:pt x="1092" y="3750"/>
                  </a:lnTo>
                  <a:cubicBezTo>
                    <a:pt x="1092" y="3708"/>
                    <a:pt x="1106" y="3674"/>
                    <a:pt x="1133" y="3648"/>
                  </a:cubicBezTo>
                  <a:cubicBezTo>
                    <a:pt x="1161" y="3623"/>
                    <a:pt x="1193" y="3611"/>
                    <a:pt x="1232" y="3611"/>
                  </a:cubicBezTo>
                  <a:cubicBezTo>
                    <a:pt x="1251" y="3611"/>
                    <a:pt x="1273" y="3614"/>
                    <a:pt x="1296" y="3622"/>
                  </a:cubicBezTo>
                  <a:cubicBezTo>
                    <a:pt x="1319" y="3631"/>
                    <a:pt x="1336" y="3643"/>
                    <a:pt x="1346" y="3660"/>
                  </a:cubicBezTo>
                  <a:lnTo>
                    <a:pt x="2403" y="5035"/>
                  </a:lnTo>
                  <a:lnTo>
                    <a:pt x="2403" y="3739"/>
                  </a:lnTo>
                  <a:cubicBezTo>
                    <a:pt x="2403" y="3702"/>
                    <a:pt x="2415" y="3671"/>
                    <a:pt x="2439" y="3647"/>
                  </a:cubicBezTo>
                  <a:cubicBezTo>
                    <a:pt x="2463" y="3622"/>
                    <a:pt x="2493" y="3611"/>
                    <a:pt x="2529" y="3611"/>
                  </a:cubicBezTo>
                  <a:close/>
                  <a:moveTo>
                    <a:pt x="6840" y="3603"/>
                  </a:moveTo>
                  <a:cubicBezTo>
                    <a:pt x="6877" y="3603"/>
                    <a:pt x="6910" y="3615"/>
                    <a:pt x="6942" y="3642"/>
                  </a:cubicBezTo>
                  <a:cubicBezTo>
                    <a:pt x="6973" y="3668"/>
                    <a:pt x="6988" y="3705"/>
                    <a:pt x="6988" y="3750"/>
                  </a:cubicBezTo>
                  <a:cubicBezTo>
                    <a:pt x="6988" y="3763"/>
                    <a:pt x="6985" y="3778"/>
                    <a:pt x="6980" y="3796"/>
                  </a:cubicBezTo>
                  <a:lnTo>
                    <a:pt x="6419" y="5439"/>
                  </a:lnTo>
                  <a:cubicBezTo>
                    <a:pt x="6410" y="5467"/>
                    <a:pt x="6393" y="5489"/>
                    <a:pt x="6369" y="5502"/>
                  </a:cubicBezTo>
                  <a:cubicBezTo>
                    <a:pt x="6346" y="5517"/>
                    <a:pt x="6320" y="5525"/>
                    <a:pt x="6295" y="5527"/>
                  </a:cubicBezTo>
                  <a:cubicBezTo>
                    <a:pt x="6269" y="5527"/>
                    <a:pt x="6244" y="5519"/>
                    <a:pt x="6219" y="5506"/>
                  </a:cubicBezTo>
                  <a:cubicBezTo>
                    <a:pt x="6192" y="5491"/>
                    <a:pt x="6174" y="5469"/>
                    <a:pt x="6161" y="5439"/>
                  </a:cubicBezTo>
                  <a:lnTo>
                    <a:pt x="5743" y="4461"/>
                  </a:lnTo>
                  <a:lnTo>
                    <a:pt x="5326" y="5439"/>
                  </a:lnTo>
                  <a:cubicBezTo>
                    <a:pt x="5311" y="5469"/>
                    <a:pt x="5292" y="5491"/>
                    <a:pt x="5267" y="5506"/>
                  </a:cubicBezTo>
                  <a:cubicBezTo>
                    <a:pt x="5242" y="5519"/>
                    <a:pt x="5216" y="5527"/>
                    <a:pt x="5189" y="5527"/>
                  </a:cubicBezTo>
                  <a:cubicBezTo>
                    <a:pt x="5165" y="5525"/>
                    <a:pt x="5142" y="5517"/>
                    <a:pt x="5118" y="5502"/>
                  </a:cubicBezTo>
                  <a:cubicBezTo>
                    <a:pt x="5094" y="5489"/>
                    <a:pt x="5078" y="5467"/>
                    <a:pt x="5069" y="5439"/>
                  </a:cubicBezTo>
                  <a:lnTo>
                    <a:pt x="4507" y="3796"/>
                  </a:lnTo>
                  <a:cubicBezTo>
                    <a:pt x="4501" y="3778"/>
                    <a:pt x="4499" y="3763"/>
                    <a:pt x="4499" y="3750"/>
                  </a:cubicBezTo>
                  <a:cubicBezTo>
                    <a:pt x="4499" y="3705"/>
                    <a:pt x="4515" y="3668"/>
                    <a:pt x="4548" y="3642"/>
                  </a:cubicBezTo>
                  <a:cubicBezTo>
                    <a:pt x="4581" y="3615"/>
                    <a:pt x="4614" y="3603"/>
                    <a:pt x="4649" y="3603"/>
                  </a:cubicBezTo>
                  <a:cubicBezTo>
                    <a:pt x="4678" y="3603"/>
                    <a:pt x="4706" y="3610"/>
                    <a:pt x="4730" y="3626"/>
                  </a:cubicBezTo>
                  <a:cubicBezTo>
                    <a:pt x="4755" y="3640"/>
                    <a:pt x="4771" y="3663"/>
                    <a:pt x="4780" y="3693"/>
                  </a:cubicBezTo>
                  <a:lnTo>
                    <a:pt x="5232" y="5039"/>
                  </a:lnTo>
                  <a:lnTo>
                    <a:pt x="5621" y="4087"/>
                  </a:lnTo>
                  <a:cubicBezTo>
                    <a:pt x="5634" y="4059"/>
                    <a:pt x="5652" y="4038"/>
                    <a:pt x="5675" y="4022"/>
                  </a:cubicBezTo>
                  <a:cubicBezTo>
                    <a:pt x="5695" y="4006"/>
                    <a:pt x="5717" y="3999"/>
                    <a:pt x="5742" y="3999"/>
                  </a:cubicBezTo>
                  <a:cubicBezTo>
                    <a:pt x="5746" y="3999"/>
                    <a:pt x="5749" y="3999"/>
                    <a:pt x="5753" y="4000"/>
                  </a:cubicBezTo>
                  <a:cubicBezTo>
                    <a:pt x="5756" y="3999"/>
                    <a:pt x="5760" y="3999"/>
                    <a:pt x="5763" y="3999"/>
                  </a:cubicBezTo>
                  <a:cubicBezTo>
                    <a:pt x="5788" y="3999"/>
                    <a:pt x="5811" y="4006"/>
                    <a:pt x="5831" y="4022"/>
                  </a:cubicBezTo>
                  <a:cubicBezTo>
                    <a:pt x="5854" y="4038"/>
                    <a:pt x="5871" y="4059"/>
                    <a:pt x="5881" y="4087"/>
                  </a:cubicBezTo>
                  <a:lnTo>
                    <a:pt x="6258" y="5030"/>
                  </a:lnTo>
                  <a:lnTo>
                    <a:pt x="6706" y="3693"/>
                  </a:lnTo>
                  <a:cubicBezTo>
                    <a:pt x="6715" y="3663"/>
                    <a:pt x="6732" y="3640"/>
                    <a:pt x="6758" y="3626"/>
                  </a:cubicBezTo>
                  <a:cubicBezTo>
                    <a:pt x="6784" y="3610"/>
                    <a:pt x="6811" y="3603"/>
                    <a:pt x="6840" y="3603"/>
                  </a:cubicBezTo>
                  <a:close/>
                  <a:moveTo>
                    <a:pt x="7834" y="3583"/>
                  </a:moveTo>
                  <a:cubicBezTo>
                    <a:pt x="7949" y="3583"/>
                    <a:pt x="8056" y="3600"/>
                    <a:pt x="8157" y="3637"/>
                  </a:cubicBezTo>
                  <a:cubicBezTo>
                    <a:pt x="8258" y="3672"/>
                    <a:pt x="8339" y="3721"/>
                    <a:pt x="8401" y="3780"/>
                  </a:cubicBezTo>
                  <a:cubicBezTo>
                    <a:pt x="8444" y="3819"/>
                    <a:pt x="8466" y="3860"/>
                    <a:pt x="8466" y="3904"/>
                  </a:cubicBezTo>
                  <a:cubicBezTo>
                    <a:pt x="8466" y="3937"/>
                    <a:pt x="8454" y="3967"/>
                    <a:pt x="8427" y="3995"/>
                  </a:cubicBezTo>
                  <a:cubicBezTo>
                    <a:pt x="8401" y="4024"/>
                    <a:pt x="8370" y="4038"/>
                    <a:pt x="8336" y="4038"/>
                  </a:cubicBezTo>
                  <a:cubicBezTo>
                    <a:pt x="8309" y="4038"/>
                    <a:pt x="8288" y="4031"/>
                    <a:pt x="8269" y="4016"/>
                  </a:cubicBezTo>
                  <a:cubicBezTo>
                    <a:pt x="8241" y="3985"/>
                    <a:pt x="8201" y="3956"/>
                    <a:pt x="8151" y="3932"/>
                  </a:cubicBezTo>
                  <a:cubicBezTo>
                    <a:pt x="8102" y="3907"/>
                    <a:pt x="8050" y="3888"/>
                    <a:pt x="7995" y="3870"/>
                  </a:cubicBezTo>
                  <a:cubicBezTo>
                    <a:pt x="7939" y="3854"/>
                    <a:pt x="7885" y="3846"/>
                    <a:pt x="7834" y="3846"/>
                  </a:cubicBezTo>
                  <a:cubicBezTo>
                    <a:pt x="7752" y="3846"/>
                    <a:pt x="7682" y="3857"/>
                    <a:pt x="7624" y="3880"/>
                  </a:cubicBezTo>
                  <a:cubicBezTo>
                    <a:pt x="7564" y="3902"/>
                    <a:pt x="7520" y="3935"/>
                    <a:pt x="7489" y="3973"/>
                  </a:cubicBezTo>
                  <a:cubicBezTo>
                    <a:pt x="7458" y="4012"/>
                    <a:pt x="7443" y="4058"/>
                    <a:pt x="7443" y="4112"/>
                  </a:cubicBezTo>
                  <a:cubicBezTo>
                    <a:pt x="7443" y="4174"/>
                    <a:pt x="7460" y="4225"/>
                    <a:pt x="7496" y="4265"/>
                  </a:cubicBezTo>
                  <a:cubicBezTo>
                    <a:pt x="7531" y="4305"/>
                    <a:pt x="7582" y="4337"/>
                    <a:pt x="7646" y="4363"/>
                  </a:cubicBezTo>
                  <a:cubicBezTo>
                    <a:pt x="7710" y="4387"/>
                    <a:pt x="7782" y="4409"/>
                    <a:pt x="7864" y="4429"/>
                  </a:cubicBezTo>
                  <a:cubicBezTo>
                    <a:pt x="7965" y="4451"/>
                    <a:pt x="8054" y="4476"/>
                    <a:pt x="8134" y="4503"/>
                  </a:cubicBezTo>
                  <a:cubicBezTo>
                    <a:pt x="8213" y="4531"/>
                    <a:pt x="8281" y="4565"/>
                    <a:pt x="8336" y="4609"/>
                  </a:cubicBezTo>
                  <a:cubicBezTo>
                    <a:pt x="8391" y="4651"/>
                    <a:pt x="8432" y="4705"/>
                    <a:pt x="8462" y="4769"/>
                  </a:cubicBezTo>
                  <a:cubicBezTo>
                    <a:pt x="8490" y="4833"/>
                    <a:pt x="8505" y="4912"/>
                    <a:pt x="8505" y="5007"/>
                  </a:cubicBezTo>
                  <a:cubicBezTo>
                    <a:pt x="8505" y="5117"/>
                    <a:pt x="8474" y="5213"/>
                    <a:pt x="8412" y="5294"/>
                  </a:cubicBezTo>
                  <a:lnTo>
                    <a:pt x="8411" y="5294"/>
                  </a:lnTo>
                  <a:cubicBezTo>
                    <a:pt x="8349" y="5376"/>
                    <a:pt x="8268" y="5441"/>
                    <a:pt x="8166" y="5486"/>
                  </a:cubicBezTo>
                  <a:cubicBezTo>
                    <a:pt x="8066" y="5532"/>
                    <a:pt x="7952" y="5555"/>
                    <a:pt x="7829" y="5555"/>
                  </a:cubicBezTo>
                  <a:cubicBezTo>
                    <a:pt x="7697" y="5555"/>
                    <a:pt x="7580" y="5537"/>
                    <a:pt x="7477" y="5500"/>
                  </a:cubicBezTo>
                  <a:cubicBezTo>
                    <a:pt x="7376" y="5463"/>
                    <a:pt x="7278" y="5403"/>
                    <a:pt x="7184" y="5319"/>
                  </a:cubicBezTo>
                  <a:cubicBezTo>
                    <a:pt x="7165" y="5304"/>
                    <a:pt x="7150" y="5287"/>
                    <a:pt x="7140" y="5265"/>
                  </a:cubicBezTo>
                  <a:cubicBezTo>
                    <a:pt x="7130" y="5245"/>
                    <a:pt x="7125" y="5223"/>
                    <a:pt x="7125" y="5201"/>
                  </a:cubicBezTo>
                  <a:cubicBezTo>
                    <a:pt x="7125" y="5167"/>
                    <a:pt x="7138" y="5135"/>
                    <a:pt x="7163" y="5109"/>
                  </a:cubicBezTo>
                  <a:cubicBezTo>
                    <a:pt x="7188" y="5081"/>
                    <a:pt x="7220" y="5067"/>
                    <a:pt x="7259" y="5067"/>
                  </a:cubicBezTo>
                  <a:cubicBezTo>
                    <a:pt x="7287" y="5067"/>
                    <a:pt x="7315" y="5077"/>
                    <a:pt x="7341" y="5097"/>
                  </a:cubicBezTo>
                  <a:cubicBezTo>
                    <a:pt x="7410" y="5161"/>
                    <a:pt x="7483" y="5209"/>
                    <a:pt x="7559" y="5243"/>
                  </a:cubicBezTo>
                  <a:cubicBezTo>
                    <a:pt x="7634" y="5276"/>
                    <a:pt x="7723" y="5292"/>
                    <a:pt x="7825" y="5292"/>
                  </a:cubicBezTo>
                  <a:cubicBezTo>
                    <a:pt x="7899" y="5292"/>
                    <a:pt x="7966" y="5280"/>
                    <a:pt x="8027" y="5256"/>
                  </a:cubicBezTo>
                  <a:cubicBezTo>
                    <a:pt x="8088" y="5232"/>
                    <a:pt x="8137" y="5200"/>
                    <a:pt x="8173" y="5160"/>
                  </a:cubicBezTo>
                  <a:cubicBezTo>
                    <a:pt x="8210" y="5120"/>
                    <a:pt x="8228" y="5073"/>
                    <a:pt x="8228" y="5021"/>
                  </a:cubicBezTo>
                  <a:cubicBezTo>
                    <a:pt x="8228" y="4955"/>
                    <a:pt x="8210" y="4900"/>
                    <a:pt x="8172" y="4858"/>
                  </a:cubicBezTo>
                  <a:cubicBezTo>
                    <a:pt x="8134" y="4815"/>
                    <a:pt x="8080" y="4779"/>
                    <a:pt x="8011" y="4750"/>
                  </a:cubicBezTo>
                  <a:cubicBezTo>
                    <a:pt x="7940" y="4723"/>
                    <a:pt x="7856" y="4698"/>
                    <a:pt x="7758" y="4678"/>
                  </a:cubicBezTo>
                  <a:cubicBezTo>
                    <a:pt x="7666" y="4662"/>
                    <a:pt x="7584" y="4639"/>
                    <a:pt x="7512" y="4610"/>
                  </a:cubicBezTo>
                  <a:cubicBezTo>
                    <a:pt x="7440" y="4581"/>
                    <a:pt x="7379" y="4543"/>
                    <a:pt x="7327" y="4499"/>
                  </a:cubicBezTo>
                  <a:cubicBezTo>
                    <a:pt x="7276" y="4454"/>
                    <a:pt x="7237" y="4401"/>
                    <a:pt x="7210" y="4338"/>
                  </a:cubicBezTo>
                  <a:cubicBezTo>
                    <a:pt x="7182" y="4277"/>
                    <a:pt x="7168" y="4205"/>
                    <a:pt x="7168" y="4122"/>
                  </a:cubicBezTo>
                  <a:cubicBezTo>
                    <a:pt x="7168" y="4011"/>
                    <a:pt x="7198" y="3915"/>
                    <a:pt x="7257" y="3835"/>
                  </a:cubicBezTo>
                  <a:cubicBezTo>
                    <a:pt x="7315" y="3755"/>
                    <a:pt x="7394" y="3693"/>
                    <a:pt x="7495" y="3648"/>
                  </a:cubicBezTo>
                  <a:cubicBezTo>
                    <a:pt x="7595" y="3605"/>
                    <a:pt x="7709" y="3583"/>
                    <a:pt x="7834" y="3583"/>
                  </a:cubicBezTo>
                  <a:close/>
                  <a:moveTo>
                    <a:pt x="7350" y="5791"/>
                  </a:moveTo>
                  <a:cubicBezTo>
                    <a:pt x="7396" y="5791"/>
                    <a:pt x="7433" y="5827"/>
                    <a:pt x="7433" y="5873"/>
                  </a:cubicBezTo>
                  <a:cubicBezTo>
                    <a:pt x="7433" y="5918"/>
                    <a:pt x="7396" y="5954"/>
                    <a:pt x="7350" y="5954"/>
                  </a:cubicBezTo>
                  <a:lnTo>
                    <a:pt x="1965" y="5954"/>
                  </a:lnTo>
                  <a:cubicBezTo>
                    <a:pt x="1920" y="5954"/>
                    <a:pt x="1884" y="5918"/>
                    <a:pt x="1884" y="5873"/>
                  </a:cubicBezTo>
                  <a:cubicBezTo>
                    <a:pt x="1884" y="5827"/>
                    <a:pt x="1920" y="5791"/>
                    <a:pt x="1965" y="5791"/>
                  </a:cubicBezTo>
                  <a:close/>
                  <a:moveTo>
                    <a:pt x="0" y="0"/>
                  </a:moveTo>
                  <a:lnTo>
                    <a:pt x="0" y="7838"/>
                  </a:lnTo>
                  <a:lnTo>
                    <a:pt x="5802" y="7838"/>
                  </a:lnTo>
                  <a:lnTo>
                    <a:pt x="7444" y="10027"/>
                  </a:lnTo>
                  <a:lnTo>
                    <a:pt x="7079" y="7838"/>
                  </a:lnTo>
                  <a:lnTo>
                    <a:pt x="9720" y="7838"/>
                  </a:lnTo>
                  <a:lnTo>
                    <a:pt x="97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6" name="Google Shape;1856;p53"/>
            <p:cNvSpPr/>
            <p:nvPr/>
          </p:nvSpPr>
          <p:spPr>
            <a:xfrm>
              <a:off x="5367304" y="907038"/>
              <a:ext cx="44099" cy="58200"/>
            </a:xfrm>
            <a:custGeom>
              <a:avLst/>
              <a:gdLst/>
              <a:ahLst/>
              <a:cxnLst/>
              <a:rect l="l" t="t" r="r" b="b"/>
              <a:pathLst>
                <a:path w="910" h="1201" extrusionOk="0">
                  <a:moveTo>
                    <a:pt x="503" y="169"/>
                  </a:moveTo>
                  <a:cubicBezTo>
                    <a:pt x="552" y="169"/>
                    <a:pt x="591" y="182"/>
                    <a:pt x="620" y="209"/>
                  </a:cubicBezTo>
                  <a:cubicBezTo>
                    <a:pt x="648" y="236"/>
                    <a:pt x="662" y="276"/>
                    <a:pt x="662" y="330"/>
                  </a:cubicBezTo>
                  <a:cubicBezTo>
                    <a:pt x="662" y="384"/>
                    <a:pt x="647" y="423"/>
                    <a:pt x="615" y="449"/>
                  </a:cubicBezTo>
                  <a:cubicBezTo>
                    <a:pt x="584" y="475"/>
                    <a:pt x="548" y="490"/>
                    <a:pt x="507" y="491"/>
                  </a:cubicBezTo>
                  <a:lnTo>
                    <a:pt x="186" y="491"/>
                  </a:lnTo>
                  <a:lnTo>
                    <a:pt x="186" y="169"/>
                  </a:lnTo>
                  <a:close/>
                  <a:moveTo>
                    <a:pt x="516" y="660"/>
                  </a:moveTo>
                  <a:cubicBezTo>
                    <a:pt x="548" y="660"/>
                    <a:pt x="579" y="664"/>
                    <a:pt x="611" y="672"/>
                  </a:cubicBezTo>
                  <a:cubicBezTo>
                    <a:pt x="643" y="681"/>
                    <a:pt x="670" y="700"/>
                    <a:pt x="692" y="726"/>
                  </a:cubicBezTo>
                  <a:cubicBezTo>
                    <a:pt x="714" y="752"/>
                    <a:pt x="724" y="792"/>
                    <a:pt x="724" y="846"/>
                  </a:cubicBezTo>
                  <a:cubicBezTo>
                    <a:pt x="724" y="909"/>
                    <a:pt x="706" y="957"/>
                    <a:pt x="669" y="989"/>
                  </a:cubicBezTo>
                  <a:cubicBezTo>
                    <a:pt x="632" y="1020"/>
                    <a:pt x="584" y="1036"/>
                    <a:pt x="526" y="1036"/>
                  </a:cubicBezTo>
                  <a:lnTo>
                    <a:pt x="186" y="1036"/>
                  </a:lnTo>
                  <a:lnTo>
                    <a:pt x="186" y="660"/>
                  </a:lnTo>
                  <a:close/>
                  <a:moveTo>
                    <a:pt x="89" y="1"/>
                  </a:moveTo>
                  <a:cubicBezTo>
                    <a:pt x="65" y="1"/>
                    <a:pt x="44" y="9"/>
                    <a:pt x="27" y="26"/>
                  </a:cubicBezTo>
                  <a:cubicBezTo>
                    <a:pt x="10" y="42"/>
                    <a:pt x="1" y="63"/>
                    <a:pt x="1" y="89"/>
                  </a:cubicBezTo>
                  <a:lnTo>
                    <a:pt x="1" y="1113"/>
                  </a:lnTo>
                  <a:cubicBezTo>
                    <a:pt x="1" y="1138"/>
                    <a:pt x="10" y="1159"/>
                    <a:pt x="27" y="1176"/>
                  </a:cubicBezTo>
                  <a:cubicBezTo>
                    <a:pt x="44" y="1192"/>
                    <a:pt x="65" y="1200"/>
                    <a:pt x="89" y="1200"/>
                  </a:cubicBezTo>
                  <a:lnTo>
                    <a:pt x="89" y="1201"/>
                  </a:lnTo>
                  <a:lnTo>
                    <a:pt x="527" y="1201"/>
                  </a:lnTo>
                  <a:cubicBezTo>
                    <a:pt x="571" y="1201"/>
                    <a:pt x="615" y="1195"/>
                    <a:pt x="660" y="1184"/>
                  </a:cubicBezTo>
                  <a:cubicBezTo>
                    <a:pt x="706" y="1173"/>
                    <a:pt x="747" y="1155"/>
                    <a:pt x="785" y="1129"/>
                  </a:cubicBezTo>
                  <a:cubicBezTo>
                    <a:pt x="822" y="1103"/>
                    <a:pt x="852" y="1066"/>
                    <a:pt x="875" y="1019"/>
                  </a:cubicBezTo>
                  <a:cubicBezTo>
                    <a:pt x="898" y="973"/>
                    <a:pt x="909" y="915"/>
                    <a:pt x="909" y="845"/>
                  </a:cubicBezTo>
                  <a:cubicBezTo>
                    <a:pt x="909" y="782"/>
                    <a:pt x="897" y="728"/>
                    <a:pt x="872" y="685"/>
                  </a:cubicBezTo>
                  <a:cubicBezTo>
                    <a:pt x="846" y="643"/>
                    <a:pt x="814" y="608"/>
                    <a:pt x="776" y="583"/>
                  </a:cubicBezTo>
                  <a:cubicBezTo>
                    <a:pt x="749" y="566"/>
                    <a:pt x="722" y="554"/>
                    <a:pt x="693" y="544"/>
                  </a:cubicBezTo>
                  <a:cubicBezTo>
                    <a:pt x="697" y="543"/>
                    <a:pt x="700" y="542"/>
                    <a:pt x="703" y="541"/>
                  </a:cubicBezTo>
                  <a:cubicBezTo>
                    <a:pt x="750" y="517"/>
                    <a:pt x="786" y="483"/>
                    <a:pt x="811" y="442"/>
                  </a:cubicBezTo>
                  <a:cubicBezTo>
                    <a:pt x="835" y="400"/>
                    <a:pt x="848" y="354"/>
                    <a:pt x="848" y="303"/>
                  </a:cubicBezTo>
                  <a:cubicBezTo>
                    <a:pt x="848" y="204"/>
                    <a:pt x="820" y="129"/>
                    <a:pt x="766" y="78"/>
                  </a:cubicBezTo>
                  <a:cubicBezTo>
                    <a:pt x="713" y="27"/>
                    <a:pt x="632" y="1"/>
                    <a:pt x="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7" name="Google Shape;1857;p53"/>
            <p:cNvSpPr/>
            <p:nvPr/>
          </p:nvSpPr>
          <p:spPr>
            <a:xfrm>
              <a:off x="5421627" y="907038"/>
              <a:ext cx="46764" cy="58249"/>
            </a:xfrm>
            <a:custGeom>
              <a:avLst/>
              <a:gdLst/>
              <a:ahLst/>
              <a:cxnLst/>
              <a:rect l="l" t="t" r="r" b="b"/>
              <a:pathLst>
                <a:path w="965" h="1202" extrusionOk="0">
                  <a:moveTo>
                    <a:pt x="563" y="165"/>
                  </a:moveTo>
                  <a:cubicBezTo>
                    <a:pt x="608" y="165"/>
                    <a:pt x="646" y="184"/>
                    <a:pt x="679" y="221"/>
                  </a:cubicBezTo>
                  <a:cubicBezTo>
                    <a:pt x="711" y="258"/>
                    <a:pt x="728" y="304"/>
                    <a:pt x="728" y="359"/>
                  </a:cubicBezTo>
                  <a:cubicBezTo>
                    <a:pt x="728" y="402"/>
                    <a:pt x="720" y="441"/>
                    <a:pt x="704" y="475"/>
                  </a:cubicBezTo>
                  <a:cubicBezTo>
                    <a:pt x="689" y="510"/>
                    <a:pt x="668" y="537"/>
                    <a:pt x="644" y="557"/>
                  </a:cubicBezTo>
                  <a:cubicBezTo>
                    <a:pt x="619" y="577"/>
                    <a:pt x="594" y="588"/>
                    <a:pt x="568" y="589"/>
                  </a:cubicBezTo>
                  <a:lnTo>
                    <a:pt x="181" y="589"/>
                  </a:lnTo>
                  <a:lnTo>
                    <a:pt x="181" y="165"/>
                  </a:lnTo>
                  <a:close/>
                  <a:moveTo>
                    <a:pt x="88" y="1"/>
                  </a:moveTo>
                  <a:cubicBezTo>
                    <a:pt x="64" y="1"/>
                    <a:pt x="44" y="10"/>
                    <a:pt x="26" y="26"/>
                  </a:cubicBezTo>
                  <a:cubicBezTo>
                    <a:pt x="9" y="43"/>
                    <a:pt x="0" y="63"/>
                    <a:pt x="0" y="89"/>
                  </a:cubicBezTo>
                  <a:lnTo>
                    <a:pt x="0" y="1113"/>
                  </a:lnTo>
                  <a:cubicBezTo>
                    <a:pt x="0" y="1138"/>
                    <a:pt x="10" y="1159"/>
                    <a:pt x="31" y="1176"/>
                  </a:cubicBezTo>
                  <a:cubicBezTo>
                    <a:pt x="52" y="1192"/>
                    <a:pt x="76" y="1201"/>
                    <a:pt x="103" y="1201"/>
                  </a:cubicBezTo>
                  <a:lnTo>
                    <a:pt x="104" y="1201"/>
                  </a:lnTo>
                  <a:cubicBezTo>
                    <a:pt x="128" y="1201"/>
                    <a:pt x="147" y="1192"/>
                    <a:pt x="160" y="1176"/>
                  </a:cubicBezTo>
                  <a:cubicBezTo>
                    <a:pt x="174" y="1159"/>
                    <a:pt x="181" y="1138"/>
                    <a:pt x="181" y="1113"/>
                  </a:cubicBezTo>
                  <a:lnTo>
                    <a:pt x="181" y="737"/>
                  </a:lnTo>
                  <a:lnTo>
                    <a:pt x="520" y="737"/>
                  </a:lnTo>
                  <a:cubicBezTo>
                    <a:pt x="546" y="737"/>
                    <a:pt x="570" y="741"/>
                    <a:pt x="592" y="748"/>
                  </a:cubicBezTo>
                  <a:cubicBezTo>
                    <a:pt x="613" y="754"/>
                    <a:pt x="633" y="764"/>
                    <a:pt x="649" y="776"/>
                  </a:cubicBezTo>
                  <a:cubicBezTo>
                    <a:pt x="665" y="789"/>
                    <a:pt x="678" y="806"/>
                    <a:pt x="687" y="827"/>
                  </a:cubicBezTo>
                  <a:cubicBezTo>
                    <a:pt x="695" y="847"/>
                    <a:pt x="700" y="873"/>
                    <a:pt x="700" y="901"/>
                  </a:cubicBezTo>
                  <a:cubicBezTo>
                    <a:pt x="700" y="962"/>
                    <a:pt x="706" y="1012"/>
                    <a:pt x="716" y="1050"/>
                  </a:cubicBezTo>
                  <a:cubicBezTo>
                    <a:pt x="728" y="1088"/>
                    <a:pt x="744" y="1116"/>
                    <a:pt x="762" y="1138"/>
                  </a:cubicBezTo>
                  <a:cubicBezTo>
                    <a:pt x="782" y="1159"/>
                    <a:pt x="800" y="1176"/>
                    <a:pt x="818" y="1187"/>
                  </a:cubicBezTo>
                  <a:cubicBezTo>
                    <a:pt x="830" y="1192"/>
                    <a:pt x="843" y="1196"/>
                    <a:pt x="860" y="1200"/>
                  </a:cubicBezTo>
                  <a:cubicBezTo>
                    <a:pt x="866" y="1201"/>
                    <a:pt x="873" y="1201"/>
                    <a:pt x="879" y="1201"/>
                  </a:cubicBezTo>
                  <a:cubicBezTo>
                    <a:pt x="888" y="1201"/>
                    <a:pt x="897" y="1200"/>
                    <a:pt x="906" y="1198"/>
                  </a:cubicBezTo>
                  <a:cubicBezTo>
                    <a:pt x="921" y="1194"/>
                    <a:pt x="935" y="1185"/>
                    <a:pt x="944" y="1171"/>
                  </a:cubicBezTo>
                  <a:cubicBezTo>
                    <a:pt x="959" y="1153"/>
                    <a:pt x="965" y="1132"/>
                    <a:pt x="959" y="1109"/>
                  </a:cubicBezTo>
                  <a:cubicBezTo>
                    <a:pt x="955" y="1087"/>
                    <a:pt x="941" y="1069"/>
                    <a:pt x="921" y="1058"/>
                  </a:cubicBezTo>
                  <a:cubicBezTo>
                    <a:pt x="905" y="1050"/>
                    <a:pt x="896" y="1038"/>
                    <a:pt x="890" y="1024"/>
                  </a:cubicBezTo>
                  <a:cubicBezTo>
                    <a:pt x="885" y="1009"/>
                    <a:pt x="880" y="990"/>
                    <a:pt x="878" y="966"/>
                  </a:cubicBezTo>
                  <a:cubicBezTo>
                    <a:pt x="874" y="943"/>
                    <a:pt x="871" y="914"/>
                    <a:pt x="868" y="878"/>
                  </a:cubicBezTo>
                  <a:cubicBezTo>
                    <a:pt x="866" y="838"/>
                    <a:pt x="858" y="803"/>
                    <a:pt x="843" y="771"/>
                  </a:cubicBezTo>
                  <a:cubicBezTo>
                    <a:pt x="827" y="740"/>
                    <a:pt x="807" y="712"/>
                    <a:pt x="781" y="688"/>
                  </a:cubicBezTo>
                  <a:cubicBezTo>
                    <a:pt x="765" y="675"/>
                    <a:pt x="745" y="667"/>
                    <a:pt x="726" y="657"/>
                  </a:cubicBezTo>
                  <a:cubicBezTo>
                    <a:pt x="757" y="641"/>
                    <a:pt x="786" y="622"/>
                    <a:pt x="811" y="596"/>
                  </a:cubicBezTo>
                  <a:cubicBezTo>
                    <a:pt x="842" y="564"/>
                    <a:pt x="866" y="527"/>
                    <a:pt x="885" y="485"/>
                  </a:cubicBezTo>
                  <a:cubicBezTo>
                    <a:pt x="903" y="443"/>
                    <a:pt x="912" y="400"/>
                    <a:pt x="912" y="354"/>
                  </a:cubicBezTo>
                  <a:cubicBezTo>
                    <a:pt x="912" y="285"/>
                    <a:pt x="896" y="225"/>
                    <a:pt x="865" y="171"/>
                  </a:cubicBezTo>
                  <a:cubicBezTo>
                    <a:pt x="834" y="118"/>
                    <a:pt x="792" y="76"/>
                    <a:pt x="741" y="46"/>
                  </a:cubicBezTo>
                  <a:cubicBezTo>
                    <a:pt x="689" y="17"/>
                    <a:pt x="633" y="1"/>
                    <a:pt x="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8" name="Google Shape;1858;p53"/>
            <p:cNvSpPr/>
            <p:nvPr/>
          </p:nvSpPr>
          <p:spPr>
            <a:xfrm>
              <a:off x="5478180" y="907038"/>
              <a:ext cx="37217" cy="58200"/>
            </a:xfrm>
            <a:custGeom>
              <a:avLst/>
              <a:gdLst/>
              <a:ahLst/>
              <a:cxnLst/>
              <a:rect l="l" t="t" r="r" b="b"/>
              <a:pathLst>
                <a:path w="768" h="1201" extrusionOk="0">
                  <a:moveTo>
                    <a:pt x="88" y="1"/>
                  </a:moveTo>
                  <a:cubicBezTo>
                    <a:pt x="64" y="1"/>
                    <a:pt x="44" y="9"/>
                    <a:pt x="27" y="26"/>
                  </a:cubicBezTo>
                  <a:cubicBezTo>
                    <a:pt x="10" y="43"/>
                    <a:pt x="0" y="63"/>
                    <a:pt x="0" y="89"/>
                  </a:cubicBezTo>
                  <a:lnTo>
                    <a:pt x="0" y="1113"/>
                  </a:lnTo>
                  <a:cubicBezTo>
                    <a:pt x="0" y="1138"/>
                    <a:pt x="10" y="1159"/>
                    <a:pt x="27" y="1176"/>
                  </a:cubicBezTo>
                  <a:cubicBezTo>
                    <a:pt x="44" y="1192"/>
                    <a:pt x="64" y="1201"/>
                    <a:pt x="88" y="1201"/>
                  </a:cubicBezTo>
                  <a:lnTo>
                    <a:pt x="681" y="1201"/>
                  </a:lnTo>
                  <a:cubicBezTo>
                    <a:pt x="705" y="1201"/>
                    <a:pt x="726" y="1193"/>
                    <a:pt x="742" y="1177"/>
                  </a:cubicBezTo>
                  <a:cubicBezTo>
                    <a:pt x="758" y="1162"/>
                    <a:pt x="767" y="1143"/>
                    <a:pt x="767" y="1119"/>
                  </a:cubicBezTo>
                  <a:cubicBezTo>
                    <a:pt x="767" y="1097"/>
                    <a:pt x="758" y="1077"/>
                    <a:pt x="742" y="1060"/>
                  </a:cubicBezTo>
                  <a:cubicBezTo>
                    <a:pt x="726" y="1044"/>
                    <a:pt x="705" y="1036"/>
                    <a:pt x="681" y="1036"/>
                  </a:cubicBezTo>
                  <a:lnTo>
                    <a:pt x="181" y="1036"/>
                  </a:lnTo>
                  <a:lnTo>
                    <a:pt x="181" y="669"/>
                  </a:lnTo>
                  <a:lnTo>
                    <a:pt x="603" y="669"/>
                  </a:lnTo>
                  <a:cubicBezTo>
                    <a:pt x="627" y="669"/>
                    <a:pt x="648" y="662"/>
                    <a:pt x="665" y="647"/>
                  </a:cubicBezTo>
                  <a:cubicBezTo>
                    <a:pt x="681" y="632"/>
                    <a:pt x="689" y="613"/>
                    <a:pt x="689" y="589"/>
                  </a:cubicBezTo>
                  <a:cubicBezTo>
                    <a:pt x="689" y="565"/>
                    <a:pt x="681" y="543"/>
                    <a:pt x="665" y="527"/>
                  </a:cubicBezTo>
                  <a:cubicBezTo>
                    <a:pt x="648" y="511"/>
                    <a:pt x="627" y="503"/>
                    <a:pt x="603" y="503"/>
                  </a:cubicBezTo>
                  <a:lnTo>
                    <a:pt x="181" y="503"/>
                  </a:lnTo>
                  <a:lnTo>
                    <a:pt x="181" y="165"/>
                  </a:lnTo>
                  <a:lnTo>
                    <a:pt x="681" y="165"/>
                  </a:lnTo>
                  <a:cubicBezTo>
                    <a:pt x="705" y="165"/>
                    <a:pt x="726" y="158"/>
                    <a:pt x="742" y="144"/>
                  </a:cubicBezTo>
                  <a:cubicBezTo>
                    <a:pt x="758" y="129"/>
                    <a:pt x="767" y="109"/>
                    <a:pt x="767" y="85"/>
                  </a:cubicBezTo>
                  <a:cubicBezTo>
                    <a:pt x="767" y="61"/>
                    <a:pt x="758" y="41"/>
                    <a:pt x="742" y="25"/>
                  </a:cubicBezTo>
                  <a:cubicBezTo>
                    <a:pt x="726" y="9"/>
                    <a:pt x="705"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9" name="Google Shape;1859;p53"/>
            <p:cNvSpPr/>
            <p:nvPr/>
          </p:nvSpPr>
          <p:spPr>
            <a:xfrm>
              <a:off x="5520194" y="906748"/>
              <a:ext cx="50641" cy="58830"/>
            </a:xfrm>
            <a:custGeom>
              <a:avLst/>
              <a:gdLst/>
              <a:ahLst/>
              <a:cxnLst/>
              <a:rect l="l" t="t" r="r" b="b"/>
              <a:pathLst>
                <a:path w="1045" h="1214" extrusionOk="0">
                  <a:moveTo>
                    <a:pt x="517" y="286"/>
                  </a:moveTo>
                  <a:lnTo>
                    <a:pt x="713" y="747"/>
                  </a:lnTo>
                  <a:lnTo>
                    <a:pt x="325" y="747"/>
                  </a:lnTo>
                  <a:lnTo>
                    <a:pt x="517" y="286"/>
                  </a:lnTo>
                  <a:close/>
                  <a:moveTo>
                    <a:pt x="522" y="1"/>
                  </a:moveTo>
                  <a:cubicBezTo>
                    <a:pt x="505" y="1"/>
                    <a:pt x="490" y="5"/>
                    <a:pt x="477" y="15"/>
                  </a:cubicBezTo>
                  <a:cubicBezTo>
                    <a:pt x="461" y="25"/>
                    <a:pt x="449" y="40"/>
                    <a:pt x="441" y="59"/>
                  </a:cubicBezTo>
                  <a:lnTo>
                    <a:pt x="6" y="1111"/>
                  </a:lnTo>
                  <a:cubicBezTo>
                    <a:pt x="3" y="1121"/>
                    <a:pt x="1" y="1130"/>
                    <a:pt x="1" y="1138"/>
                  </a:cubicBezTo>
                  <a:cubicBezTo>
                    <a:pt x="2" y="1160"/>
                    <a:pt x="9" y="1177"/>
                    <a:pt x="21" y="1192"/>
                  </a:cubicBezTo>
                  <a:cubicBezTo>
                    <a:pt x="34" y="1206"/>
                    <a:pt x="52" y="1214"/>
                    <a:pt x="77" y="1214"/>
                  </a:cubicBezTo>
                  <a:cubicBezTo>
                    <a:pt x="95" y="1214"/>
                    <a:pt x="111" y="1208"/>
                    <a:pt x="124" y="1198"/>
                  </a:cubicBezTo>
                  <a:cubicBezTo>
                    <a:pt x="138" y="1188"/>
                    <a:pt x="148" y="1174"/>
                    <a:pt x="155" y="1155"/>
                  </a:cubicBezTo>
                  <a:lnTo>
                    <a:pt x="256" y="912"/>
                  </a:lnTo>
                  <a:lnTo>
                    <a:pt x="782" y="912"/>
                  </a:lnTo>
                  <a:lnTo>
                    <a:pt x="885" y="1155"/>
                  </a:lnTo>
                  <a:cubicBezTo>
                    <a:pt x="892" y="1173"/>
                    <a:pt x="903" y="1186"/>
                    <a:pt x="916" y="1197"/>
                  </a:cubicBezTo>
                  <a:cubicBezTo>
                    <a:pt x="931" y="1208"/>
                    <a:pt x="947" y="1214"/>
                    <a:pt x="964" y="1214"/>
                  </a:cubicBezTo>
                  <a:cubicBezTo>
                    <a:pt x="985" y="1214"/>
                    <a:pt x="1003" y="1206"/>
                    <a:pt x="1019" y="1191"/>
                  </a:cubicBezTo>
                  <a:cubicBezTo>
                    <a:pt x="1036" y="1175"/>
                    <a:pt x="1044" y="1154"/>
                    <a:pt x="1044" y="1129"/>
                  </a:cubicBezTo>
                  <a:cubicBezTo>
                    <a:pt x="1044" y="1118"/>
                    <a:pt x="1042" y="1106"/>
                    <a:pt x="1038" y="1095"/>
                  </a:cubicBezTo>
                  <a:lnTo>
                    <a:pt x="607" y="59"/>
                  </a:lnTo>
                  <a:cubicBezTo>
                    <a:pt x="600" y="41"/>
                    <a:pt x="590" y="26"/>
                    <a:pt x="575" y="16"/>
                  </a:cubicBezTo>
                  <a:cubicBezTo>
                    <a:pt x="560" y="5"/>
                    <a:pt x="544" y="1"/>
                    <a:pt x="527" y="1"/>
                  </a:cubicBezTo>
                  <a:cubicBezTo>
                    <a:pt x="525" y="1"/>
                    <a:pt x="524" y="1"/>
                    <a:pt x="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0" name="Google Shape;1860;p53"/>
            <p:cNvSpPr/>
            <p:nvPr/>
          </p:nvSpPr>
          <p:spPr>
            <a:xfrm>
              <a:off x="5578927" y="906796"/>
              <a:ext cx="45310" cy="58540"/>
            </a:xfrm>
            <a:custGeom>
              <a:avLst/>
              <a:gdLst/>
              <a:ahLst/>
              <a:cxnLst/>
              <a:rect l="l" t="t" r="r" b="b"/>
              <a:pathLst>
                <a:path w="935" h="1208" extrusionOk="0">
                  <a:moveTo>
                    <a:pt x="845" y="1"/>
                  </a:moveTo>
                  <a:cubicBezTo>
                    <a:pt x="820" y="1"/>
                    <a:pt x="797" y="11"/>
                    <a:pt x="777" y="33"/>
                  </a:cubicBezTo>
                  <a:lnTo>
                    <a:pt x="180" y="610"/>
                  </a:lnTo>
                  <a:lnTo>
                    <a:pt x="180" y="94"/>
                  </a:lnTo>
                  <a:cubicBezTo>
                    <a:pt x="180" y="68"/>
                    <a:pt x="172" y="47"/>
                    <a:pt x="156" y="31"/>
                  </a:cubicBezTo>
                  <a:cubicBezTo>
                    <a:pt x="140" y="14"/>
                    <a:pt x="119" y="6"/>
                    <a:pt x="92" y="6"/>
                  </a:cubicBezTo>
                  <a:cubicBezTo>
                    <a:pt x="66" y="6"/>
                    <a:pt x="43" y="14"/>
                    <a:pt x="26" y="31"/>
                  </a:cubicBezTo>
                  <a:cubicBezTo>
                    <a:pt x="9" y="47"/>
                    <a:pt x="1" y="68"/>
                    <a:pt x="1" y="94"/>
                  </a:cubicBezTo>
                  <a:lnTo>
                    <a:pt x="1" y="1118"/>
                  </a:lnTo>
                  <a:cubicBezTo>
                    <a:pt x="1" y="1143"/>
                    <a:pt x="9" y="1164"/>
                    <a:pt x="25" y="1181"/>
                  </a:cubicBezTo>
                  <a:cubicBezTo>
                    <a:pt x="42" y="1197"/>
                    <a:pt x="64" y="1205"/>
                    <a:pt x="90" y="1205"/>
                  </a:cubicBezTo>
                  <a:lnTo>
                    <a:pt x="90" y="1206"/>
                  </a:lnTo>
                  <a:cubicBezTo>
                    <a:pt x="116" y="1206"/>
                    <a:pt x="138" y="1197"/>
                    <a:pt x="154" y="1181"/>
                  </a:cubicBezTo>
                  <a:cubicBezTo>
                    <a:pt x="170" y="1164"/>
                    <a:pt x="179" y="1143"/>
                    <a:pt x="180" y="1118"/>
                  </a:cubicBezTo>
                  <a:lnTo>
                    <a:pt x="180" y="823"/>
                  </a:lnTo>
                  <a:lnTo>
                    <a:pt x="365" y="648"/>
                  </a:lnTo>
                  <a:lnTo>
                    <a:pt x="773" y="1175"/>
                  </a:lnTo>
                  <a:cubicBezTo>
                    <a:pt x="789" y="1197"/>
                    <a:pt x="810" y="1207"/>
                    <a:pt x="836" y="1207"/>
                  </a:cubicBezTo>
                  <a:cubicBezTo>
                    <a:pt x="860" y="1207"/>
                    <a:pt x="883" y="1199"/>
                    <a:pt x="904" y="1183"/>
                  </a:cubicBezTo>
                  <a:cubicBezTo>
                    <a:pt x="924" y="1167"/>
                    <a:pt x="934" y="1145"/>
                    <a:pt x="934" y="1118"/>
                  </a:cubicBezTo>
                  <a:cubicBezTo>
                    <a:pt x="934" y="1096"/>
                    <a:pt x="928" y="1077"/>
                    <a:pt x="914" y="1058"/>
                  </a:cubicBezTo>
                  <a:lnTo>
                    <a:pt x="500" y="519"/>
                  </a:lnTo>
                  <a:lnTo>
                    <a:pt x="898" y="142"/>
                  </a:lnTo>
                  <a:cubicBezTo>
                    <a:pt x="915" y="125"/>
                    <a:pt x="924" y="105"/>
                    <a:pt x="924" y="84"/>
                  </a:cubicBezTo>
                  <a:cubicBezTo>
                    <a:pt x="924" y="65"/>
                    <a:pt x="916" y="47"/>
                    <a:pt x="901" y="28"/>
                  </a:cubicBezTo>
                  <a:cubicBezTo>
                    <a:pt x="886" y="10"/>
                    <a:pt x="868"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1" name="Google Shape;1861;p53"/>
            <p:cNvSpPr/>
            <p:nvPr/>
          </p:nvSpPr>
          <p:spPr>
            <a:xfrm>
              <a:off x="5633881" y="907038"/>
              <a:ext cx="8771" cy="58200"/>
            </a:xfrm>
            <a:custGeom>
              <a:avLst/>
              <a:gdLst/>
              <a:ahLst/>
              <a:cxnLst/>
              <a:rect l="l" t="t" r="r" b="b"/>
              <a:pathLst>
                <a:path w="181" h="1201" extrusionOk="0">
                  <a:moveTo>
                    <a:pt x="93" y="1"/>
                  </a:moveTo>
                  <a:cubicBezTo>
                    <a:pt x="66" y="1"/>
                    <a:pt x="43" y="9"/>
                    <a:pt x="26" y="26"/>
                  </a:cubicBezTo>
                  <a:cubicBezTo>
                    <a:pt x="9" y="43"/>
                    <a:pt x="1" y="63"/>
                    <a:pt x="1" y="89"/>
                  </a:cubicBezTo>
                  <a:lnTo>
                    <a:pt x="1" y="1113"/>
                  </a:lnTo>
                  <a:cubicBezTo>
                    <a:pt x="1" y="1138"/>
                    <a:pt x="9" y="1159"/>
                    <a:pt x="26" y="1176"/>
                  </a:cubicBezTo>
                  <a:cubicBezTo>
                    <a:pt x="42" y="1192"/>
                    <a:pt x="64" y="1201"/>
                    <a:pt x="90" y="1201"/>
                  </a:cubicBezTo>
                  <a:cubicBezTo>
                    <a:pt x="114" y="1201"/>
                    <a:pt x="135" y="1192"/>
                    <a:pt x="152" y="1176"/>
                  </a:cubicBezTo>
                  <a:cubicBezTo>
                    <a:pt x="170" y="1159"/>
                    <a:pt x="179" y="1138"/>
                    <a:pt x="180" y="1113"/>
                  </a:cubicBezTo>
                  <a:lnTo>
                    <a:pt x="180" y="89"/>
                  </a:lnTo>
                  <a:cubicBezTo>
                    <a:pt x="180" y="63"/>
                    <a:pt x="171" y="43"/>
                    <a:pt x="154" y="26"/>
                  </a:cubicBezTo>
                  <a:cubicBezTo>
                    <a:pt x="136" y="9"/>
                    <a:pt x="116"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2" name="Google Shape;1862;p53"/>
            <p:cNvSpPr/>
            <p:nvPr/>
          </p:nvSpPr>
          <p:spPr>
            <a:xfrm>
              <a:off x="5656075" y="907038"/>
              <a:ext cx="47345" cy="58200"/>
            </a:xfrm>
            <a:custGeom>
              <a:avLst/>
              <a:gdLst/>
              <a:ahLst/>
              <a:cxnLst/>
              <a:rect l="l" t="t" r="r" b="b"/>
              <a:pathLst>
                <a:path w="977" h="1201" extrusionOk="0">
                  <a:moveTo>
                    <a:pt x="87" y="1"/>
                  </a:moveTo>
                  <a:cubicBezTo>
                    <a:pt x="63" y="1"/>
                    <a:pt x="43" y="9"/>
                    <a:pt x="26" y="25"/>
                  </a:cubicBezTo>
                  <a:cubicBezTo>
                    <a:pt x="8" y="41"/>
                    <a:pt x="0" y="62"/>
                    <a:pt x="0" y="89"/>
                  </a:cubicBezTo>
                  <a:lnTo>
                    <a:pt x="0" y="1122"/>
                  </a:lnTo>
                  <a:cubicBezTo>
                    <a:pt x="0" y="1144"/>
                    <a:pt x="7" y="1162"/>
                    <a:pt x="21" y="1177"/>
                  </a:cubicBezTo>
                  <a:cubicBezTo>
                    <a:pt x="36" y="1193"/>
                    <a:pt x="54" y="1200"/>
                    <a:pt x="78" y="1200"/>
                  </a:cubicBezTo>
                  <a:cubicBezTo>
                    <a:pt x="102" y="1200"/>
                    <a:pt x="121" y="1193"/>
                    <a:pt x="135" y="1177"/>
                  </a:cubicBezTo>
                  <a:cubicBezTo>
                    <a:pt x="150" y="1162"/>
                    <a:pt x="157" y="1144"/>
                    <a:pt x="157" y="1122"/>
                  </a:cubicBezTo>
                  <a:lnTo>
                    <a:pt x="157" y="313"/>
                  </a:lnTo>
                  <a:lnTo>
                    <a:pt x="822" y="1175"/>
                  </a:lnTo>
                  <a:cubicBezTo>
                    <a:pt x="829" y="1183"/>
                    <a:pt x="839" y="1190"/>
                    <a:pt x="853" y="1194"/>
                  </a:cubicBezTo>
                  <a:cubicBezTo>
                    <a:pt x="866" y="1199"/>
                    <a:pt x="878" y="1201"/>
                    <a:pt x="890" y="1201"/>
                  </a:cubicBezTo>
                  <a:cubicBezTo>
                    <a:pt x="915" y="1201"/>
                    <a:pt x="935" y="1192"/>
                    <a:pt x="951" y="1176"/>
                  </a:cubicBezTo>
                  <a:cubicBezTo>
                    <a:pt x="969" y="1159"/>
                    <a:pt x="977" y="1138"/>
                    <a:pt x="977" y="1113"/>
                  </a:cubicBezTo>
                  <a:lnTo>
                    <a:pt x="977" y="82"/>
                  </a:lnTo>
                  <a:cubicBezTo>
                    <a:pt x="977" y="59"/>
                    <a:pt x="970" y="39"/>
                    <a:pt x="955" y="25"/>
                  </a:cubicBezTo>
                  <a:cubicBezTo>
                    <a:pt x="941" y="9"/>
                    <a:pt x="923" y="1"/>
                    <a:pt x="900" y="1"/>
                  </a:cubicBezTo>
                  <a:cubicBezTo>
                    <a:pt x="877" y="1"/>
                    <a:pt x="858" y="9"/>
                    <a:pt x="843" y="25"/>
                  </a:cubicBezTo>
                  <a:cubicBezTo>
                    <a:pt x="828" y="39"/>
                    <a:pt x="821" y="59"/>
                    <a:pt x="821" y="82"/>
                  </a:cubicBezTo>
                  <a:lnTo>
                    <a:pt x="821" y="893"/>
                  </a:lnTo>
                  <a:lnTo>
                    <a:pt x="159" y="31"/>
                  </a:lnTo>
                  <a:cubicBezTo>
                    <a:pt x="153" y="21"/>
                    <a:pt x="142" y="14"/>
                    <a:pt x="127" y="9"/>
                  </a:cubicBezTo>
                  <a:cubicBezTo>
                    <a:pt x="113" y="4"/>
                    <a:pt x="100"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3" name="Google Shape;1863;p53"/>
            <p:cNvSpPr/>
            <p:nvPr/>
          </p:nvSpPr>
          <p:spPr>
            <a:xfrm>
              <a:off x="5713742" y="906214"/>
              <a:ext cx="50108" cy="59800"/>
            </a:xfrm>
            <a:custGeom>
              <a:avLst/>
              <a:gdLst/>
              <a:ahLst/>
              <a:cxnLst/>
              <a:rect l="l" t="t" r="r" b="b"/>
              <a:pathLst>
                <a:path w="1034" h="1234" extrusionOk="0">
                  <a:moveTo>
                    <a:pt x="623" y="0"/>
                  </a:moveTo>
                  <a:cubicBezTo>
                    <a:pt x="536" y="0"/>
                    <a:pt x="455" y="16"/>
                    <a:pt x="379" y="47"/>
                  </a:cubicBezTo>
                  <a:cubicBezTo>
                    <a:pt x="305" y="79"/>
                    <a:pt x="239" y="123"/>
                    <a:pt x="181" y="180"/>
                  </a:cubicBezTo>
                  <a:cubicBezTo>
                    <a:pt x="125" y="236"/>
                    <a:pt x="81" y="301"/>
                    <a:pt x="49" y="376"/>
                  </a:cubicBezTo>
                  <a:cubicBezTo>
                    <a:pt x="17" y="450"/>
                    <a:pt x="1" y="531"/>
                    <a:pt x="1" y="617"/>
                  </a:cubicBezTo>
                  <a:cubicBezTo>
                    <a:pt x="1" y="704"/>
                    <a:pt x="17" y="785"/>
                    <a:pt x="49" y="859"/>
                  </a:cubicBezTo>
                  <a:cubicBezTo>
                    <a:pt x="81" y="933"/>
                    <a:pt x="125" y="999"/>
                    <a:pt x="181" y="1055"/>
                  </a:cubicBezTo>
                  <a:cubicBezTo>
                    <a:pt x="239" y="1112"/>
                    <a:pt x="304" y="1156"/>
                    <a:pt x="379" y="1187"/>
                  </a:cubicBezTo>
                  <a:cubicBezTo>
                    <a:pt x="455" y="1219"/>
                    <a:pt x="536" y="1234"/>
                    <a:pt x="623" y="1234"/>
                  </a:cubicBezTo>
                  <a:cubicBezTo>
                    <a:pt x="692" y="1234"/>
                    <a:pt x="757" y="1225"/>
                    <a:pt x="819" y="1205"/>
                  </a:cubicBezTo>
                  <a:cubicBezTo>
                    <a:pt x="882" y="1186"/>
                    <a:pt x="938" y="1160"/>
                    <a:pt x="989" y="1129"/>
                  </a:cubicBezTo>
                  <a:cubicBezTo>
                    <a:pt x="1001" y="1121"/>
                    <a:pt x="1011" y="1110"/>
                    <a:pt x="1020" y="1098"/>
                  </a:cubicBezTo>
                  <a:cubicBezTo>
                    <a:pt x="1029" y="1085"/>
                    <a:pt x="1034" y="1069"/>
                    <a:pt x="1034" y="1051"/>
                  </a:cubicBezTo>
                  <a:lnTo>
                    <a:pt x="1034" y="671"/>
                  </a:lnTo>
                  <a:cubicBezTo>
                    <a:pt x="1034" y="646"/>
                    <a:pt x="1026" y="625"/>
                    <a:pt x="1009" y="608"/>
                  </a:cubicBezTo>
                  <a:cubicBezTo>
                    <a:pt x="993" y="592"/>
                    <a:pt x="972" y="583"/>
                    <a:pt x="948" y="583"/>
                  </a:cubicBezTo>
                  <a:lnTo>
                    <a:pt x="652" y="583"/>
                  </a:lnTo>
                  <a:cubicBezTo>
                    <a:pt x="627" y="583"/>
                    <a:pt x="606" y="591"/>
                    <a:pt x="590" y="607"/>
                  </a:cubicBezTo>
                  <a:cubicBezTo>
                    <a:pt x="573" y="623"/>
                    <a:pt x="565" y="643"/>
                    <a:pt x="565" y="669"/>
                  </a:cubicBezTo>
                  <a:cubicBezTo>
                    <a:pt x="565" y="694"/>
                    <a:pt x="573" y="714"/>
                    <a:pt x="590" y="730"/>
                  </a:cubicBezTo>
                  <a:cubicBezTo>
                    <a:pt x="606" y="746"/>
                    <a:pt x="627" y="754"/>
                    <a:pt x="652" y="754"/>
                  </a:cubicBezTo>
                  <a:lnTo>
                    <a:pt x="849" y="754"/>
                  </a:lnTo>
                  <a:lnTo>
                    <a:pt x="849" y="1015"/>
                  </a:lnTo>
                  <a:cubicBezTo>
                    <a:pt x="821" y="1029"/>
                    <a:pt x="788" y="1041"/>
                    <a:pt x="750" y="1049"/>
                  </a:cubicBezTo>
                  <a:cubicBezTo>
                    <a:pt x="705" y="1058"/>
                    <a:pt x="663" y="1063"/>
                    <a:pt x="623" y="1063"/>
                  </a:cubicBezTo>
                  <a:cubicBezTo>
                    <a:pt x="541" y="1063"/>
                    <a:pt x="466" y="1043"/>
                    <a:pt x="400" y="1004"/>
                  </a:cubicBezTo>
                  <a:cubicBezTo>
                    <a:pt x="334" y="965"/>
                    <a:pt x="282" y="911"/>
                    <a:pt x="243" y="843"/>
                  </a:cubicBezTo>
                  <a:cubicBezTo>
                    <a:pt x="205" y="775"/>
                    <a:pt x="186" y="700"/>
                    <a:pt x="186" y="617"/>
                  </a:cubicBezTo>
                  <a:cubicBezTo>
                    <a:pt x="186" y="536"/>
                    <a:pt x="205" y="459"/>
                    <a:pt x="243" y="392"/>
                  </a:cubicBezTo>
                  <a:cubicBezTo>
                    <a:pt x="282" y="324"/>
                    <a:pt x="334" y="270"/>
                    <a:pt x="400" y="232"/>
                  </a:cubicBezTo>
                  <a:cubicBezTo>
                    <a:pt x="466" y="191"/>
                    <a:pt x="541" y="172"/>
                    <a:pt x="623" y="172"/>
                  </a:cubicBezTo>
                  <a:cubicBezTo>
                    <a:pt x="664" y="172"/>
                    <a:pt x="703" y="177"/>
                    <a:pt x="740" y="185"/>
                  </a:cubicBezTo>
                  <a:cubicBezTo>
                    <a:pt x="776" y="194"/>
                    <a:pt x="811" y="206"/>
                    <a:pt x="842" y="221"/>
                  </a:cubicBezTo>
                  <a:cubicBezTo>
                    <a:pt x="849" y="225"/>
                    <a:pt x="857" y="228"/>
                    <a:pt x="866" y="230"/>
                  </a:cubicBezTo>
                  <a:cubicBezTo>
                    <a:pt x="874" y="233"/>
                    <a:pt x="882" y="234"/>
                    <a:pt x="890" y="234"/>
                  </a:cubicBezTo>
                  <a:cubicBezTo>
                    <a:pt x="913" y="234"/>
                    <a:pt x="932" y="225"/>
                    <a:pt x="948" y="207"/>
                  </a:cubicBezTo>
                  <a:cubicBezTo>
                    <a:pt x="963" y="189"/>
                    <a:pt x="971" y="169"/>
                    <a:pt x="971" y="145"/>
                  </a:cubicBezTo>
                  <a:cubicBezTo>
                    <a:pt x="971" y="132"/>
                    <a:pt x="968" y="119"/>
                    <a:pt x="961" y="106"/>
                  </a:cubicBezTo>
                  <a:cubicBezTo>
                    <a:pt x="954" y="93"/>
                    <a:pt x="942" y="83"/>
                    <a:pt x="927" y="75"/>
                  </a:cubicBezTo>
                  <a:cubicBezTo>
                    <a:pt x="886" y="51"/>
                    <a:pt x="838" y="32"/>
                    <a:pt x="786" y="20"/>
                  </a:cubicBezTo>
                  <a:cubicBezTo>
                    <a:pt x="733" y="7"/>
                    <a:pt x="679" y="0"/>
                    <a:pt x="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4" name="Google Shape;1864;p53"/>
            <p:cNvSpPr/>
            <p:nvPr/>
          </p:nvSpPr>
          <p:spPr>
            <a:xfrm>
              <a:off x="5382714" y="986611"/>
              <a:ext cx="75695" cy="92946"/>
            </a:xfrm>
            <a:custGeom>
              <a:avLst/>
              <a:gdLst/>
              <a:ahLst/>
              <a:cxnLst/>
              <a:rect l="l" t="t" r="r" b="b"/>
              <a:pathLst>
                <a:path w="1562" h="1918" extrusionOk="0">
                  <a:moveTo>
                    <a:pt x="141" y="1"/>
                  </a:moveTo>
                  <a:cubicBezTo>
                    <a:pt x="102" y="1"/>
                    <a:pt x="70" y="13"/>
                    <a:pt x="42" y="38"/>
                  </a:cubicBezTo>
                  <a:cubicBezTo>
                    <a:pt x="15" y="65"/>
                    <a:pt x="1" y="98"/>
                    <a:pt x="1" y="140"/>
                  </a:cubicBezTo>
                  <a:lnTo>
                    <a:pt x="1" y="1792"/>
                  </a:lnTo>
                  <a:cubicBezTo>
                    <a:pt x="1" y="1826"/>
                    <a:pt x="12" y="1856"/>
                    <a:pt x="35" y="1881"/>
                  </a:cubicBezTo>
                  <a:cubicBezTo>
                    <a:pt x="58" y="1905"/>
                    <a:pt x="88" y="1917"/>
                    <a:pt x="127" y="1917"/>
                  </a:cubicBezTo>
                  <a:cubicBezTo>
                    <a:pt x="165" y="1917"/>
                    <a:pt x="193" y="1905"/>
                    <a:pt x="217" y="1881"/>
                  </a:cubicBezTo>
                  <a:cubicBezTo>
                    <a:pt x="241" y="1856"/>
                    <a:pt x="253" y="1826"/>
                    <a:pt x="253" y="1792"/>
                  </a:cubicBezTo>
                  <a:lnTo>
                    <a:pt x="253" y="498"/>
                  </a:lnTo>
                  <a:lnTo>
                    <a:pt x="1315" y="1876"/>
                  </a:lnTo>
                  <a:cubicBezTo>
                    <a:pt x="1326" y="1889"/>
                    <a:pt x="1342" y="1899"/>
                    <a:pt x="1363" y="1906"/>
                  </a:cubicBezTo>
                  <a:cubicBezTo>
                    <a:pt x="1384" y="1914"/>
                    <a:pt x="1404" y="1917"/>
                    <a:pt x="1422" y="1917"/>
                  </a:cubicBezTo>
                  <a:cubicBezTo>
                    <a:pt x="1462" y="1917"/>
                    <a:pt x="1495" y="1904"/>
                    <a:pt x="1522" y="1877"/>
                  </a:cubicBezTo>
                  <a:cubicBezTo>
                    <a:pt x="1548" y="1851"/>
                    <a:pt x="1562" y="1818"/>
                    <a:pt x="1562" y="1778"/>
                  </a:cubicBezTo>
                  <a:lnTo>
                    <a:pt x="1562" y="129"/>
                  </a:lnTo>
                  <a:cubicBezTo>
                    <a:pt x="1562" y="92"/>
                    <a:pt x="1550" y="62"/>
                    <a:pt x="1527" y="37"/>
                  </a:cubicBezTo>
                  <a:cubicBezTo>
                    <a:pt x="1505" y="12"/>
                    <a:pt x="1475" y="1"/>
                    <a:pt x="1438" y="1"/>
                  </a:cubicBezTo>
                  <a:cubicBezTo>
                    <a:pt x="1402" y="1"/>
                    <a:pt x="1372" y="12"/>
                    <a:pt x="1348" y="37"/>
                  </a:cubicBezTo>
                  <a:cubicBezTo>
                    <a:pt x="1324" y="62"/>
                    <a:pt x="1312" y="92"/>
                    <a:pt x="1312" y="129"/>
                  </a:cubicBezTo>
                  <a:lnTo>
                    <a:pt x="1312" y="1425"/>
                  </a:lnTo>
                  <a:lnTo>
                    <a:pt x="255" y="50"/>
                  </a:lnTo>
                  <a:cubicBezTo>
                    <a:pt x="245" y="34"/>
                    <a:pt x="228" y="21"/>
                    <a:pt x="205" y="13"/>
                  </a:cubicBezTo>
                  <a:cubicBezTo>
                    <a:pt x="182" y="4"/>
                    <a:pt x="160"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5" name="Google Shape;1865;p53"/>
            <p:cNvSpPr/>
            <p:nvPr/>
          </p:nvSpPr>
          <p:spPr>
            <a:xfrm>
              <a:off x="5480021" y="986611"/>
              <a:ext cx="59364" cy="92946"/>
            </a:xfrm>
            <a:custGeom>
              <a:avLst/>
              <a:gdLst/>
              <a:ahLst/>
              <a:cxnLst/>
              <a:rect l="l" t="t" r="r" b="b"/>
              <a:pathLst>
                <a:path w="1225" h="1918" extrusionOk="0">
                  <a:moveTo>
                    <a:pt x="140" y="1"/>
                  </a:moveTo>
                  <a:cubicBezTo>
                    <a:pt x="102" y="1"/>
                    <a:pt x="69" y="13"/>
                    <a:pt x="41" y="40"/>
                  </a:cubicBezTo>
                  <a:cubicBezTo>
                    <a:pt x="14" y="67"/>
                    <a:pt x="0" y="100"/>
                    <a:pt x="0" y="140"/>
                  </a:cubicBezTo>
                  <a:lnTo>
                    <a:pt x="0" y="1778"/>
                  </a:lnTo>
                  <a:cubicBezTo>
                    <a:pt x="0" y="1818"/>
                    <a:pt x="14" y="1851"/>
                    <a:pt x="41" y="1877"/>
                  </a:cubicBezTo>
                  <a:cubicBezTo>
                    <a:pt x="69" y="1904"/>
                    <a:pt x="102" y="1917"/>
                    <a:pt x="140" y="1917"/>
                  </a:cubicBezTo>
                  <a:lnTo>
                    <a:pt x="1087" y="1917"/>
                  </a:lnTo>
                  <a:cubicBezTo>
                    <a:pt x="1125" y="1917"/>
                    <a:pt x="1158" y="1905"/>
                    <a:pt x="1185" y="1880"/>
                  </a:cubicBezTo>
                  <a:cubicBezTo>
                    <a:pt x="1211" y="1856"/>
                    <a:pt x="1225" y="1824"/>
                    <a:pt x="1225" y="1786"/>
                  </a:cubicBezTo>
                  <a:cubicBezTo>
                    <a:pt x="1225" y="1750"/>
                    <a:pt x="1211" y="1721"/>
                    <a:pt x="1185" y="1694"/>
                  </a:cubicBezTo>
                  <a:cubicBezTo>
                    <a:pt x="1158" y="1667"/>
                    <a:pt x="1125" y="1654"/>
                    <a:pt x="1087" y="1654"/>
                  </a:cubicBezTo>
                  <a:lnTo>
                    <a:pt x="287" y="1654"/>
                  </a:lnTo>
                  <a:lnTo>
                    <a:pt x="287" y="1068"/>
                  </a:lnTo>
                  <a:lnTo>
                    <a:pt x="964" y="1068"/>
                  </a:lnTo>
                  <a:cubicBezTo>
                    <a:pt x="1003" y="1068"/>
                    <a:pt x="1035" y="1057"/>
                    <a:pt x="1061" y="1033"/>
                  </a:cubicBezTo>
                  <a:cubicBezTo>
                    <a:pt x="1087" y="1009"/>
                    <a:pt x="1101" y="978"/>
                    <a:pt x="1101" y="940"/>
                  </a:cubicBezTo>
                  <a:cubicBezTo>
                    <a:pt x="1101" y="901"/>
                    <a:pt x="1087" y="867"/>
                    <a:pt x="1061" y="841"/>
                  </a:cubicBezTo>
                  <a:cubicBezTo>
                    <a:pt x="1035" y="815"/>
                    <a:pt x="1003" y="803"/>
                    <a:pt x="964" y="803"/>
                  </a:cubicBezTo>
                  <a:lnTo>
                    <a:pt x="287" y="803"/>
                  </a:lnTo>
                  <a:lnTo>
                    <a:pt x="287" y="264"/>
                  </a:lnTo>
                  <a:lnTo>
                    <a:pt x="1087" y="264"/>
                  </a:lnTo>
                  <a:lnTo>
                    <a:pt x="1087" y="263"/>
                  </a:lnTo>
                  <a:cubicBezTo>
                    <a:pt x="1125" y="263"/>
                    <a:pt x="1158" y="251"/>
                    <a:pt x="1185" y="227"/>
                  </a:cubicBezTo>
                  <a:cubicBezTo>
                    <a:pt x="1211" y="204"/>
                    <a:pt x="1225" y="172"/>
                    <a:pt x="1225" y="135"/>
                  </a:cubicBezTo>
                  <a:cubicBezTo>
                    <a:pt x="1225" y="96"/>
                    <a:pt x="1211" y="65"/>
                    <a:pt x="1185" y="38"/>
                  </a:cubicBezTo>
                  <a:cubicBezTo>
                    <a:pt x="1158" y="13"/>
                    <a:pt x="1125" y="1"/>
                    <a:pt x="1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6" name="Google Shape;1866;p53"/>
            <p:cNvSpPr/>
            <p:nvPr/>
          </p:nvSpPr>
          <p:spPr>
            <a:xfrm>
              <a:off x="5547816" y="986175"/>
              <a:ext cx="120665" cy="93382"/>
            </a:xfrm>
            <a:custGeom>
              <a:avLst/>
              <a:gdLst/>
              <a:ahLst/>
              <a:cxnLst/>
              <a:rect l="l" t="t" r="r" b="b"/>
              <a:pathLst>
                <a:path w="2490" h="1927" extrusionOk="0">
                  <a:moveTo>
                    <a:pt x="151" y="1"/>
                  </a:moveTo>
                  <a:cubicBezTo>
                    <a:pt x="116" y="1"/>
                    <a:pt x="83" y="14"/>
                    <a:pt x="50" y="41"/>
                  </a:cubicBezTo>
                  <a:cubicBezTo>
                    <a:pt x="17" y="67"/>
                    <a:pt x="1" y="104"/>
                    <a:pt x="1" y="149"/>
                  </a:cubicBezTo>
                  <a:cubicBezTo>
                    <a:pt x="1" y="162"/>
                    <a:pt x="3" y="177"/>
                    <a:pt x="9" y="195"/>
                  </a:cubicBezTo>
                  <a:lnTo>
                    <a:pt x="571" y="1838"/>
                  </a:lnTo>
                  <a:cubicBezTo>
                    <a:pt x="580" y="1866"/>
                    <a:pt x="596" y="1886"/>
                    <a:pt x="620" y="1901"/>
                  </a:cubicBezTo>
                  <a:cubicBezTo>
                    <a:pt x="644" y="1916"/>
                    <a:pt x="667" y="1924"/>
                    <a:pt x="691" y="1926"/>
                  </a:cubicBezTo>
                  <a:cubicBezTo>
                    <a:pt x="718" y="1926"/>
                    <a:pt x="744" y="1918"/>
                    <a:pt x="769" y="1905"/>
                  </a:cubicBezTo>
                  <a:cubicBezTo>
                    <a:pt x="794" y="1890"/>
                    <a:pt x="813" y="1868"/>
                    <a:pt x="828" y="1838"/>
                  </a:cubicBezTo>
                  <a:lnTo>
                    <a:pt x="1245" y="860"/>
                  </a:lnTo>
                  <a:lnTo>
                    <a:pt x="1663" y="1838"/>
                  </a:lnTo>
                  <a:cubicBezTo>
                    <a:pt x="1676" y="1868"/>
                    <a:pt x="1694" y="1890"/>
                    <a:pt x="1721" y="1905"/>
                  </a:cubicBezTo>
                  <a:cubicBezTo>
                    <a:pt x="1746" y="1918"/>
                    <a:pt x="1771" y="1926"/>
                    <a:pt x="1797" y="1926"/>
                  </a:cubicBezTo>
                  <a:cubicBezTo>
                    <a:pt x="1822" y="1924"/>
                    <a:pt x="1848" y="1916"/>
                    <a:pt x="1871" y="1901"/>
                  </a:cubicBezTo>
                  <a:cubicBezTo>
                    <a:pt x="1895" y="1886"/>
                    <a:pt x="1911" y="1866"/>
                    <a:pt x="1921" y="1838"/>
                  </a:cubicBezTo>
                  <a:lnTo>
                    <a:pt x="2482" y="195"/>
                  </a:lnTo>
                  <a:cubicBezTo>
                    <a:pt x="2487" y="177"/>
                    <a:pt x="2490" y="162"/>
                    <a:pt x="2490" y="149"/>
                  </a:cubicBezTo>
                  <a:cubicBezTo>
                    <a:pt x="2490" y="104"/>
                    <a:pt x="2475" y="67"/>
                    <a:pt x="2444" y="41"/>
                  </a:cubicBezTo>
                  <a:cubicBezTo>
                    <a:pt x="2412" y="14"/>
                    <a:pt x="2379" y="1"/>
                    <a:pt x="2342" y="1"/>
                  </a:cubicBezTo>
                  <a:cubicBezTo>
                    <a:pt x="2313" y="1"/>
                    <a:pt x="2286" y="9"/>
                    <a:pt x="2260" y="25"/>
                  </a:cubicBezTo>
                  <a:cubicBezTo>
                    <a:pt x="2234" y="39"/>
                    <a:pt x="2217" y="62"/>
                    <a:pt x="2208" y="91"/>
                  </a:cubicBezTo>
                  <a:lnTo>
                    <a:pt x="1760" y="1429"/>
                  </a:lnTo>
                  <a:lnTo>
                    <a:pt x="1383" y="486"/>
                  </a:lnTo>
                  <a:cubicBezTo>
                    <a:pt x="1373" y="458"/>
                    <a:pt x="1356" y="437"/>
                    <a:pt x="1333" y="421"/>
                  </a:cubicBezTo>
                  <a:cubicBezTo>
                    <a:pt x="1311" y="405"/>
                    <a:pt x="1287" y="397"/>
                    <a:pt x="1261" y="397"/>
                  </a:cubicBezTo>
                  <a:cubicBezTo>
                    <a:pt x="1259" y="397"/>
                    <a:pt x="1257" y="398"/>
                    <a:pt x="1255" y="398"/>
                  </a:cubicBezTo>
                  <a:cubicBezTo>
                    <a:pt x="1253" y="398"/>
                    <a:pt x="1251" y="397"/>
                    <a:pt x="1249" y="397"/>
                  </a:cubicBezTo>
                  <a:cubicBezTo>
                    <a:pt x="1222" y="397"/>
                    <a:pt x="1198" y="405"/>
                    <a:pt x="1177" y="421"/>
                  </a:cubicBezTo>
                  <a:cubicBezTo>
                    <a:pt x="1154" y="437"/>
                    <a:pt x="1136" y="458"/>
                    <a:pt x="1123" y="486"/>
                  </a:cubicBezTo>
                  <a:lnTo>
                    <a:pt x="734" y="1438"/>
                  </a:lnTo>
                  <a:lnTo>
                    <a:pt x="282" y="91"/>
                  </a:lnTo>
                  <a:cubicBezTo>
                    <a:pt x="273" y="62"/>
                    <a:pt x="256" y="39"/>
                    <a:pt x="232" y="25"/>
                  </a:cubicBezTo>
                  <a:cubicBezTo>
                    <a:pt x="208" y="9"/>
                    <a:pt x="180"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7" name="Google Shape;1867;p53"/>
            <p:cNvSpPr/>
            <p:nvPr/>
          </p:nvSpPr>
          <p:spPr>
            <a:xfrm>
              <a:off x="5675023" y="985303"/>
              <a:ext cx="66923" cy="95563"/>
            </a:xfrm>
            <a:custGeom>
              <a:avLst/>
              <a:gdLst/>
              <a:ahLst/>
              <a:cxnLst/>
              <a:rect l="l" t="t" r="r" b="b"/>
              <a:pathLst>
                <a:path w="1381" h="1972" extrusionOk="0">
                  <a:moveTo>
                    <a:pt x="710" y="0"/>
                  </a:moveTo>
                  <a:cubicBezTo>
                    <a:pt x="584" y="0"/>
                    <a:pt x="471" y="22"/>
                    <a:pt x="372" y="65"/>
                  </a:cubicBezTo>
                  <a:cubicBezTo>
                    <a:pt x="271" y="110"/>
                    <a:pt x="191" y="172"/>
                    <a:pt x="132" y="252"/>
                  </a:cubicBezTo>
                  <a:cubicBezTo>
                    <a:pt x="74" y="332"/>
                    <a:pt x="45" y="428"/>
                    <a:pt x="45" y="539"/>
                  </a:cubicBezTo>
                  <a:cubicBezTo>
                    <a:pt x="45" y="622"/>
                    <a:pt x="59" y="694"/>
                    <a:pt x="87" y="755"/>
                  </a:cubicBezTo>
                  <a:cubicBezTo>
                    <a:pt x="114" y="818"/>
                    <a:pt x="153" y="871"/>
                    <a:pt x="204" y="916"/>
                  </a:cubicBezTo>
                  <a:cubicBezTo>
                    <a:pt x="255" y="960"/>
                    <a:pt x="317" y="998"/>
                    <a:pt x="389" y="1027"/>
                  </a:cubicBezTo>
                  <a:cubicBezTo>
                    <a:pt x="461" y="1056"/>
                    <a:pt x="542" y="1079"/>
                    <a:pt x="634" y="1095"/>
                  </a:cubicBezTo>
                  <a:cubicBezTo>
                    <a:pt x="732" y="1116"/>
                    <a:pt x="817" y="1140"/>
                    <a:pt x="887" y="1167"/>
                  </a:cubicBezTo>
                  <a:cubicBezTo>
                    <a:pt x="957" y="1196"/>
                    <a:pt x="1011" y="1232"/>
                    <a:pt x="1049" y="1275"/>
                  </a:cubicBezTo>
                  <a:cubicBezTo>
                    <a:pt x="1086" y="1317"/>
                    <a:pt x="1105" y="1372"/>
                    <a:pt x="1105" y="1438"/>
                  </a:cubicBezTo>
                  <a:cubicBezTo>
                    <a:pt x="1105" y="1491"/>
                    <a:pt x="1087" y="1537"/>
                    <a:pt x="1050" y="1577"/>
                  </a:cubicBezTo>
                  <a:cubicBezTo>
                    <a:pt x="1014" y="1617"/>
                    <a:pt x="964" y="1649"/>
                    <a:pt x="904" y="1673"/>
                  </a:cubicBezTo>
                  <a:cubicBezTo>
                    <a:pt x="842" y="1697"/>
                    <a:pt x="776" y="1709"/>
                    <a:pt x="702" y="1709"/>
                  </a:cubicBezTo>
                  <a:cubicBezTo>
                    <a:pt x="599" y="1709"/>
                    <a:pt x="511" y="1693"/>
                    <a:pt x="435" y="1660"/>
                  </a:cubicBezTo>
                  <a:cubicBezTo>
                    <a:pt x="359" y="1626"/>
                    <a:pt x="287" y="1578"/>
                    <a:pt x="217" y="1514"/>
                  </a:cubicBezTo>
                  <a:cubicBezTo>
                    <a:pt x="192" y="1495"/>
                    <a:pt x="164" y="1484"/>
                    <a:pt x="136" y="1484"/>
                  </a:cubicBezTo>
                  <a:cubicBezTo>
                    <a:pt x="97" y="1484"/>
                    <a:pt x="65" y="1498"/>
                    <a:pt x="40" y="1526"/>
                  </a:cubicBezTo>
                  <a:cubicBezTo>
                    <a:pt x="13" y="1553"/>
                    <a:pt x="1" y="1584"/>
                    <a:pt x="1" y="1618"/>
                  </a:cubicBezTo>
                  <a:cubicBezTo>
                    <a:pt x="1" y="1640"/>
                    <a:pt x="7" y="1662"/>
                    <a:pt x="17" y="1682"/>
                  </a:cubicBezTo>
                  <a:cubicBezTo>
                    <a:pt x="26" y="1704"/>
                    <a:pt x="41" y="1721"/>
                    <a:pt x="61" y="1736"/>
                  </a:cubicBezTo>
                  <a:cubicBezTo>
                    <a:pt x="154" y="1820"/>
                    <a:pt x="253" y="1880"/>
                    <a:pt x="354" y="1917"/>
                  </a:cubicBezTo>
                  <a:cubicBezTo>
                    <a:pt x="456" y="1954"/>
                    <a:pt x="573" y="1972"/>
                    <a:pt x="705" y="1972"/>
                  </a:cubicBezTo>
                  <a:cubicBezTo>
                    <a:pt x="829" y="1972"/>
                    <a:pt x="941" y="1949"/>
                    <a:pt x="1043" y="1903"/>
                  </a:cubicBezTo>
                  <a:cubicBezTo>
                    <a:pt x="1144" y="1858"/>
                    <a:pt x="1226" y="1793"/>
                    <a:pt x="1288" y="1711"/>
                  </a:cubicBezTo>
                  <a:cubicBezTo>
                    <a:pt x="1350" y="1630"/>
                    <a:pt x="1381" y="1534"/>
                    <a:pt x="1381" y="1424"/>
                  </a:cubicBezTo>
                  <a:cubicBezTo>
                    <a:pt x="1381" y="1329"/>
                    <a:pt x="1367" y="1250"/>
                    <a:pt x="1337" y="1186"/>
                  </a:cubicBezTo>
                  <a:cubicBezTo>
                    <a:pt x="1309" y="1122"/>
                    <a:pt x="1266" y="1069"/>
                    <a:pt x="1212" y="1026"/>
                  </a:cubicBezTo>
                  <a:cubicBezTo>
                    <a:pt x="1158" y="983"/>
                    <a:pt x="1090" y="948"/>
                    <a:pt x="1010" y="920"/>
                  </a:cubicBezTo>
                  <a:cubicBezTo>
                    <a:pt x="931" y="893"/>
                    <a:pt x="841" y="868"/>
                    <a:pt x="741" y="846"/>
                  </a:cubicBezTo>
                  <a:cubicBezTo>
                    <a:pt x="659" y="826"/>
                    <a:pt x="586" y="804"/>
                    <a:pt x="521" y="780"/>
                  </a:cubicBezTo>
                  <a:cubicBezTo>
                    <a:pt x="459" y="754"/>
                    <a:pt x="408" y="722"/>
                    <a:pt x="373" y="682"/>
                  </a:cubicBezTo>
                  <a:cubicBezTo>
                    <a:pt x="337" y="642"/>
                    <a:pt x="319" y="591"/>
                    <a:pt x="319" y="529"/>
                  </a:cubicBezTo>
                  <a:cubicBezTo>
                    <a:pt x="319" y="476"/>
                    <a:pt x="335" y="429"/>
                    <a:pt x="366" y="390"/>
                  </a:cubicBezTo>
                  <a:cubicBezTo>
                    <a:pt x="397" y="352"/>
                    <a:pt x="441" y="321"/>
                    <a:pt x="500" y="298"/>
                  </a:cubicBezTo>
                  <a:cubicBezTo>
                    <a:pt x="558" y="275"/>
                    <a:pt x="629" y="263"/>
                    <a:pt x="710" y="263"/>
                  </a:cubicBezTo>
                  <a:cubicBezTo>
                    <a:pt x="762" y="263"/>
                    <a:pt x="816" y="271"/>
                    <a:pt x="871" y="287"/>
                  </a:cubicBezTo>
                  <a:cubicBezTo>
                    <a:pt x="927" y="305"/>
                    <a:pt x="979" y="325"/>
                    <a:pt x="1028" y="349"/>
                  </a:cubicBezTo>
                  <a:cubicBezTo>
                    <a:pt x="1078" y="374"/>
                    <a:pt x="1117" y="402"/>
                    <a:pt x="1146" y="433"/>
                  </a:cubicBezTo>
                  <a:cubicBezTo>
                    <a:pt x="1165" y="448"/>
                    <a:pt x="1186" y="455"/>
                    <a:pt x="1212" y="455"/>
                  </a:cubicBezTo>
                  <a:cubicBezTo>
                    <a:pt x="1247" y="455"/>
                    <a:pt x="1277" y="441"/>
                    <a:pt x="1303" y="412"/>
                  </a:cubicBezTo>
                  <a:cubicBezTo>
                    <a:pt x="1331" y="385"/>
                    <a:pt x="1343" y="354"/>
                    <a:pt x="1343" y="321"/>
                  </a:cubicBezTo>
                  <a:cubicBezTo>
                    <a:pt x="1343" y="277"/>
                    <a:pt x="1321" y="236"/>
                    <a:pt x="1278" y="197"/>
                  </a:cubicBezTo>
                  <a:cubicBezTo>
                    <a:pt x="1215" y="138"/>
                    <a:pt x="1134" y="89"/>
                    <a:pt x="1034" y="54"/>
                  </a:cubicBezTo>
                  <a:cubicBezTo>
                    <a:pt x="933" y="19"/>
                    <a:pt x="826" y="0"/>
                    <a:pt x="7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8" name="Google Shape;1868;p53"/>
            <p:cNvSpPr/>
            <p:nvPr/>
          </p:nvSpPr>
          <p:spPr>
            <a:xfrm>
              <a:off x="5421094" y="1092255"/>
              <a:ext cx="268953" cy="7996"/>
            </a:xfrm>
            <a:custGeom>
              <a:avLst/>
              <a:gdLst/>
              <a:ahLst/>
              <a:cxnLst/>
              <a:rect l="l" t="t" r="r" b="b"/>
              <a:pathLst>
                <a:path w="5550" h="165" extrusionOk="0">
                  <a:moveTo>
                    <a:pt x="82" y="1"/>
                  </a:moveTo>
                  <a:cubicBezTo>
                    <a:pt x="37" y="1"/>
                    <a:pt x="1" y="37"/>
                    <a:pt x="1" y="83"/>
                  </a:cubicBezTo>
                  <a:cubicBezTo>
                    <a:pt x="1" y="128"/>
                    <a:pt x="37" y="164"/>
                    <a:pt x="82" y="164"/>
                  </a:cubicBezTo>
                  <a:lnTo>
                    <a:pt x="5467" y="164"/>
                  </a:lnTo>
                  <a:cubicBezTo>
                    <a:pt x="5513" y="164"/>
                    <a:pt x="5550" y="128"/>
                    <a:pt x="5550" y="83"/>
                  </a:cubicBezTo>
                  <a:cubicBezTo>
                    <a:pt x="5550" y="37"/>
                    <a:pt x="5513" y="1"/>
                    <a:pt x="5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869" name="Google Shape;1869;p53"/>
          <p:cNvGrpSpPr/>
          <p:nvPr/>
        </p:nvGrpSpPr>
        <p:grpSpPr>
          <a:xfrm>
            <a:off x="7908391" y="189270"/>
            <a:ext cx="1044763" cy="903021"/>
            <a:chOff x="4533581" y="3414639"/>
            <a:chExt cx="855031" cy="739030"/>
          </a:xfrm>
        </p:grpSpPr>
        <p:sp>
          <p:nvSpPr>
            <p:cNvPr id="1870" name="Google Shape;1870;p53"/>
            <p:cNvSpPr/>
            <p:nvPr/>
          </p:nvSpPr>
          <p:spPr>
            <a:xfrm rot="497234">
              <a:off x="4575275" y="3466937"/>
              <a:ext cx="771645" cy="634433"/>
            </a:xfrm>
            <a:custGeom>
              <a:avLst/>
              <a:gdLst/>
              <a:ahLst/>
              <a:cxnLst/>
              <a:rect l="l" t="t" r="r" b="b"/>
              <a:pathLst>
                <a:path w="15426" h="12683" extrusionOk="0">
                  <a:moveTo>
                    <a:pt x="577" y="0"/>
                  </a:moveTo>
                  <a:cubicBezTo>
                    <a:pt x="259" y="0"/>
                    <a:pt x="1" y="259"/>
                    <a:pt x="1" y="577"/>
                  </a:cubicBezTo>
                  <a:lnTo>
                    <a:pt x="1" y="8399"/>
                  </a:lnTo>
                  <a:cubicBezTo>
                    <a:pt x="1" y="8717"/>
                    <a:pt x="259" y="8975"/>
                    <a:pt x="577" y="8975"/>
                  </a:cubicBezTo>
                  <a:lnTo>
                    <a:pt x="5877" y="8975"/>
                  </a:lnTo>
                  <a:lnTo>
                    <a:pt x="4132" y="12683"/>
                  </a:lnTo>
                  <a:lnTo>
                    <a:pt x="4132" y="12683"/>
                  </a:lnTo>
                  <a:lnTo>
                    <a:pt x="7783" y="8975"/>
                  </a:lnTo>
                  <a:lnTo>
                    <a:pt x="14849" y="8975"/>
                  </a:lnTo>
                  <a:cubicBezTo>
                    <a:pt x="15168" y="8975"/>
                    <a:pt x="15425" y="8717"/>
                    <a:pt x="15425" y="8399"/>
                  </a:cubicBezTo>
                  <a:lnTo>
                    <a:pt x="15425" y="577"/>
                  </a:lnTo>
                  <a:cubicBezTo>
                    <a:pt x="15425" y="259"/>
                    <a:pt x="15168" y="0"/>
                    <a:pt x="14849" y="0"/>
                  </a:cubicBezTo>
                  <a:close/>
                </a:path>
              </a:pathLst>
            </a:custGeom>
            <a:solidFill>
              <a:schemeClr val="accent6"/>
            </a:solidFill>
            <a:ln w="38100" cap="flat" cmpd="sng">
              <a:solidFill>
                <a:schemeClr val="accent6"/>
              </a:solidFill>
              <a:prstDash val="solid"/>
              <a:round/>
              <a:headEnd type="none" w="sm" len="sm"/>
              <a:tailEnd type="none" w="sm" len="sm"/>
            </a:ln>
            <a:effectLst>
              <a:outerShdw dist="66675" dir="318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1" name="Google Shape;1871;p53"/>
            <p:cNvSpPr/>
            <p:nvPr/>
          </p:nvSpPr>
          <p:spPr>
            <a:xfrm rot="497234">
              <a:off x="4598330" y="3479008"/>
              <a:ext cx="727325" cy="598017"/>
            </a:xfrm>
            <a:custGeom>
              <a:avLst/>
              <a:gdLst/>
              <a:ahLst/>
              <a:cxnLst/>
              <a:rect l="l" t="t" r="r" b="b"/>
              <a:pathLst>
                <a:path w="14540" h="11955" extrusionOk="0">
                  <a:moveTo>
                    <a:pt x="13639" y="1220"/>
                  </a:moveTo>
                  <a:lnTo>
                    <a:pt x="13639" y="2407"/>
                  </a:lnTo>
                  <a:lnTo>
                    <a:pt x="7821" y="2407"/>
                  </a:lnTo>
                  <a:lnTo>
                    <a:pt x="7821" y="1220"/>
                  </a:lnTo>
                  <a:close/>
                  <a:moveTo>
                    <a:pt x="13384" y="3504"/>
                  </a:moveTo>
                  <a:cubicBezTo>
                    <a:pt x="13468" y="3504"/>
                    <a:pt x="13537" y="3573"/>
                    <a:pt x="13537" y="3658"/>
                  </a:cubicBezTo>
                  <a:cubicBezTo>
                    <a:pt x="13537" y="3741"/>
                    <a:pt x="13468" y="3810"/>
                    <a:pt x="13384" y="3810"/>
                  </a:cubicBezTo>
                  <a:lnTo>
                    <a:pt x="8000" y="3810"/>
                  </a:lnTo>
                  <a:cubicBezTo>
                    <a:pt x="7916" y="3810"/>
                    <a:pt x="7847" y="3741"/>
                    <a:pt x="7847" y="3658"/>
                  </a:cubicBezTo>
                  <a:cubicBezTo>
                    <a:pt x="7847" y="3573"/>
                    <a:pt x="7916" y="3504"/>
                    <a:pt x="8000" y="3504"/>
                  </a:cubicBezTo>
                  <a:close/>
                  <a:moveTo>
                    <a:pt x="13384" y="4550"/>
                  </a:moveTo>
                  <a:cubicBezTo>
                    <a:pt x="13468" y="4550"/>
                    <a:pt x="13537" y="4619"/>
                    <a:pt x="13537" y="4704"/>
                  </a:cubicBezTo>
                  <a:cubicBezTo>
                    <a:pt x="13537" y="4787"/>
                    <a:pt x="13468" y="4856"/>
                    <a:pt x="13384" y="4856"/>
                  </a:cubicBezTo>
                  <a:lnTo>
                    <a:pt x="8000" y="4856"/>
                  </a:lnTo>
                  <a:cubicBezTo>
                    <a:pt x="7916" y="4856"/>
                    <a:pt x="7847" y="4787"/>
                    <a:pt x="7847" y="4704"/>
                  </a:cubicBezTo>
                  <a:cubicBezTo>
                    <a:pt x="7847" y="4619"/>
                    <a:pt x="7916" y="4550"/>
                    <a:pt x="8000" y="4550"/>
                  </a:cubicBezTo>
                  <a:close/>
                  <a:moveTo>
                    <a:pt x="13384" y="5596"/>
                  </a:moveTo>
                  <a:cubicBezTo>
                    <a:pt x="13468" y="5596"/>
                    <a:pt x="13537" y="5665"/>
                    <a:pt x="13537" y="5750"/>
                  </a:cubicBezTo>
                  <a:cubicBezTo>
                    <a:pt x="13537" y="5833"/>
                    <a:pt x="13468" y="5903"/>
                    <a:pt x="13384" y="5903"/>
                  </a:cubicBezTo>
                  <a:lnTo>
                    <a:pt x="8000" y="5903"/>
                  </a:lnTo>
                  <a:cubicBezTo>
                    <a:pt x="7916" y="5903"/>
                    <a:pt x="7847" y="5833"/>
                    <a:pt x="7847" y="5750"/>
                  </a:cubicBezTo>
                  <a:cubicBezTo>
                    <a:pt x="7847" y="5665"/>
                    <a:pt x="7916" y="5596"/>
                    <a:pt x="8000" y="5596"/>
                  </a:cubicBezTo>
                  <a:close/>
                  <a:moveTo>
                    <a:pt x="13384" y="6642"/>
                  </a:moveTo>
                  <a:cubicBezTo>
                    <a:pt x="13468" y="6642"/>
                    <a:pt x="13537" y="6711"/>
                    <a:pt x="13537" y="6796"/>
                  </a:cubicBezTo>
                  <a:cubicBezTo>
                    <a:pt x="13537" y="6879"/>
                    <a:pt x="13468" y="6949"/>
                    <a:pt x="13384" y="6949"/>
                  </a:cubicBezTo>
                  <a:lnTo>
                    <a:pt x="8000" y="6949"/>
                  </a:lnTo>
                  <a:cubicBezTo>
                    <a:pt x="7916" y="6949"/>
                    <a:pt x="7847" y="6879"/>
                    <a:pt x="7847" y="6796"/>
                  </a:cubicBezTo>
                  <a:cubicBezTo>
                    <a:pt x="7847" y="6711"/>
                    <a:pt x="7916" y="6642"/>
                    <a:pt x="8000" y="6642"/>
                  </a:cubicBezTo>
                  <a:close/>
                  <a:moveTo>
                    <a:pt x="3841" y="1297"/>
                  </a:moveTo>
                  <a:cubicBezTo>
                    <a:pt x="5405" y="1297"/>
                    <a:pt x="6673" y="2565"/>
                    <a:pt x="6673" y="4129"/>
                  </a:cubicBezTo>
                  <a:lnTo>
                    <a:pt x="6673" y="4206"/>
                  </a:lnTo>
                  <a:cubicBezTo>
                    <a:pt x="6673" y="5770"/>
                    <a:pt x="5405" y="7038"/>
                    <a:pt x="3841" y="7038"/>
                  </a:cubicBezTo>
                  <a:cubicBezTo>
                    <a:pt x="2277" y="7038"/>
                    <a:pt x="1009" y="5770"/>
                    <a:pt x="1009" y="4206"/>
                  </a:cubicBezTo>
                  <a:lnTo>
                    <a:pt x="1009" y="4129"/>
                  </a:lnTo>
                  <a:cubicBezTo>
                    <a:pt x="1009" y="2565"/>
                    <a:pt x="2277" y="1297"/>
                    <a:pt x="3841" y="1297"/>
                  </a:cubicBezTo>
                  <a:close/>
                  <a:moveTo>
                    <a:pt x="545" y="0"/>
                  </a:moveTo>
                  <a:cubicBezTo>
                    <a:pt x="244" y="0"/>
                    <a:pt x="1" y="244"/>
                    <a:pt x="1" y="544"/>
                  </a:cubicBezTo>
                  <a:lnTo>
                    <a:pt x="1" y="7915"/>
                  </a:lnTo>
                  <a:cubicBezTo>
                    <a:pt x="1" y="8216"/>
                    <a:pt x="244" y="8459"/>
                    <a:pt x="545" y="8459"/>
                  </a:cubicBezTo>
                  <a:lnTo>
                    <a:pt x="5539" y="8459"/>
                  </a:lnTo>
                  <a:lnTo>
                    <a:pt x="3895" y="11954"/>
                  </a:lnTo>
                  <a:lnTo>
                    <a:pt x="7337" y="8459"/>
                  </a:lnTo>
                  <a:lnTo>
                    <a:pt x="13995" y="8459"/>
                  </a:lnTo>
                  <a:cubicBezTo>
                    <a:pt x="14296" y="8459"/>
                    <a:pt x="14540" y="8216"/>
                    <a:pt x="14540" y="7915"/>
                  </a:cubicBezTo>
                  <a:lnTo>
                    <a:pt x="14540" y="544"/>
                  </a:lnTo>
                  <a:cubicBezTo>
                    <a:pt x="14540" y="244"/>
                    <a:pt x="14296" y="0"/>
                    <a:pt x="13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2" name="Google Shape;1872;p53"/>
            <p:cNvSpPr/>
            <p:nvPr/>
          </p:nvSpPr>
          <p:spPr>
            <a:xfrm rot="497234">
              <a:off x="4663596" y="3520063"/>
              <a:ext cx="283427" cy="287278"/>
            </a:xfrm>
            <a:custGeom>
              <a:avLst/>
              <a:gdLst/>
              <a:ahLst/>
              <a:cxnLst/>
              <a:rect l="l" t="t" r="r" b="b"/>
              <a:pathLst>
                <a:path w="5666" h="5743" extrusionOk="0">
                  <a:moveTo>
                    <a:pt x="4951" y="1864"/>
                  </a:moveTo>
                  <a:cubicBezTo>
                    <a:pt x="5014" y="1864"/>
                    <a:pt x="5064" y="1912"/>
                    <a:pt x="5073" y="1973"/>
                  </a:cubicBezTo>
                  <a:cubicBezTo>
                    <a:pt x="5082" y="2038"/>
                    <a:pt x="5027" y="2099"/>
                    <a:pt x="4964" y="2105"/>
                  </a:cubicBezTo>
                  <a:cubicBezTo>
                    <a:pt x="4766" y="2125"/>
                    <a:pt x="4567" y="2144"/>
                    <a:pt x="4369" y="2164"/>
                  </a:cubicBezTo>
                  <a:cubicBezTo>
                    <a:pt x="4380" y="2261"/>
                    <a:pt x="4392" y="2359"/>
                    <a:pt x="4403" y="2457"/>
                  </a:cubicBezTo>
                  <a:lnTo>
                    <a:pt x="4910" y="2408"/>
                  </a:lnTo>
                  <a:cubicBezTo>
                    <a:pt x="4914" y="2407"/>
                    <a:pt x="4917" y="2407"/>
                    <a:pt x="4920" y="2407"/>
                  </a:cubicBezTo>
                  <a:cubicBezTo>
                    <a:pt x="4983" y="2407"/>
                    <a:pt x="5034" y="2455"/>
                    <a:pt x="5043" y="2516"/>
                  </a:cubicBezTo>
                  <a:cubicBezTo>
                    <a:pt x="5052" y="2581"/>
                    <a:pt x="4997" y="2642"/>
                    <a:pt x="4934" y="2649"/>
                  </a:cubicBezTo>
                  <a:cubicBezTo>
                    <a:pt x="4767" y="2665"/>
                    <a:pt x="4599" y="2681"/>
                    <a:pt x="4432" y="2697"/>
                  </a:cubicBezTo>
                  <a:cubicBezTo>
                    <a:pt x="4445" y="2817"/>
                    <a:pt x="4460" y="2936"/>
                    <a:pt x="4474" y="3056"/>
                  </a:cubicBezTo>
                  <a:cubicBezTo>
                    <a:pt x="4677" y="3040"/>
                    <a:pt x="4877" y="3020"/>
                    <a:pt x="5077" y="2990"/>
                  </a:cubicBezTo>
                  <a:cubicBezTo>
                    <a:pt x="5082" y="2989"/>
                    <a:pt x="5088" y="2989"/>
                    <a:pt x="5093" y="2989"/>
                  </a:cubicBezTo>
                  <a:cubicBezTo>
                    <a:pt x="5153" y="2989"/>
                    <a:pt x="5201" y="3042"/>
                    <a:pt x="5210" y="3099"/>
                  </a:cubicBezTo>
                  <a:cubicBezTo>
                    <a:pt x="5219" y="3166"/>
                    <a:pt x="5163" y="3221"/>
                    <a:pt x="5101" y="3230"/>
                  </a:cubicBezTo>
                  <a:cubicBezTo>
                    <a:pt x="4873" y="3265"/>
                    <a:pt x="4645" y="3289"/>
                    <a:pt x="4416" y="3304"/>
                  </a:cubicBezTo>
                  <a:cubicBezTo>
                    <a:pt x="4401" y="3309"/>
                    <a:pt x="4385" y="3312"/>
                    <a:pt x="4369" y="3312"/>
                  </a:cubicBezTo>
                  <a:cubicBezTo>
                    <a:pt x="4313" y="3312"/>
                    <a:pt x="4258" y="3278"/>
                    <a:pt x="4249" y="3207"/>
                  </a:cubicBezTo>
                  <a:lnTo>
                    <a:pt x="4119" y="2118"/>
                  </a:lnTo>
                  <a:cubicBezTo>
                    <a:pt x="4110" y="2103"/>
                    <a:pt x="4104" y="2086"/>
                    <a:pt x="4101" y="2068"/>
                  </a:cubicBezTo>
                  <a:cubicBezTo>
                    <a:pt x="4098" y="2038"/>
                    <a:pt x="4107" y="2009"/>
                    <a:pt x="4124" y="1986"/>
                  </a:cubicBezTo>
                  <a:cubicBezTo>
                    <a:pt x="4145" y="1947"/>
                    <a:pt x="4188" y="1927"/>
                    <a:pt x="4232" y="1927"/>
                  </a:cubicBezTo>
                  <a:cubicBezTo>
                    <a:pt x="4243" y="1927"/>
                    <a:pt x="4254" y="1928"/>
                    <a:pt x="4265" y="1930"/>
                  </a:cubicBezTo>
                  <a:lnTo>
                    <a:pt x="4941" y="1864"/>
                  </a:lnTo>
                  <a:cubicBezTo>
                    <a:pt x="4944" y="1864"/>
                    <a:pt x="4948" y="1864"/>
                    <a:pt x="4951" y="1864"/>
                  </a:cubicBezTo>
                  <a:close/>
                  <a:moveTo>
                    <a:pt x="3637" y="2002"/>
                  </a:moveTo>
                  <a:cubicBezTo>
                    <a:pt x="3706" y="2002"/>
                    <a:pt x="3762" y="2052"/>
                    <a:pt x="3771" y="2121"/>
                  </a:cubicBezTo>
                  <a:cubicBezTo>
                    <a:pt x="3781" y="2190"/>
                    <a:pt x="3722" y="2259"/>
                    <a:pt x="3654" y="2264"/>
                  </a:cubicBezTo>
                  <a:cubicBezTo>
                    <a:pt x="3568" y="2271"/>
                    <a:pt x="3482" y="2277"/>
                    <a:pt x="3396" y="2284"/>
                  </a:cubicBezTo>
                  <a:cubicBezTo>
                    <a:pt x="3444" y="2630"/>
                    <a:pt x="3492" y="2974"/>
                    <a:pt x="3539" y="3320"/>
                  </a:cubicBezTo>
                  <a:cubicBezTo>
                    <a:pt x="3552" y="3409"/>
                    <a:pt x="3482" y="3458"/>
                    <a:pt x="3411" y="3458"/>
                  </a:cubicBezTo>
                  <a:cubicBezTo>
                    <a:pt x="3351" y="3458"/>
                    <a:pt x="3289" y="3422"/>
                    <a:pt x="3278" y="3345"/>
                  </a:cubicBezTo>
                  <a:lnTo>
                    <a:pt x="3134" y="2305"/>
                  </a:lnTo>
                  <a:cubicBezTo>
                    <a:pt x="3028" y="2313"/>
                    <a:pt x="2921" y="2321"/>
                    <a:pt x="2815" y="2329"/>
                  </a:cubicBezTo>
                  <a:cubicBezTo>
                    <a:pt x="2811" y="2329"/>
                    <a:pt x="2807" y="2329"/>
                    <a:pt x="2804" y="2329"/>
                  </a:cubicBezTo>
                  <a:cubicBezTo>
                    <a:pt x="2736" y="2329"/>
                    <a:pt x="2680" y="2278"/>
                    <a:pt x="2672" y="2211"/>
                  </a:cubicBezTo>
                  <a:cubicBezTo>
                    <a:pt x="2661" y="2141"/>
                    <a:pt x="2721" y="2072"/>
                    <a:pt x="2790" y="2068"/>
                  </a:cubicBezTo>
                  <a:lnTo>
                    <a:pt x="3628" y="2002"/>
                  </a:lnTo>
                  <a:cubicBezTo>
                    <a:pt x="3631" y="2002"/>
                    <a:pt x="3634" y="2002"/>
                    <a:pt x="3637" y="2002"/>
                  </a:cubicBezTo>
                  <a:close/>
                  <a:moveTo>
                    <a:pt x="2079" y="2181"/>
                  </a:moveTo>
                  <a:cubicBezTo>
                    <a:pt x="2083" y="2181"/>
                    <a:pt x="2088" y="2182"/>
                    <a:pt x="2093" y="2182"/>
                  </a:cubicBezTo>
                  <a:cubicBezTo>
                    <a:pt x="2356" y="2207"/>
                    <a:pt x="2544" y="2466"/>
                    <a:pt x="2608" y="2705"/>
                  </a:cubicBezTo>
                  <a:cubicBezTo>
                    <a:pt x="2668" y="2937"/>
                    <a:pt x="2653" y="3215"/>
                    <a:pt x="2494" y="3409"/>
                  </a:cubicBezTo>
                  <a:cubicBezTo>
                    <a:pt x="2402" y="3521"/>
                    <a:pt x="2268" y="3583"/>
                    <a:pt x="2134" y="3583"/>
                  </a:cubicBezTo>
                  <a:cubicBezTo>
                    <a:pt x="2037" y="3583"/>
                    <a:pt x="1941" y="3552"/>
                    <a:pt x="1859" y="3484"/>
                  </a:cubicBezTo>
                  <a:cubicBezTo>
                    <a:pt x="1666" y="3324"/>
                    <a:pt x="1623" y="3048"/>
                    <a:pt x="1619" y="2810"/>
                  </a:cubicBezTo>
                  <a:cubicBezTo>
                    <a:pt x="1613" y="2564"/>
                    <a:pt x="1682" y="2238"/>
                    <a:pt x="1982" y="2212"/>
                  </a:cubicBezTo>
                  <a:lnTo>
                    <a:pt x="1986" y="2212"/>
                  </a:lnTo>
                  <a:cubicBezTo>
                    <a:pt x="2012" y="2193"/>
                    <a:pt x="2045" y="2181"/>
                    <a:pt x="2079" y="2181"/>
                  </a:cubicBezTo>
                  <a:close/>
                  <a:moveTo>
                    <a:pt x="1248" y="2268"/>
                  </a:moveTo>
                  <a:cubicBezTo>
                    <a:pt x="1268" y="2268"/>
                    <a:pt x="1287" y="2271"/>
                    <a:pt x="1304" y="2279"/>
                  </a:cubicBezTo>
                  <a:cubicBezTo>
                    <a:pt x="1375" y="2311"/>
                    <a:pt x="1393" y="2389"/>
                    <a:pt x="1369" y="2459"/>
                  </a:cubicBezTo>
                  <a:cubicBezTo>
                    <a:pt x="1246" y="2832"/>
                    <a:pt x="1138" y="3210"/>
                    <a:pt x="1046" y="3592"/>
                  </a:cubicBezTo>
                  <a:cubicBezTo>
                    <a:pt x="1032" y="3649"/>
                    <a:pt x="989" y="3693"/>
                    <a:pt x="935" y="3702"/>
                  </a:cubicBezTo>
                  <a:cubicBezTo>
                    <a:pt x="922" y="3705"/>
                    <a:pt x="908" y="3707"/>
                    <a:pt x="895" y="3707"/>
                  </a:cubicBezTo>
                  <a:cubicBezTo>
                    <a:pt x="846" y="3707"/>
                    <a:pt x="799" y="3683"/>
                    <a:pt x="774" y="3625"/>
                  </a:cubicBezTo>
                  <a:cubicBezTo>
                    <a:pt x="627" y="3267"/>
                    <a:pt x="472" y="2911"/>
                    <a:pt x="311" y="2560"/>
                  </a:cubicBezTo>
                  <a:cubicBezTo>
                    <a:pt x="280" y="2492"/>
                    <a:pt x="325" y="2410"/>
                    <a:pt x="390" y="2385"/>
                  </a:cubicBezTo>
                  <a:cubicBezTo>
                    <a:pt x="406" y="2379"/>
                    <a:pt x="421" y="2376"/>
                    <a:pt x="437" y="2376"/>
                  </a:cubicBezTo>
                  <a:cubicBezTo>
                    <a:pt x="491" y="2376"/>
                    <a:pt x="541" y="2411"/>
                    <a:pt x="564" y="2462"/>
                  </a:cubicBezTo>
                  <a:cubicBezTo>
                    <a:pt x="671" y="2697"/>
                    <a:pt x="774" y="2933"/>
                    <a:pt x="876" y="3170"/>
                  </a:cubicBezTo>
                  <a:cubicBezTo>
                    <a:pt x="951" y="2893"/>
                    <a:pt x="1033" y="2617"/>
                    <a:pt x="1123" y="2345"/>
                  </a:cubicBezTo>
                  <a:cubicBezTo>
                    <a:pt x="1141" y="2294"/>
                    <a:pt x="1196" y="2268"/>
                    <a:pt x="1248" y="2268"/>
                  </a:cubicBezTo>
                  <a:close/>
                  <a:moveTo>
                    <a:pt x="2833" y="1"/>
                  </a:moveTo>
                  <a:cubicBezTo>
                    <a:pt x="1269" y="1"/>
                    <a:pt x="1" y="1269"/>
                    <a:pt x="1" y="2833"/>
                  </a:cubicBezTo>
                  <a:lnTo>
                    <a:pt x="1" y="2910"/>
                  </a:lnTo>
                  <a:cubicBezTo>
                    <a:pt x="1" y="4474"/>
                    <a:pt x="1269" y="5742"/>
                    <a:pt x="2833" y="5742"/>
                  </a:cubicBezTo>
                  <a:cubicBezTo>
                    <a:pt x="4397" y="5742"/>
                    <a:pt x="5665" y="4474"/>
                    <a:pt x="5665" y="2910"/>
                  </a:cubicBezTo>
                  <a:lnTo>
                    <a:pt x="5665" y="2833"/>
                  </a:lnTo>
                  <a:cubicBezTo>
                    <a:pt x="5665" y="1269"/>
                    <a:pt x="4397" y="1"/>
                    <a:pt x="28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3" name="Google Shape;1873;p53"/>
            <p:cNvSpPr/>
            <p:nvPr/>
          </p:nvSpPr>
          <p:spPr>
            <a:xfrm rot="497234">
              <a:off x="4756557" y="3637755"/>
              <a:ext cx="27112" cy="43119"/>
            </a:xfrm>
            <a:custGeom>
              <a:avLst/>
              <a:gdLst/>
              <a:ahLst/>
              <a:cxnLst/>
              <a:rect l="l" t="t" r="r" b="b"/>
              <a:pathLst>
                <a:path w="542" h="862" extrusionOk="0">
                  <a:moveTo>
                    <a:pt x="224" y="1"/>
                  </a:moveTo>
                  <a:cubicBezTo>
                    <a:pt x="205" y="14"/>
                    <a:pt x="182" y="25"/>
                    <a:pt x="155" y="26"/>
                  </a:cubicBezTo>
                  <a:cubicBezTo>
                    <a:pt x="0" y="40"/>
                    <a:pt x="34" y="356"/>
                    <a:pt x="44" y="462"/>
                  </a:cubicBezTo>
                  <a:cubicBezTo>
                    <a:pt x="58" y="598"/>
                    <a:pt x="86" y="776"/>
                    <a:pt x="211" y="842"/>
                  </a:cubicBezTo>
                  <a:cubicBezTo>
                    <a:pt x="234" y="855"/>
                    <a:pt x="259" y="862"/>
                    <a:pt x="284" y="862"/>
                  </a:cubicBezTo>
                  <a:cubicBezTo>
                    <a:pt x="310" y="862"/>
                    <a:pt x="338" y="854"/>
                    <a:pt x="366" y="839"/>
                  </a:cubicBezTo>
                  <a:cubicBezTo>
                    <a:pt x="422" y="809"/>
                    <a:pt x="459" y="751"/>
                    <a:pt x="483" y="693"/>
                  </a:cubicBezTo>
                  <a:cubicBezTo>
                    <a:pt x="542" y="549"/>
                    <a:pt x="523" y="376"/>
                    <a:pt x="463" y="236"/>
                  </a:cubicBezTo>
                  <a:cubicBezTo>
                    <a:pt x="415" y="124"/>
                    <a:pt x="333" y="25"/>
                    <a:pt x="2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4" name="Google Shape;1874;p53"/>
            <p:cNvSpPr/>
            <p:nvPr/>
          </p:nvSpPr>
          <p:spPr>
            <a:xfrm rot="497234">
              <a:off x="5017790" y="3567162"/>
              <a:ext cx="291030" cy="59377"/>
            </a:xfrm>
            <a:custGeom>
              <a:avLst/>
              <a:gdLst/>
              <a:ahLst/>
              <a:cxnLst/>
              <a:rect l="l" t="t" r="r" b="b"/>
              <a:pathLst>
                <a:path w="5818" h="1187" extrusionOk="0">
                  <a:moveTo>
                    <a:pt x="0" y="0"/>
                  </a:moveTo>
                  <a:lnTo>
                    <a:pt x="0" y="1187"/>
                  </a:lnTo>
                  <a:lnTo>
                    <a:pt x="5818" y="1187"/>
                  </a:lnTo>
                  <a:lnTo>
                    <a:pt x="58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5" name="Google Shape;1875;p53"/>
            <p:cNvSpPr/>
            <p:nvPr/>
          </p:nvSpPr>
          <p:spPr>
            <a:xfrm rot="497234">
              <a:off x="5005818" y="3680186"/>
              <a:ext cx="284677" cy="15307"/>
            </a:xfrm>
            <a:custGeom>
              <a:avLst/>
              <a:gdLst/>
              <a:ahLst/>
              <a:cxnLst/>
              <a:rect l="l" t="t" r="r" b="b"/>
              <a:pathLst>
                <a:path w="5691" h="306" extrusionOk="0">
                  <a:moveTo>
                    <a:pt x="153" y="0"/>
                  </a:moveTo>
                  <a:cubicBezTo>
                    <a:pt x="69" y="0"/>
                    <a:pt x="0" y="69"/>
                    <a:pt x="0" y="153"/>
                  </a:cubicBezTo>
                  <a:cubicBezTo>
                    <a:pt x="0" y="237"/>
                    <a:pt x="69" y="306"/>
                    <a:pt x="153" y="306"/>
                  </a:cubicBezTo>
                  <a:lnTo>
                    <a:pt x="5537" y="306"/>
                  </a:lnTo>
                  <a:cubicBezTo>
                    <a:pt x="5621" y="306"/>
                    <a:pt x="5690" y="237"/>
                    <a:pt x="5690" y="153"/>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6" name="Google Shape;1876;p53"/>
            <p:cNvSpPr/>
            <p:nvPr/>
          </p:nvSpPr>
          <p:spPr>
            <a:xfrm rot="497234">
              <a:off x="4998276" y="373196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7" name="Google Shape;1877;p53"/>
            <p:cNvSpPr/>
            <p:nvPr/>
          </p:nvSpPr>
          <p:spPr>
            <a:xfrm rot="497234">
              <a:off x="4990734" y="378374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8" name="Google Shape;1878;p53"/>
            <p:cNvSpPr/>
            <p:nvPr/>
          </p:nvSpPr>
          <p:spPr>
            <a:xfrm rot="497234">
              <a:off x="4983188" y="3835525"/>
              <a:ext cx="284677" cy="15357"/>
            </a:xfrm>
            <a:custGeom>
              <a:avLst/>
              <a:gdLst/>
              <a:ahLst/>
              <a:cxnLst/>
              <a:rect l="l" t="t" r="r" b="b"/>
              <a:pathLst>
                <a:path w="5691" h="307" extrusionOk="0">
                  <a:moveTo>
                    <a:pt x="153" y="0"/>
                  </a:moveTo>
                  <a:cubicBezTo>
                    <a:pt x="69" y="0"/>
                    <a:pt x="0" y="69"/>
                    <a:pt x="0" y="154"/>
                  </a:cubicBezTo>
                  <a:cubicBezTo>
                    <a:pt x="0" y="237"/>
                    <a:pt x="69" y="307"/>
                    <a:pt x="153" y="307"/>
                  </a:cubicBezTo>
                  <a:lnTo>
                    <a:pt x="5537" y="307"/>
                  </a:lnTo>
                  <a:cubicBezTo>
                    <a:pt x="5621" y="307"/>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9" name="Google Shape;1879;p53"/>
            <p:cNvSpPr/>
            <p:nvPr/>
          </p:nvSpPr>
          <p:spPr>
            <a:xfrm rot="497234">
              <a:off x="4677759" y="3619011"/>
              <a:ext cx="55725" cy="72082"/>
            </a:xfrm>
            <a:custGeom>
              <a:avLst/>
              <a:gdLst/>
              <a:ahLst/>
              <a:cxnLst/>
              <a:rect l="l" t="t" r="r" b="b"/>
              <a:pathLst>
                <a:path w="1114" h="1441" extrusionOk="0">
                  <a:moveTo>
                    <a:pt x="968" y="1"/>
                  </a:moveTo>
                  <a:cubicBezTo>
                    <a:pt x="916" y="1"/>
                    <a:pt x="862" y="27"/>
                    <a:pt x="844" y="78"/>
                  </a:cubicBezTo>
                  <a:cubicBezTo>
                    <a:pt x="754" y="350"/>
                    <a:pt x="672" y="626"/>
                    <a:pt x="596" y="903"/>
                  </a:cubicBezTo>
                  <a:cubicBezTo>
                    <a:pt x="495" y="666"/>
                    <a:pt x="392" y="430"/>
                    <a:pt x="285" y="195"/>
                  </a:cubicBezTo>
                  <a:cubicBezTo>
                    <a:pt x="262" y="144"/>
                    <a:pt x="212" y="109"/>
                    <a:pt x="157" y="109"/>
                  </a:cubicBezTo>
                  <a:cubicBezTo>
                    <a:pt x="142" y="109"/>
                    <a:pt x="126" y="112"/>
                    <a:pt x="110" y="118"/>
                  </a:cubicBezTo>
                  <a:cubicBezTo>
                    <a:pt x="44" y="143"/>
                    <a:pt x="1" y="225"/>
                    <a:pt x="32" y="293"/>
                  </a:cubicBezTo>
                  <a:cubicBezTo>
                    <a:pt x="193" y="645"/>
                    <a:pt x="348" y="1000"/>
                    <a:pt x="495" y="1358"/>
                  </a:cubicBezTo>
                  <a:cubicBezTo>
                    <a:pt x="519" y="1416"/>
                    <a:pt x="567" y="1440"/>
                    <a:pt x="616" y="1440"/>
                  </a:cubicBezTo>
                  <a:cubicBezTo>
                    <a:pt x="629" y="1440"/>
                    <a:pt x="643" y="1438"/>
                    <a:pt x="656" y="1435"/>
                  </a:cubicBezTo>
                  <a:cubicBezTo>
                    <a:pt x="710" y="1426"/>
                    <a:pt x="753" y="1382"/>
                    <a:pt x="765" y="1325"/>
                  </a:cubicBezTo>
                  <a:cubicBezTo>
                    <a:pt x="858" y="944"/>
                    <a:pt x="967" y="565"/>
                    <a:pt x="1090" y="192"/>
                  </a:cubicBezTo>
                  <a:cubicBezTo>
                    <a:pt x="1113" y="122"/>
                    <a:pt x="1096" y="44"/>
                    <a:pt x="1024" y="11"/>
                  </a:cubicBezTo>
                  <a:lnTo>
                    <a:pt x="1024" y="12"/>
                  </a:lnTo>
                  <a:cubicBezTo>
                    <a:pt x="1007" y="4"/>
                    <a:pt x="988"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80" name="Google Shape;1880;p53"/>
            <p:cNvSpPr/>
            <p:nvPr/>
          </p:nvSpPr>
          <p:spPr>
            <a:xfrm rot="497234">
              <a:off x="4744571" y="3624173"/>
              <a:ext cx="52824" cy="70131"/>
            </a:xfrm>
            <a:custGeom>
              <a:avLst/>
              <a:gdLst/>
              <a:ahLst/>
              <a:cxnLst/>
              <a:rect l="l" t="t" r="r" b="b"/>
              <a:pathLst>
                <a:path w="1056" h="1402" extrusionOk="0">
                  <a:moveTo>
                    <a:pt x="464" y="275"/>
                  </a:moveTo>
                  <a:cubicBezTo>
                    <a:pt x="573" y="297"/>
                    <a:pt x="655" y="398"/>
                    <a:pt x="703" y="510"/>
                  </a:cubicBezTo>
                  <a:cubicBezTo>
                    <a:pt x="762" y="650"/>
                    <a:pt x="782" y="823"/>
                    <a:pt x="723" y="967"/>
                  </a:cubicBezTo>
                  <a:cubicBezTo>
                    <a:pt x="699" y="1025"/>
                    <a:pt x="662" y="1083"/>
                    <a:pt x="606" y="1113"/>
                  </a:cubicBezTo>
                  <a:cubicBezTo>
                    <a:pt x="578" y="1128"/>
                    <a:pt x="550" y="1136"/>
                    <a:pt x="524" y="1136"/>
                  </a:cubicBezTo>
                  <a:cubicBezTo>
                    <a:pt x="499" y="1136"/>
                    <a:pt x="474" y="1129"/>
                    <a:pt x="451" y="1116"/>
                  </a:cubicBezTo>
                  <a:cubicBezTo>
                    <a:pt x="325" y="1050"/>
                    <a:pt x="298" y="872"/>
                    <a:pt x="284" y="736"/>
                  </a:cubicBezTo>
                  <a:cubicBezTo>
                    <a:pt x="274" y="630"/>
                    <a:pt x="240" y="314"/>
                    <a:pt x="394" y="300"/>
                  </a:cubicBezTo>
                  <a:cubicBezTo>
                    <a:pt x="422" y="299"/>
                    <a:pt x="445" y="288"/>
                    <a:pt x="464" y="275"/>
                  </a:cubicBezTo>
                  <a:close/>
                  <a:moveTo>
                    <a:pt x="466" y="0"/>
                  </a:moveTo>
                  <a:cubicBezTo>
                    <a:pt x="432" y="0"/>
                    <a:pt x="399" y="12"/>
                    <a:pt x="373" y="30"/>
                  </a:cubicBezTo>
                  <a:cubicBezTo>
                    <a:pt x="372" y="30"/>
                    <a:pt x="371" y="30"/>
                    <a:pt x="370" y="30"/>
                  </a:cubicBezTo>
                  <a:cubicBezTo>
                    <a:pt x="370" y="30"/>
                    <a:pt x="369" y="30"/>
                    <a:pt x="369" y="31"/>
                  </a:cubicBezTo>
                  <a:cubicBezTo>
                    <a:pt x="69" y="57"/>
                    <a:pt x="0" y="384"/>
                    <a:pt x="6" y="629"/>
                  </a:cubicBezTo>
                  <a:cubicBezTo>
                    <a:pt x="10" y="867"/>
                    <a:pt x="53" y="1143"/>
                    <a:pt x="246" y="1303"/>
                  </a:cubicBezTo>
                  <a:cubicBezTo>
                    <a:pt x="328" y="1371"/>
                    <a:pt x="424" y="1402"/>
                    <a:pt x="521" y="1402"/>
                  </a:cubicBezTo>
                  <a:cubicBezTo>
                    <a:pt x="655" y="1402"/>
                    <a:pt x="789" y="1340"/>
                    <a:pt x="881" y="1228"/>
                  </a:cubicBezTo>
                  <a:cubicBezTo>
                    <a:pt x="1040" y="1033"/>
                    <a:pt x="1055" y="756"/>
                    <a:pt x="995" y="523"/>
                  </a:cubicBezTo>
                  <a:cubicBezTo>
                    <a:pt x="931" y="285"/>
                    <a:pt x="743" y="25"/>
                    <a:pt x="480" y="1"/>
                  </a:cubicBezTo>
                  <a:cubicBezTo>
                    <a:pt x="475" y="1"/>
                    <a:pt x="470" y="0"/>
                    <a:pt x="4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81" name="Google Shape;1881;p53"/>
            <p:cNvSpPr/>
            <p:nvPr/>
          </p:nvSpPr>
          <p:spPr>
            <a:xfrm rot="497234">
              <a:off x="4797522" y="3623135"/>
              <a:ext cx="56025" cy="72833"/>
            </a:xfrm>
            <a:custGeom>
              <a:avLst/>
              <a:gdLst/>
              <a:ahLst/>
              <a:cxnLst/>
              <a:rect l="l" t="t" r="r" b="b"/>
              <a:pathLst>
                <a:path w="1120" h="1456" extrusionOk="0">
                  <a:moveTo>
                    <a:pt x="978" y="0"/>
                  </a:moveTo>
                  <a:cubicBezTo>
                    <a:pt x="975" y="0"/>
                    <a:pt x="971" y="0"/>
                    <a:pt x="967" y="1"/>
                  </a:cubicBezTo>
                  <a:lnTo>
                    <a:pt x="129" y="65"/>
                  </a:lnTo>
                  <a:cubicBezTo>
                    <a:pt x="60" y="70"/>
                    <a:pt x="0" y="139"/>
                    <a:pt x="11" y="208"/>
                  </a:cubicBezTo>
                  <a:cubicBezTo>
                    <a:pt x="19" y="276"/>
                    <a:pt x="74" y="326"/>
                    <a:pt x="143" y="326"/>
                  </a:cubicBezTo>
                  <a:cubicBezTo>
                    <a:pt x="146" y="326"/>
                    <a:pt x="150" y="326"/>
                    <a:pt x="154" y="326"/>
                  </a:cubicBezTo>
                  <a:cubicBezTo>
                    <a:pt x="260" y="318"/>
                    <a:pt x="367" y="310"/>
                    <a:pt x="473" y="302"/>
                  </a:cubicBezTo>
                  <a:lnTo>
                    <a:pt x="617" y="1342"/>
                  </a:lnTo>
                  <a:cubicBezTo>
                    <a:pt x="628" y="1419"/>
                    <a:pt x="690" y="1456"/>
                    <a:pt x="751" y="1456"/>
                  </a:cubicBezTo>
                  <a:cubicBezTo>
                    <a:pt x="822" y="1456"/>
                    <a:pt x="891" y="1407"/>
                    <a:pt x="878" y="1317"/>
                  </a:cubicBezTo>
                  <a:cubicBezTo>
                    <a:pt x="831" y="972"/>
                    <a:pt x="783" y="627"/>
                    <a:pt x="735" y="281"/>
                  </a:cubicBezTo>
                  <a:cubicBezTo>
                    <a:pt x="821" y="275"/>
                    <a:pt x="907" y="268"/>
                    <a:pt x="993" y="261"/>
                  </a:cubicBezTo>
                  <a:cubicBezTo>
                    <a:pt x="1061" y="256"/>
                    <a:pt x="1120" y="187"/>
                    <a:pt x="1110" y="118"/>
                  </a:cubicBezTo>
                  <a:cubicBezTo>
                    <a:pt x="1101" y="50"/>
                    <a:pt x="1047" y="0"/>
                    <a:pt x="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82" name="Google Shape;1882;p53"/>
            <p:cNvSpPr/>
            <p:nvPr/>
          </p:nvSpPr>
          <p:spPr>
            <a:xfrm rot="497234">
              <a:off x="4869592" y="3626564"/>
              <a:ext cx="56175" cy="72482"/>
            </a:xfrm>
            <a:custGeom>
              <a:avLst/>
              <a:gdLst/>
              <a:ahLst/>
              <a:cxnLst/>
              <a:rect l="l" t="t" r="r" b="b"/>
              <a:pathLst>
                <a:path w="1123" h="1449" extrusionOk="0">
                  <a:moveTo>
                    <a:pt x="855" y="1"/>
                  </a:moveTo>
                  <a:cubicBezTo>
                    <a:pt x="852" y="1"/>
                    <a:pt x="848" y="1"/>
                    <a:pt x="845" y="1"/>
                  </a:cubicBezTo>
                  <a:lnTo>
                    <a:pt x="169" y="67"/>
                  </a:lnTo>
                  <a:cubicBezTo>
                    <a:pt x="158" y="65"/>
                    <a:pt x="148" y="64"/>
                    <a:pt x="137" y="64"/>
                  </a:cubicBezTo>
                  <a:cubicBezTo>
                    <a:pt x="92" y="64"/>
                    <a:pt x="48" y="85"/>
                    <a:pt x="28" y="123"/>
                  </a:cubicBezTo>
                  <a:cubicBezTo>
                    <a:pt x="11" y="147"/>
                    <a:pt x="0" y="175"/>
                    <a:pt x="5" y="205"/>
                  </a:cubicBezTo>
                  <a:cubicBezTo>
                    <a:pt x="7" y="223"/>
                    <a:pt x="14" y="240"/>
                    <a:pt x="23" y="255"/>
                  </a:cubicBezTo>
                  <a:lnTo>
                    <a:pt x="153" y="1344"/>
                  </a:lnTo>
                  <a:cubicBezTo>
                    <a:pt x="161" y="1416"/>
                    <a:pt x="217" y="1449"/>
                    <a:pt x="272" y="1449"/>
                  </a:cubicBezTo>
                  <a:cubicBezTo>
                    <a:pt x="288" y="1449"/>
                    <a:pt x="304" y="1446"/>
                    <a:pt x="319" y="1441"/>
                  </a:cubicBezTo>
                  <a:cubicBezTo>
                    <a:pt x="549" y="1426"/>
                    <a:pt x="777" y="1402"/>
                    <a:pt x="1004" y="1368"/>
                  </a:cubicBezTo>
                  <a:cubicBezTo>
                    <a:pt x="1067" y="1359"/>
                    <a:pt x="1123" y="1303"/>
                    <a:pt x="1113" y="1236"/>
                  </a:cubicBezTo>
                  <a:lnTo>
                    <a:pt x="1114" y="1236"/>
                  </a:lnTo>
                  <a:cubicBezTo>
                    <a:pt x="1105" y="1178"/>
                    <a:pt x="1057" y="1126"/>
                    <a:pt x="996" y="1126"/>
                  </a:cubicBezTo>
                  <a:cubicBezTo>
                    <a:pt x="991" y="1126"/>
                    <a:pt x="986" y="1126"/>
                    <a:pt x="981" y="1127"/>
                  </a:cubicBezTo>
                  <a:cubicBezTo>
                    <a:pt x="781" y="1157"/>
                    <a:pt x="581" y="1177"/>
                    <a:pt x="378" y="1193"/>
                  </a:cubicBezTo>
                  <a:cubicBezTo>
                    <a:pt x="364" y="1073"/>
                    <a:pt x="351" y="954"/>
                    <a:pt x="336" y="834"/>
                  </a:cubicBezTo>
                  <a:cubicBezTo>
                    <a:pt x="503" y="818"/>
                    <a:pt x="670" y="802"/>
                    <a:pt x="838" y="786"/>
                  </a:cubicBezTo>
                  <a:cubicBezTo>
                    <a:pt x="901" y="780"/>
                    <a:pt x="956" y="718"/>
                    <a:pt x="947" y="653"/>
                  </a:cubicBezTo>
                  <a:cubicBezTo>
                    <a:pt x="938" y="592"/>
                    <a:pt x="887" y="544"/>
                    <a:pt x="824" y="544"/>
                  </a:cubicBezTo>
                  <a:cubicBezTo>
                    <a:pt x="821" y="544"/>
                    <a:pt x="818" y="544"/>
                    <a:pt x="814" y="545"/>
                  </a:cubicBezTo>
                  <a:lnTo>
                    <a:pt x="307" y="594"/>
                  </a:lnTo>
                  <a:cubicBezTo>
                    <a:pt x="296" y="496"/>
                    <a:pt x="284" y="398"/>
                    <a:pt x="273" y="301"/>
                  </a:cubicBezTo>
                  <a:cubicBezTo>
                    <a:pt x="471" y="281"/>
                    <a:pt x="670" y="262"/>
                    <a:pt x="868" y="242"/>
                  </a:cubicBezTo>
                  <a:cubicBezTo>
                    <a:pt x="931" y="237"/>
                    <a:pt x="986" y="175"/>
                    <a:pt x="977" y="111"/>
                  </a:cubicBezTo>
                  <a:cubicBezTo>
                    <a:pt x="968" y="49"/>
                    <a:pt x="918" y="1"/>
                    <a:pt x="8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3" name="مجموعة 12">
            <a:extLst>
              <a:ext uri="{FF2B5EF4-FFF2-40B4-BE49-F238E27FC236}">
                <a16:creationId xmlns:a16="http://schemas.microsoft.com/office/drawing/2014/main" id="{1E2B7778-A3A2-79CD-34A4-6DEA30F01879}"/>
              </a:ext>
            </a:extLst>
          </p:cNvPr>
          <p:cNvGrpSpPr/>
          <p:nvPr/>
        </p:nvGrpSpPr>
        <p:grpSpPr>
          <a:xfrm>
            <a:off x="2255323" y="1613344"/>
            <a:ext cx="4633354" cy="2930669"/>
            <a:chOff x="2356686" y="1613344"/>
            <a:chExt cx="4633354" cy="2930669"/>
          </a:xfrm>
        </p:grpSpPr>
        <p:sp>
          <p:nvSpPr>
            <p:cNvPr id="11" name="مستطيل 10">
              <a:extLst>
                <a:ext uri="{FF2B5EF4-FFF2-40B4-BE49-F238E27FC236}">
                  <a16:creationId xmlns:a16="http://schemas.microsoft.com/office/drawing/2014/main" id="{102EBEBF-E882-D278-B934-FD9F8C0B3DAC}"/>
                </a:ext>
              </a:extLst>
            </p:cNvPr>
            <p:cNvSpPr/>
            <p:nvPr/>
          </p:nvSpPr>
          <p:spPr>
            <a:xfrm>
              <a:off x="2443748" y="1678175"/>
              <a:ext cx="4546292" cy="2865838"/>
            </a:xfrm>
            <a:prstGeom prst="rect">
              <a:avLst/>
            </a:prstGeom>
            <a:solidFill>
              <a:srgbClr val="A19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pic>
          <p:nvPicPr>
            <p:cNvPr id="6" name="صورة 5">
              <a:extLst>
                <a:ext uri="{FF2B5EF4-FFF2-40B4-BE49-F238E27FC236}">
                  <a16:creationId xmlns:a16="http://schemas.microsoft.com/office/drawing/2014/main" id="{CC836D6D-DAB7-6215-8CCE-F2C4EB94F967}"/>
                </a:ext>
              </a:extLst>
            </p:cNvPr>
            <p:cNvPicPr>
              <a:picLocks noChangeAspect="1"/>
            </p:cNvPicPr>
            <p:nvPr/>
          </p:nvPicPr>
          <p:blipFill>
            <a:blip r:embed="rId3"/>
            <a:stretch>
              <a:fillRect/>
            </a:stretch>
          </p:blipFill>
          <p:spPr>
            <a:xfrm>
              <a:off x="2356686" y="1613344"/>
              <a:ext cx="4546292" cy="2848048"/>
            </a:xfrm>
            <a:prstGeom prst="rect">
              <a:avLst/>
            </a:prstGeom>
          </p:spPr>
        </p:pic>
      </p:grpSp>
      <p:sp>
        <p:nvSpPr>
          <p:cNvPr id="12" name="Google Shape;1366;p47">
            <a:extLst>
              <a:ext uri="{FF2B5EF4-FFF2-40B4-BE49-F238E27FC236}">
                <a16:creationId xmlns:a16="http://schemas.microsoft.com/office/drawing/2014/main" id="{1763AF43-23D3-CE43-41AE-5D847F30AAB2}"/>
              </a:ext>
            </a:extLst>
          </p:cNvPr>
          <p:cNvSpPr txBox="1">
            <a:spLocks noGrp="1"/>
          </p:cNvSpPr>
          <p:nvPr>
            <p:ph type="title"/>
          </p:nvPr>
        </p:nvSpPr>
        <p:spPr>
          <a:xfrm>
            <a:off x="720000" y="586364"/>
            <a:ext cx="7704000" cy="1109258"/>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Calibri" panose="020F0502020204030204" pitchFamily="34" charset="0"/>
                <a:cs typeface="Calibri" panose="020F0502020204030204" pitchFamily="34" charset="0"/>
              </a:rPr>
              <a:t>إطار العمل </a:t>
            </a:r>
            <a:r>
              <a:rPr lang="en-US" b="1" dirty="0">
                <a:latin typeface="Calibri" panose="020F0502020204030204" pitchFamily="34" charset="0"/>
                <a:cs typeface="Calibri" panose="020F0502020204030204" pitchFamily="34" charset="0"/>
              </a:rPr>
              <a:t>Laravel</a:t>
            </a:r>
            <a:br>
              <a:rPr lang="en-US" b="1" dirty="0">
                <a:latin typeface="Calibri" panose="020F0502020204030204" pitchFamily="34" charset="0"/>
                <a:cs typeface="Calibri" panose="020F0502020204030204" pitchFamily="34" charset="0"/>
              </a:rPr>
            </a:br>
            <a:r>
              <a:rPr lang="ar-SY" sz="2000" b="1" dirty="0">
                <a:latin typeface="Calibri" panose="020F0502020204030204" pitchFamily="34" charset="0"/>
                <a:cs typeface="Calibri" panose="020F0502020204030204" pitchFamily="34" charset="0"/>
              </a:rPr>
              <a:t>مفهوم </a:t>
            </a:r>
            <a:r>
              <a:rPr lang="en-US" sz="2000" b="1" dirty="0">
                <a:latin typeface="Calibri" panose="020F0502020204030204" pitchFamily="34" charset="0"/>
                <a:cs typeface="Calibri" panose="020F0502020204030204" pitchFamily="34" charset="0"/>
              </a:rPr>
              <a:t>MVC</a:t>
            </a:r>
            <a:endParaRPr sz="2000" b="1" dirty="0">
              <a:latin typeface="Calibri" panose="020F0502020204030204" pitchFamily="34" charset="0"/>
              <a:cs typeface="Calibri" panose="020F0502020204030204" pitchFamily="34" charset="0"/>
            </a:endParaRPr>
          </a:p>
        </p:txBody>
      </p:sp>
      <p:sp>
        <p:nvSpPr>
          <p:cNvPr id="14" name="مستطيل: زوايا علوية مستديرة 13">
            <a:extLst>
              <a:ext uri="{FF2B5EF4-FFF2-40B4-BE49-F238E27FC236}">
                <a16:creationId xmlns:a16="http://schemas.microsoft.com/office/drawing/2014/main" id="{0AF8D2FF-7B91-F03D-C208-1B02B2B0B02E}"/>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6</a:t>
            </a: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1"/>
        <p:cNvGrpSpPr/>
        <p:nvPr/>
      </p:nvGrpSpPr>
      <p:grpSpPr>
        <a:xfrm>
          <a:off x="0" y="0"/>
          <a:ext cx="0" cy="0"/>
          <a:chOff x="0" y="0"/>
          <a:chExt cx="0" cy="0"/>
        </a:xfrm>
      </p:grpSpPr>
      <p:grpSp>
        <p:nvGrpSpPr>
          <p:cNvPr id="2022" name="Google Shape;2022;p57"/>
          <p:cNvGrpSpPr/>
          <p:nvPr/>
        </p:nvGrpSpPr>
        <p:grpSpPr>
          <a:xfrm>
            <a:off x="4439651" y="1262373"/>
            <a:ext cx="3601424" cy="2618776"/>
            <a:chOff x="331763" y="414153"/>
            <a:chExt cx="6903246" cy="5019697"/>
          </a:xfrm>
        </p:grpSpPr>
        <p:sp>
          <p:nvSpPr>
            <p:cNvPr id="2023" name="Google Shape;2023;p57"/>
            <p:cNvSpPr/>
            <p:nvPr/>
          </p:nvSpPr>
          <p:spPr>
            <a:xfrm>
              <a:off x="2953125" y="4725150"/>
              <a:ext cx="1660725" cy="708700"/>
            </a:xfrm>
            <a:custGeom>
              <a:avLst/>
              <a:gdLst/>
              <a:ahLst/>
              <a:cxnLst/>
              <a:rect l="l" t="t" r="r" b="b"/>
              <a:pathLst>
                <a:path w="66429" h="28348" extrusionOk="0">
                  <a:moveTo>
                    <a:pt x="6889" y="1"/>
                  </a:moveTo>
                  <a:lnTo>
                    <a:pt x="1" y="28347"/>
                  </a:lnTo>
                  <a:lnTo>
                    <a:pt x="66429" y="28347"/>
                  </a:lnTo>
                  <a:lnTo>
                    <a:pt x="59475" y="1"/>
                  </a:lnTo>
                  <a:lnTo>
                    <a:pt x="33182" y="464"/>
                  </a:lnTo>
                  <a:lnTo>
                    <a:pt x="688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24" name="Google Shape;2024;p57"/>
            <p:cNvSpPr/>
            <p:nvPr/>
          </p:nvSpPr>
          <p:spPr>
            <a:xfrm>
              <a:off x="331763" y="414153"/>
              <a:ext cx="6903246" cy="4353879"/>
            </a:xfrm>
            <a:custGeom>
              <a:avLst/>
              <a:gdLst/>
              <a:ahLst/>
              <a:cxnLst/>
              <a:rect l="l" t="t" r="r" b="b"/>
              <a:pathLst>
                <a:path w="248162" h="181204" extrusionOk="0">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25" name="Google Shape;2025;p57"/>
            <p:cNvSpPr/>
            <p:nvPr/>
          </p:nvSpPr>
          <p:spPr>
            <a:xfrm>
              <a:off x="547300" y="600323"/>
              <a:ext cx="6472159" cy="3981525"/>
            </a:xfrm>
            <a:custGeom>
              <a:avLst/>
              <a:gdLst/>
              <a:ahLst/>
              <a:cxnLst/>
              <a:rect l="l" t="t" r="r" b="b"/>
              <a:pathLst>
                <a:path w="232665" h="165707" extrusionOk="0">
                  <a:moveTo>
                    <a:pt x="1" y="1"/>
                  </a:moveTo>
                  <a:lnTo>
                    <a:pt x="1" y="24307"/>
                  </a:lnTo>
                  <a:lnTo>
                    <a:pt x="1" y="165707"/>
                  </a:lnTo>
                  <a:lnTo>
                    <a:pt x="232665" y="165707"/>
                  </a:lnTo>
                  <a:lnTo>
                    <a:pt x="232665" y="121532"/>
                  </a:lnTo>
                  <a:lnTo>
                    <a:pt x="232665" y="1"/>
                  </a:lnTo>
                  <a:close/>
                </a:path>
              </a:pathLst>
            </a:custGeom>
            <a:solidFill>
              <a:schemeClr val="dk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26" name="Google Shape;2026;p57"/>
            <p:cNvSpPr/>
            <p:nvPr/>
          </p:nvSpPr>
          <p:spPr>
            <a:xfrm>
              <a:off x="2772650" y="5206975"/>
              <a:ext cx="2020025" cy="226875"/>
            </a:xfrm>
            <a:custGeom>
              <a:avLst/>
              <a:gdLst/>
              <a:ahLst/>
              <a:cxnLst/>
              <a:rect l="l" t="t" r="r" b="b"/>
              <a:pathLst>
                <a:path w="80801" h="9075" extrusionOk="0">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sp>
        <p:nvSpPr>
          <p:cNvPr id="2028" name="Google Shape;2028;p57"/>
          <p:cNvSpPr txBox="1">
            <a:spLocks noGrp="1"/>
          </p:cNvSpPr>
          <p:nvPr>
            <p:ph type="title"/>
          </p:nvPr>
        </p:nvSpPr>
        <p:spPr>
          <a:xfrm>
            <a:off x="1113365" y="922388"/>
            <a:ext cx="3027300" cy="12528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Y" b="1" dirty="0">
                <a:latin typeface="Calibri" panose="020F0502020204030204" pitchFamily="34" charset="0"/>
                <a:cs typeface="Calibri" panose="020F0502020204030204" pitchFamily="34" charset="0"/>
              </a:rPr>
              <a:t>إطار العمل </a:t>
            </a:r>
            <a:r>
              <a:rPr lang="en-US" b="1" dirty="0">
                <a:latin typeface="Calibri" panose="020F0502020204030204" pitchFamily="34" charset="0"/>
                <a:cs typeface="Calibri" panose="020F0502020204030204" pitchFamily="34" charset="0"/>
              </a:rPr>
              <a:t>Bootstrap</a:t>
            </a:r>
            <a:endParaRPr b="1" dirty="0">
              <a:latin typeface="Calibri" panose="020F0502020204030204" pitchFamily="34" charset="0"/>
              <a:cs typeface="Calibri" panose="020F0502020204030204" pitchFamily="34" charset="0"/>
            </a:endParaRPr>
          </a:p>
        </p:txBody>
      </p:sp>
      <p:sp>
        <p:nvSpPr>
          <p:cNvPr id="2029" name="Google Shape;2029;p57"/>
          <p:cNvSpPr txBox="1">
            <a:spLocks noGrp="1"/>
          </p:cNvSpPr>
          <p:nvPr>
            <p:ph type="subTitle" idx="1"/>
          </p:nvPr>
        </p:nvSpPr>
        <p:spPr>
          <a:xfrm>
            <a:off x="882245" y="2217154"/>
            <a:ext cx="2788075" cy="1930006"/>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Y" dirty="0">
                <a:latin typeface="Calibri" panose="020F0502020204030204" pitchFamily="34" charset="0"/>
                <a:cs typeface="Calibri" panose="020F0502020204030204" pitchFamily="34" charset="0"/>
              </a:rPr>
              <a:t>تصميم متجاوب مع مختلف أحجام الشاشات.</a:t>
            </a:r>
          </a:p>
          <a:p>
            <a:pPr marL="0" lvl="0" indent="0" algn="r" rtl="1">
              <a:spcBef>
                <a:spcPts val="0"/>
              </a:spcBef>
              <a:spcAft>
                <a:spcPts val="0"/>
              </a:spcAft>
              <a:buNone/>
            </a:pPr>
            <a:endParaRPr lang="ar-SY" dirty="0">
              <a:latin typeface="Calibri" panose="020F0502020204030204" pitchFamily="34" charset="0"/>
              <a:cs typeface="Calibri" panose="020F0502020204030204" pitchFamily="34" charset="0"/>
            </a:endParaRPr>
          </a:p>
          <a:p>
            <a:pPr marL="0" lvl="0" indent="0" algn="r" rtl="1">
              <a:spcBef>
                <a:spcPts val="0"/>
              </a:spcBef>
              <a:spcAft>
                <a:spcPts val="0"/>
              </a:spcAft>
              <a:buNone/>
            </a:pPr>
            <a:endParaRPr lang="ar-SY" sz="400" dirty="0">
              <a:latin typeface="Calibri" panose="020F0502020204030204" pitchFamily="34" charset="0"/>
              <a:cs typeface="Calibri" panose="020F0502020204030204" pitchFamily="34" charset="0"/>
            </a:endParaRPr>
          </a:p>
          <a:p>
            <a:pPr marL="0" lvl="0" indent="0" algn="r" rtl="1">
              <a:spcBef>
                <a:spcPts val="0"/>
              </a:spcBef>
              <a:spcAft>
                <a:spcPts val="0"/>
              </a:spcAft>
              <a:buNone/>
            </a:pPr>
            <a:r>
              <a:rPr lang="ar-SY" dirty="0">
                <a:latin typeface="Calibri" panose="020F0502020204030204" pitchFamily="34" charset="0"/>
                <a:cs typeface="Calibri" panose="020F0502020204030204" pitchFamily="34" charset="0"/>
              </a:rPr>
              <a:t>مكونات جاهزة مثل الأزرار، الجداول، والنماذج.</a:t>
            </a:r>
          </a:p>
          <a:p>
            <a:pPr marL="0" lvl="0" indent="0" algn="r" rtl="1">
              <a:spcBef>
                <a:spcPts val="0"/>
              </a:spcBef>
              <a:spcAft>
                <a:spcPts val="0"/>
              </a:spcAft>
              <a:buNone/>
            </a:pPr>
            <a:endParaRPr lang="ar-SY" dirty="0">
              <a:latin typeface="Calibri" panose="020F0502020204030204" pitchFamily="34" charset="0"/>
              <a:cs typeface="Calibri" panose="020F0502020204030204" pitchFamily="34" charset="0"/>
            </a:endParaRPr>
          </a:p>
          <a:p>
            <a:pPr marL="0" lvl="0" indent="0" algn="r" rtl="1">
              <a:spcBef>
                <a:spcPts val="0"/>
              </a:spcBef>
              <a:spcAft>
                <a:spcPts val="0"/>
              </a:spcAft>
              <a:buNone/>
            </a:pPr>
            <a:endParaRPr lang="ar-SY" sz="1000" dirty="0">
              <a:latin typeface="Calibri" panose="020F0502020204030204" pitchFamily="34" charset="0"/>
              <a:cs typeface="Calibri" panose="020F0502020204030204" pitchFamily="34" charset="0"/>
            </a:endParaRPr>
          </a:p>
          <a:p>
            <a:pPr marL="0" lvl="0" indent="0" algn="r" rtl="1">
              <a:spcBef>
                <a:spcPts val="0"/>
              </a:spcBef>
              <a:spcAft>
                <a:spcPts val="0"/>
              </a:spcAft>
              <a:buNone/>
            </a:pPr>
            <a:r>
              <a:rPr lang="ar-SY" dirty="0">
                <a:latin typeface="Calibri" panose="020F0502020204030204" pitchFamily="34" charset="0"/>
                <a:cs typeface="Calibri" panose="020F0502020204030204" pitchFamily="34" charset="0"/>
              </a:rPr>
              <a:t>مرونة في التخصيص باستخدام </a:t>
            </a:r>
            <a:r>
              <a:rPr lang="en-US" dirty="0">
                <a:latin typeface="Calibri" panose="020F0502020204030204" pitchFamily="34" charset="0"/>
                <a:cs typeface="Calibri" panose="020F0502020204030204" pitchFamily="34" charset="0"/>
              </a:rPr>
              <a:t>Sass</a:t>
            </a:r>
            <a:r>
              <a:rPr lang="ar-SY"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grpSp>
        <p:nvGrpSpPr>
          <p:cNvPr id="2030" name="Google Shape;2030;p57"/>
          <p:cNvGrpSpPr/>
          <p:nvPr/>
        </p:nvGrpSpPr>
        <p:grpSpPr>
          <a:xfrm>
            <a:off x="7606638" y="3819912"/>
            <a:ext cx="792134" cy="738603"/>
            <a:chOff x="3517338" y="2986262"/>
            <a:chExt cx="792134" cy="738603"/>
          </a:xfrm>
        </p:grpSpPr>
        <p:sp>
          <p:nvSpPr>
            <p:cNvPr id="2031" name="Google Shape;2031;p57"/>
            <p:cNvSpPr/>
            <p:nvPr/>
          </p:nvSpPr>
          <p:spPr>
            <a:xfrm>
              <a:off x="3517338" y="2986262"/>
              <a:ext cx="792134" cy="738603"/>
            </a:xfrm>
            <a:custGeom>
              <a:avLst/>
              <a:gdLst/>
              <a:ahLst/>
              <a:cxnLst/>
              <a:rect l="l" t="t" r="r" b="b"/>
              <a:pathLst>
                <a:path w="22448" h="20931" extrusionOk="0">
                  <a:moveTo>
                    <a:pt x="12558" y="0"/>
                  </a:moveTo>
                  <a:cubicBezTo>
                    <a:pt x="8814" y="0"/>
                    <a:pt x="5434" y="2074"/>
                    <a:pt x="3745" y="5415"/>
                  </a:cubicBezTo>
                  <a:cubicBezTo>
                    <a:pt x="3034" y="6817"/>
                    <a:pt x="2688" y="8315"/>
                    <a:pt x="2688" y="9889"/>
                  </a:cubicBezTo>
                  <a:cubicBezTo>
                    <a:pt x="2688" y="12213"/>
                    <a:pt x="3514" y="14460"/>
                    <a:pt x="5012" y="16245"/>
                  </a:cubicBezTo>
                  <a:lnTo>
                    <a:pt x="595" y="19049"/>
                  </a:lnTo>
                  <a:cubicBezTo>
                    <a:pt x="173" y="19337"/>
                    <a:pt x="0" y="19894"/>
                    <a:pt x="231" y="20355"/>
                  </a:cubicBezTo>
                  <a:cubicBezTo>
                    <a:pt x="403" y="20719"/>
                    <a:pt x="768" y="20931"/>
                    <a:pt x="1152" y="20931"/>
                  </a:cubicBezTo>
                  <a:cubicBezTo>
                    <a:pt x="1268" y="20931"/>
                    <a:pt x="1383" y="20911"/>
                    <a:pt x="1479" y="20873"/>
                  </a:cubicBezTo>
                  <a:lnTo>
                    <a:pt x="7950" y="18607"/>
                  </a:lnTo>
                  <a:cubicBezTo>
                    <a:pt x="8296" y="18799"/>
                    <a:pt x="8680" y="18972"/>
                    <a:pt x="9044" y="19126"/>
                  </a:cubicBezTo>
                  <a:cubicBezTo>
                    <a:pt x="10177" y="19548"/>
                    <a:pt x="11368" y="19759"/>
                    <a:pt x="12558" y="19759"/>
                  </a:cubicBezTo>
                  <a:cubicBezTo>
                    <a:pt x="13019" y="19759"/>
                    <a:pt x="13480" y="19740"/>
                    <a:pt x="13941" y="19683"/>
                  </a:cubicBezTo>
                  <a:cubicBezTo>
                    <a:pt x="14709" y="19567"/>
                    <a:pt x="15458" y="19375"/>
                    <a:pt x="16188" y="19087"/>
                  </a:cubicBezTo>
                  <a:cubicBezTo>
                    <a:pt x="17148" y="18703"/>
                    <a:pt x="18031" y="18185"/>
                    <a:pt x="18818" y="17532"/>
                  </a:cubicBezTo>
                  <a:cubicBezTo>
                    <a:pt x="21123" y="15650"/>
                    <a:pt x="22448" y="12866"/>
                    <a:pt x="22448" y="9889"/>
                  </a:cubicBezTo>
                  <a:cubicBezTo>
                    <a:pt x="22448" y="6913"/>
                    <a:pt x="21123" y="4109"/>
                    <a:pt x="18818" y="2228"/>
                  </a:cubicBezTo>
                  <a:cubicBezTo>
                    <a:pt x="18588" y="2036"/>
                    <a:pt x="18338" y="1844"/>
                    <a:pt x="18089" y="1671"/>
                  </a:cubicBezTo>
                  <a:cubicBezTo>
                    <a:pt x="17417" y="1229"/>
                    <a:pt x="16687" y="864"/>
                    <a:pt x="15919" y="576"/>
                  </a:cubicBezTo>
                  <a:cubicBezTo>
                    <a:pt x="14844" y="192"/>
                    <a:pt x="13711" y="0"/>
                    <a:pt x="12558" y="0"/>
                  </a:cubicBezTo>
                  <a:close/>
                </a:path>
              </a:pathLst>
            </a:custGeom>
            <a:solidFill>
              <a:schemeClr val="accent6"/>
            </a:solidFill>
            <a:ln>
              <a:noFill/>
            </a:ln>
            <a:effectLst>
              <a:outerShdw dist="47625" dir="3360000" algn="bl" rotWithShape="0">
                <a:schemeClr val="dk1">
                  <a:alpha val="5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2" name="Google Shape;2032;p57"/>
            <p:cNvSpPr/>
            <p:nvPr/>
          </p:nvSpPr>
          <p:spPr>
            <a:xfrm>
              <a:off x="3557988" y="3022149"/>
              <a:ext cx="715560" cy="666793"/>
            </a:xfrm>
            <a:custGeom>
              <a:avLst/>
              <a:gdLst/>
              <a:ahLst/>
              <a:cxnLst/>
              <a:rect l="l" t="t" r="r" b="b"/>
              <a:pathLst>
                <a:path w="20278" h="18896" extrusionOk="0">
                  <a:moveTo>
                    <a:pt x="11406" y="1"/>
                  </a:moveTo>
                  <a:cubicBezTo>
                    <a:pt x="7950" y="1"/>
                    <a:pt x="4954" y="1979"/>
                    <a:pt x="3495" y="4859"/>
                  </a:cubicBezTo>
                  <a:cubicBezTo>
                    <a:pt x="2900" y="6069"/>
                    <a:pt x="2554" y="7432"/>
                    <a:pt x="2554" y="8872"/>
                  </a:cubicBezTo>
                  <a:cubicBezTo>
                    <a:pt x="2554" y="11465"/>
                    <a:pt x="3668" y="13788"/>
                    <a:pt x="5454" y="15401"/>
                  </a:cubicBezTo>
                  <a:lnTo>
                    <a:pt x="0" y="18896"/>
                  </a:lnTo>
                  <a:lnTo>
                    <a:pt x="6894" y="16476"/>
                  </a:lnTo>
                  <a:cubicBezTo>
                    <a:pt x="7336" y="16745"/>
                    <a:pt x="7796" y="16957"/>
                    <a:pt x="8277" y="17149"/>
                  </a:cubicBezTo>
                  <a:cubicBezTo>
                    <a:pt x="9237" y="17533"/>
                    <a:pt x="10312" y="17725"/>
                    <a:pt x="11406" y="17725"/>
                  </a:cubicBezTo>
                  <a:cubicBezTo>
                    <a:pt x="11829" y="17725"/>
                    <a:pt x="12232" y="17705"/>
                    <a:pt x="12635" y="17648"/>
                  </a:cubicBezTo>
                  <a:cubicBezTo>
                    <a:pt x="13346" y="17552"/>
                    <a:pt x="14018" y="17379"/>
                    <a:pt x="14652" y="17129"/>
                  </a:cubicBezTo>
                  <a:cubicBezTo>
                    <a:pt x="15516" y="16784"/>
                    <a:pt x="16322" y="16304"/>
                    <a:pt x="17033" y="15728"/>
                  </a:cubicBezTo>
                  <a:cubicBezTo>
                    <a:pt x="19011" y="14095"/>
                    <a:pt x="20278" y="11637"/>
                    <a:pt x="20278" y="8872"/>
                  </a:cubicBezTo>
                  <a:cubicBezTo>
                    <a:pt x="20278" y="6107"/>
                    <a:pt x="19011" y="3630"/>
                    <a:pt x="17033" y="1998"/>
                  </a:cubicBezTo>
                  <a:cubicBezTo>
                    <a:pt x="16822" y="1825"/>
                    <a:pt x="16591" y="1652"/>
                    <a:pt x="16361" y="1499"/>
                  </a:cubicBezTo>
                  <a:cubicBezTo>
                    <a:pt x="15765" y="1095"/>
                    <a:pt x="15113" y="769"/>
                    <a:pt x="14421" y="519"/>
                  </a:cubicBezTo>
                  <a:cubicBezTo>
                    <a:pt x="13480" y="174"/>
                    <a:pt x="12463" y="1"/>
                    <a:pt x="114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3" name="Google Shape;2033;p57"/>
            <p:cNvSpPr/>
            <p:nvPr/>
          </p:nvSpPr>
          <p:spPr>
            <a:xfrm>
              <a:off x="3557988" y="3022149"/>
              <a:ext cx="715560" cy="666793"/>
            </a:xfrm>
            <a:custGeom>
              <a:avLst/>
              <a:gdLst/>
              <a:ahLst/>
              <a:cxnLst/>
              <a:rect l="l" t="t" r="r" b="b"/>
              <a:pathLst>
                <a:path w="20278" h="18896" extrusionOk="0">
                  <a:moveTo>
                    <a:pt x="17234" y="3889"/>
                  </a:moveTo>
                  <a:cubicBezTo>
                    <a:pt x="17258" y="3889"/>
                    <a:pt x="17282" y="3899"/>
                    <a:pt x="17302" y="3918"/>
                  </a:cubicBezTo>
                  <a:cubicBezTo>
                    <a:pt x="17340" y="3957"/>
                    <a:pt x="17359" y="4014"/>
                    <a:pt x="17321" y="4072"/>
                  </a:cubicBezTo>
                  <a:lnTo>
                    <a:pt x="17244" y="4129"/>
                  </a:lnTo>
                  <a:lnTo>
                    <a:pt x="18070" y="11906"/>
                  </a:lnTo>
                  <a:lnTo>
                    <a:pt x="18147" y="11983"/>
                  </a:lnTo>
                  <a:cubicBezTo>
                    <a:pt x="18204" y="12022"/>
                    <a:pt x="18204" y="12098"/>
                    <a:pt x="18166" y="12137"/>
                  </a:cubicBezTo>
                  <a:cubicBezTo>
                    <a:pt x="18147" y="12156"/>
                    <a:pt x="18108" y="12175"/>
                    <a:pt x="18089" y="12175"/>
                  </a:cubicBezTo>
                  <a:cubicBezTo>
                    <a:pt x="18070" y="12175"/>
                    <a:pt x="18031" y="12156"/>
                    <a:pt x="18012" y="12137"/>
                  </a:cubicBezTo>
                  <a:lnTo>
                    <a:pt x="17935" y="12060"/>
                  </a:lnTo>
                  <a:lnTo>
                    <a:pt x="6279" y="12348"/>
                  </a:lnTo>
                  <a:lnTo>
                    <a:pt x="6183" y="12425"/>
                  </a:lnTo>
                  <a:cubicBezTo>
                    <a:pt x="6164" y="12444"/>
                    <a:pt x="6145" y="12444"/>
                    <a:pt x="6126" y="12444"/>
                  </a:cubicBezTo>
                  <a:cubicBezTo>
                    <a:pt x="6087" y="12444"/>
                    <a:pt x="6068" y="12444"/>
                    <a:pt x="6049" y="12425"/>
                  </a:cubicBezTo>
                  <a:cubicBezTo>
                    <a:pt x="6011" y="12367"/>
                    <a:pt x="6011" y="12310"/>
                    <a:pt x="6049" y="12271"/>
                  </a:cubicBezTo>
                  <a:lnTo>
                    <a:pt x="6126" y="12214"/>
                  </a:lnTo>
                  <a:lnTo>
                    <a:pt x="6183" y="4705"/>
                  </a:lnTo>
                  <a:lnTo>
                    <a:pt x="6126" y="4648"/>
                  </a:lnTo>
                  <a:cubicBezTo>
                    <a:pt x="6068" y="4609"/>
                    <a:pt x="6068" y="4533"/>
                    <a:pt x="6107" y="4494"/>
                  </a:cubicBezTo>
                  <a:cubicBezTo>
                    <a:pt x="6126" y="4475"/>
                    <a:pt x="6155" y="4465"/>
                    <a:pt x="6183" y="4465"/>
                  </a:cubicBezTo>
                  <a:cubicBezTo>
                    <a:pt x="6212" y="4465"/>
                    <a:pt x="6241" y="4475"/>
                    <a:pt x="6260" y="4494"/>
                  </a:cubicBezTo>
                  <a:lnTo>
                    <a:pt x="6337" y="4552"/>
                  </a:lnTo>
                  <a:lnTo>
                    <a:pt x="17090" y="3995"/>
                  </a:lnTo>
                  <a:lnTo>
                    <a:pt x="17148" y="3918"/>
                  </a:lnTo>
                  <a:lnTo>
                    <a:pt x="17167" y="3918"/>
                  </a:lnTo>
                  <a:cubicBezTo>
                    <a:pt x="17186" y="3899"/>
                    <a:pt x="17210" y="3889"/>
                    <a:pt x="17234" y="3889"/>
                  </a:cubicBezTo>
                  <a:close/>
                  <a:moveTo>
                    <a:pt x="11406" y="1"/>
                  </a:moveTo>
                  <a:cubicBezTo>
                    <a:pt x="7950" y="1"/>
                    <a:pt x="4954" y="1979"/>
                    <a:pt x="3495" y="4859"/>
                  </a:cubicBezTo>
                  <a:cubicBezTo>
                    <a:pt x="2881" y="6050"/>
                    <a:pt x="2554" y="7413"/>
                    <a:pt x="2554" y="8853"/>
                  </a:cubicBezTo>
                  <a:cubicBezTo>
                    <a:pt x="2554" y="11465"/>
                    <a:pt x="3668" y="13788"/>
                    <a:pt x="5454" y="15401"/>
                  </a:cubicBezTo>
                  <a:lnTo>
                    <a:pt x="0" y="18896"/>
                  </a:lnTo>
                  <a:lnTo>
                    <a:pt x="6894" y="16476"/>
                  </a:lnTo>
                  <a:cubicBezTo>
                    <a:pt x="7336" y="16745"/>
                    <a:pt x="7777" y="16957"/>
                    <a:pt x="8257" y="17149"/>
                  </a:cubicBezTo>
                  <a:cubicBezTo>
                    <a:pt x="9237" y="17513"/>
                    <a:pt x="10293" y="17725"/>
                    <a:pt x="11406" y="17725"/>
                  </a:cubicBezTo>
                  <a:cubicBezTo>
                    <a:pt x="11829" y="17725"/>
                    <a:pt x="12232" y="17705"/>
                    <a:pt x="12635" y="17648"/>
                  </a:cubicBezTo>
                  <a:cubicBezTo>
                    <a:pt x="13346" y="17552"/>
                    <a:pt x="14018" y="17360"/>
                    <a:pt x="14652" y="17110"/>
                  </a:cubicBezTo>
                  <a:cubicBezTo>
                    <a:pt x="15516" y="16784"/>
                    <a:pt x="16322" y="16304"/>
                    <a:pt x="17033" y="15728"/>
                  </a:cubicBezTo>
                  <a:cubicBezTo>
                    <a:pt x="19011" y="14095"/>
                    <a:pt x="20278" y="11637"/>
                    <a:pt x="20278" y="8853"/>
                  </a:cubicBezTo>
                  <a:cubicBezTo>
                    <a:pt x="20278" y="6088"/>
                    <a:pt x="19011" y="3630"/>
                    <a:pt x="17033" y="1998"/>
                  </a:cubicBezTo>
                  <a:cubicBezTo>
                    <a:pt x="16802" y="1825"/>
                    <a:pt x="16591" y="1652"/>
                    <a:pt x="16361" y="1499"/>
                  </a:cubicBezTo>
                  <a:cubicBezTo>
                    <a:pt x="15765" y="1095"/>
                    <a:pt x="15113" y="769"/>
                    <a:pt x="14421" y="519"/>
                  </a:cubicBezTo>
                  <a:cubicBezTo>
                    <a:pt x="13480" y="174"/>
                    <a:pt x="12463" y="1"/>
                    <a:pt x="114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4" name="Google Shape;2034;p57"/>
            <p:cNvSpPr/>
            <p:nvPr/>
          </p:nvSpPr>
          <p:spPr>
            <a:xfrm>
              <a:off x="3779557" y="3313510"/>
              <a:ext cx="411346" cy="144361"/>
            </a:xfrm>
            <a:custGeom>
              <a:avLst/>
              <a:gdLst/>
              <a:ahLst/>
              <a:cxnLst/>
              <a:rect l="l" t="t" r="r" b="b"/>
              <a:pathLst>
                <a:path w="11657" h="4091" extrusionOk="0">
                  <a:moveTo>
                    <a:pt x="7317" y="1"/>
                  </a:moveTo>
                  <a:lnTo>
                    <a:pt x="7327" y="10"/>
                  </a:lnTo>
                  <a:lnTo>
                    <a:pt x="7327" y="10"/>
                  </a:lnTo>
                  <a:lnTo>
                    <a:pt x="7336" y="1"/>
                  </a:lnTo>
                  <a:close/>
                  <a:moveTo>
                    <a:pt x="7327" y="10"/>
                  </a:moveTo>
                  <a:lnTo>
                    <a:pt x="5838" y="1691"/>
                  </a:lnTo>
                  <a:cubicBezTo>
                    <a:pt x="5819" y="1710"/>
                    <a:pt x="5780" y="1710"/>
                    <a:pt x="5761" y="1729"/>
                  </a:cubicBezTo>
                  <a:cubicBezTo>
                    <a:pt x="5723" y="1729"/>
                    <a:pt x="5704" y="1710"/>
                    <a:pt x="5684" y="1691"/>
                  </a:cubicBezTo>
                  <a:lnTo>
                    <a:pt x="4206" y="347"/>
                  </a:lnTo>
                  <a:lnTo>
                    <a:pt x="4187" y="347"/>
                  </a:lnTo>
                  <a:lnTo>
                    <a:pt x="0" y="4091"/>
                  </a:lnTo>
                  <a:lnTo>
                    <a:pt x="11656" y="3822"/>
                  </a:lnTo>
                  <a:lnTo>
                    <a:pt x="7327" y="1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5" name="Google Shape;2035;p57"/>
            <p:cNvSpPr/>
            <p:nvPr/>
          </p:nvSpPr>
          <p:spPr>
            <a:xfrm>
              <a:off x="3781603" y="3163084"/>
              <a:ext cx="379482" cy="201986"/>
            </a:xfrm>
            <a:custGeom>
              <a:avLst/>
              <a:gdLst/>
              <a:ahLst/>
              <a:cxnLst/>
              <a:rect l="l" t="t" r="r" b="b"/>
              <a:pathLst>
                <a:path w="10754" h="5724" extrusionOk="0">
                  <a:moveTo>
                    <a:pt x="10753" y="1"/>
                  </a:moveTo>
                  <a:lnTo>
                    <a:pt x="0" y="558"/>
                  </a:lnTo>
                  <a:lnTo>
                    <a:pt x="5684" y="5723"/>
                  </a:lnTo>
                  <a:lnTo>
                    <a:pt x="7163" y="4072"/>
                  </a:lnTo>
                  <a:cubicBezTo>
                    <a:pt x="7163" y="4072"/>
                    <a:pt x="7163" y="4053"/>
                    <a:pt x="7182" y="4033"/>
                  </a:cubicBezTo>
                  <a:cubicBezTo>
                    <a:pt x="7182" y="4033"/>
                    <a:pt x="7201" y="4014"/>
                    <a:pt x="7201" y="4014"/>
                  </a:cubicBezTo>
                  <a:lnTo>
                    <a:pt x="1075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6" name="Google Shape;2036;p57"/>
            <p:cNvSpPr/>
            <p:nvPr/>
          </p:nvSpPr>
          <p:spPr>
            <a:xfrm>
              <a:off x="3774123" y="3188172"/>
              <a:ext cx="148455" cy="264974"/>
            </a:xfrm>
            <a:custGeom>
              <a:avLst/>
              <a:gdLst/>
              <a:ahLst/>
              <a:cxnLst/>
              <a:rect l="l" t="t" r="r" b="b"/>
              <a:pathLst>
                <a:path w="4207" h="7509" extrusionOk="0">
                  <a:moveTo>
                    <a:pt x="58" y="0"/>
                  </a:moveTo>
                  <a:lnTo>
                    <a:pt x="1" y="7509"/>
                  </a:lnTo>
                  <a:lnTo>
                    <a:pt x="1" y="7509"/>
                  </a:lnTo>
                  <a:lnTo>
                    <a:pt x="4206" y="3764"/>
                  </a:lnTo>
                  <a:lnTo>
                    <a:pt x="5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7" name="Google Shape;2037;p57"/>
            <p:cNvSpPr/>
            <p:nvPr/>
          </p:nvSpPr>
          <p:spPr>
            <a:xfrm>
              <a:off x="4041062" y="3167187"/>
              <a:ext cx="155113" cy="279230"/>
            </a:xfrm>
            <a:custGeom>
              <a:avLst/>
              <a:gdLst/>
              <a:ahLst/>
              <a:cxnLst/>
              <a:rect l="l" t="t" r="r" b="b"/>
              <a:pathLst>
                <a:path w="4321" h="7778" extrusionOk="0">
                  <a:moveTo>
                    <a:pt x="3495" y="0"/>
                  </a:moveTo>
                  <a:lnTo>
                    <a:pt x="0" y="3975"/>
                  </a:lnTo>
                  <a:lnTo>
                    <a:pt x="4321" y="7777"/>
                  </a:lnTo>
                  <a:lnTo>
                    <a:pt x="4321" y="7777"/>
                  </a:lnTo>
                  <a:lnTo>
                    <a:pt x="34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38" name="Google Shape;2038;p57"/>
            <p:cNvSpPr/>
            <p:nvPr/>
          </p:nvSpPr>
          <p:spPr>
            <a:xfrm>
              <a:off x="3770064" y="3159379"/>
              <a:ext cx="430331" cy="301885"/>
            </a:xfrm>
            <a:custGeom>
              <a:avLst/>
              <a:gdLst/>
              <a:ahLst/>
              <a:cxnLst/>
              <a:rect l="l" t="t" r="r" b="b"/>
              <a:pathLst>
                <a:path w="12195" h="8555" extrusionOk="0">
                  <a:moveTo>
                    <a:pt x="11224" y="0"/>
                  </a:moveTo>
                  <a:cubicBezTo>
                    <a:pt x="11200" y="0"/>
                    <a:pt x="11176" y="10"/>
                    <a:pt x="11157" y="29"/>
                  </a:cubicBezTo>
                  <a:lnTo>
                    <a:pt x="11080" y="106"/>
                  </a:lnTo>
                  <a:lnTo>
                    <a:pt x="7547" y="4119"/>
                  </a:lnTo>
                  <a:lnTo>
                    <a:pt x="7528" y="4119"/>
                  </a:lnTo>
                  <a:cubicBezTo>
                    <a:pt x="7528" y="4119"/>
                    <a:pt x="7509" y="4138"/>
                    <a:pt x="7509" y="4138"/>
                  </a:cubicBezTo>
                  <a:cubicBezTo>
                    <a:pt x="7490" y="4158"/>
                    <a:pt x="7490" y="4158"/>
                    <a:pt x="7490" y="4177"/>
                  </a:cubicBezTo>
                  <a:lnTo>
                    <a:pt x="6011" y="5828"/>
                  </a:lnTo>
                  <a:lnTo>
                    <a:pt x="327" y="663"/>
                  </a:lnTo>
                  <a:lnTo>
                    <a:pt x="250" y="605"/>
                  </a:lnTo>
                  <a:cubicBezTo>
                    <a:pt x="231" y="586"/>
                    <a:pt x="207" y="576"/>
                    <a:pt x="181" y="576"/>
                  </a:cubicBezTo>
                  <a:cubicBezTo>
                    <a:pt x="154" y="576"/>
                    <a:pt x="125" y="586"/>
                    <a:pt x="97" y="605"/>
                  </a:cubicBezTo>
                  <a:cubicBezTo>
                    <a:pt x="77" y="644"/>
                    <a:pt x="77" y="720"/>
                    <a:pt x="116" y="759"/>
                  </a:cubicBezTo>
                  <a:lnTo>
                    <a:pt x="173" y="816"/>
                  </a:lnTo>
                  <a:lnTo>
                    <a:pt x="4321" y="4561"/>
                  </a:lnTo>
                  <a:lnTo>
                    <a:pt x="116" y="8325"/>
                  </a:lnTo>
                  <a:lnTo>
                    <a:pt x="39" y="8382"/>
                  </a:lnTo>
                  <a:cubicBezTo>
                    <a:pt x="1" y="8421"/>
                    <a:pt x="1" y="8478"/>
                    <a:pt x="39" y="8536"/>
                  </a:cubicBezTo>
                  <a:cubicBezTo>
                    <a:pt x="58" y="8555"/>
                    <a:pt x="77" y="8555"/>
                    <a:pt x="116" y="8555"/>
                  </a:cubicBezTo>
                  <a:cubicBezTo>
                    <a:pt x="135" y="8555"/>
                    <a:pt x="173" y="8555"/>
                    <a:pt x="193" y="8536"/>
                  </a:cubicBezTo>
                  <a:lnTo>
                    <a:pt x="269" y="8459"/>
                  </a:lnTo>
                  <a:lnTo>
                    <a:pt x="4475" y="4715"/>
                  </a:lnTo>
                  <a:lnTo>
                    <a:pt x="4475" y="4695"/>
                  </a:lnTo>
                  <a:lnTo>
                    <a:pt x="5953" y="6059"/>
                  </a:lnTo>
                  <a:cubicBezTo>
                    <a:pt x="5973" y="6078"/>
                    <a:pt x="6011" y="6078"/>
                    <a:pt x="6030" y="6078"/>
                  </a:cubicBezTo>
                  <a:cubicBezTo>
                    <a:pt x="6069" y="6078"/>
                    <a:pt x="6088" y="6059"/>
                    <a:pt x="6107" y="6039"/>
                  </a:cubicBezTo>
                  <a:lnTo>
                    <a:pt x="7605" y="4350"/>
                  </a:lnTo>
                  <a:lnTo>
                    <a:pt x="11925" y="8171"/>
                  </a:lnTo>
                  <a:lnTo>
                    <a:pt x="12021" y="8248"/>
                  </a:lnTo>
                  <a:cubicBezTo>
                    <a:pt x="12040" y="8267"/>
                    <a:pt x="12060" y="8267"/>
                    <a:pt x="12079" y="8267"/>
                  </a:cubicBezTo>
                  <a:cubicBezTo>
                    <a:pt x="12117" y="8267"/>
                    <a:pt x="12137" y="8267"/>
                    <a:pt x="12156" y="8248"/>
                  </a:cubicBezTo>
                  <a:cubicBezTo>
                    <a:pt x="12194" y="8190"/>
                    <a:pt x="12194" y="8133"/>
                    <a:pt x="12156" y="8094"/>
                  </a:cubicBezTo>
                  <a:lnTo>
                    <a:pt x="12060" y="8017"/>
                  </a:lnTo>
                  <a:lnTo>
                    <a:pt x="7739" y="4196"/>
                  </a:lnTo>
                  <a:lnTo>
                    <a:pt x="11253" y="240"/>
                  </a:lnTo>
                  <a:lnTo>
                    <a:pt x="11311" y="164"/>
                  </a:lnTo>
                  <a:cubicBezTo>
                    <a:pt x="11349" y="125"/>
                    <a:pt x="11349" y="68"/>
                    <a:pt x="11292" y="29"/>
                  </a:cubicBezTo>
                  <a:cubicBezTo>
                    <a:pt x="11272" y="10"/>
                    <a:pt x="11248" y="0"/>
                    <a:pt x="11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2039" name="Google Shape;2039;p57"/>
          <p:cNvGrpSpPr/>
          <p:nvPr/>
        </p:nvGrpSpPr>
        <p:grpSpPr>
          <a:xfrm rot="-1413176">
            <a:off x="216274" y="382353"/>
            <a:ext cx="915342" cy="738614"/>
            <a:chOff x="6870825" y="593497"/>
            <a:chExt cx="915333" cy="738607"/>
          </a:xfrm>
        </p:grpSpPr>
        <p:sp>
          <p:nvSpPr>
            <p:cNvPr id="2040" name="Google Shape;2040;p57"/>
            <p:cNvSpPr/>
            <p:nvPr/>
          </p:nvSpPr>
          <p:spPr>
            <a:xfrm>
              <a:off x="6870825" y="593497"/>
              <a:ext cx="915333" cy="738607"/>
            </a:xfrm>
            <a:custGeom>
              <a:avLst/>
              <a:gdLst/>
              <a:ahLst/>
              <a:cxnLst/>
              <a:rect l="l" t="t" r="r" b="b"/>
              <a:pathLst>
                <a:path w="9128" h="7366" extrusionOk="0">
                  <a:moveTo>
                    <a:pt x="1521" y="1"/>
                  </a:moveTo>
                  <a:lnTo>
                    <a:pt x="1521" y="5028"/>
                  </a:lnTo>
                  <a:lnTo>
                    <a:pt x="0" y="5982"/>
                  </a:lnTo>
                  <a:lnTo>
                    <a:pt x="1521" y="6064"/>
                  </a:lnTo>
                  <a:lnTo>
                    <a:pt x="1521" y="7366"/>
                  </a:lnTo>
                  <a:lnTo>
                    <a:pt x="9128" y="7366"/>
                  </a:lnTo>
                  <a:lnTo>
                    <a:pt x="9128" y="1"/>
                  </a:lnTo>
                  <a:close/>
                </a:path>
              </a:pathLst>
            </a:custGeom>
            <a:solidFill>
              <a:schemeClr val="accent6"/>
            </a:solidFill>
            <a:ln w="9525" cap="flat" cmpd="sng">
              <a:solidFill>
                <a:schemeClr val="accent6"/>
              </a:solidFill>
              <a:prstDash val="solid"/>
              <a:round/>
              <a:headEnd type="none" w="sm" len="sm"/>
              <a:tailEnd type="none" w="sm" len="sm"/>
            </a:ln>
            <a:effectLst>
              <a:outerShdw dist="66675" dir="306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41" name="Google Shape;2041;p57"/>
            <p:cNvSpPr/>
            <p:nvPr/>
          </p:nvSpPr>
          <p:spPr>
            <a:xfrm>
              <a:off x="6914244" y="628546"/>
              <a:ext cx="828493" cy="668517"/>
            </a:xfrm>
            <a:custGeom>
              <a:avLst/>
              <a:gdLst/>
              <a:ahLst/>
              <a:cxnLst/>
              <a:rect l="l" t="t" r="r" b="b"/>
              <a:pathLst>
                <a:path w="8262" h="6667" extrusionOk="0">
                  <a:moveTo>
                    <a:pt x="1377" y="0"/>
                  </a:moveTo>
                  <a:lnTo>
                    <a:pt x="1377" y="4550"/>
                  </a:lnTo>
                  <a:lnTo>
                    <a:pt x="0" y="5414"/>
                  </a:lnTo>
                  <a:lnTo>
                    <a:pt x="1377" y="5488"/>
                  </a:lnTo>
                  <a:lnTo>
                    <a:pt x="1377" y="6666"/>
                  </a:lnTo>
                  <a:lnTo>
                    <a:pt x="8262" y="6666"/>
                  </a:lnTo>
                  <a:lnTo>
                    <a:pt x="826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42" name="Google Shape;2042;p57"/>
            <p:cNvSpPr/>
            <p:nvPr/>
          </p:nvSpPr>
          <p:spPr>
            <a:xfrm>
              <a:off x="7118312" y="851353"/>
              <a:ext cx="571181" cy="382941"/>
            </a:xfrm>
            <a:custGeom>
              <a:avLst/>
              <a:gdLst/>
              <a:ahLst/>
              <a:cxnLst/>
              <a:rect l="l" t="t" r="r" b="b"/>
              <a:pathLst>
                <a:path w="5696" h="3819" extrusionOk="0">
                  <a:moveTo>
                    <a:pt x="0" y="0"/>
                  </a:moveTo>
                  <a:lnTo>
                    <a:pt x="0" y="3818"/>
                  </a:lnTo>
                  <a:lnTo>
                    <a:pt x="5696" y="3818"/>
                  </a:lnTo>
                  <a:lnTo>
                    <a:pt x="569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43" name="Google Shape;2043;p57"/>
            <p:cNvSpPr/>
            <p:nvPr/>
          </p:nvSpPr>
          <p:spPr>
            <a:xfrm>
              <a:off x="7337923" y="958043"/>
              <a:ext cx="167363" cy="180089"/>
            </a:xfrm>
            <a:custGeom>
              <a:avLst/>
              <a:gdLst/>
              <a:ahLst/>
              <a:cxnLst/>
              <a:rect l="l" t="t" r="r" b="b"/>
              <a:pathLst>
                <a:path w="1669" h="1796" extrusionOk="0">
                  <a:moveTo>
                    <a:pt x="0" y="1"/>
                  </a:moveTo>
                  <a:lnTo>
                    <a:pt x="0" y="1795"/>
                  </a:lnTo>
                  <a:lnTo>
                    <a:pt x="1669" y="898"/>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44" name="Google Shape;2044;p57"/>
            <p:cNvSpPr/>
            <p:nvPr/>
          </p:nvSpPr>
          <p:spPr>
            <a:xfrm>
              <a:off x="7186702" y="689812"/>
              <a:ext cx="88244" cy="114311"/>
            </a:xfrm>
            <a:custGeom>
              <a:avLst/>
              <a:gdLst/>
              <a:ahLst/>
              <a:cxnLst/>
              <a:rect l="l" t="t" r="r" b="b"/>
              <a:pathLst>
                <a:path w="880" h="1140" extrusionOk="0">
                  <a:moveTo>
                    <a:pt x="47" y="0"/>
                  </a:moveTo>
                  <a:cubicBezTo>
                    <a:pt x="36" y="0"/>
                    <a:pt x="24" y="5"/>
                    <a:pt x="15" y="13"/>
                  </a:cubicBezTo>
                  <a:cubicBezTo>
                    <a:pt x="5" y="21"/>
                    <a:pt x="0" y="33"/>
                    <a:pt x="0" y="49"/>
                  </a:cubicBezTo>
                  <a:lnTo>
                    <a:pt x="0" y="1097"/>
                  </a:lnTo>
                  <a:cubicBezTo>
                    <a:pt x="0" y="1108"/>
                    <a:pt x="5" y="1118"/>
                    <a:pt x="13" y="1127"/>
                  </a:cubicBezTo>
                  <a:cubicBezTo>
                    <a:pt x="21" y="1135"/>
                    <a:pt x="32" y="1140"/>
                    <a:pt x="46" y="1140"/>
                  </a:cubicBezTo>
                  <a:cubicBezTo>
                    <a:pt x="59" y="1140"/>
                    <a:pt x="70" y="1135"/>
                    <a:pt x="78" y="1127"/>
                  </a:cubicBezTo>
                  <a:cubicBezTo>
                    <a:pt x="87" y="1118"/>
                    <a:pt x="92" y="1108"/>
                    <a:pt x="92" y="1097"/>
                  </a:cubicBezTo>
                  <a:lnTo>
                    <a:pt x="92" y="183"/>
                  </a:lnTo>
                  <a:lnTo>
                    <a:pt x="790" y="1124"/>
                  </a:lnTo>
                  <a:cubicBezTo>
                    <a:pt x="794" y="1130"/>
                    <a:pt x="800" y="1133"/>
                    <a:pt x="808" y="1137"/>
                  </a:cubicBezTo>
                  <a:cubicBezTo>
                    <a:pt x="815" y="1139"/>
                    <a:pt x="823" y="1140"/>
                    <a:pt x="829" y="1140"/>
                  </a:cubicBezTo>
                  <a:cubicBezTo>
                    <a:pt x="842" y="1140"/>
                    <a:pt x="854" y="1135"/>
                    <a:pt x="864" y="1126"/>
                  </a:cubicBezTo>
                  <a:cubicBezTo>
                    <a:pt x="874" y="1117"/>
                    <a:pt x="879" y="1105"/>
                    <a:pt x="879" y="1087"/>
                  </a:cubicBezTo>
                  <a:lnTo>
                    <a:pt x="879" y="46"/>
                  </a:lnTo>
                  <a:cubicBezTo>
                    <a:pt x="879" y="32"/>
                    <a:pt x="876" y="22"/>
                    <a:pt x="868" y="13"/>
                  </a:cubicBezTo>
                  <a:cubicBezTo>
                    <a:pt x="860" y="5"/>
                    <a:pt x="848" y="0"/>
                    <a:pt x="834" y="0"/>
                  </a:cubicBezTo>
                  <a:cubicBezTo>
                    <a:pt x="822" y="0"/>
                    <a:pt x="812" y="5"/>
                    <a:pt x="802" y="13"/>
                  </a:cubicBezTo>
                  <a:cubicBezTo>
                    <a:pt x="793" y="22"/>
                    <a:pt x="789" y="32"/>
                    <a:pt x="789" y="46"/>
                  </a:cubicBezTo>
                  <a:lnTo>
                    <a:pt x="789" y="964"/>
                  </a:lnTo>
                  <a:lnTo>
                    <a:pt x="789" y="964"/>
                  </a:lnTo>
                  <a:lnTo>
                    <a:pt x="86" y="19"/>
                  </a:lnTo>
                  <a:cubicBezTo>
                    <a:pt x="83" y="12"/>
                    <a:pt x="76" y="7"/>
                    <a:pt x="69" y="5"/>
                  </a:cubicBezTo>
                  <a:cubicBezTo>
                    <a:pt x="61" y="1"/>
                    <a:pt x="54"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45" name="Google Shape;2045;p57"/>
            <p:cNvSpPr/>
            <p:nvPr/>
          </p:nvSpPr>
          <p:spPr>
            <a:xfrm>
              <a:off x="7305533" y="689812"/>
              <a:ext cx="69793" cy="114311"/>
            </a:xfrm>
            <a:custGeom>
              <a:avLst/>
              <a:gdLst/>
              <a:ahLst/>
              <a:cxnLst/>
              <a:rect l="l" t="t" r="r" b="b"/>
              <a:pathLst>
                <a:path w="696" h="1140" extrusionOk="0">
                  <a:moveTo>
                    <a:pt x="50" y="0"/>
                  </a:moveTo>
                  <a:cubicBezTo>
                    <a:pt x="36" y="0"/>
                    <a:pt x="25" y="5"/>
                    <a:pt x="16" y="15"/>
                  </a:cubicBezTo>
                  <a:cubicBezTo>
                    <a:pt x="5" y="24"/>
                    <a:pt x="1" y="36"/>
                    <a:pt x="1" y="49"/>
                  </a:cubicBezTo>
                  <a:lnTo>
                    <a:pt x="1" y="1091"/>
                  </a:lnTo>
                  <a:cubicBezTo>
                    <a:pt x="1" y="1105"/>
                    <a:pt x="5" y="1116"/>
                    <a:pt x="16" y="1125"/>
                  </a:cubicBezTo>
                  <a:cubicBezTo>
                    <a:pt x="25" y="1135"/>
                    <a:pt x="36" y="1140"/>
                    <a:pt x="50" y="1140"/>
                  </a:cubicBezTo>
                  <a:lnTo>
                    <a:pt x="647" y="1140"/>
                  </a:lnTo>
                  <a:cubicBezTo>
                    <a:pt x="660" y="1140"/>
                    <a:pt x="671" y="1135"/>
                    <a:pt x="682" y="1127"/>
                  </a:cubicBezTo>
                  <a:cubicBezTo>
                    <a:pt x="691" y="1118"/>
                    <a:pt x="695" y="1107"/>
                    <a:pt x="695" y="1093"/>
                  </a:cubicBezTo>
                  <a:cubicBezTo>
                    <a:pt x="695" y="1079"/>
                    <a:pt x="691" y="1068"/>
                    <a:pt x="682" y="1059"/>
                  </a:cubicBezTo>
                  <a:cubicBezTo>
                    <a:pt x="671" y="1048"/>
                    <a:pt x="660" y="1044"/>
                    <a:pt x="647" y="1044"/>
                  </a:cubicBezTo>
                  <a:lnTo>
                    <a:pt x="103" y="1044"/>
                  </a:lnTo>
                  <a:lnTo>
                    <a:pt x="103" y="601"/>
                  </a:lnTo>
                  <a:lnTo>
                    <a:pt x="574" y="601"/>
                  </a:lnTo>
                  <a:cubicBezTo>
                    <a:pt x="587" y="601"/>
                    <a:pt x="598" y="596"/>
                    <a:pt x="608" y="588"/>
                  </a:cubicBezTo>
                  <a:cubicBezTo>
                    <a:pt x="618" y="579"/>
                    <a:pt x="622" y="568"/>
                    <a:pt x="622" y="554"/>
                  </a:cubicBezTo>
                  <a:cubicBezTo>
                    <a:pt x="622" y="540"/>
                    <a:pt x="618" y="529"/>
                    <a:pt x="608" y="520"/>
                  </a:cubicBezTo>
                  <a:cubicBezTo>
                    <a:pt x="598" y="509"/>
                    <a:pt x="587" y="505"/>
                    <a:pt x="574" y="505"/>
                  </a:cubicBezTo>
                  <a:lnTo>
                    <a:pt x="103" y="505"/>
                  </a:lnTo>
                  <a:lnTo>
                    <a:pt x="103" y="96"/>
                  </a:lnTo>
                  <a:lnTo>
                    <a:pt x="647" y="96"/>
                  </a:lnTo>
                  <a:cubicBezTo>
                    <a:pt x="660" y="96"/>
                    <a:pt x="671" y="92"/>
                    <a:pt x="682" y="84"/>
                  </a:cubicBezTo>
                  <a:cubicBezTo>
                    <a:pt x="691" y="75"/>
                    <a:pt x="695" y="63"/>
                    <a:pt x="695" y="49"/>
                  </a:cubicBezTo>
                  <a:cubicBezTo>
                    <a:pt x="695" y="35"/>
                    <a:pt x="691" y="23"/>
                    <a:pt x="682" y="14"/>
                  </a:cubicBezTo>
                  <a:cubicBezTo>
                    <a:pt x="671" y="5"/>
                    <a:pt x="660" y="0"/>
                    <a:pt x="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046" name="Google Shape;2046;p57"/>
            <p:cNvSpPr/>
            <p:nvPr/>
          </p:nvSpPr>
          <p:spPr>
            <a:xfrm>
              <a:off x="7387862" y="689411"/>
              <a:ext cx="148010" cy="114712"/>
            </a:xfrm>
            <a:custGeom>
              <a:avLst/>
              <a:gdLst/>
              <a:ahLst/>
              <a:cxnLst/>
              <a:rect l="l" t="t" r="r" b="b"/>
              <a:pathLst>
                <a:path w="1476" h="1144" extrusionOk="0">
                  <a:moveTo>
                    <a:pt x="53" y="1"/>
                  </a:moveTo>
                  <a:cubicBezTo>
                    <a:pt x="41" y="1"/>
                    <a:pt x="30" y="5"/>
                    <a:pt x="17" y="15"/>
                  </a:cubicBezTo>
                  <a:cubicBezTo>
                    <a:pt x="6" y="23"/>
                    <a:pt x="0" y="35"/>
                    <a:pt x="0" y="51"/>
                  </a:cubicBezTo>
                  <a:cubicBezTo>
                    <a:pt x="0" y="56"/>
                    <a:pt x="1" y="63"/>
                    <a:pt x="5" y="71"/>
                  </a:cubicBezTo>
                  <a:lnTo>
                    <a:pt x="364" y="1113"/>
                  </a:lnTo>
                  <a:cubicBezTo>
                    <a:pt x="368" y="1123"/>
                    <a:pt x="373" y="1130"/>
                    <a:pt x="381" y="1136"/>
                  </a:cubicBezTo>
                  <a:cubicBezTo>
                    <a:pt x="389" y="1142"/>
                    <a:pt x="398" y="1144"/>
                    <a:pt x="406" y="1144"/>
                  </a:cubicBezTo>
                  <a:cubicBezTo>
                    <a:pt x="417" y="1144"/>
                    <a:pt x="426" y="1142"/>
                    <a:pt x="435" y="1137"/>
                  </a:cubicBezTo>
                  <a:cubicBezTo>
                    <a:pt x="444" y="1131"/>
                    <a:pt x="451" y="1125"/>
                    <a:pt x="456" y="1113"/>
                  </a:cubicBezTo>
                  <a:lnTo>
                    <a:pt x="738" y="417"/>
                  </a:lnTo>
                  <a:lnTo>
                    <a:pt x="738" y="417"/>
                  </a:lnTo>
                  <a:lnTo>
                    <a:pt x="1019" y="1113"/>
                  </a:lnTo>
                  <a:cubicBezTo>
                    <a:pt x="1023" y="1125"/>
                    <a:pt x="1030" y="1133"/>
                    <a:pt x="1038" y="1137"/>
                  </a:cubicBezTo>
                  <a:cubicBezTo>
                    <a:pt x="1047" y="1142"/>
                    <a:pt x="1058" y="1144"/>
                    <a:pt x="1068" y="1144"/>
                  </a:cubicBezTo>
                  <a:cubicBezTo>
                    <a:pt x="1077" y="1144"/>
                    <a:pt x="1085" y="1142"/>
                    <a:pt x="1094" y="1136"/>
                  </a:cubicBezTo>
                  <a:cubicBezTo>
                    <a:pt x="1103" y="1130"/>
                    <a:pt x="1109" y="1123"/>
                    <a:pt x="1113" y="1113"/>
                  </a:cubicBezTo>
                  <a:lnTo>
                    <a:pt x="1472" y="71"/>
                  </a:lnTo>
                  <a:cubicBezTo>
                    <a:pt x="1474" y="63"/>
                    <a:pt x="1475" y="56"/>
                    <a:pt x="1475" y="50"/>
                  </a:cubicBezTo>
                  <a:cubicBezTo>
                    <a:pt x="1475" y="34"/>
                    <a:pt x="1470" y="21"/>
                    <a:pt x="1459" y="13"/>
                  </a:cubicBezTo>
                  <a:cubicBezTo>
                    <a:pt x="1449" y="5"/>
                    <a:pt x="1438" y="1"/>
                    <a:pt x="1423" y="1"/>
                  </a:cubicBezTo>
                  <a:cubicBezTo>
                    <a:pt x="1411" y="1"/>
                    <a:pt x="1401" y="4"/>
                    <a:pt x="1392" y="9"/>
                  </a:cubicBezTo>
                  <a:cubicBezTo>
                    <a:pt x="1383" y="15"/>
                    <a:pt x="1377" y="23"/>
                    <a:pt x="1373" y="32"/>
                  </a:cubicBezTo>
                  <a:lnTo>
                    <a:pt x="1058" y="963"/>
                  </a:lnTo>
                  <a:lnTo>
                    <a:pt x="1058" y="963"/>
                  </a:lnTo>
                  <a:lnTo>
                    <a:pt x="786" y="281"/>
                  </a:lnTo>
                  <a:cubicBezTo>
                    <a:pt x="782" y="271"/>
                    <a:pt x="776" y="264"/>
                    <a:pt x="767" y="257"/>
                  </a:cubicBezTo>
                  <a:cubicBezTo>
                    <a:pt x="760" y="252"/>
                    <a:pt x="753" y="250"/>
                    <a:pt x="745" y="250"/>
                  </a:cubicBezTo>
                  <a:cubicBezTo>
                    <a:pt x="743" y="250"/>
                    <a:pt x="741" y="250"/>
                    <a:pt x="739" y="250"/>
                  </a:cubicBezTo>
                  <a:cubicBezTo>
                    <a:pt x="738" y="250"/>
                    <a:pt x="736" y="250"/>
                    <a:pt x="734" y="250"/>
                  </a:cubicBezTo>
                  <a:cubicBezTo>
                    <a:pt x="725" y="250"/>
                    <a:pt x="718" y="252"/>
                    <a:pt x="711" y="257"/>
                  </a:cubicBezTo>
                  <a:cubicBezTo>
                    <a:pt x="703" y="264"/>
                    <a:pt x="697" y="271"/>
                    <a:pt x="694" y="281"/>
                  </a:cubicBezTo>
                  <a:lnTo>
                    <a:pt x="420" y="962"/>
                  </a:lnTo>
                  <a:lnTo>
                    <a:pt x="101" y="32"/>
                  </a:lnTo>
                  <a:cubicBezTo>
                    <a:pt x="97" y="23"/>
                    <a:pt x="92" y="15"/>
                    <a:pt x="83" y="9"/>
                  </a:cubicBezTo>
                  <a:cubicBezTo>
                    <a:pt x="73" y="4"/>
                    <a:pt x="64" y="1"/>
                    <a:pt x="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sp>
        <p:nvSpPr>
          <p:cNvPr id="2" name="مثلث متساوي الساقين 1">
            <a:extLst>
              <a:ext uri="{FF2B5EF4-FFF2-40B4-BE49-F238E27FC236}">
                <a16:creationId xmlns:a16="http://schemas.microsoft.com/office/drawing/2014/main" id="{F44609BD-2959-0E54-DA33-EECBBD97DE1C}"/>
              </a:ext>
            </a:extLst>
          </p:cNvPr>
          <p:cNvSpPr/>
          <p:nvPr/>
        </p:nvSpPr>
        <p:spPr>
          <a:xfrm rot="16200000">
            <a:off x="3778491" y="2286491"/>
            <a:ext cx="360000" cy="360000"/>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3" name="مثلث متساوي الساقين 2">
            <a:extLst>
              <a:ext uri="{FF2B5EF4-FFF2-40B4-BE49-F238E27FC236}">
                <a16:creationId xmlns:a16="http://schemas.microsoft.com/office/drawing/2014/main" id="{929C58BC-E746-0AC9-5452-F56F39C7E2AC}"/>
              </a:ext>
            </a:extLst>
          </p:cNvPr>
          <p:cNvSpPr/>
          <p:nvPr/>
        </p:nvSpPr>
        <p:spPr>
          <a:xfrm rot="16200000">
            <a:off x="3778491" y="2962229"/>
            <a:ext cx="360000" cy="360000"/>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4" name="مثلث متساوي الساقين 3">
            <a:extLst>
              <a:ext uri="{FF2B5EF4-FFF2-40B4-BE49-F238E27FC236}">
                <a16:creationId xmlns:a16="http://schemas.microsoft.com/office/drawing/2014/main" id="{E868030A-9713-00D3-2F88-368D5D47A0AE}"/>
              </a:ext>
            </a:extLst>
          </p:cNvPr>
          <p:cNvSpPr/>
          <p:nvPr/>
        </p:nvSpPr>
        <p:spPr>
          <a:xfrm rot="16200000">
            <a:off x="3788804" y="3633029"/>
            <a:ext cx="360000" cy="360000"/>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pic>
        <p:nvPicPr>
          <p:cNvPr id="6" name="صورة 5">
            <a:extLst>
              <a:ext uri="{FF2B5EF4-FFF2-40B4-BE49-F238E27FC236}">
                <a16:creationId xmlns:a16="http://schemas.microsoft.com/office/drawing/2014/main" id="{C96BA7A7-DB28-26E9-9232-59138C4B269A}"/>
              </a:ext>
            </a:extLst>
          </p:cNvPr>
          <p:cNvPicPr>
            <a:picLocks noChangeAspect="1"/>
          </p:cNvPicPr>
          <p:nvPr/>
        </p:nvPicPr>
        <p:blipFill>
          <a:blip r:embed="rId3"/>
          <a:srcRect l="13088" t="9212" r="12842" b="9922"/>
          <a:stretch/>
        </p:blipFill>
        <p:spPr>
          <a:xfrm>
            <a:off x="4562174" y="1351380"/>
            <a:ext cx="3356378" cy="2061177"/>
          </a:xfrm>
          <a:prstGeom prst="rect">
            <a:avLst/>
          </a:prstGeom>
        </p:spPr>
      </p:pic>
      <p:sp>
        <p:nvSpPr>
          <p:cNvPr id="7" name="مستطيل: زوايا علوية مستديرة 6">
            <a:extLst>
              <a:ext uri="{FF2B5EF4-FFF2-40B4-BE49-F238E27FC236}">
                <a16:creationId xmlns:a16="http://schemas.microsoft.com/office/drawing/2014/main" id="{170B815E-A5E8-2948-8288-A4C4A758E39E}"/>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7</a:t>
            </a: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6">
          <a:extLst>
            <a:ext uri="{FF2B5EF4-FFF2-40B4-BE49-F238E27FC236}">
              <a16:creationId xmlns:a16="http://schemas.microsoft.com/office/drawing/2014/main" id="{77AE3E91-E601-DBFA-D5F0-B777E48F965A}"/>
            </a:ext>
          </a:extLst>
        </p:cNvPr>
        <p:cNvGrpSpPr/>
        <p:nvPr/>
      </p:nvGrpSpPr>
      <p:grpSpPr>
        <a:xfrm>
          <a:off x="0" y="0"/>
          <a:ext cx="0" cy="0"/>
          <a:chOff x="0" y="0"/>
          <a:chExt cx="0" cy="0"/>
        </a:xfrm>
      </p:grpSpPr>
      <p:grpSp>
        <p:nvGrpSpPr>
          <p:cNvPr id="1849" name="Google Shape;1849;p53">
            <a:extLst>
              <a:ext uri="{FF2B5EF4-FFF2-40B4-BE49-F238E27FC236}">
                <a16:creationId xmlns:a16="http://schemas.microsoft.com/office/drawing/2014/main" id="{57150E54-402E-978F-679B-142EFF92819D}"/>
              </a:ext>
            </a:extLst>
          </p:cNvPr>
          <p:cNvGrpSpPr/>
          <p:nvPr/>
        </p:nvGrpSpPr>
        <p:grpSpPr>
          <a:xfrm rot="-754225">
            <a:off x="144949" y="4165286"/>
            <a:ext cx="770035" cy="794201"/>
            <a:chOff x="5311575" y="798050"/>
            <a:chExt cx="510478" cy="526566"/>
          </a:xfrm>
        </p:grpSpPr>
        <p:sp>
          <p:nvSpPr>
            <p:cNvPr id="1850" name="Google Shape;1850;p53">
              <a:extLst>
                <a:ext uri="{FF2B5EF4-FFF2-40B4-BE49-F238E27FC236}">
                  <a16:creationId xmlns:a16="http://schemas.microsoft.com/office/drawing/2014/main" id="{324F71A3-D061-E2ED-38D4-6CCA2BE60BEA}"/>
                </a:ext>
              </a:extLst>
            </p:cNvPr>
            <p:cNvSpPr/>
            <p:nvPr/>
          </p:nvSpPr>
          <p:spPr>
            <a:xfrm>
              <a:off x="5311575" y="798050"/>
              <a:ext cx="510478" cy="526566"/>
            </a:xfrm>
            <a:custGeom>
              <a:avLst/>
              <a:gdLst/>
              <a:ahLst/>
              <a:cxnLst/>
              <a:rect l="l" t="t" r="r" b="b"/>
              <a:pathLst>
                <a:path w="10534" h="10866" extrusionOk="0">
                  <a:moveTo>
                    <a:pt x="1" y="1"/>
                  </a:moveTo>
                  <a:lnTo>
                    <a:pt x="1" y="7567"/>
                  </a:lnTo>
                  <a:lnTo>
                    <a:pt x="1" y="8493"/>
                  </a:lnTo>
                  <a:lnTo>
                    <a:pt x="6287" y="8493"/>
                  </a:lnTo>
                  <a:lnTo>
                    <a:pt x="8066" y="10865"/>
                  </a:lnTo>
                  <a:lnTo>
                    <a:pt x="7671" y="8493"/>
                  </a:lnTo>
                  <a:lnTo>
                    <a:pt x="10533" y="8493"/>
                  </a:lnTo>
                  <a:lnTo>
                    <a:pt x="10533" y="1"/>
                  </a:lnTo>
                  <a:close/>
                </a:path>
              </a:pathLst>
            </a:custGeom>
            <a:solidFill>
              <a:schemeClr val="accent6"/>
            </a:solidFill>
            <a:ln w="38100" cap="flat" cmpd="sng">
              <a:solidFill>
                <a:schemeClr val="accent6"/>
              </a:solidFill>
              <a:prstDash val="solid"/>
              <a:round/>
              <a:headEnd type="none" w="sm" len="sm"/>
              <a:tailEnd type="none" w="sm" len="sm"/>
            </a:ln>
            <a:effectLst>
              <a:outerShdw dist="57150" dir="222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1" name="Google Shape;1851;p53">
              <a:extLst>
                <a:ext uri="{FF2B5EF4-FFF2-40B4-BE49-F238E27FC236}">
                  <a16:creationId xmlns:a16="http://schemas.microsoft.com/office/drawing/2014/main" id="{5A2F6165-486E-BFE2-42BE-061843D752FC}"/>
                </a:ext>
              </a:extLst>
            </p:cNvPr>
            <p:cNvSpPr/>
            <p:nvPr/>
          </p:nvSpPr>
          <p:spPr>
            <a:xfrm>
              <a:off x="5430350" y="915034"/>
              <a:ext cx="26556" cy="20547"/>
            </a:xfrm>
            <a:custGeom>
              <a:avLst/>
              <a:gdLst/>
              <a:ahLst/>
              <a:cxnLst/>
              <a:rect l="l" t="t" r="r" b="b"/>
              <a:pathLst>
                <a:path w="548" h="424" extrusionOk="0">
                  <a:moveTo>
                    <a:pt x="1" y="0"/>
                  </a:moveTo>
                  <a:lnTo>
                    <a:pt x="1" y="424"/>
                  </a:lnTo>
                  <a:lnTo>
                    <a:pt x="388" y="424"/>
                  </a:lnTo>
                  <a:cubicBezTo>
                    <a:pt x="414" y="423"/>
                    <a:pt x="440" y="412"/>
                    <a:pt x="464" y="392"/>
                  </a:cubicBezTo>
                  <a:cubicBezTo>
                    <a:pt x="488" y="372"/>
                    <a:pt x="509" y="345"/>
                    <a:pt x="524" y="310"/>
                  </a:cubicBezTo>
                  <a:cubicBezTo>
                    <a:pt x="540" y="276"/>
                    <a:pt x="548" y="237"/>
                    <a:pt x="548" y="194"/>
                  </a:cubicBezTo>
                  <a:cubicBezTo>
                    <a:pt x="548" y="139"/>
                    <a:pt x="531" y="93"/>
                    <a:pt x="499" y="56"/>
                  </a:cubicBezTo>
                  <a:cubicBezTo>
                    <a:pt x="466" y="19"/>
                    <a:pt x="428"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2" name="Google Shape;1852;p53">
              <a:extLst>
                <a:ext uri="{FF2B5EF4-FFF2-40B4-BE49-F238E27FC236}">
                  <a16:creationId xmlns:a16="http://schemas.microsoft.com/office/drawing/2014/main" id="{44368EC6-F8A7-8A1E-443C-152983025409}"/>
                </a:ext>
              </a:extLst>
            </p:cNvPr>
            <p:cNvSpPr/>
            <p:nvPr/>
          </p:nvSpPr>
          <p:spPr>
            <a:xfrm>
              <a:off x="5376317" y="938974"/>
              <a:ext cx="26120" cy="18318"/>
            </a:xfrm>
            <a:custGeom>
              <a:avLst/>
              <a:gdLst/>
              <a:ahLst/>
              <a:cxnLst/>
              <a:rect l="l" t="t" r="r" b="b"/>
              <a:pathLst>
                <a:path w="539" h="378" extrusionOk="0">
                  <a:moveTo>
                    <a:pt x="0" y="1"/>
                  </a:moveTo>
                  <a:lnTo>
                    <a:pt x="0" y="377"/>
                  </a:lnTo>
                  <a:lnTo>
                    <a:pt x="340" y="377"/>
                  </a:lnTo>
                  <a:cubicBezTo>
                    <a:pt x="400" y="377"/>
                    <a:pt x="448" y="361"/>
                    <a:pt x="483" y="330"/>
                  </a:cubicBezTo>
                  <a:cubicBezTo>
                    <a:pt x="520" y="298"/>
                    <a:pt x="538" y="250"/>
                    <a:pt x="538" y="186"/>
                  </a:cubicBezTo>
                  <a:cubicBezTo>
                    <a:pt x="538" y="133"/>
                    <a:pt x="528" y="93"/>
                    <a:pt x="506" y="67"/>
                  </a:cubicBezTo>
                  <a:cubicBezTo>
                    <a:pt x="484" y="41"/>
                    <a:pt x="457" y="22"/>
                    <a:pt x="425" y="13"/>
                  </a:cubicBezTo>
                  <a:lnTo>
                    <a:pt x="426" y="13"/>
                  </a:lnTo>
                  <a:cubicBezTo>
                    <a:pt x="394" y="5"/>
                    <a:pt x="362" y="1"/>
                    <a:pt x="3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3" name="Google Shape;1853;p53">
              <a:extLst>
                <a:ext uri="{FF2B5EF4-FFF2-40B4-BE49-F238E27FC236}">
                  <a16:creationId xmlns:a16="http://schemas.microsoft.com/office/drawing/2014/main" id="{C27E8459-5C4A-4F92-5338-F58796D1835D}"/>
                </a:ext>
              </a:extLst>
            </p:cNvPr>
            <p:cNvSpPr/>
            <p:nvPr/>
          </p:nvSpPr>
          <p:spPr>
            <a:xfrm>
              <a:off x="5376317" y="915180"/>
              <a:ext cx="23164" cy="15701"/>
            </a:xfrm>
            <a:custGeom>
              <a:avLst/>
              <a:gdLst/>
              <a:ahLst/>
              <a:cxnLst/>
              <a:rect l="l" t="t" r="r" b="b"/>
              <a:pathLst>
                <a:path w="478" h="324" extrusionOk="0">
                  <a:moveTo>
                    <a:pt x="0" y="1"/>
                  </a:moveTo>
                  <a:lnTo>
                    <a:pt x="0" y="323"/>
                  </a:lnTo>
                  <a:lnTo>
                    <a:pt x="321" y="323"/>
                  </a:lnTo>
                  <a:cubicBezTo>
                    <a:pt x="362" y="322"/>
                    <a:pt x="398" y="307"/>
                    <a:pt x="429" y="281"/>
                  </a:cubicBezTo>
                  <a:cubicBezTo>
                    <a:pt x="461" y="255"/>
                    <a:pt x="477" y="215"/>
                    <a:pt x="477" y="162"/>
                  </a:cubicBezTo>
                  <a:cubicBezTo>
                    <a:pt x="477" y="109"/>
                    <a:pt x="462" y="68"/>
                    <a:pt x="434" y="41"/>
                  </a:cubicBezTo>
                  <a:cubicBezTo>
                    <a:pt x="405" y="14"/>
                    <a:pt x="366" y="1"/>
                    <a:pt x="3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4" name="Google Shape;1854;p53">
              <a:extLst>
                <a:ext uri="{FF2B5EF4-FFF2-40B4-BE49-F238E27FC236}">
                  <a16:creationId xmlns:a16="http://schemas.microsoft.com/office/drawing/2014/main" id="{540B9A93-674A-1F42-87D7-9B7849A7430C}"/>
                </a:ext>
              </a:extLst>
            </p:cNvPr>
            <p:cNvSpPr/>
            <p:nvPr/>
          </p:nvSpPr>
          <p:spPr>
            <a:xfrm>
              <a:off x="5535895" y="920559"/>
              <a:ext cx="18851" cy="22389"/>
            </a:xfrm>
            <a:custGeom>
              <a:avLst/>
              <a:gdLst/>
              <a:ahLst/>
              <a:cxnLst/>
              <a:rect l="l" t="t" r="r" b="b"/>
              <a:pathLst>
                <a:path w="389" h="462" extrusionOk="0">
                  <a:moveTo>
                    <a:pt x="193" y="1"/>
                  </a:moveTo>
                  <a:lnTo>
                    <a:pt x="1" y="462"/>
                  </a:lnTo>
                  <a:lnTo>
                    <a:pt x="389" y="462"/>
                  </a:lnTo>
                  <a:lnTo>
                    <a:pt x="1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5" name="Google Shape;1855;p53">
              <a:extLst>
                <a:ext uri="{FF2B5EF4-FFF2-40B4-BE49-F238E27FC236}">
                  <a16:creationId xmlns:a16="http://schemas.microsoft.com/office/drawing/2014/main" id="{9FDA4742-9454-4EB9-4734-3B60114727C9}"/>
                </a:ext>
              </a:extLst>
            </p:cNvPr>
            <p:cNvSpPr/>
            <p:nvPr/>
          </p:nvSpPr>
          <p:spPr>
            <a:xfrm>
              <a:off x="5329844" y="811667"/>
              <a:ext cx="471080" cy="485957"/>
            </a:xfrm>
            <a:custGeom>
              <a:avLst/>
              <a:gdLst/>
              <a:ahLst/>
              <a:cxnLst/>
              <a:rect l="l" t="t" r="r" b="b"/>
              <a:pathLst>
                <a:path w="9721" h="10028" extrusionOk="0">
                  <a:moveTo>
                    <a:pt x="1300" y="1969"/>
                  </a:moveTo>
                  <a:cubicBezTo>
                    <a:pt x="1405" y="1969"/>
                    <a:pt x="1486" y="1995"/>
                    <a:pt x="1539" y="2046"/>
                  </a:cubicBezTo>
                  <a:cubicBezTo>
                    <a:pt x="1594" y="2098"/>
                    <a:pt x="1621" y="2172"/>
                    <a:pt x="1621" y="2271"/>
                  </a:cubicBezTo>
                  <a:cubicBezTo>
                    <a:pt x="1621" y="2322"/>
                    <a:pt x="1609" y="2369"/>
                    <a:pt x="1584" y="2410"/>
                  </a:cubicBezTo>
                  <a:cubicBezTo>
                    <a:pt x="1560" y="2451"/>
                    <a:pt x="1523" y="2485"/>
                    <a:pt x="1476" y="2509"/>
                  </a:cubicBezTo>
                  <a:cubicBezTo>
                    <a:pt x="1473" y="2510"/>
                    <a:pt x="1470" y="2511"/>
                    <a:pt x="1466" y="2512"/>
                  </a:cubicBezTo>
                  <a:cubicBezTo>
                    <a:pt x="1495" y="2522"/>
                    <a:pt x="1522" y="2535"/>
                    <a:pt x="1549" y="2551"/>
                  </a:cubicBezTo>
                  <a:cubicBezTo>
                    <a:pt x="1587" y="2577"/>
                    <a:pt x="1619" y="2611"/>
                    <a:pt x="1645" y="2654"/>
                  </a:cubicBezTo>
                  <a:cubicBezTo>
                    <a:pt x="1670" y="2696"/>
                    <a:pt x="1682" y="2750"/>
                    <a:pt x="1682" y="2814"/>
                  </a:cubicBezTo>
                  <a:cubicBezTo>
                    <a:pt x="1682" y="2883"/>
                    <a:pt x="1671" y="2941"/>
                    <a:pt x="1648" y="2988"/>
                  </a:cubicBezTo>
                  <a:cubicBezTo>
                    <a:pt x="1625" y="3034"/>
                    <a:pt x="1595" y="3071"/>
                    <a:pt x="1558" y="3097"/>
                  </a:cubicBezTo>
                  <a:cubicBezTo>
                    <a:pt x="1520" y="3123"/>
                    <a:pt x="1479" y="3141"/>
                    <a:pt x="1433" y="3152"/>
                  </a:cubicBezTo>
                  <a:cubicBezTo>
                    <a:pt x="1388" y="3163"/>
                    <a:pt x="1344" y="3169"/>
                    <a:pt x="1300" y="3169"/>
                  </a:cubicBezTo>
                  <a:lnTo>
                    <a:pt x="862" y="3169"/>
                  </a:lnTo>
                  <a:cubicBezTo>
                    <a:pt x="838" y="3169"/>
                    <a:pt x="817" y="3160"/>
                    <a:pt x="800" y="3144"/>
                  </a:cubicBezTo>
                  <a:cubicBezTo>
                    <a:pt x="783" y="3127"/>
                    <a:pt x="774" y="3106"/>
                    <a:pt x="774" y="3081"/>
                  </a:cubicBezTo>
                  <a:lnTo>
                    <a:pt x="774" y="2057"/>
                  </a:lnTo>
                  <a:cubicBezTo>
                    <a:pt x="774" y="2031"/>
                    <a:pt x="783" y="2011"/>
                    <a:pt x="800" y="1994"/>
                  </a:cubicBezTo>
                  <a:cubicBezTo>
                    <a:pt x="817" y="1977"/>
                    <a:pt x="838" y="1969"/>
                    <a:pt x="862" y="1969"/>
                  </a:cubicBezTo>
                  <a:close/>
                  <a:moveTo>
                    <a:pt x="3742" y="1969"/>
                  </a:moveTo>
                  <a:cubicBezTo>
                    <a:pt x="3766" y="1969"/>
                    <a:pt x="3787" y="1977"/>
                    <a:pt x="3803" y="1993"/>
                  </a:cubicBezTo>
                  <a:cubicBezTo>
                    <a:pt x="3820" y="2009"/>
                    <a:pt x="3828" y="2029"/>
                    <a:pt x="3828" y="2053"/>
                  </a:cubicBezTo>
                  <a:cubicBezTo>
                    <a:pt x="3828" y="2077"/>
                    <a:pt x="3820" y="2097"/>
                    <a:pt x="3803" y="2112"/>
                  </a:cubicBezTo>
                  <a:cubicBezTo>
                    <a:pt x="3787" y="2126"/>
                    <a:pt x="3766" y="2133"/>
                    <a:pt x="3742" y="2133"/>
                  </a:cubicBezTo>
                  <a:lnTo>
                    <a:pt x="3242" y="2133"/>
                  </a:lnTo>
                  <a:lnTo>
                    <a:pt x="3242" y="2471"/>
                  </a:lnTo>
                  <a:lnTo>
                    <a:pt x="3666" y="2471"/>
                  </a:lnTo>
                  <a:cubicBezTo>
                    <a:pt x="3690" y="2471"/>
                    <a:pt x="3709" y="2479"/>
                    <a:pt x="3726" y="2495"/>
                  </a:cubicBezTo>
                  <a:cubicBezTo>
                    <a:pt x="3742" y="2511"/>
                    <a:pt x="3750" y="2532"/>
                    <a:pt x="3750" y="2557"/>
                  </a:cubicBezTo>
                  <a:cubicBezTo>
                    <a:pt x="3750" y="2582"/>
                    <a:pt x="3742" y="2600"/>
                    <a:pt x="3726" y="2615"/>
                  </a:cubicBezTo>
                  <a:cubicBezTo>
                    <a:pt x="3709" y="2630"/>
                    <a:pt x="3690" y="2637"/>
                    <a:pt x="3666" y="2637"/>
                  </a:cubicBezTo>
                  <a:lnTo>
                    <a:pt x="3242" y="2637"/>
                  </a:lnTo>
                  <a:lnTo>
                    <a:pt x="3242" y="3004"/>
                  </a:lnTo>
                  <a:lnTo>
                    <a:pt x="3742" y="3004"/>
                  </a:lnTo>
                  <a:cubicBezTo>
                    <a:pt x="3766" y="3004"/>
                    <a:pt x="3787" y="3012"/>
                    <a:pt x="3803" y="3028"/>
                  </a:cubicBezTo>
                  <a:cubicBezTo>
                    <a:pt x="3820" y="3045"/>
                    <a:pt x="3828" y="3065"/>
                    <a:pt x="3828" y="3087"/>
                  </a:cubicBezTo>
                  <a:cubicBezTo>
                    <a:pt x="3828" y="3111"/>
                    <a:pt x="3820" y="3130"/>
                    <a:pt x="3803" y="3145"/>
                  </a:cubicBezTo>
                  <a:cubicBezTo>
                    <a:pt x="3787" y="3161"/>
                    <a:pt x="3766" y="3169"/>
                    <a:pt x="3742" y="3169"/>
                  </a:cubicBezTo>
                  <a:lnTo>
                    <a:pt x="3149" y="3169"/>
                  </a:lnTo>
                  <a:cubicBezTo>
                    <a:pt x="3125" y="3169"/>
                    <a:pt x="3105" y="3160"/>
                    <a:pt x="3088" y="3144"/>
                  </a:cubicBezTo>
                  <a:cubicBezTo>
                    <a:pt x="3071" y="3127"/>
                    <a:pt x="3061" y="3106"/>
                    <a:pt x="3061" y="3081"/>
                  </a:cubicBezTo>
                  <a:lnTo>
                    <a:pt x="3061" y="2057"/>
                  </a:lnTo>
                  <a:cubicBezTo>
                    <a:pt x="3061" y="2031"/>
                    <a:pt x="3071" y="2011"/>
                    <a:pt x="3088" y="1994"/>
                  </a:cubicBezTo>
                  <a:cubicBezTo>
                    <a:pt x="3105" y="1977"/>
                    <a:pt x="3125" y="1969"/>
                    <a:pt x="3149" y="1969"/>
                  </a:cubicBezTo>
                  <a:close/>
                  <a:moveTo>
                    <a:pt x="6367" y="1969"/>
                  </a:moveTo>
                  <a:cubicBezTo>
                    <a:pt x="6390" y="1969"/>
                    <a:pt x="6410" y="1978"/>
                    <a:pt x="6428" y="1994"/>
                  </a:cubicBezTo>
                  <a:cubicBezTo>
                    <a:pt x="6445" y="2011"/>
                    <a:pt x="6454" y="2031"/>
                    <a:pt x="6454" y="2057"/>
                  </a:cubicBezTo>
                  <a:lnTo>
                    <a:pt x="6454" y="3081"/>
                  </a:lnTo>
                  <a:cubicBezTo>
                    <a:pt x="6453" y="3106"/>
                    <a:pt x="6444" y="3127"/>
                    <a:pt x="6426" y="3144"/>
                  </a:cubicBezTo>
                  <a:cubicBezTo>
                    <a:pt x="6409" y="3160"/>
                    <a:pt x="6388" y="3169"/>
                    <a:pt x="6364" y="3169"/>
                  </a:cubicBezTo>
                  <a:cubicBezTo>
                    <a:pt x="6338" y="3169"/>
                    <a:pt x="6316" y="3160"/>
                    <a:pt x="6300" y="3144"/>
                  </a:cubicBezTo>
                  <a:cubicBezTo>
                    <a:pt x="6283" y="3127"/>
                    <a:pt x="6275" y="3106"/>
                    <a:pt x="6275" y="3081"/>
                  </a:cubicBezTo>
                  <a:lnTo>
                    <a:pt x="6275" y="2057"/>
                  </a:lnTo>
                  <a:cubicBezTo>
                    <a:pt x="6275" y="2031"/>
                    <a:pt x="6283" y="2011"/>
                    <a:pt x="6300" y="1994"/>
                  </a:cubicBezTo>
                  <a:cubicBezTo>
                    <a:pt x="6317" y="1978"/>
                    <a:pt x="6340" y="1969"/>
                    <a:pt x="6367" y="1969"/>
                  </a:cubicBezTo>
                  <a:close/>
                  <a:moveTo>
                    <a:pt x="7632" y="1969"/>
                  </a:moveTo>
                  <a:cubicBezTo>
                    <a:pt x="7655" y="1969"/>
                    <a:pt x="7673" y="1977"/>
                    <a:pt x="7687" y="1993"/>
                  </a:cubicBezTo>
                  <a:cubicBezTo>
                    <a:pt x="7702" y="2007"/>
                    <a:pt x="7709" y="2027"/>
                    <a:pt x="7709" y="2050"/>
                  </a:cubicBezTo>
                  <a:lnTo>
                    <a:pt x="7709" y="3081"/>
                  </a:lnTo>
                  <a:cubicBezTo>
                    <a:pt x="7709" y="3106"/>
                    <a:pt x="7701" y="3127"/>
                    <a:pt x="7683" y="3144"/>
                  </a:cubicBezTo>
                  <a:cubicBezTo>
                    <a:pt x="7667" y="3160"/>
                    <a:pt x="7647" y="3169"/>
                    <a:pt x="7622" y="3169"/>
                  </a:cubicBezTo>
                  <a:cubicBezTo>
                    <a:pt x="7610" y="3169"/>
                    <a:pt x="7598" y="3167"/>
                    <a:pt x="7585" y="3162"/>
                  </a:cubicBezTo>
                  <a:cubicBezTo>
                    <a:pt x="7571" y="3158"/>
                    <a:pt x="7561" y="3151"/>
                    <a:pt x="7554" y="3143"/>
                  </a:cubicBezTo>
                  <a:lnTo>
                    <a:pt x="6889" y="2281"/>
                  </a:lnTo>
                  <a:lnTo>
                    <a:pt x="6889" y="3090"/>
                  </a:lnTo>
                  <a:cubicBezTo>
                    <a:pt x="6889" y="3112"/>
                    <a:pt x="6882" y="3130"/>
                    <a:pt x="6867" y="3145"/>
                  </a:cubicBezTo>
                  <a:cubicBezTo>
                    <a:pt x="6853" y="3161"/>
                    <a:pt x="6833" y="3169"/>
                    <a:pt x="6810" y="3169"/>
                  </a:cubicBezTo>
                  <a:cubicBezTo>
                    <a:pt x="6786" y="3169"/>
                    <a:pt x="6768" y="3161"/>
                    <a:pt x="6753" y="3145"/>
                  </a:cubicBezTo>
                  <a:cubicBezTo>
                    <a:pt x="6739" y="3130"/>
                    <a:pt x="6732" y="3112"/>
                    <a:pt x="6732" y="3090"/>
                  </a:cubicBezTo>
                  <a:lnTo>
                    <a:pt x="6732" y="2057"/>
                  </a:lnTo>
                  <a:cubicBezTo>
                    <a:pt x="6732" y="2030"/>
                    <a:pt x="6740" y="2009"/>
                    <a:pt x="6758" y="1993"/>
                  </a:cubicBezTo>
                  <a:cubicBezTo>
                    <a:pt x="6775" y="1977"/>
                    <a:pt x="6795" y="1969"/>
                    <a:pt x="6819" y="1969"/>
                  </a:cubicBezTo>
                  <a:cubicBezTo>
                    <a:pt x="6832" y="1969"/>
                    <a:pt x="6846" y="1972"/>
                    <a:pt x="6859" y="1977"/>
                  </a:cubicBezTo>
                  <a:cubicBezTo>
                    <a:pt x="6874" y="1982"/>
                    <a:pt x="6885" y="1989"/>
                    <a:pt x="6891" y="1999"/>
                  </a:cubicBezTo>
                  <a:lnTo>
                    <a:pt x="7553" y="2861"/>
                  </a:lnTo>
                  <a:lnTo>
                    <a:pt x="7553" y="2050"/>
                  </a:lnTo>
                  <a:cubicBezTo>
                    <a:pt x="7553" y="2027"/>
                    <a:pt x="7560" y="2007"/>
                    <a:pt x="7575" y="1993"/>
                  </a:cubicBezTo>
                  <a:cubicBezTo>
                    <a:pt x="7590" y="1977"/>
                    <a:pt x="7609" y="1969"/>
                    <a:pt x="7632" y="1969"/>
                  </a:cubicBezTo>
                  <a:close/>
                  <a:moveTo>
                    <a:pt x="2465" y="1969"/>
                  </a:moveTo>
                  <a:cubicBezTo>
                    <a:pt x="2527" y="1969"/>
                    <a:pt x="2584" y="1985"/>
                    <a:pt x="2636" y="2014"/>
                  </a:cubicBezTo>
                  <a:cubicBezTo>
                    <a:pt x="2687" y="2044"/>
                    <a:pt x="2728" y="2086"/>
                    <a:pt x="2759" y="2139"/>
                  </a:cubicBezTo>
                  <a:cubicBezTo>
                    <a:pt x="2791" y="2193"/>
                    <a:pt x="2806" y="2253"/>
                    <a:pt x="2806" y="2322"/>
                  </a:cubicBezTo>
                  <a:cubicBezTo>
                    <a:pt x="2806" y="2368"/>
                    <a:pt x="2797" y="2411"/>
                    <a:pt x="2779" y="2453"/>
                  </a:cubicBezTo>
                  <a:cubicBezTo>
                    <a:pt x="2760" y="2495"/>
                    <a:pt x="2736" y="2532"/>
                    <a:pt x="2705" y="2564"/>
                  </a:cubicBezTo>
                  <a:cubicBezTo>
                    <a:pt x="2680" y="2590"/>
                    <a:pt x="2652" y="2609"/>
                    <a:pt x="2621" y="2625"/>
                  </a:cubicBezTo>
                  <a:cubicBezTo>
                    <a:pt x="2639" y="2635"/>
                    <a:pt x="2660" y="2643"/>
                    <a:pt x="2675" y="2656"/>
                  </a:cubicBezTo>
                  <a:cubicBezTo>
                    <a:pt x="2701" y="2680"/>
                    <a:pt x="2721" y="2708"/>
                    <a:pt x="2737" y="2739"/>
                  </a:cubicBezTo>
                  <a:cubicBezTo>
                    <a:pt x="2752" y="2771"/>
                    <a:pt x="2762" y="2806"/>
                    <a:pt x="2763" y="2846"/>
                  </a:cubicBezTo>
                  <a:cubicBezTo>
                    <a:pt x="2766" y="2882"/>
                    <a:pt x="2768" y="2911"/>
                    <a:pt x="2772" y="2934"/>
                  </a:cubicBezTo>
                  <a:cubicBezTo>
                    <a:pt x="2774" y="2958"/>
                    <a:pt x="2779" y="2977"/>
                    <a:pt x="2784" y="2992"/>
                  </a:cubicBezTo>
                  <a:cubicBezTo>
                    <a:pt x="2790" y="3006"/>
                    <a:pt x="2800" y="3018"/>
                    <a:pt x="2815" y="3026"/>
                  </a:cubicBezTo>
                  <a:cubicBezTo>
                    <a:pt x="2836" y="3037"/>
                    <a:pt x="2849" y="3055"/>
                    <a:pt x="2853" y="3077"/>
                  </a:cubicBezTo>
                  <a:cubicBezTo>
                    <a:pt x="2859" y="3100"/>
                    <a:pt x="2854" y="3121"/>
                    <a:pt x="2839" y="3139"/>
                  </a:cubicBezTo>
                  <a:cubicBezTo>
                    <a:pt x="2829" y="3153"/>
                    <a:pt x="2816" y="3162"/>
                    <a:pt x="2800" y="3166"/>
                  </a:cubicBezTo>
                  <a:cubicBezTo>
                    <a:pt x="2792" y="3168"/>
                    <a:pt x="2783" y="3169"/>
                    <a:pt x="2773" y="3169"/>
                  </a:cubicBezTo>
                  <a:cubicBezTo>
                    <a:pt x="2767" y="3169"/>
                    <a:pt x="2760" y="3169"/>
                    <a:pt x="2754" y="3168"/>
                  </a:cubicBezTo>
                  <a:cubicBezTo>
                    <a:pt x="2737" y="3164"/>
                    <a:pt x="2724" y="3160"/>
                    <a:pt x="2712" y="3154"/>
                  </a:cubicBezTo>
                  <a:cubicBezTo>
                    <a:pt x="2694" y="3144"/>
                    <a:pt x="2676" y="3127"/>
                    <a:pt x="2656" y="3106"/>
                  </a:cubicBezTo>
                  <a:cubicBezTo>
                    <a:pt x="2638" y="3084"/>
                    <a:pt x="2623" y="3056"/>
                    <a:pt x="2612" y="3018"/>
                  </a:cubicBezTo>
                  <a:cubicBezTo>
                    <a:pt x="2600" y="2980"/>
                    <a:pt x="2594" y="2930"/>
                    <a:pt x="2594" y="2868"/>
                  </a:cubicBezTo>
                  <a:cubicBezTo>
                    <a:pt x="2594" y="2839"/>
                    <a:pt x="2590" y="2815"/>
                    <a:pt x="2581" y="2795"/>
                  </a:cubicBezTo>
                  <a:cubicBezTo>
                    <a:pt x="2572" y="2774"/>
                    <a:pt x="2559" y="2757"/>
                    <a:pt x="2543" y="2744"/>
                  </a:cubicBezTo>
                  <a:cubicBezTo>
                    <a:pt x="2527" y="2731"/>
                    <a:pt x="2509" y="2722"/>
                    <a:pt x="2487" y="2715"/>
                  </a:cubicBezTo>
                  <a:cubicBezTo>
                    <a:pt x="2465" y="2709"/>
                    <a:pt x="2441" y="2705"/>
                    <a:pt x="2415" y="2705"/>
                  </a:cubicBezTo>
                  <a:lnTo>
                    <a:pt x="2075" y="2705"/>
                  </a:lnTo>
                  <a:lnTo>
                    <a:pt x="2075" y="3081"/>
                  </a:lnTo>
                  <a:cubicBezTo>
                    <a:pt x="2075" y="3106"/>
                    <a:pt x="2068" y="3127"/>
                    <a:pt x="2054" y="3144"/>
                  </a:cubicBezTo>
                  <a:cubicBezTo>
                    <a:pt x="2041" y="3160"/>
                    <a:pt x="2022" y="3168"/>
                    <a:pt x="1998" y="3168"/>
                  </a:cubicBezTo>
                  <a:cubicBezTo>
                    <a:pt x="1971" y="3168"/>
                    <a:pt x="1947" y="3160"/>
                    <a:pt x="1926" y="3144"/>
                  </a:cubicBezTo>
                  <a:cubicBezTo>
                    <a:pt x="1906" y="3127"/>
                    <a:pt x="1895" y="3106"/>
                    <a:pt x="1895" y="3081"/>
                  </a:cubicBezTo>
                  <a:lnTo>
                    <a:pt x="1895" y="2057"/>
                  </a:lnTo>
                  <a:cubicBezTo>
                    <a:pt x="1895" y="2031"/>
                    <a:pt x="1903" y="2011"/>
                    <a:pt x="1920" y="1994"/>
                  </a:cubicBezTo>
                  <a:cubicBezTo>
                    <a:pt x="1938" y="1977"/>
                    <a:pt x="1958" y="1969"/>
                    <a:pt x="1982" y="1969"/>
                  </a:cubicBezTo>
                  <a:close/>
                  <a:moveTo>
                    <a:pt x="5985" y="1964"/>
                  </a:moveTo>
                  <a:cubicBezTo>
                    <a:pt x="6008" y="1964"/>
                    <a:pt x="6026" y="1973"/>
                    <a:pt x="6041" y="1991"/>
                  </a:cubicBezTo>
                  <a:cubicBezTo>
                    <a:pt x="6056" y="2010"/>
                    <a:pt x="6064" y="2028"/>
                    <a:pt x="6064" y="2047"/>
                  </a:cubicBezTo>
                  <a:cubicBezTo>
                    <a:pt x="6064" y="2068"/>
                    <a:pt x="6055" y="2088"/>
                    <a:pt x="6038" y="2105"/>
                  </a:cubicBezTo>
                  <a:lnTo>
                    <a:pt x="5640" y="2482"/>
                  </a:lnTo>
                  <a:lnTo>
                    <a:pt x="6054" y="3021"/>
                  </a:lnTo>
                  <a:cubicBezTo>
                    <a:pt x="6068" y="3040"/>
                    <a:pt x="6074" y="3059"/>
                    <a:pt x="6074" y="3081"/>
                  </a:cubicBezTo>
                  <a:cubicBezTo>
                    <a:pt x="6074" y="3108"/>
                    <a:pt x="6064" y="3130"/>
                    <a:pt x="6044" y="3146"/>
                  </a:cubicBezTo>
                  <a:cubicBezTo>
                    <a:pt x="6023" y="3162"/>
                    <a:pt x="6000" y="3170"/>
                    <a:pt x="5976" y="3170"/>
                  </a:cubicBezTo>
                  <a:cubicBezTo>
                    <a:pt x="5950" y="3170"/>
                    <a:pt x="5929" y="3160"/>
                    <a:pt x="5913" y="3138"/>
                  </a:cubicBezTo>
                  <a:lnTo>
                    <a:pt x="5505" y="2611"/>
                  </a:lnTo>
                  <a:lnTo>
                    <a:pt x="5320" y="2786"/>
                  </a:lnTo>
                  <a:lnTo>
                    <a:pt x="5320" y="3081"/>
                  </a:lnTo>
                  <a:cubicBezTo>
                    <a:pt x="5319" y="3106"/>
                    <a:pt x="5310" y="3127"/>
                    <a:pt x="5294" y="3144"/>
                  </a:cubicBezTo>
                  <a:cubicBezTo>
                    <a:pt x="5278" y="3160"/>
                    <a:pt x="5256" y="3169"/>
                    <a:pt x="5230" y="3169"/>
                  </a:cubicBezTo>
                  <a:cubicBezTo>
                    <a:pt x="5202" y="3169"/>
                    <a:pt x="5182" y="3160"/>
                    <a:pt x="5165" y="3144"/>
                  </a:cubicBezTo>
                  <a:cubicBezTo>
                    <a:pt x="5149" y="3127"/>
                    <a:pt x="5141" y="3106"/>
                    <a:pt x="5141" y="3081"/>
                  </a:cubicBezTo>
                  <a:lnTo>
                    <a:pt x="5141" y="2057"/>
                  </a:lnTo>
                  <a:cubicBezTo>
                    <a:pt x="5141" y="2031"/>
                    <a:pt x="5149" y="2011"/>
                    <a:pt x="5166" y="1994"/>
                  </a:cubicBezTo>
                  <a:cubicBezTo>
                    <a:pt x="5183" y="1977"/>
                    <a:pt x="5206" y="1969"/>
                    <a:pt x="5233" y="1969"/>
                  </a:cubicBezTo>
                  <a:cubicBezTo>
                    <a:pt x="5260" y="1969"/>
                    <a:pt x="5280" y="1977"/>
                    <a:pt x="5296" y="1994"/>
                  </a:cubicBezTo>
                  <a:cubicBezTo>
                    <a:pt x="5312" y="2011"/>
                    <a:pt x="5320" y="2031"/>
                    <a:pt x="5320" y="2057"/>
                  </a:cubicBezTo>
                  <a:lnTo>
                    <a:pt x="5320" y="2573"/>
                  </a:lnTo>
                  <a:lnTo>
                    <a:pt x="5917" y="1996"/>
                  </a:lnTo>
                  <a:cubicBezTo>
                    <a:pt x="5937" y="1974"/>
                    <a:pt x="5960" y="1964"/>
                    <a:pt x="5985" y="1964"/>
                  </a:cubicBezTo>
                  <a:close/>
                  <a:moveTo>
                    <a:pt x="4450" y="1961"/>
                  </a:moveTo>
                  <a:cubicBezTo>
                    <a:pt x="4452" y="1961"/>
                    <a:pt x="4453" y="1962"/>
                    <a:pt x="4455" y="1962"/>
                  </a:cubicBezTo>
                  <a:cubicBezTo>
                    <a:pt x="4472" y="1962"/>
                    <a:pt x="4488" y="1967"/>
                    <a:pt x="4503" y="1978"/>
                  </a:cubicBezTo>
                  <a:cubicBezTo>
                    <a:pt x="4518" y="1988"/>
                    <a:pt x="4528" y="2002"/>
                    <a:pt x="4535" y="2020"/>
                  </a:cubicBezTo>
                  <a:lnTo>
                    <a:pt x="4966" y="3057"/>
                  </a:lnTo>
                  <a:cubicBezTo>
                    <a:pt x="4970" y="3068"/>
                    <a:pt x="4972" y="3080"/>
                    <a:pt x="4972" y="3091"/>
                  </a:cubicBezTo>
                  <a:cubicBezTo>
                    <a:pt x="4972" y="3116"/>
                    <a:pt x="4963" y="3136"/>
                    <a:pt x="4947" y="3152"/>
                  </a:cubicBezTo>
                  <a:cubicBezTo>
                    <a:pt x="4931" y="3168"/>
                    <a:pt x="4912" y="3175"/>
                    <a:pt x="4891" y="3175"/>
                  </a:cubicBezTo>
                  <a:cubicBezTo>
                    <a:pt x="4874" y="3175"/>
                    <a:pt x="4859" y="3170"/>
                    <a:pt x="4844" y="3159"/>
                  </a:cubicBezTo>
                  <a:cubicBezTo>
                    <a:pt x="4831" y="3148"/>
                    <a:pt x="4819" y="3133"/>
                    <a:pt x="4812" y="3116"/>
                  </a:cubicBezTo>
                  <a:lnTo>
                    <a:pt x="4710" y="2874"/>
                  </a:lnTo>
                  <a:lnTo>
                    <a:pt x="4184" y="2874"/>
                  </a:lnTo>
                  <a:lnTo>
                    <a:pt x="4083" y="3116"/>
                  </a:lnTo>
                  <a:cubicBezTo>
                    <a:pt x="4076" y="3136"/>
                    <a:pt x="4066" y="3150"/>
                    <a:pt x="4052" y="3160"/>
                  </a:cubicBezTo>
                  <a:cubicBezTo>
                    <a:pt x="4039" y="3170"/>
                    <a:pt x="4023" y="3175"/>
                    <a:pt x="4005" y="3175"/>
                  </a:cubicBezTo>
                  <a:cubicBezTo>
                    <a:pt x="3980" y="3175"/>
                    <a:pt x="3962" y="3168"/>
                    <a:pt x="3949" y="3153"/>
                  </a:cubicBezTo>
                  <a:cubicBezTo>
                    <a:pt x="3937" y="3139"/>
                    <a:pt x="3930" y="3121"/>
                    <a:pt x="3929" y="3099"/>
                  </a:cubicBezTo>
                  <a:cubicBezTo>
                    <a:pt x="3929" y="3091"/>
                    <a:pt x="3930" y="3082"/>
                    <a:pt x="3933" y="3072"/>
                  </a:cubicBezTo>
                  <a:lnTo>
                    <a:pt x="4369" y="2020"/>
                  </a:lnTo>
                  <a:cubicBezTo>
                    <a:pt x="4376" y="2001"/>
                    <a:pt x="4389" y="1986"/>
                    <a:pt x="4404" y="1975"/>
                  </a:cubicBezTo>
                  <a:lnTo>
                    <a:pt x="4405" y="1975"/>
                  </a:lnTo>
                  <a:cubicBezTo>
                    <a:pt x="4418" y="1966"/>
                    <a:pt x="4433" y="1961"/>
                    <a:pt x="4450" y="1961"/>
                  </a:cubicBezTo>
                  <a:close/>
                  <a:moveTo>
                    <a:pt x="8545" y="1951"/>
                  </a:moveTo>
                  <a:cubicBezTo>
                    <a:pt x="8601" y="1951"/>
                    <a:pt x="8655" y="1958"/>
                    <a:pt x="8708" y="1971"/>
                  </a:cubicBezTo>
                  <a:cubicBezTo>
                    <a:pt x="8760" y="1983"/>
                    <a:pt x="8807" y="2002"/>
                    <a:pt x="8849" y="2026"/>
                  </a:cubicBezTo>
                  <a:cubicBezTo>
                    <a:pt x="8864" y="2034"/>
                    <a:pt x="8876" y="2044"/>
                    <a:pt x="8883" y="2058"/>
                  </a:cubicBezTo>
                  <a:cubicBezTo>
                    <a:pt x="8890" y="2070"/>
                    <a:pt x="8893" y="2083"/>
                    <a:pt x="8893" y="2096"/>
                  </a:cubicBezTo>
                  <a:cubicBezTo>
                    <a:pt x="8893" y="2120"/>
                    <a:pt x="8885" y="2140"/>
                    <a:pt x="8870" y="2158"/>
                  </a:cubicBezTo>
                  <a:cubicBezTo>
                    <a:pt x="8854" y="2176"/>
                    <a:pt x="8835" y="2185"/>
                    <a:pt x="8812" y="2185"/>
                  </a:cubicBezTo>
                  <a:cubicBezTo>
                    <a:pt x="8804" y="2185"/>
                    <a:pt x="8796" y="2184"/>
                    <a:pt x="8788" y="2181"/>
                  </a:cubicBezTo>
                  <a:cubicBezTo>
                    <a:pt x="8779" y="2179"/>
                    <a:pt x="8771" y="2177"/>
                    <a:pt x="8764" y="2173"/>
                  </a:cubicBezTo>
                  <a:cubicBezTo>
                    <a:pt x="8732" y="2157"/>
                    <a:pt x="8697" y="2145"/>
                    <a:pt x="8662" y="2136"/>
                  </a:cubicBezTo>
                  <a:cubicBezTo>
                    <a:pt x="8625" y="2128"/>
                    <a:pt x="8586" y="2123"/>
                    <a:pt x="8545" y="2123"/>
                  </a:cubicBezTo>
                  <a:cubicBezTo>
                    <a:pt x="8463" y="2123"/>
                    <a:pt x="8388" y="2144"/>
                    <a:pt x="8322" y="2183"/>
                  </a:cubicBezTo>
                  <a:cubicBezTo>
                    <a:pt x="8256" y="2221"/>
                    <a:pt x="8204" y="2275"/>
                    <a:pt x="8165" y="2343"/>
                  </a:cubicBezTo>
                  <a:cubicBezTo>
                    <a:pt x="8127" y="2410"/>
                    <a:pt x="8108" y="2486"/>
                    <a:pt x="8108" y="2569"/>
                  </a:cubicBezTo>
                  <a:cubicBezTo>
                    <a:pt x="8108" y="2652"/>
                    <a:pt x="8127" y="2726"/>
                    <a:pt x="8165" y="2794"/>
                  </a:cubicBezTo>
                  <a:cubicBezTo>
                    <a:pt x="8204" y="2862"/>
                    <a:pt x="8256" y="2916"/>
                    <a:pt x="8322" y="2955"/>
                  </a:cubicBezTo>
                  <a:cubicBezTo>
                    <a:pt x="8388" y="2995"/>
                    <a:pt x="8463" y="3014"/>
                    <a:pt x="8545" y="3014"/>
                  </a:cubicBezTo>
                  <a:cubicBezTo>
                    <a:pt x="8585" y="3014"/>
                    <a:pt x="8627" y="3010"/>
                    <a:pt x="8672" y="3000"/>
                  </a:cubicBezTo>
                  <a:cubicBezTo>
                    <a:pt x="8710" y="2992"/>
                    <a:pt x="8743" y="2980"/>
                    <a:pt x="8771" y="2966"/>
                  </a:cubicBezTo>
                  <a:lnTo>
                    <a:pt x="8771" y="2705"/>
                  </a:lnTo>
                  <a:lnTo>
                    <a:pt x="8574" y="2705"/>
                  </a:lnTo>
                  <a:cubicBezTo>
                    <a:pt x="8549" y="2705"/>
                    <a:pt x="8528" y="2697"/>
                    <a:pt x="8511" y="2681"/>
                  </a:cubicBezTo>
                  <a:cubicBezTo>
                    <a:pt x="8495" y="2665"/>
                    <a:pt x="8487" y="2645"/>
                    <a:pt x="8487" y="2620"/>
                  </a:cubicBezTo>
                  <a:cubicBezTo>
                    <a:pt x="8487" y="2594"/>
                    <a:pt x="8495" y="2574"/>
                    <a:pt x="8511" y="2559"/>
                  </a:cubicBezTo>
                  <a:cubicBezTo>
                    <a:pt x="8528" y="2543"/>
                    <a:pt x="8549" y="2535"/>
                    <a:pt x="8574" y="2535"/>
                  </a:cubicBezTo>
                  <a:lnTo>
                    <a:pt x="8870" y="2535"/>
                  </a:lnTo>
                  <a:cubicBezTo>
                    <a:pt x="8894" y="2535"/>
                    <a:pt x="8915" y="2543"/>
                    <a:pt x="8931" y="2559"/>
                  </a:cubicBezTo>
                  <a:cubicBezTo>
                    <a:pt x="8948" y="2576"/>
                    <a:pt x="8956" y="2597"/>
                    <a:pt x="8956" y="2622"/>
                  </a:cubicBezTo>
                  <a:lnTo>
                    <a:pt x="8956" y="3002"/>
                  </a:lnTo>
                  <a:cubicBezTo>
                    <a:pt x="8956" y="3020"/>
                    <a:pt x="8951" y="3036"/>
                    <a:pt x="8942" y="3049"/>
                  </a:cubicBezTo>
                  <a:cubicBezTo>
                    <a:pt x="8933" y="3061"/>
                    <a:pt x="8923" y="3072"/>
                    <a:pt x="8911" y="3080"/>
                  </a:cubicBezTo>
                  <a:cubicBezTo>
                    <a:pt x="8860" y="3112"/>
                    <a:pt x="8804" y="3137"/>
                    <a:pt x="8741" y="3156"/>
                  </a:cubicBezTo>
                  <a:cubicBezTo>
                    <a:pt x="8679" y="3176"/>
                    <a:pt x="8614" y="3185"/>
                    <a:pt x="8545" y="3185"/>
                  </a:cubicBezTo>
                  <a:cubicBezTo>
                    <a:pt x="8458" y="3185"/>
                    <a:pt x="8377" y="3170"/>
                    <a:pt x="8301" y="3138"/>
                  </a:cubicBezTo>
                  <a:cubicBezTo>
                    <a:pt x="8226" y="3107"/>
                    <a:pt x="8159" y="3063"/>
                    <a:pt x="8103" y="3006"/>
                  </a:cubicBezTo>
                  <a:cubicBezTo>
                    <a:pt x="8047" y="2950"/>
                    <a:pt x="8003" y="2884"/>
                    <a:pt x="7971" y="2811"/>
                  </a:cubicBezTo>
                  <a:cubicBezTo>
                    <a:pt x="7939" y="2736"/>
                    <a:pt x="7923" y="2655"/>
                    <a:pt x="7923" y="2568"/>
                  </a:cubicBezTo>
                  <a:cubicBezTo>
                    <a:pt x="7923" y="2482"/>
                    <a:pt x="7939" y="2401"/>
                    <a:pt x="7971" y="2327"/>
                  </a:cubicBezTo>
                  <a:cubicBezTo>
                    <a:pt x="8003" y="2253"/>
                    <a:pt x="8047" y="2187"/>
                    <a:pt x="8103" y="2131"/>
                  </a:cubicBezTo>
                  <a:cubicBezTo>
                    <a:pt x="8159" y="2075"/>
                    <a:pt x="8226" y="2030"/>
                    <a:pt x="8301" y="1999"/>
                  </a:cubicBezTo>
                  <a:cubicBezTo>
                    <a:pt x="8377" y="1967"/>
                    <a:pt x="8458" y="1951"/>
                    <a:pt x="8545" y="1951"/>
                  </a:cubicBezTo>
                  <a:close/>
                  <a:moveTo>
                    <a:pt x="4186" y="3610"/>
                  </a:moveTo>
                  <a:cubicBezTo>
                    <a:pt x="4224" y="3610"/>
                    <a:pt x="4257" y="3623"/>
                    <a:pt x="4284" y="3648"/>
                  </a:cubicBezTo>
                  <a:cubicBezTo>
                    <a:pt x="4310" y="3674"/>
                    <a:pt x="4322" y="3706"/>
                    <a:pt x="4322" y="3745"/>
                  </a:cubicBezTo>
                  <a:cubicBezTo>
                    <a:pt x="4322" y="3782"/>
                    <a:pt x="4310" y="3813"/>
                    <a:pt x="4284" y="3837"/>
                  </a:cubicBezTo>
                  <a:cubicBezTo>
                    <a:pt x="4257" y="3861"/>
                    <a:pt x="4224" y="3873"/>
                    <a:pt x="4186" y="3873"/>
                  </a:cubicBezTo>
                  <a:lnTo>
                    <a:pt x="3386" y="3873"/>
                  </a:lnTo>
                  <a:lnTo>
                    <a:pt x="3386" y="4413"/>
                  </a:lnTo>
                  <a:lnTo>
                    <a:pt x="4063" y="4413"/>
                  </a:lnTo>
                  <a:cubicBezTo>
                    <a:pt x="4102" y="4413"/>
                    <a:pt x="4134" y="4425"/>
                    <a:pt x="4160" y="4451"/>
                  </a:cubicBezTo>
                  <a:cubicBezTo>
                    <a:pt x="4186" y="4477"/>
                    <a:pt x="4200" y="4509"/>
                    <a:pt x="4200" y="4549"/>
                  </a:cubicBezTo>
                  <a:cubicBezTo>
                    <a:pt x="4200" y="4589"/>
                    <a:pt x="4186" y="4619"/>
                    <a:pt x="4160" y="4643"/>
                  </a:cubicBezTo>
                  <a:cubicBezTo>
                    <a:pt x="4134" y="4666"/>
                    <a:pt x="4102" y="4678"/>
                    <a:pt x="4063" y="4678"/>
                  </a:cubicBezTo>
                  <a:lnTo>
                    <a:pt x="3386" y="4678"/>
                  </a:lnTo>
                  <a:lnTo>
                    <a:pt x="3386" y="5264"/>
                  </a:lnTo>
                  <a:lnTo>
                    <a:pt x="4186" y="5264"/>
                  </a:lnTo>
                  <a:cubicBezTo>
                    <a:pt x="4224" y="5264"/>
                    <a:pt x="4257" y="5277"/>
                    <a:pt x="4284" y="5303"/>
                  </a:cubicBezTo>
                  <a:cubicBezTo>
                    <a:pt x="4310" y="5331"/>
                    <a:pt x="4322" y="5360"/>
                    <a:pt x="4322" y="5396"/>
                  </a:cubicBezTo>
                  <a:cubicBezTo>
                    <a:pt x="4322" y="5434"/>
                    <a:pt x="4310" y="5466"/>
                    <a:pt x="4284" y="5490"/>
                  </a:cubicBezTo>
                  <a:cubicBezTo>
                    <a:pt x="4257" y="5515"/>
                    <a:pt x="4224" y="5526"/>
                    <a:pt x="4186" y="5526"/>
                  </a:cubicBezTo>
                  <a:lnTo>
                    <a:pt x="3239" y="5526"/>
                  </a:lnTo>
                  <a:cubicBezTo>
                    <a:pt x="3201" y="5526"/>
                    <a:pt x="3168" y="5514"/>
                    <a:pt x="3140" y="5487"/>
                  </a:cubicBezTo>
                  <a:cubicBezTo>
                    <a:pt x="3113" y="5461"/>
                    <a:pt x="3099" y="5428"/>
                    <a:pt x="3099" y="5387"/>
                  </a:cubicBezTo>
                  <a:lnTo>
                    <a:pt x="3099" y="3750"/>
                  </a:lnTo>
                  <a:cubicBezTo>
                    <a:pt x="3099" y="3710"/>
                    <a:pt x="3113" y="3676"/>
                    <a:pt x="3140" y="3650"/>
                  </a:cubicBezTo>
                  <a:cubicBezTo>
                    <a:pt x="3168" y="3623"/>
                    <a:pt x="3201" y="3610"/>
                    <a:pt x="3239" y="3610"/>
                  </a:cubicBezTo>
                  <a:close/>
                  <a:moveTo>
                    <a:pt x="2529" y="3611"/>
                  </a:moveTo>
                  <a:cubicBezTo>
                    <a:pt x="2566" y="3611"/>
                    <a:pt x="2596" y="3622"/>
                    <a:pt x="2618" y="3647"/>
                  </a:cubicBezTo>
                  <a:cubicBezTo>
                    <a:pt x="2641" y="3671"/>
                    <a:pt x="2653" y="3702"/>
                    <a:pt x="2653" y="3739"/>
                  </a:cubicBezTo>
                  <a:lnTo>
                    <a:pt x="2653" y="5388"/>
                  </a:lnTo>
                  <a:cubicBezTo>
                    <a:pt x="2653" y="5428"/>
                    <a:pt x="2639" y="5461"/>
                    <a:pt x="2613" y="5487"/>
                  </a:cubicBezTo>
                  <a:cubicBezTo>
                    <a:pt x="2586" y="5514"/>
                    <a:pt x="2553" y="5527"/>
                    <a:pt x="2513" y="5527"/>
                  </a:cubicBezTo>
                  <a:cubicBezTo>
                    <a:pt x="2495" y="5527"/>
                    <a:pt x="2475" y="5524"/>
                    <a:pt x="2454" y="5516"/>
                  </a:cubicBezTo>
                  <a:cubicBezTo>
                    <a:pt x="2433" y="5509"/>
                    <a:pt x="2417" y="5499"/>
                    <a:pt x="2406" y="5486"/>
                  </a:cubicBezTo>
                  <a:lnTo>
                    <a:pt x="1344" y="4108"/>
                  </a:lnTo>
                  <a:lnTo>
                    <a:pt x="1344" y="5402"/>
                  </a:lnTo>
                  <a:cubicBezTo>
                    <a:pt x="1344" y="5436"/>
                    <a:pt x="1332" y="5466"/>
                    <a:pt x="1308" y="5490"/>
                  </a:cubicBezTo>
                  <a:lnTo>
                    <a:pt x="1308" y="5491"/>
                  </a:lnTo>
                  <a:cubicBezTo>
                    <a:pt x="1284" y="5515"/>
                    <a:pt x="1254" y="5527"/>
                    <a:pt x="1218" y="5527"/>
                  </a:cubicBezTo>
                  <a:cubicBezTo>
                    <a:pt x="1179" y="5527"/>
                    <a:pt x="1149" y="5515"/>
                    <a:pt x="1126" y="5491"/>
                  </a:cubicBezTo>
                  <a:cubicBezTo>
                    <a:pt x="1103" y="5466"/>
                    <a:pt x="1092" y="5436"/>
                    <a:pt x="1092" y="5402"/>
                  </a:cubicBezTo>
                  <a:lnTo>
                    <a:pt x="1092" y="3750"/>
                  </a:lnTo>
                  <a:cubicBezTo>
                    <a:pt x="1092" y="3708"/>
                    <a:pt x="1106" y="3674"/>
                    <a:pt x="1133" y="3648"/>
                  </a:cubicBezTo>
                  <a:cubicBezTo>
                    <a:pt x="1161" y="3623"/>
                    <a:pt x="1193" y="3611"/>
                    <a:pt x="1232" y="3611"/>
                  </a:cubicBezTo>
                  <a:cubicBezTo>
                    <a:pt x="1251" y="3611"/>
                    <a:pt x="1273" y="3614"/>
                    <a:pt x="1296" y="3622"/>
                  </a:cubicBezTo>
                  <a:cubicBezTo>
                    <a:pt x="1319" y="3631"/>
                    <a:pt x="1336" y="3643"/>
                    <a:pt x="1346" y="3660"/>
                  </a:cubicBezTo>
                  <a:lnTo>
                    <a:pt x="2403" y="5035"/>
                  </a:lnTo>
                  <a:lnTo>
                    <a:pt x="2403" y="3739"/>
                  </a:lnTo>
                  <a:cubicBezTo>
                    <a:pt x="2403" y="3702"/>
                    <a:pt x="2415" y="3671"/>
                    <a:pt x="2439" y="3647"/>
                  </a:cubicBezTo>
                  <a:cubicBezTo>
                    <a:pt x="2463" y="3622"/>
                    <a:pt x="2493" y="3611"/>
                    <a:pt x="2529" y="3611"/>
                  </a:cubicBezTo>
                  <a:close/>
                  <a:moveTo>
                    <a:pt x="6840" y="3603"/>
                  </a:moveTo>
                  <a:cubicBezTo>
                    <a:pt x="6877" y="3603"/>
                    <a:pt x="6910" y="3615"/>
                    <a:pt x="6942" y="3642"/>
                  </a:cubicBezTo>
                  <a:cubicBezTo>
                    <a:pt x="6973" y="3668"/>
                    <a:pt x="6988" y="3705"/>
                    <a:pt x="6988" y="3750"/>
                  </a:cubicBezTo>
                  <a:cubicBezTo>
                    <a:pt x="6988" y="3763"/>
                    <a:pt x="6985" y="3778"/>
                    <a:pt x="6980" y="3796"/>
                  </a:cubicBezTo>
                  <a:lnTo>
                    <a:pt x="6419" y="5439"/>
                  </a:lnTo>
                  <a:cubicBezTo>
                    <a:pt x="6410" y="5467"/>
                    <a:pt x="6393" y="5489"/>
                    <a:pt x="6369" y="5502"/>
                  </a:cubicBezTo>
                  <a:cubicBezTo>
                    <a:pt x="6346" y="5517"/>
                    <a:pt x="6320" y="5525"/>
                    <a:pt x="6295" y="5527"/>
                  </a:cubicBezTo>
                  <a:cubicBezTo>
                    <a:pt x="6269" y="5527"/>
                    <a:pt x="6244" y="5519"/>
                    <a:pt x="6219" y="5506"/>
                  </a:cubicBezTo>
                  <a:cubicBezTo>
                    <a:pt x="6192" y="5491"/>
                    <a:pt x="6174" y="5469"/>
                    <a:pt x="6161" y="5439"/>
                  </a:cubicBezTo>
                  <a:lnTo>
                    <a:pt x="5743" y="4461"/>
                  </a:lnTo>
                  <a:lnTo>
                    <a:pt x="5326" y="5439"/>
                  </a:lnTo>
                  <a:cubicBezTo>
                    <a:pt x="5311" y="5469"/>
                    <a:pt x="5292" y="5491"/>
                    <a:pt x="5267" y="5506"/>
                  </a:cubicBezTo>
                  <a:cubicBezTo>
                    <a:pt x="5242" y="5519"/>
                    <a:pt x="5216" y="5527"/>
                    <a:pt x="5189" y="5527"/>
                  </a:cubicBezTo>
                  <a:cubicBezTo>
                    <a:pt x="5165" y="5525"/>
                    <a:pt x="5142" y="5517"/>
                    <a:pt x="5118" y="5502"/>
                  </a:cubicBezTo>
                  <a:cubicBezTo>
                    <a:pt x="5094" y="5489"/>
                    <a:pt x="5078" y="5467"/>
                    <a:pt x="5069" y="5439"/>
                  </a:cubicBezTo>
                  <a:lnTo>
                    <a:pt x="4507" y="3796"/>
                  </a:lnTo>
                  <a:cubicBezTo>
                    <a:pt x="4501" y="3778"/>
                    <a:pt x="4499" y="3763"/>
                    <a:pt x="4499" y="3750"/>
                  </a:cubicBezTo>
                  <a:cubicBezTo>
                    <a:pt x="4499" y="3705"/>
                    <a:pt x="4515" y="3668"/>
                    <a:pt x="4548" y="3642"/>
                  </a:cubicBezTo>
                  <a:cubicBezTo>
                    <a:pt x="4581" y="3615"/>
                    <a:pt x="4614" y="3603"/>
                    <a:pt x="4649" y="3603"/>
                  </a:cubicBezTo>
                  <a:cubicBezTo>
                    <a:pt x="4678" y="3603"/>
                    <a:pt x="4706" y="3610"/>
                    <a:pt x="4730" y="3626"/>
                  </a:cubicBezTo>
                  <a:cubicBezTo>
                    <a:pt x="4755" y="3640"/>
                    <a:pt x="4771" y="3663"/>
                    <a:pt x="4780" y="3693"/>
                  </a:cubicBezTo>
                  <a:lnTo>
                    <a:pt x="5232" y="5039"/>
                  </a:lnTo>
                  <a:lnTo>
                    <a:pt x="5621" y="4087"/>
                  </a:lnTo>
                  <a:cubicBezTo>
                    <a:pt x="5634" y="4059"/>
                    <a:pt x="5652" y="4038"/>
                    <a:pt x="5675" y="4022"/>
                  </a:cubicBezTo>
                  <a:cubicBezTo>
                    <a:pt x="5695" y="4006"/>
                    <a:pt x="5717" y="3999"/>
                    <a:pt x="5742" y="3999"/>
                  </a:cubicBezTo>
                  <a:cubicBezTo>
                    <a:pt x="5746" y="3999"/>
                    <a:pt x="5749" y="3999"/>
                    <a:pt x="5753" y="4000"/>
                  </a:cubicBezTo>
                  <a:cubicBezTo>
                    <a:pt x="5756" y="3999"/>
                    <a:pt x="5760" y="3999"/>
                    <a:pt x="5763" y="3999"/>
                  </a:cubicBezTo>
                  <a:cubicBezTo>
                    <a:pt x="5788" y="3999"/>
                    <a:pt x="5811" y="4006"/>
                    <a:pt x="5831" y="4022"/>
                  </a:cubicBezTo>
                  <a:cubicBezTo>
                    <a:pt x="5854" y="4038"/>
                    <a:pt x="5871" y="4059"/>
                    <a:pt x="5881" y="4087"/>
                  </a:cubicBezTo>
                  <a:lnTo>
                    <a:pt x="6258" y="5030"/>
                  </a:lnTo>
                  <a:lnTo>
                    <a:pt x="6706" y="3693"/>
                  </a:lnTo>
                  <a:cubicBezTo>
                    <a:pt x="6715" y="3663"/>
                    <a:pt x="6732" y="3640"/>
                    <a:pt x="6758" y="3626"/>
                  </a:cubicBezTo>
                  <a:cubicBezTo>
                    <a:pt x="6784" y="3610"/>
                    <a:pt x="6811" y="3603"/>
                    <a:pt x="6840" y="3603"/>
                  </a:cubicBezTo>
                  <a:close/>
                  <a:moveTo>
                    <a:pt x="7834" y="3583"/>
                  </a:moveTo>
                  <a:cubicBezTo>
                    <a:pt x="7949" y="3583"/>
                    <a:pt x="8056" y="3600"/>
                    <a:pt x="8157" y="3637"/>
                  </a:cubicBezTo>
                  <a:cubicBezTo>
                    <a:pt x="8258" y="3672"/>
                    <a:pt x="8339" y="3721"/>
                    <a:pt x="8401" y="3780"/>
                  </a:cubicBezTo>
                  <a:cubicBezTo>
                    <a:pt x="8444" y="3819"/>
                    <a:pt x="8466" y="3860"/>
                    <a:pt x="8466" y="3904"/>
                  </a:cubicBezTo>
                  <a:cubicBezTo>
                    <a:pt x="8466" y="3937"/>
                    <a:pt x="8454" y="3967"/>
                    <a:pt x="8427" y="3995"/>
                  </a:cubicBezTo>
                  <a:cubicBezTo>
                    <a:pt x="8401" y="4024"/>
                    <a:pt x="8370" y="4038"/>
                    <a:pt x="8336" y="4038"/>
                  </a:cubicBezTo>
                  <a:cubicBezTo>
                    <a:pt x="8309" y="4038"/>
                    <a:pt x="8288" y="4031"/>
                    <a:pt x="8269" y="4016"/>
                  </a:cubicBezTo>
                  <a:cubicBezTo>
                    <a:pt x="8241" y="3985"/>
                    <a:pt x="8201" y="3956"/>
                    <a:pt x="8151" y="3932"/>
                  </a:cubicBezTo>
                  <a:cubicBezTo>
                    <a:pt x="8102" y="3907"/>
                    <a:pt x="8050" y="3888"/>
                    <a:pt x="7995" y="3870"/>
                  </a:cubicBezTo>
                  <a:cubicBezTo>
                    <a:pt x="7939" y="3854"/>
                    <a:pt x="7885" y="3846"/>
                    <a:pt x="7834" y="3846"/>
                  </a:cubicBezTo>
                  <a:cubicBezTo>
                    <a:pt x="7752" y="3846"/>
                    <a:pt x="7682" y="3857"/>
                    <a:pt x="7624" y="3880"/>
                  </a:cubicBezTo>
                  <a:cubicBezTo>
                    <a:pt x="7564" y="3902"/>
                    <a:pt x="7520" y="3935"/>
                    <a:pt x="7489" y="3973"/>
                  </a:cubicBezTo>
                  <a:cubicBezTo>
                    <a:pt x="7458" y="4012"/>
                    <a:pt x="7443" y="4058"/>
                    <a:pt x="7443" y="4112"/>
                  </a:cubicBezTo>
                  <a:cubicBezTo>
                    <a:pt x="7443" y="4174"/>
                    <a:pt x="7460" y="4225"/>
                    <a:pt x="7496" y="4265"/>
                  </a:cubicBezTo>
                  <a:cubicBezTo>
                    <a:pt x="7531" y="4305"/>
                    <a:pt x="7582" y="4337"/>
                    <a:pt x="7646" y="4363"/>
                  </a:cubicBezTo>
                  <a:cubicBezTo>
                    <a:pt x="7710" y="4387"/>
                    <a:pt x="7782" y="4409"/>
                    <a:pt x="7864" y="4429"/>
                  </a:cubicBezTo>
                  <a:cubicBezTo>
                    <a:pt x="7965" y="4451"/>
                    <a:pt x="8054" y="4476"/>
                    <a:pt x="8134" y="4503"/>
                  </a:cubicBezTo>
                  <a:cubicBezTo>
                    <a:pt x="8213" y="4531"/>
                    <a:pt x="8281" y="4565"/>
                    <a:pt x="8336" y="4609"/>
                  </a:cubicBezTo>
                  <a:cubicBezTo>
                    <a:pt x="8391" y="4651"/>
                    <a:pt x="8432" y="4705"/>
                    <a:pt x="8462" y="4769"/>
                  </a:cubicBezTo>
                  <a:cubicBezTo>
                    <a:pt x="8490" y="4833"/>
                    <a:pt x="8505" y="4912"/>
                    <a:pt x="8505" y="5007"/>
                  </a:cubicBezTo>
                  <a:cubicBezTo>
                    <a:pt x="8505" y="5117"/>
                    <a:pt x="8474" y="5213"/>
                    <a:pt x="8412" y="5294"/>
                  </a:cubicBezTo>
                  <a:lnTo>
                    <a:pt x="8411" y="5294"/>
                  </a:lnTo>
                  <a:cubicBezTo>
                    <a:pt x="8349" y="5376"/>
                    <a:pt x="8268" y="5441"/>
                    <a:pt x="8166" y="5486"/>
                  </a:cubicBezTo>
                  <a:cubicBezTo>
                    <a:pt x="8066" y="5532"/>
                    <a:pt x="7952" y="5555"/>
                    <a:pt x="7829" y="5555"/>
                  </a:cubicBezTo>
                  <a:cubicBezTo>
                    <a:pt x="7697" y="5555"/>
                    <a:pt x="7580" y="5537"/>
                    <a:pt x="7477" y="5500"/>
                  </a:cubicBezTo>
                  <a:cubicBezTo>
                    <a:pt x="7376" y="5463"/>
                    <a:pt x="7278" y="5403"/>
                    <a:pt x="7184" y="5319"/>
                  </a:cubicBezTo>
                  <a:cubicBezTo>
                    <a:pt x="7165" y="5304"/>
                    <a:pt x="7150" y="5287"/>
                    <a:pt x="7140" y="5265"/>
                  </a:cubicBezTo>
                  <a:cubicBezTo>
                    <a:pt x="7130" y="5245"/>
                    <a:pt x="7125" y="5223"/>
                    <a:pt x="7125" y="5201"/>
                  </a:cubicBezTo>
                  <a:cubicBezTo>
                    <a:pt x="7125" y="5167"/>
                    <a:pt x="7138" y="5135"/>
                    <a:pt x="7163" y="5109"/>
                  </a:cubicBezTo>
                  <a:cubicBezTo>
                    <a:pt x="7188" y="5081"/>
                    <a:pt x="7220" y="5067"/>
                    <a:pt x="7259" y="5067"/>
                  </a:cubicBezTo>
                  <a:cubicBezTo>
                    <a:pt x="7287" y="5067"/>
                    <a:pt x="7315" y="5077"/>
                    <a:pt x="7341" y="5097"/>
                  </a:cubicBezTo>
                  <a:cubicBezTo>
                    <a:pt x="7410" y="5161"/>
                    <a:pt x="7483" y="5209"/>
                    <a:pt x="7559" y="5243"/>
                  </a:cubicBezTo>
                  <a:cubicBezTo>
                    <a:pt x="7634" y="5276"/>
                    <a:pt x="7723" y="5292"/>
                    <a:pt x="7825" y="5292"/>
                  </a:cubicBezTo>
                  <a:cubicBezTo>
                    <a:pt x="7899" y="5292"/>
                    <a:pt x="7966" y="5280"/>
                    <a:pt x="8027" y="5256"/>
                  </a:cubicBezTo>
                  <a:cubicBezTo>
                    <a:pt x="8088" y="5232"/>
                    <a:pt x="8137" y="5200"/>
                    <a:pt x="8173" y="5160"/>
                  </a:cubicBezTo>
                  <a:cubicBezTo>
                    <a:pt x="8210" y="5120"/>
                    <a:pt x="8228" y="5073"/>
                    <a:pt x="8228" y="5021"/>
                  </a:cubicBezTo>
                  <a:cubicBezTo>
                    <a:pt x="8228" y="4955"/>
                    <a:pt x="8210" y="4900"/>
                    <a:pt x="8172" y="4858"/>
                  </a:cubicBezTo>
                  <a:cubicBezTo>
                    <a:pt x="8134" y="4815"/>
                    <a:pt x="8080" y="4779"/>
                    <a:pt x="8011" y="4750"/>
                  </a:cubicBezTo>
                  <a:cubicBezTo>
                    <a:pt x="7940" y="4723"/>
                    <a:pt x="7856" y="4698"/>
                    <a:pt x="7758" y="4678"/>
                  </a:cubicBezTo>
                  <a:cubicBezTo>
                    <a:pt x="7666" y="4662"/>
                    <a:pt x="7584" y="4639"/>
                    <a:pt x="7512" y="4610"/>
                  </a:cubicBezTo>
                  <a:cubicBezTo>
                    <a:pt x="7440" y="4581"/>
                    <a:pt x="7379" y="4543"/>
                    <a:pt x="7327" y="4499"/>
                  </a:cubicBezTo>
                  <a:cubicBezTo>
                    <a:pt x="7276" y="4454"/>
                    <a:pt x="7237" y="4401"/>
                    <a:pt x="7210" y="4338"/>
                  </a:cubicBezTo>
                  <a:cubicBezTo>
                    <a:pt x="7182" y="4277"/>
                    <a:pt x="7168" y="4205"/>
                    <a:pt x="7168" y="4122"/>
                  </a:cubicBezTo>
                  <a:cubicBezTo>
                    <a:pt x="7168" y="4011"/>
                    <a:pt x="7198" y="3915"/>
                    <a:pt x="7257" y="3835"/>
                  </a:cubicBezTo>
                  <a:cubicBezTo>
                    <a:pt x="7315" y="3755"/>
                    <a:pt x="7394" y="3693"/>
                    <a:pt x="7495" y="3648"/>
                  </a:cubicBezTo>
                  <a:cubicBezTo>
                    <a:pt x="7595" y="3605"/>
                    <a:pt x="7709" y="3583"/>
                    <a:pt x="7834" y="3583"/>
                  </a:cubicBezTo>
                  <a:close/>
                  <a:moveTo>
                    <a:pt x="7350" y="5791"/>
                  </a:moveTo>
                  <a:cubicBezTo>
                    <a:pt x="7396" y="5791"/>
                    <a:pt x="7433" y="5827"/>
                    <a:pt x="7433" y="5873"/>
                  </a:cubicBezTo>
                  <a:cubicBezTo>
                    <a:pt x="7433" y="5918"/>
                    <a:pt x="7396" y="5954"/>
                    <a:pt x="7350" y="5954"/>
                  </a:cubicBezTo>
                  <a:lnTo>
                    <a:pt x="1965" y="5954"/>
                  </a:lnTo>
                  <a:cubicBezTo>
                    <a:pt x="1920" y="5954"/>
                    <a:pt x="1884" y="5918"/>
                    <a:pt x="1884" y="5873"/>
                  </a:cubicBezTo>
                  <a:cubicBezTo>
                    <a:pt x="1884" y="5827"/>
                    <a:pt x="1920" y="5791"/>
                    <a:pt x="1965" y="5791"/>
                  </a:cubicBezTo>
                  <a:close/>
                  <a:moveTo>
                    <a:pt x="0" y="0"/>
                  </a:moveTo>
                  <a:lnTo>
                    <a:pt x="0" y="7838"/>
                  </a:lnTo>
                  <a:lnTo>
                    <a:pt x="5802" y="7838"/>
                  </a:lnTo>
                  <a:lnTo>
                    <a:pt x="7444" y="10027"/>
                  </a:lnTo>
                  <a:lnTo>
                    <a:pt x="7079" y="7838"/>
                  </a:lnTo>
                  <a:lnTo>
                    <a:pt x="9720" y="7838"/>
                  </a:lnTo>
                  <a:lnTo>
                    <a:pt x="97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6" name="Google Shape;1856;p53">
              <a:extLst>
                <a:ext uri="{FF2B5EF4-FFF2-40B4-BE49-F238E27FC236}">
                  <a16:creationId xmlns:a16="http://schemas.microsoft.com/office/drawing/2014/main" id="{9E2797B5-D68A-4E3E-56E9-705503C89F36}"/>
                </a:ext>
              </a:extLst>
            </p:cNvPr>
            <p:cNvSpPr/>
            <p:nvPr/>
          </p:nvSpPr>
          <p:spPr>
            <a:xfrm>
              <a:off x="5367304" y="907038"/>
              <a:ext cx="44099" cy="58200"/>
            </a:xfrm>
            <a:custGeom>
              <a:avLst/>
              <a:gdLst/>
              <a:ahLst/>
              <a:cxnLst/>
              <a:rect l="l" t="t" r="r" b="b"/>
              <a:pathLst>
                <a:path w="910" h="1201" extrusionOk="0">
                  <a:moveTo>
                    <a:pt x="503" y="169"/>
                  </a:moveTo>
                  <a:cubicBezTo>
                    <a:pt x="552" y="169"/>
                    <a:pt x="591" y="182"/>
                    <a:pt x="620" y="209"/>
                  </a:cubicBezTo>
                  <a:cubicBezTo>
                    <a:pt x="648" y="236"/>
                    <a:pt x="662" y="276"/>
                    <a:pt x="662" y="330"/>
                  </a:cubicBezTo>
                  <a:cubicBezTo>
                    <a:pt x="662" y="384"/>
                    <a:pt x="647" y="423"/>
                    <a:pt x="615" y="449"/>
                  </a:cubicBezTo>
                  <a:cubicBezTo>
                    <a:pt x="584" y="475"/>
                    <a:pt x="548" y="490"/>
                    <a:pt x="507" y="491"/>
                  </a:cubicBezTo>
                  <a:lnTo>
                    <a:pt x="186" y="491"/>
                  </a:lnTo>
                  <a:lnTo>
                    <a:pt x="186" y="169"/>
                  </a:lnTo>
                  <a:close/>
                  <a:moveTo>
                    <a:pt x="516" y="660"/>
                  </a:moveTo>
                  <a:cubicBezTo>
                    <a:pt x="548" y="660"/>
                    <a:pt x="579" y="664"/>
                    <a:pt x="611" y="672"/>
                  </a:cubicBezTo>
                  <a:cubicBezTo>
                    <a:pt x="643" y="681"/>
                    <a:pt x="670" y="700"/>
                    <a:pt x="692" y="726"/>
                  </a:cubicBezTo>
                  <a:cubicBezTo>
                    <a:pt x="714" y="752"/>
                    <a:pt x="724" y="792"/>
                    <a:pt x="724" y="846"/>
                  </a:cubicBezTo>
                  <a:cubicBezTo>
                    <a:pt x="724" y="909"/>
                    <a:pt x="706" y="957"/>
                    <a:pt x="669" y="989"/>
                  </a:cubicBezTo>
                  <a:cubicBezTo>
                    <a:pt x="632" y="1020"/>
                    <a:pt x="584" y="1036"/>
                    <a:pt x="526" y="1036"/>
                  </a:cubicBezTo>
                  <a:lnTo>
                    <a:pt x="186" y="1036"/>
                  </a:lnTo>
                  <a:lnTo>
                    <a:pt x="186" y="660"/>
                  </a:lnTo>
                  <a:close/>
                  <a:moveTo>
                    <a:pt x="89" y="1"/>
                  </a:moveTo>
                  <a:cubicBezTo>
                    <a:pt x="65" y="1"/>
                    <a:pt x="44" y="9"/>
                    <a:pt x="27" y="26"/>
                  </a:cubicBezTo>
                  <a:cubicBezTo>
                    <a:pt x="10" y="42"/>
                    <a:pt x="1" y="63"/>
                    <a:pt x="1" y="89"/>
                  </a:cubicBezTo>
                  <a:lnTo>
                    <a:pt x="1" y="1113"/>
                  </a:lnTo>
                  <a:cubicBezTo>
                    <a:pt x="1" y="1138"/>
                    <a:pt x="10" y="1159"/>
                    <a:pt x="27" y="1176"/>
                  </a:cubicBezTo>
                  <a:cubicBezTo>
                    <a:pt x="44" y="1192"/>
                    <a:pt x="65" y="1200"/>
                    <a:pt x="89" y="1200"/>
                  </a:cubicBezTo>
                  <a:lnTo>
                    <a:pt x="89" y="1201"/>
                  </a:lnTo>
                  <a:lnTo>
                    <a:pt x="527" y="1201"/>
                  </a:lnTo>
                  <a:cubicBezTo>
                    <a:pt x="571" y="1201"/>
                    <a:pt x="615" y="1195"/>
                    <a:pt x="660" y="1184"/>
                  </a:cubicBezTo>
                  <a:cubicBezTo>
                    <a:pt x="706" y="1173"/>
                    <a:pt x="747" y="1155"/>
                    <a:pt x="785" y="1129"/>
                  </a:cubicBezTo>
                  <a:cubicBezTo>
                    <a:pt x="822" y="1103"/>
                    <a:pt x="852" y="1066"/>
                    <a:pt x="875" y="1019"/>
                  </a:cubicBezTo>
                  <a:cubicBezTo>
                    <a:pt x="898" y="973"/>
                    <a:pt x="909" y="915"/>
                    <a:pt x="909" y="845"/>
                  </a:cubicBezTo>
                  <a:cubicBezTo>
                    <a:pt x="909" y="782"/>
                    <a:pt x="897" y="728"/>
                    <a:pt x="872" y="685"/>
                  </a:cubicBezTo>
                  <a:cubicBezTo>
                    <a:pt x="846" y="643"/>
                    <a:pt x="814" y="608"/>
                    <a:pt x="776" y="583"/>
                  </a:cubicBezTo>
                  <a:cubicBezTo>
                    <a:pt x="749" y="566"/>
                    <a:pt x="722" y="554"/>
                    <a:pt x="693" y="544"/>
                  </a:cubicBezTo>
                  <a:cubicBezTo>
                    <a:pt x="697" y="543"/>
                    <a:pt x="700" y="542"/>
                    <a:pt x="703" y="541"/>
                  </a:cubicBezTo>
                  <a:cubicBezTo>
                    <a:pt x="750" y="517"/>
                    <a:pt x="786" y="483"/>
                    <a:pt x="811" y="442"/>
                  </a:cubicBezTo>
                  <a:cubicBezTo>
                    <a:pt x="835" y="400"/>
                    <a:pt x="848" y="354"/>
                    <a:pt x="848" y="303"/>
                  </a:cubicBezTo>
                  <a:cubicBezTo>
                    <a:pt x="848" y="204"/>
                    <a:pt x="820" y="129"/>
                    <a:pt x="766" y="78"/>
                  </a:cubicBezTo>
                  <a:cubicBezTo>
                    <a:pt x="713" y="27"/>
                    <a:pt x="632" y="1"/>
                    <a:pt x="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7" name="Google Shape;1857;p53">
              <a:extLst>
                <a:ext uri="{FF2B5EF4-FFF2-40B4-BE49-F238E27FC236}">
                  <a16:creationId xmlns:a16="http://schemas.microsoft.com/office/drawing/2014/main" id="{16B1D444-0736-01D8-3FBE-9028908591A3}"/>
                </a:ext>
              </a:extLst>
            </p:cNvPr>
            <p:cNvSpPr/>
            <p:nvPr/>
          </p:nvSpPr>
          <p:spPr>
            <a:xfrm>
              <a:off x="5421627" y="907038"/>
              <a:ext cx="46764" cy="58249"/>
            </a:xfrm>
            <a:custGeom>
              <a:avLst/>
              <a:gdLst/>
              <a:ahLst/>
              <a:cxnLst/>
              <a:rect l="l" t="t" r="r" b="b"/>
              <a:pathLst>
                <a:path w="965" h="1202" extrusionOk="0">
                  <a:moveTo>
                    <a:pt x="563" y="165"/>
                  </a:moveTo>
                  <a:cubicBezTo>
                    <a:pt x="608" y="165"/>
                    <a:pt x="646" y="184"/>
                    <a:pt x="679" y="221"/>
                  </a:cubicBezTo>
                  <a:cubicBezTo>
                    <a:pt x="711" y="258"/>
                    <a:pt x="728" y="304"/>
                    <a:pt x="728" y="359"/>
                  </a:cubicBezTo>
                  <a:cubicBezTo>
                    <a:pt x="728" y="402"/>
                    <a:pt x="720" y="441"/>
                    <a:pt x="704" y="475"/>
                  </a:cubicBezTo>
                  <a:cubicBezTo>
                    <a:pt x="689" y="510"/>
                    <a:pt x="668" y="537"/>
                    <a:pt x="644" y="557"/>
                  </a:cubicBezTo>
                  <a:cubicBezTo>
                    <a:pt x="619" y="577"/>
                    <a:pt x="594" y="588"/>
                    <a:pt x="568" y="589"/>
                  </a:cubicBezTo>
                  <a:lnTo>
                    <a:pt x="181" y="589"/>
                  </a:lnTo>
                  <a:lnTo>
                    <a:pt x="181" y="165"/>
                  </a:lnTo>
                  <a:close/>
                  <a:moveTo>
                    <a:pt x="88" y="1"/>
                  </a:moveTo>
                  <a:cubicBezTo>
                    <a:pt x="64" y="1"/>
                    <a:pt x="44" y="10"/>
                    <a:pt x="26" y="26"/>
                  </a:cubicBezTo>
                  <a:cubicBezTo>
                    <a:pt x="9" y="43"/>
                    <a:pt x="0" y="63"/>
                    <a:pt x="0" y="89"/>
                  </a:cubicBezTo>
                  <a:lnTo>
                    <a:pt x="0" y="1113"/>
                  </a:lnTo>
                  <a:cubicBezTo>
                    <a:pt x="0" y="1138"/>
                    <a:pt x="10" y="1159"/>
                    <a:pt x="31" y="1176"/>
                  </a:cubicBezTo>
                  <a:cubicBezTo>
                    <a:pt x="52" y="1192"/>
                    <a:pt x="76" y="1201"/>
                    <a:pt x="103" y="1201"/>
                  </a:cubicBezTo>
                  <a:lnTo>
                    <a:pt x="104" y="1201"/>
                  </a:lnTo>
                  <a:cubicBezTo>
                    <a:pt x="128" y="1201"/>
                    <a:pt x="147" y="1192"/>
                    <a:pt x="160" y="1176"/>
                  </a:cubicBezTo>
                  <a:cubicBezTo>
                    <a:pt x="174" y="1159"/>
                    <a:pt x="181" y="1138"/>
                    <a:pt x="181" y="1113"/>
                  </a:cubicBezTo>
                  <a:lnTo>
                    <a:pt x="181" y="737"/>
                  </a:lnTo>
                  <a:lnTo>
                    <a:pt x="520" y="737"/>
                  </a:lnTo>
                  <a:cubicBezTo>
                    <a:pt x="546" y="737"/>
                    <a:pt x="570" y="741"/>
                    <a:pt x="592" y="748"/>
                  </a:cubicBezTo>
                  <a:cubicBezTo>
                    <a:pt x="613" y="754"/>
                    <a:pt x="633" y="764"/>
                    <a:pt x="649" y="776"/>
                  </a:cubicBezTo>
                  <a:cubicBezTo>
                    <a:pt x="665" y="789"/>
                    <a:pt x="678" y="806"/>
                    <a:pt x="687" y="827"/>
                  </a:cubicBezTo>
                  <a:cubicBezTo>
                    <a:pt x="695" y="847"/>
                    <a:pt x="700" y="873"/>
                    <a:pt x="700" y="901"/>
                  </a:cubicBezTo>
                  <a:cubicBezTo>
                    <a:pt x="700" y="962"/>
                    <a:pt x="706" y="1012"/>
                    <a:pt x="716" y="1050"/>
                  </a:cubicBezTo>
                  <a:cubicBezTo>
                    <a:pt x="728" y="1088"/>
                    <a:pt x="744" y="1116"/>
                    <a:pt x="762" y="1138"/>
                  </a:cubicBezTo>
                  <a:cubicBezTo>
                    <a:pt x="782" y="1159"/>
                    <a:pt x="800" y="1176"/>
                    <a:pt x="818" y="1187"/>
                  </a:cubicBezTo>
                  <a:cubicBezTo>
                    <a:pt x="830" y="1192"/>
                    <a:pt x="843" y="1196"/>
                    <a:pt x="860" y="1200"/>
                  </a:cubicBezTo>
                  <a:cubicBezTo>
                    <a:pt x="866" y="1201"/>
                    <a:pt x="873" y="1201"/>
                    <a:pt x="879" y="1201"/>
                  </a:cubicBezTo>
                  <a:cubicBezTo>
                    <a:pt x="888" y="1201"/>
                    <a:pt x="897" y="1200"/>
                    <a:pt x="906" y="1198"/>
                  </a:cubicBezTo>
                  <a:cubicBezTo>
                    <a:pt x="921" y="1194"/>
                    <a:pt x="935" y="1185"/>
                    <a:pt x="944" y="1171"/>
                  </a:cubicBezTo>
                  <a:cubicBezTo>
                    <a:pt x="959" y="1153"/>
                    <a:pt x="965" y="1132"/>
                    <a:pt x="959" y="1109"/>
                  </a:cubicBezTo>
                  <a:cubicBezTo>
                    <a:pt x="955" y="1087"/>
                    <a:pt x="941" y="1069"/>
                    <a:pt x="921" y="1058"/>
                  </a:cubicBezTo>
                  <a:cubicBezTo>
                    <a:pt x="905" y="1050"/>
                    <a:pt x="896" y="1038"/>
                    <a:pt x="890" y="1024"/>
                  </a:cubicBezTo>
                  <a:cubicBezTo>
                    <a:pt x="885" y="1009"/>
                    <a:pt x="880" y="990"/>
                    <a:pt x="878" y="966"/>
                  </a:cubicBezTo>
                  <a:cubicBezTo>
                    <a:pt x="874" y="943"/>
                    <a:pt x="871" y="914"/>
                    <a:pt x="868" y="878"/>
                  </a:cubicBezTo>
                  <a:cubicBezTo>
                    <a:pt x="866" y="838"/>
                    <a:pt x="858" y="803"/>
                    <a:pt x="843" y="771"/>
                  </a:cubicBezTo>
                  <a:cubicBezTo>
                    <a:pt x="827" y="740"/>
                    <a:pt x="807" y="712"/>
                    <a:pt x="781" y="688"/>
                  </a:cubicBezTo>
                  <a:cubicBezTo>
                    <a:pt x="765" y="675"/>
                    <a:pt x="745" y="667"/>
                    <a:pt x="726" y="657"/>
                  </a:cubicBezTo>
                  <a:cubicBezTo>
                    <a:pt x="757" y="641"/>
                    <a:pt x="786" y="622"/>
                    <a:pt x="811" y="596"/>
                  </a:cubicBezTo>
                  <a:cubicBezTo>
                    <a:pt x="842" y="564"/>
                    <a:pt x="866" y="527"/>
                    <a:pt x="885" y="485"/>
                  </a:cubicBezTo>
                  <a:cubicBezTo>
                    <a:pt x="903" y="443"/>
                    <a:pt x="912" y="400"/>
                    <a:pt x="912" y="354"/>
                  </a:cubicBezTo>
                  <a:cubicBezTo>
                    <a:pt x="912" y="285"/>
                    <a:pt x="896" y="225"/>
                    <a:pt x="865" y="171"/>
                  </a:cubicBezTo>
                  <a:cubicBezTo>
                    <a:pt x="834" y="118"/>
                    <a:pt x="792" y="76"/>
                    <a:pt x="741" y="46"/>
                  </a:cubicBezTo>
                  <a:cubicBezTo>
                    <a:pt x="689" y="17"/>
                    <a:pt x="633" y="1"/>
                    <a:pt x="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8" name="Google Shape;1858;p53">
              <a:extLst>
                <a:ext uri="{FF2B5EF4-FFF2-40B4-BE49-F238E27FC236}">
                  <a16:creationId xmlns:a16="http://schemas.microsoft.com/office/drawing/2014/main" id="{E10507B6-38E9-F2A3-67C7-29FE30EE3712}"/>
                </a:ext>
              </a:extLst>
            </p:cNvPr>
            <p:cNvSpPr/>
            <p:nvPr/>
          </p:nvSpPr>
          <p:spPr>
            <a:xfrm>
              <a:off x="5478180" y="907038"/>
              <a:ext cx="37217" cy="58200"/>
            </a:xfrm>
            <a:custGeom>
              <a:avLst/>
              <a:gdLst/>
              <a:ahLst/>
              <a:cxnLst/>
              <a:rect l="l" t="t" r="r" b="b"/>
              <a:pathLst>
                <a:path w="768" h="1201" extrusionOk="0">
                  <a:moveTo>
                    <a:pt x="88" y="1"/>
                  </a:moveTo>
                  <a:cubicBezTo>
                    <a:pt x="64" y="1"/>
                    <a:pt x="44" y="9"/>
                    <a:pt x="27" y="26"/>
                  </a:cubicBezTo>
                  <a:cubicBezTo>
                    <a:pt x="10" y="43"/>
                    <a:pt x="0" y="63"/>
                    <a:pt x="0" y="89"/>
                  </a:cubicBezTo>
                  <a:lnTo>
                    <a:pt x="0" y="1113"/>
                  </a:lnTo>
                  <a:cubicBezTo>
                    <a:pt x="0" y="1138"/>
                    <a:pt x="10" y="1159"/>
                    <a:pt x="27" y="1176"/>
                  </a:cubicBezTo>
                  <a:cubicBezTo>
                    <a:pt x="44" y="1192"/>
                    <a:pt x="64" y="1201"/>
                    <a:pt x="88" y="1201"/>
                  </a:cubicBezTo>
                  <a:lnTo>
                    <a:pt x="681" y="1201"/>
                  </a:lnTo>
                  <a:cubicBezTo>
                    <a:pt x="705" y="1201"/>
                    <a:pt x="726" y="1193"/>
                    <a:pt x="742" y="1177"/>
                  </a:cubicBezTo>
                  <a:cubicBezTo>
                    <a:pt x="758" y="1162"/>
                    <a:pt x="767" y="1143"/>
                    <a:pt x="767" y="1119"/>
                  </a:cubicBezTo>
                  <a:cubicBezTo>
                    <a:pt x="767" y="1097"/>
                    <a:pt x="758" y="1077"/>
                    <a:pt x="742" y="1060"/>
                  </a:cubicBezTo>
                  <a:cubicBezTo>
                    <a:pt x="726" y="1044"/>
                    <a:pt x="705" y="1036"/>
                    <a:pt x="681" y="1036"/>
                  </a:cubicBezTo>
                  <a:lnTo>
                    <a:pt x="181" y="1036"/>
                  </a:lnTo>
                  <a:lnTo>
                    <a:pt x="181" y="669"/>
                  </a:lnTo>
                  <a:lnTo>
                    <a:pt x="603" y="669"/>
                  </a:lnTo>
                  <a:cubicBezTo>
                    <a:pt x="627" y="669"/>
                    <a:pt x="648" y="662"/>
                    <a:pt x="665" y="647"/>
                  </a:cubicBezTo>
                  <a:cubicBezTo>
                    <a:pt x="681" y="632"/>
                    <a:pt x="689" y="613"/>
                    <a:pt x="689" y="589"/>
                  </a:cubicBezTo>
                  <a:cubicBezTo>
                    <a:pt x="689" y="565"/>
                    <a:pt x="681" y="543"/>
                    <a:pt x="665" y="527"/>
                  </a:cubicBezTo>
                  <a:cubicBezTo>
                    <a:pt x="648" y="511"/>
                    <a:pt x="627" y="503"/>
                    <a:pt x="603" y="503"/>
                  </a:cubicBezTo>
                  <a:lnTo>
                    <a:pt x="181" y="503"/>
                  </a:lnTo>
                  <a:lnTo>
                    <a:pt x="181" y="165"/>
                  </a:lnTo>
                  <a:lnTo>
                    <a:pt x="681" y="165"/>
                  </a:lnTo>
                  <a:cubicBezTo>
                    <a:pt x="705" y="165"/>
                    <a:pt x="726" y="158"/>
                    <a:pt x="742" y="144"/>
                  </a:cubicBezTo>
                  <a:cubicBezTo>
                    <a:pt x="758" y="129"/>
                    <a:pt x="767" y="109"/>
                    <a:pt x="767" y="85"/>
                  </a:cubicBezTo>
                  <a:cubicBezTo>
                    <a:pt x="767" y="61"/>
                    <a:pt x="758" y="41"/>
                    <a:pt x="742" y="25"/>
                  </a:cubicBezTo>
                  <a:cubicBezTo>
                    <a:pt x="726" y="9"/>
                    <a:pt x="705"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9" name="Google Shape;1859;p53">
              <a:extLst>
                <a:ext uri="{FF2B5EF4-FFF2-40B4-BE49-F238E27FC236}">
                  <a16:creationId xmlns:a16="http://schemas.microsoft.com/office/drawing/2014/main" id="{74329394-579F-7A8B-2117-AEFA09A62C06}"/>
                </a:ext>
              </a:extLst>
            </p:cNvPr>
            <p:cNvSpPr/>
            <p:nvPr/>
          </p:nvSpPr>
          <p:spPr>
            <a:xfrm>
              <a:off x="5520194" y="906748"/>
              <a:ext cx="50641" cy="58830"/>
            </a:xfrm>
            <a:custGeom>
              <a:avLst/>
              <a:gdLst/>
              <a:ahLst/>
              <a:cxnLst/>
              <a:rect l="l" t="t" r="r" b="b"/>
              <a:pathLst>
                <a:path w="1045" h="1214" extrusionOk="0">
                  <a:moveTo>
                    <a:pt x="517" y="286"/>
                  </a:moveTo>
                  <a:lnTo>
                    <a:pt x="713" y="747"/>
                  </a:lnTo>
                  <a:lnTo>
                    <a:pt x="325" y="747"/>
                  </a:lnTo>
                  <a:lnTo>
                    <a:pt x="517" y="286"/>
                  </a:lnTo>
                  <a:close/>
                  <a:moveTo>
                    <a:pt x="522" y="1"/>
                  </a:moveTo>
                  <a:cubicBezTo>
                    <a:pt x="505" y="1"/>
                    <a:pt x="490" y="5"/>
                    <a:pt x="477" y="15"/>
                  </a:cubicBezTo>
                  <a:cubicBezTo>
                    <a:pt x="461" y="25"/>
                    <a:pt x="449" y="40"/>
                    <a:pt x="441" y="59"/>
                  </a:cubicBezTo>
                  <a:lnTo>
                    <a:pt x="6" y="1111"/>
                  </a:lnTo>
                  <a:cubicBezTo>
                    <a:pt x="3" y="1121"/>
                    <a:pt x="1" y="1130"/>
                    <a:pt x="1" y="1138"/>
                  </a:cubicBezTo>
                  <a:cubicBezTo>
                    <a:pt x="2" y="1160"/>
                    <a:pt x="9" y="1177"/>
                    <a:pt x="21" y="1192"/>
                  </a:cubicBezTo>
                  <a:cubicBezTo>
                    <a:pt x="34" y="1206"/>
                    <a:pt x="52" y="1214"/>
                    <a:pt x="77" y="1214"/>
                  </a:cubicBezTo>
                  <a:cubicBezTo>
                    <a:pt x="95" y="1214"/>
                    <a:pt x="111" y="1208"/>
                    <a:pt x="124" y="1198"/>
                  </a:cubicBezTo>
                  <a:cubicBezTo>
                    <a:pt x="138" y="1188"/>
                    <a:pt x="148" y="1174"/>
                    <a:pt x="155" y="1155"/>
                  </a:cubicBezTo>
                  <a:lnTo>
                    <a:pt x="256" y="912"/>
                  </a:lnTo>
                  <a:lnTo>
                    <a:pt x="782" y="912"/>
                  </a:lnTo>
                  <a:lnTo>
                    <a:pt x="885" y="1155"/>
                  </a:lnTo>
                  <a:cubicBezTo>
                    <a:pt x="892" y="1173"/>
                    <a:pt x="903" y="1186"/>
                    <a:pt x="916" y="1197"/>
                  </a:cubicBezTo>
                  <a:cubicBezTo>
                    <a:pt x="931" y="1208"/>
                    <a:pt x="947" y="1214"/>
                    <a:pt x="964" y="1214"/>
                  </a:cubicBezTo>
                  <a:cubicBezTo>
                    <a:pt x="985" y="1214"/>
                    <a:pt x="1003" y="1206"/>
                    <a:pt x="1019" y="1191"/>
                  </a:cubicBezTo>
                  <a:cubicBezTo>
                    <a:pt x="1036" y="1175"/>
                    <a:pt x="1044" y="1154"/>
                    <a:pt x="1044" y="1129"/>
                  </a:cubicBezTo>
                  <a:cubicBezTo>
                    <a:pt x="1044" y="1118"/>
                    <a:pt x="1042" y="1106"/>
                    <a:pt x="1038" y="1095"/>
                  </a:cubicBezTo>
                  <a:lnTo>
                    <a:pt x="607" y="59"/>
                  </a:lnTo>
                  <a:cubicBezTo>
                    <a:pt x="600" y="41"/>
                    <a:pt x="590" y="26"/>
                    <a:pt x="575" y="16"/>
                  </a:cubicBezTo>
                  <a:cubicBezTo>
                    <a:pt x="560" y="5"/>
                    <a:pt x="544" y="1"/>
                    <a:pt x="527" y="1"/>
                  </a:cubicBezTo>
                  <a:cubicBezTo>
                    <a:pt x="525" y="1"/>
                    <a:pt x="524" y="1"/>
                    <a:pt x="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0" name="Google Shape;1860;p53">
              <a:extLst>
                <a:ext uri="{FF2B5EF4-FFF2-40B4-BE49-F238E27FC236}">
                  <a16:creationId xmlns:a16="http://schemas.microsoft.com/office/drawing/2014/main" id="{92C7982E-98D8-A905-D45A-9B01CD1A1477}"/>
                </a:ext>
              </a:extLst>
            </p:cNvPr>
            <p:cNvSpPr/>
            <p:nvPr/>
          </p:nvSpPr>
          <p:spPr>
            <a:xfrm>
              <a:off x="5578927" y="906796"/>
              <a:ext cx="45310" cy="58540"/>
            </a:xfrm>
            <a:custGeom>
              <a:avLst/>
              <a:gdLst/>
              <a:ahLst/>
              <a:cxnLst/>
              <a:rect l="l" t="t" r="r" b="b"/>
              <a:pathLst>
                <a:path w="935" h="1208" extrusionOk="0">
                  <a:moveTo>
                    <a:pt x="845" y="1"/>
                  </a:moveTo>
                  <a:cubicBezTo>
                    <a:pt x="820" y="1"/>
                    <a:pt x="797" y="11"/>
                    <a:pt x="777" y="33"/>
                  </a:cubicBezTo>
                  <a:lnTo>
                    <a:pt x="180" y="610"/>
                  </a:lnTo>
                  <a:lnTo>
                    <a:pt x="180" y="94"/>
                  </a:lnTo>
                  <a:cubicBezTo>
                    <a:pt x="180" y="68"/>
                    <a:pt x="172" y="47"/>
                    <a:pt x="156" y="31"/>
                  </a:cubicBezTo>
                  <a:cubicBezTo>
                    <a:pt x="140" y="14"/>
                    <a:pt x="119" y="6"/>
                    <a:pt x="92" y="6"/>
                  </a:cubicBezTo>
                  <a:cubicBezTo>
                    <a:pt x="66" y="6"/>
                    <a:pt x="43" y="14"/>
                    <a:pt x="26" y="31"/>
                  </a:cubicBezTo>
                  <a:cubicBezTo>
                    <a:pt x="9" y="47"/>
                    <a:pt x="1" y="68"/>
                    <a:pt x="1" y="94"/>
                  </a:cubicBezTo>
                  <a:lnTo>
                    <a:pt x="1" y="1118"/>
                  </a:lnTo>
                  <a:cubicBezTo>
                    <a:pt x="1" y="1143"/>
                    <a:pt x="9" y="1164"/>
                    <a:pt x="25" y="1181"/>
                  </a:cubicBezTo>
                  <a:cubicBezTo>
                    <a:pt x="42" y="1197"/>
                    <a:pt x="64" y="1205"/>
                    <a:pt x="90" y="1205"/>
                  </a:cubicBezTo>
                  <a:lnTo>
                    <a:pt x="90" y="1206"/>
                  </a:lnTo>
                  <a:cubicBezTo>
                    <a:pt x="116" y="1206"/>
                    <a:pt x="138" y="1197"/>
                    <a:pt x="154" y="1181"/>
                  </a:cubicBezTo>
                  <a:cubicBezTo>
                    <a:pt x="170" y="1164"/>
                    <a:pt x="179" y="1143"/>
                    <a:pt x="180" y="1118"/>
                  </a:cubicBezTo>
                  <a:lnTo>
                    <a:pt x="180" y="823"/>
                  </a:lnTo>
                  <a:lnTo>
                    <a:pt x="365" y="648"/>
                  </a:lnTo>
                  <a:lnTo>
                    <a:pt x="773" y="1175"/>
                  </a:lnTo>
                  <a:cubicBezTo>
                    <a:pt x="789" y="1197"/>
                    <a:pt x="810" y="1207"/>
                    <a:pt x="836" y="1207"/>
                  </a:cubicBezTo>
                  <a:cubicBezTo>
                    <a:pt x="860" y="1207"/>
                    <a:pt x="883" y="1199"/>
                    <a:pt x="904" y="1183"/>
                  </a:cubicBezTo>
                  <a:cubicBezTo>
                    <a:pt x="924" y="1167"/>
                    <a:pt x="934" y="1145"/>
                    <a:pt x="934" y="1118"/>
                  </a:cubicBezTo>
                  <a:cubicBezTo>
                    <a:pt x="934" y="1096"/>
                    <a:pt x="928" y="1077"/>
                    <a:pt x="914" y="1058"/>
                  </a:cubicBezTo>
                  <a:lnTo>
                    <a:pt x="500" y="519"/>
                  </a:lnTo>
                  <a:lnTo>
                    <a:pt x="898" y="142"/>
                  </a:lnTo>
                  <a:cubicBezTo>
                    <a:pt x="915" y="125"/>
                    <a:pt x="924" y="105"/>
                    <a:pt x="924" y="84"/>
                  </a:cubicBezTo>
                  <a:cubicBezTo>
                    <a:pt x="924" y="65"/>
                    <a:pt x="916" y="47"/>
                    <a:pt x="901" y="28"/>
                  </a:cubicBezTo>
                  <a:cubicBezTo>
                    <a:pt x="886" y="10"/>
                    <a:pt x="868"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1" name="Google Shape;1861;p53">
              <a:extLst>
                <a:ext uri="{FF2B5EF4-FFF2-40B4-BE49-F238E27FC236}">
                  <a16:creationId xmlns:a16="http://schemas.microsoft.com/office/drawing/2014/main" id="{527C4F14-BE0A-35B6-DF7C-43D69E971A94}"/>
                </a:ext>
              </a:extLst>
            </p:cNvPr>
            <p:cNvSpPr/>
            <p:nvPr/>
          </p:nvSpPr>
          <p:spPr>
            <a:xfrm>
              <a:off x="5633881" y="907038"/>
              <a:ext cx="8771" cy="58200"/>
            </a:xfrm>
            <a:custGeom>
              <a:avLst/>
              <a:gdLst/>
              <a:ahLst/>
              <a:cxnLst/>
              <a:rect l="l" t="t" r="r" b="b"/>
              <a:pathLst>
                <a:path w="181" h="1201" extrusionOk="0">
                  <a:moveTo>
                    <a:pt x="93" y="1"/>
                  </a:moveTo>
                  <a:cubicBezTo>
                    <a:pt x="66" y="1"/>
                    <a:pt x="43" y="9"/>
                    <a:pt x="26" y="26"/>
                  </a:cubicBezTo>
                  <a:cubicBezTo>
                    <a:pt x="9" y="43"/>
                    <a:pt x="1" y="63"/>
                    <a:pt x="1" y="89"/>
                  </a:cubicBezTo>
                  <a:lnTo>
                    <a:pt x="1" y="1113"/>
                  </a:lnTo>
                  <a:cubicBezTo>
                    <a:pt x="1" y="1138"/>
                    <a:pt x="9" y="1159"/>
                    <a:pt x="26" y="1176"/>
                  </a:cubicBezTo>
                  <a:cubicBezTo>
                    <a:pt x="42" y="1192"/>
                    <a:pt x="64" y="1201"/>
                    <a:pt x="90" y="1201"/>
                  </a:cubicBezTo>
                  <a:cubicBezTo>
                    <a:pt x="114" y="1201"/>
                    <a:pt x="135" y="1192"/>
                    <a:pt x="152" y="1176"/>
                  </a:cubicBezTo>
                  <a:cubicBezTo>
                    <a:pt x="170" y="1159"/>
                    <a:pt x="179" y="1138"/>
                    <a:pt x="180" y="1113"/>
                  </a:cubicBezTo>
                  <a:lnTo>
                    <a:pt x="180" y="89"/>
                  </a:lnTo>
                  <a:cubicBezTo>
                    <a:pt x="180" y="63"/>
                    <a:pt x="171" y="43"/>
                    <a:pt x="154" y="26"/>
                  </a:cubicBezTo>
                  <a:cubicBezTo>
                    <a:pt x="136" y="9"/>
                    <a:pt x="116"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2" name="Google Shape;1862;p53">
              <a:extLst>
                <a:ext uri="{FF2B5EF4-FFF2-40B4-BE49-F238E27FC236}">
                  <a16:creationId xmlns:a16="http://schemas.microsoft.com/office/drawing/2014/main" id="{19798856-A39E-B9C5-BF76-6B1DD4A272A2}"/>
                </a:ext>
              </a:extLst>
            </p:cNvPr>
            <p:cNvSpPr/>
            <p:nvPr/>
          </p:nvSpPr>
          <p:spPr>
            <a:xfrm>
              <a:off x="5656075" y="907038"/>
              <a:ext cx="47345" cy="58200"/>
            </a:xfrm>
            <a:custGeom>
              <a:avLst/>
              <a:gdLst/>
              <a:ahLst/>
              <a:cxnLst/>
              <a:rect l="l" t="t" r="r" b="b"/>
              <a:pathLst>
                <a:path w="977" h="1201" extrusionOk="0">
                  <a:moveTo>
                    <a:pt x="87" y="1"/>
                  </a:moveTo>
                  <a:cubicBezTo>
                    <a:pt x="63" y="1"/>
                    <a:pt x="43" y="9"/>
                    <a:pt x="26" y="25"/>
                  </a:cubicBezTo>
                  <a:cubicBezTo>
                    <a:pt x="8" y="41"/>
                    <a:pt x="0" y="62"/>
                    <a:pt x="0" y="89"/>
                  </a:cubicBezTo>
                  <a:lnTo>
                    <a:pt x="0" y="1122"/>
                  </a:lnTo>
                  <a:cubicBezTo>
                    <a:pt x="0" y="1144"/>
                    <a:pt x="7" y="1162"/>
                    <a:pt x="21" y="1177"/>
                  </a:cubicBezTo>
                  <a:cubicBezTo>
                    <a:pt x="36" y="1193"/>
                    <a:pt x="54" y="1200"/>
                    <a:pt x="78" y="1200"/>
                  </a:cubicBezTo>
                  <a:cubicBezTo>
                    <a:pt x="102" y="1200"/>
                    <a:pt x="121" y="1193"/>
                    <a:pt x="135" y="1177"/>
                  </a:cubicBezTo>
                  <a:cubicBezTo>
                    <a:pt x="150" y="1162"/>
                    <a:pt x="157" y="1144"/>
                    <a:pt x="157" y="1122"/>
                  </a:cubicBezTo>
                  <a:lnTo>
                    <a:pt x="157" y="313"/>
                  </a:lnTo>
                  <a:lnTo>
                    <a:pt x="822" y="1175"/>
                  </a:lnTo>
                  <a:cubicBezTo>
                    <a:pt x="829" y="1183"/>
                    <a:pt x="839" y="1190"/>
                    <a:pt x="853" y="1194"/>
                  </a:cubicBezTo>
                  <a:cubicBezTo>
                    <a:pt x="866" y="1199"/>
                    <a:pt x="878" y="1201"/>
                    <a:pt x="890" y="1201"/>
                  </a:cubicBezTo>
                  <a:cubicBezTo>
                    <a:pt x="915" y="1201"/>
                    <a:pt x="935" y="1192"/>
                    <a:pt x="951" y="1176"/>
                  </a:cubicBezTo>
                  <a:cubicBezTo>
                    <a:pt x="969" y="1159"/>
                    <a:pt x="977" y="1138"/>
                    <a:pt x="977" y="1113"/>
                  </a:cubicBezTo>
                  <a:lnTo>
                    <a:pt x="977" y="82"/>
                  </a:lnTo>
                  <a:cubicBezTo>
                    <a:pt x="977" y="59"/>
                    <a:pt x="970" y="39"/>
                    <a:pt x="955" y="25"/>
                  </a:cubicBezTo>
                  <a:cubicBezTo>
                    <a:pt x="941" y="9"/>
                    <a:pt x="923" y="1"/>
                    <a:pt x="900" y="1"/>
                  </a:cubicBezTo>
                  <a:cubicBezTo>
                    <a:pt x="877" y="1"/>
                    <a:pt x="858" y="9"/>
                    <a:pt x="843" y="25"/>
                  </a:cubicBezTo>
                  <a:cubicBezTo>
                    <a:pt x="828" y="39"/>
                    <a:pt x="821" y="59"/>
                    <a:pt x="821" y="82"/>
                  </a:cubicBezTo>
                  <a:lnTo>
                    <a:pt x="821" y="893"/>
                  </a:lnTo>
                  <a:lnTo>
                    <a:pt x="159" y="31"/>
                  </a:lnTo>
                  <a:cubicBezTo>
                    <a:pt x="153" y="21"/>
                    <a:pt x="142" y="14"/>
                    <a:pt x="127" y="9"/>
                  </a:cubicBezTo>
                  <a:cubicBezTo>
                    <a:pt x="113" y="4"/>
                    <a:pt x="100"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3" name="Google Shape;1863;p53">
              <a:extLst>
                <a:ext uri="{FF2B5EF4-FFF2-40B4-BE49-F238E27FC236}">
                  <a16:creationId xmlns:a16="http://schemas.microsoft.com/office/drawing/2014/main" id="{6161BEE1-AF1E-B397-4226-3FC545518D43}"/>
                </a:ext>
              </a:extLst>
            </p:cNvPr>
            <p:cNvSpPr/>
            <p:nvPr/>
          </p:nvSpPr>
          <p:spPr>
            <a:xfrm>
              <a:off x="5713742" y="906214"/>
              <a:ext cx="50108" cy="59800"/>
            </a:xfrm>
            <a:custGeom>
              <a:avLst/>
              <a:gdLst/>
              <a:ahLst/>
              <a:cxnLst/>
              <a:rect l="l" t="t" r="r" b="b"/>
              <a:pathLst>
                <a:path w="1034" h="1234" extrusionOk="0">
                  <a:moveTo>
                    <a:pt x="623" y="0"/>
                  </a:moveTo>
                  <a:cubicBezTo>
                    <a:pt x="536" y="0"/>
                    <a:pt x="455" y="16"/>
                    <a:pt x="379" y="47"/>
                  </a:cubicBezTo>
                  <a:cubicBezTo>
                    <a:pt x="305" y="79"/>
                    <a:pt x="239" y="123"/>
                    <a:pt x="181" y="180"/>
                  </a:cubicBezTo>
                  <a:cubicBezTo>
                    <a:pt x="125" y="236"/>
                    <a:pt x="81" y="301"/>
                    <a:pt x="49" y="376"/>
                  </a:cubicBezTo>
                  <a:cubicBezTo>
                    <a:pt x="17" y="450"/>
                    <a:pt x="1" y="531"/>
                    <a:pt x="1" y="617"/>
                  </a:cubicBezTo>
                  <a:cubicBezTo>
                    <a:pt x="1" y="704"/>
                    <a:pt x="17" y="785"/>
                    <a:pt x="49" y="859"/>
                  </a:cubicBezTo>
                  <a:cubicBezTo>
                    <a:pt x="81" y="933"/>
                    <a:pt x="125" y="999"/>
                    <a:pt x="181" y="1055"/>
                  </a:cubicBezTo>
                  <a:cubicBezTo>
                    <a:pt x="239" y="1112"/>
                    <a:pt x="304" y="1156"/>
                    <a:pt x="379" y="1187"/>
                  </a:cubicBezTo>
                  <a:cubicBezTo>
                    <a:pt x="455" y="1219"/>
                    <a:pt x="536" y="1234"/>
                    <a:pt x="623" y="1234"/>
                  </a:cubicBezTo>
                  <a:cubicBezTo>
                    <a:pt x="692" y="1234"/>
                    <a:pt x="757" y="1225"/>
                    <a:pt x="819" y="1205"/>
                  </a:cubicBezTo>
                  <a:cubicBezTo>
                    <a:pt x="882" y="1186"/>
                    <a:pt x="938" y="1160"/>
                    <a:pt x="989" y="1129"/>
                  </a:cubicBezTo>
                  <a:cubicBezTo>
                    <a:pt x="1001" y="1121"/>
                    <a:pt x="1011" y="1110"/>
                    <a:pt x="1020" y="1098"/>
                  </a:cubicBezTo>
                  <a:cubicBezTo>
                    <a:pt x="1029" y="1085"/>
                    <a:pt x="1034" y="1069"/>
                    <a:pt x="1034" y="1051"/>
                  </a:cubicBezTo>
                  <a:lnTo>
                    <a:pt x="1034" y="671"/>
                  </a:lnTo>
                  <a:cubicBezTo>
                    <a:pt x="1034" y="646"/>
                    <a:pt x="1026" y="625"/>
                    <a:pt x="1009" y="608"/>
                  </a:cubicBezTo>
                  <a:cubicBezTo>
                    <a:pt x="993" y="592"/>
                    <a:pt x="972" y="583"/>
                    <a:pt x="948" y="583"/>
                  </a:cubicBezTo>
                  <a:lnTo>
                    <a:pt x="652" y="583"/>
                  </a:lnTo>
                  <a:cubicBezTo>
                    <a:pt x="627" y="583"/>
                    <a:pt x="606" y="591"/>
                    <a:pt x="590" y="607"/>
                  </a:cubicBezTo>
                  <a:cubicBezTo>
                    <a:pt x="573" y="623"/>
                    <a:pt x="565" y="643"/>
                    <a:pt x="565" y="669"/>
                  </a:cubicBezTo>
                  <a:cubicBezTo>
                    <a:pt x="565" y="694"/>
                    <a:pt x="573" y="714"/>
                    <a:pt x="590" y="730"/>
                  </a:cubicBezTo>
                  <a:cubicBezTo>
                    <a:pt x="606" y="746"/>
                    <a:pt x="627" y="754"/>
                    <a:pt x="652" y="754"/>
                  </a:cubicBezTo>
                  <a:lnTo>
                    <a:pt x="849" y="754"/>
                  </a:lnTo>
                  <a:lnTo>
                    <a:pt x="849" y="1015"/>
                  </a:lnTo>
                  <a:cubicBezTo>
                    <a:pt x="821" y="1029"/>
                    <a:pt x="788" y="1041"/>
                    <a:pt x="750" y="1049"/>
                  </a:cubicBezTo>
                  <a:cubicBezTo>
                    <a:pt x="705" y="1058"/>
                    <a:pt x="663" y="1063"/>
                    <a:pt x="623" y="1063"/>
                  </a:cubicBezTo>
                  <a:cubicBezTo>
                    <a:pt x="541" y="1063"/>
                    <a:pt x="466" y="1043"/>
                    <a:pt x="400" y="1004"/>
                  </a:cubicBezTo>
                  <a:cubicBezTo>
                    <a:pt x="334" y="965"/>
                    <a:pt x="282" y="911"/>
                    <a:pt x="243" y="843"/>
                  </a:cubicBezTo>
                  <a:cubicBezTo>
                    <a:pt x="205" y="775"/>
                    <a:pt x="186" y="700"/>
                    <a:pt x="186" y="617"/>
                  </a:cubicBezTo>
                  <a:cubicBezTo>
                    <a:pt x="186" y="536"/>
                    <a:pt x="205" y="459"/>
                    <a:pt x="243" y="392"/>
                  </a:cubicBezTo>
                  <a:cubicBezTo>
                    <a:pt x="282" y="324"/>
                    <a:pt x="334" y="270"/>
                    <a:pt x="400" y="232"/>
                  </a:cubicBezTo>
                  <a:cubicBezTo>
                    <a:pt x="466" y="191"/>
                    <a:pt x="541" y="172"/>
                    <a:pt x="623" y="172"/>
                  </a:cubicBezTo>
                  <a:cubicBezTo>
                    <a:pt x="664" y="172"/>
                    <a:pt x="703" y="177"/>
                    <a:pt x="740" y="185"/>
                  </a:cubicBezTo>
                  <a:cubicBezTo>
                    <a:pt x="776" y="194"/>
                    <a:pt x="811" y="206"/>
                    <a:pt x="842" y="221"/>
                  </a:cubicBezTo>
                  <a:cubicBezTo>
                    <a:pt x="849" y="225"/>
                    <a:pt x="857" y="228"/>
                    <a:pt x="866" y="230"/>
                  </a:cubicBezTo>
                  <a:cubicBezTo>
                    <a:pt x="874" y="233"/>
                    <a:pt x="882" y="234"/>
                    <a:pt x="890" y="234"/>
                  </a:cubicBezTo>
                  <a:cubicBezTo>
                    <a:pt x="913" y="234"/>
                    <a:pt x="932" y="225"/>
                    <a:pt x="948" y="207"/>
                  </a:cubicBezTo>
                  <a:cubicBezTo>
                    <a:pt x="963" y="189"/>
                    <a:pt x="971" y="169"/>
                    <a:pt x="971" y="145"/>
                  </a:cubicBezTo>
                  <a:cubicBezTo>
                    <a:pt x="971" y="132"/>
                    <a:pt x="968" y="119"/>
                    <a:pt x="961" y="106"/>
                  </a:cubicBezTo>
                  <a:cubicBezTo>
                    <a:pt x="954" y="93"/>
                    <a:pt x="942" y="83"/>
                    <a:pt x="927" y="75"/>
                  </a:cubicBezTo>
                  <a:cubicBezTo>
                    <a:pt x="886" y="51"/>
                    <a:pt x="838" y="32"/>
                    <a:pt x="786" y="20"/>
                  </a:cubicBezTo>
                  <a:cubicBezTo>
                    <a:pt x="733" y="7"/>
                    <a:pt x="679" y="0"/>
                    <a:pt x="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4" name="Google Shape;1864;p53">
              <a:extLst>
                <a:ext uri="{FF2B5EF4-FFF2-40B4-BE49-F238E27FC236}">
                  <a16:creationId xmlns:a16="http://schemas.microsoft.com/office/drawing/2014/main" id="{A1683B16-97AD-C810-1D95-477F4BA9DC81}"/>
                </a:ext>
              </a:extLst>
            </p:cNvPr>
            <p:cNvSpPr/>
            <p:nvPr/>
          </p:nvSpPr>
          <p:spPr>
            <a:xfrm>
              <a:off x="5382714" y="986611"/>
              <a:ext cx="75695" cy="92946"/>
            </a:xfrm>
            <a:custGeom>
              <a:avLst/>
              <a:gdLst/>
              <a:ahLst/>
              <a:cxnLst/>
              <a:rect l="l" t="t" r="r" b="b"/>
              <a:pathLst>
                <a:path w="1562" h="1918" extrusionOk="0">
                  <a:moveTo>
                    <a:pt x="141" y="1"/>
                  </a:moveTo>
                  <a:cubicBezTo>
                    <a:pt x="102" y="1"/>
                    <a:pt x="70" y="13"/>
                    <a:pt x="42" y="38"/>
                  </a:cubicBezTo>
                  <a:cubicBezTo>
                    <a:pt x="15" y="65"/>
                    <a:pt x="1" y="98"/>
                    <a:pt x="1" y="140"/>
                  </a:cubicBezTo>
                  <a:lnTo>
                    <a:pt x="1" y="1792"/>
                  </a:lnTo>
                  <a:cubicBezTo>
                    <a:pt x="1" y="1826"/>
                    <a:pt x="12" y="1856"/>
                    <a:pt x="35" y="1881"/>
                  </a:cubicBezTo>
                  <a:cubicBezTo>
                    <a:pt x="58" y="1905"/>
                    <a:pt x="88" y="1917"/>
                    <a:pt x="127" y="1917"/>
                  </a:cubicBezTo>
                  <a:cubicBezTo>
                    <a:pt x="165" y="1917"/>
                    <a:pt x="193" y="1905"/>
                    <a:pt x="217" y="1881"/>
                  </a:cubicBezTo>
                  <a:cubicBezTo>
                    <a:pt x="241" y="1856"/>
                    <a:pt x="253" y="1826"/>
                    <a:pt x="253" y="1792"/>
                  </a:cubicBezTo>
                  <a:lnTo>
                    <a:pt x="253" y="498"/>
                  </a:lnTo>
                  <a:lnTo>
                    <a:pt x="1315" y="1876"/>
                  </a:lnTo>
                  <a:cubicBezTo>
                    <a:pt x="1326" y="1889"/>
                    <a:pt x="1342" y="1899"/>
                    <a:pt x="1363" y="1906"/>
                  </a:cubicBezTo>
                  <a:cubicBezTo>
                    <a:pt x="1384" y="1914"/>
                    <a:pt x="1404" y="1917"/>
                    <a:pt x="1422" y="1917"/>
                  </a:cubicBezTo>
                  <a:cubicBezTo>
                    <a:pt x="1462" y="1917"/>
                    <a:pt x="1495" y="1904"/>
                    <a:pt x="1522" y="1877"/>
                  </a:cubicBezTo>
                  <a:cubicBezTo>
                    <a:pt x="1548" y="1851"/>
                    <a:pt x="1562" y="1818"/>
                    <a:pt x="1562" y="1778"/>
                  </a:cubicBezTo>
                  <a:lnTo>
                    <a:pt x="1562" y="129"/>
                  </a:lnTo>
                  <a:cubicBezTo>
                    <a:pt x="1562" y="92"/>
                    <a:pt x="1550" y="62"/>
                    <a:pt x="1527" y="37"/>
                  </a:cubicBezTo>
                  <a:cubicBezTo>
                    <a:pt x="1505" y="12"/>
                    <a:pt x="1475" y="1"/>
                    <a:pt x="1438" y="1"/>
                  </a:cubicBezTo>
                  <a:cubicBezTo>
                    <a:pt x="1402" y="1"/>
                    <a:pt x="1372" y="12"/>
                    <a:pt x="1348" y="37"/>
                  </a:cubicBezTo>
                  <a:cubicBezTo>
                    <a:pt x="1324" y="62"/>
                    <a:pt x="1312" y="92"/>
                    <a:pt x="1312" y="129"/>
                  </a:cubicBezTo>
                  <a:lnTo>
                    <a:pt x="1312" y="1425"/>
                  </a:lnTo>
                  <a:lnTo>
                    <a:pt x="255" y="50"/>
                  </a:lnTo>
                  <a:cubicBezTo>
                    <a:pt x="245" y="34"/>
                    <a:pt x="228" y="21"/>
                    <a:pt x="205" y="13"/>
                  </a:cubicBezTo>
                  <a:cubicBezTo>
                    <a:pt x="182" y="4"/>
                    <a:pt x="160"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5" name="Google Shape;1865;p53">
              <a:extLst>
                <a:ext uri="{FF2B5EF4-FFF2-40B4-BE49-F238E27FC236}">
                  <a16:creationId xmlns:a16="http://schemas.microsoft.com/office/drawing/2014/main" id="{9CBB4941-632E-D0D1-60BE-94CE2D92CA14}"/>
                </a:ext>
              </a:extLst>
            </p:cNvPr>
            <p:cNvSpPr/>
            <p:nvPr/>
          </p:nvSpPr>
          <p:spPr>
            <a:xfrm>
              <a:off x="5480021" y="986611"/>
              <a:ext cx="59364" cy="92946"/>
            </a:xfrm>
            <a:custGeom>
              <a:avLst/>
              <a:gdLst/>
              <a:ahLst/>
              <a:cxnLst/>
              <a:rect l="l" t="t" r="r" b="b"/>
              <a:pathLst>
                <a:path w="1225" h="1918" extrusionOk="0">
                  <a:moveTo>
                    <a:pt x="140" y="1"/>
                  </a:moveTo>
                  <a:cubicBezTo>
                    <a:pt x="102" y="1"/>
                    <a:pt x="69" y="13"/>
                    <a:pt x="41" y="40"/>
                  </a:cubicBezTo>
                  <a:cubicBezTo>
                    <a:pt x="14" y="67"/>
                    <a:pt x="0" y="100"/>
                    <a:pt x="0" y="140"/>
                  </a:cubicBezTo>
                  <a:lnTo>
                    <a:pt x="0" y="1778"/>
                  </a:lnTo>
                  <a:cubicBezTo>
                    <a:pt x="0" y="1818"/>
                    <a:pt x="14" y="1851"/>
                    <a:pt x="41" y="1877"/>
                  </a:cubicBezTo>
                  <a:cubicBezTo>
                    <a:pt x="69" y="1904"/>
                    <a:pt x="102" y="1917"/>
                    <a:pt x="140" y="1917"/>
                  </a:cubicBezTo>
                  <a:lnTo>
                    <a:pt x="1087" y="1917"/>
                  </a:lnTo>
                  <a:cubicBezTo>
                    <a:pt x="1125" y="1917"/>
                    <a:pt x="1158" y="1905"/>
                    <a:pt x="1185" y="1880"/>
                  </a:cubicBezTo>
                  <a:cubicBezTo>
                    <a:pt x="1211" y="1856"/>
                    <a:pt x="1225" y="1824"/>
                    <a:pt x="1225" y="1786"/>
                  </a:cubicBezTo>
                  <a:cubicBezTo>
                    <a:pt x="1225" y="1750"/>
                    <a:pt x="1211" y="1721"/>
                    <a:pt x="1185" y="1694"/>
                  </a:cubicBezTo>
                  <a:cubicBezTo>
                    <a:pt x="1158" y="1667"/>
                    <a:pt x="1125" y="1654"/>
                    <a:pt x="1087" y="1654"/>
                  </a:cubicBezTo>
                  <a:lnTo>
                    <a:pt x="287" y="1654"/>
                  </a:lnTo>
                  <a:lnTo>
                    <a:pt x="287" y="1068"/>
                  </a:lnTo>
                  <a:lnTo>
                    <a:pt x="964" y="1068"/>
                  </a:lnTo>
                  <a:cubicBezTo>
                    <a:pt x="1003" y="1068"/>
                    <a:pt x="1035" y="1057"/>
                    <a:pt x="1061" y="1033"/>
                  </a:cubicBezTo>
                  <a:cubicBezTo>
                    <a:pt x="1087" y="1009"/>
                    <a:pt x="1101" y="978"/>
                    <a:pt x="1101" y="940"/>
                  </a:cubicBezTo>
                  <a:cubicBezTo>
                    <a:pt x="1101" y="901"/>
                    <a:pt x="1087" y="867"/>
                    <a:pt x="1061" y="841"/>
                  </a:cubicBezTo>
                  <a:cubicBezTo>
                    <a:pt x="1035" y="815"/>
                    <a:pt x="1003" y="803"/>
                    <a:pt x="964" y="803"/>
                  </a:cubicBezTo>
                  <a:lnTo>
                    <a:pt x="287" y="803"/>
                  </a:lnTo>
                  <a:lnTo>
                    <a:pt x="287" y="264"/>
                  </a:lnTo>
                  <a:lnTo>
                    <a:pt x="1087" y="264"/>
                  </a:lnTo>
                  <a:lnTo>
                    <a:pt x="1087" y="263"/>
                  </a:lnTo>
                  <a:cubicBezTo>
                    <a:pt x="1125" y="263"/>
                    <a:pt x="1158" y="251"/>
                    <a:pt x="1185" y="227"/>
                  </a:cubicBezTo>
                  <a:cubicBezTo>
                    <a:pt x="1211" y="204"/>
                    <a:pt x="1225" y="172"/>
                    <a:pt x="1225" y="135"/>
                  </a:cubicBezTo>
                  <a:cubicBezTo>
                    <a:pt x="1225" y="96"/>
                    <a:pt x="1211" y="65"/>
                    <a:pt x="1185" y="38"/>
                  </a:cubicBezTo>
                  <a:cubicBezTo>
                    <a:pt x="1158" y="13"/>
                    <a:pt x="1125" y="1"/>
                    <a:pt x="1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6" name="Google Shape;1866;p53">
              <a:extLst>
                <a:ext uri="{FF2B5EF4-FFF2-40B4-BE49-F238E27FC236}">
                  <a16:creationId xmlns:a16="http://schemas.microsoft.com/office/drawing/2014/main" id="{AAD86FB8-692D-CABF-5C85-C99A704F62D1}"/>
                </a:ext>
              </a:extLst>
            </p:cNvPr>
            <p:cNvSpPr/>
            <p:nvPr/>
          </p:nvSpPr>
          <p:spPr>
            <a:xfrm>
              <a:off x="5547816" y="986175"/>
              <a:ext cx="120665" cy="93382"/>
            </a:xfrm>
            <a:custGeom>
              <a:avLst/>
              <a:gdLst/>
              <a:ahLst/>
              <a:cxnLst/>
              <a:rect l="l" t="t" r="r" b="b"/>
              <a:pathLst>
                <a:path w="2490" h="1927" extrusionOk="0">
                  <a:moveTo>
                    <a:pt x="151" y="1"/>
                  </a:moveTo>
                  <a:cubicBezTo>
                    <a:pt x="116" y="1"/>
                    <a:pt x="83" y="14"/>
                    <a:pt x="50" y="41"/>
                  </a:cubicBezTo>
                  <a:cubicBezTo>
                    <a:pt x="17" y="67"/>
                    <a:pt x="1" y="104"/>
                    <a:pt x="1" y="149"/>
                  </a:cubicBezTo>
                  <a:cubicBezTo>
                    <a:pt x="1" y="162"/>
                    <a:pt x="3" y="177"/>
                    <a:pt x="9" y="195"/>
                  </a:cubicBezTo>
                  <a:lnTo>
                    <a:pt x="571" y="1838"/>
                  </a:lnTo>
                  <a:cubicBezTo>
                    <a:pt x="580" y="1866"/>
                    <a:pt x="596" y="1886"/>
                    <a:pt x="620" y="1901"/>
                  </a:cubicBezTo>
                  <a:cubicBezTo>
                    <a:pt x="644" y="1916"/>
                    <a:pt x="667" y="1924"/>
                    <a:pt x="691" y="1926"/>
                  </a:cubicBezTo>
                  <a:cubicBezTo>
                    <a:pt x="718" y="1926"/>
                    <a:pt x="744" y="1918"/>
                    <a:pt x="769" y="1905"/>
                  </a:cubicBezTo>
                  <a:cubicBezTo>
                    <a:pt x="794" y="1890"/>
                    <a:pt x="813" y="1868"/>
                    <a:pt x="828" y="1838"/>
                  </a:cubicBezTo>
                  <a:lnTo>
                    <a:pt x="1245" y="860"/>
                  </a:lnTo>
                  <a:lnTo>
                    <a:pt x="1663" y="1838"/>
                  </a:lnTo>
                  <a:cubicBezTo>
                    <a:pt x="1676" y="1868"/>
                    <a:pt x="1694" y="1890"/>
                    <a:pt x="1721" y="1905"/>
                  </a:cubicBezTo>
                  <a:cubicBezTo>
                    <a:pt x="1746" y="1918"/>
                    <a:pt x="1771" y="1926"/>
                    <a:pt x="1797" y="1926"/>
                  </a:cubicBezTo>
                  <a:cubicBezTo>
                    <a:pt x="1822" y="1924"/>
                    <a:pt x="1848" y="1916"/>
                    <a:pt x="1871" y="1901"/>
                  </a:cubicBezTo>
                  <a:cubicBezTo>
                    <a:pt x="1895" y="1886"/>
                    <a:pt x="1911" y="1866"/>
                    <a:pt x="1921" y="1838"/>
                  </a:cubicBezTo>
                  <a:lnTo>
                    <a:pt x="2482" y="195"/>
                  </a:lnTo>
                  <a:cubicBezTo>
                    <a:pt x="2487" y="177"/>
                    <a:pt x="2490" y="162"/>
                    <a:pt x="2490" y="149"/>
                  </a:cubicBezTo>
                  <a:cubicBezTo>
                    <a:pt x="2490" y="104"/>
                    <a:pt x="2475" y="67"/>
                    <a:pt x="2444" y="41"/>
                  </a:cubicBezTo>
                  <a:cubicBezTo>
                    <a:pt x="2412" y="14"/>
                    <a:pt x="2379" y="1"/>
                    <a:pt x="2342" y="1"/>
                  </a:cubicBezTo>
                  <a:cubicBezTo>
                    <a:pt x="2313" y="1"/>
                    <a:pt x="2286" y="9"/>
                    <a:pt x="2260" y="25"/>
                  </a:cubicBezTo>
                  <a:cubicBezTo>
                    <a:pt x="2234" y="39"/>
                    <a:pt x="2217" y="62"/>
                    <a:pt x="2208" y="91"/>
                  </a:cubicBezTo>
                  <a:lnTo>
                    <a:pt x="1760" y="1429"/>
                  </a:lnTo>
                  <a:lnTo>
                    <a:pt x="1383" y="486"/>
                  </a:lnTo>
                  <a:cubicBezTo>
                    <a:pt x="1373" y="458"/>
                    <a:pt x="1356" y="437"/>
                    <a:pt x="1333" y="421"/>
                  </a:cubicBezTo>
                  <a:cubicBezTo>
                    <a:pt x="1311" y="405"/>
                    <a:pt x="1287" y="397"/>
                    <a:pt x="1261" y="397"/>
                  </a:cubicBezTo>
                  <a:cubicBezTo>
                    <a:pt x="1259" y="397"/>
                    <a:pt x="1257" y="398"/>
                    <a:pt x="1255" y="398"/>
                  </a:cubicBezTo>
                  <a:cubicBezTo>
                    <a:pt x="1253" y="398"/>
                    <a:pt x="1251" y="397"/>
                    <a:pt x="1249" y="397"/>
                  </a:cubicBezTo>
                  <a:cubicBezTo>
                    <a:pt x="1222" y="397"/>
                    <a:pt x="1198" y="405"/>
                    <a:pt x="1177" y="421"/>
                  </a:cubicBezTo>
                  <a:cubicBezTo>
                    <a:pt x="1154" y="437"/>
                    <a:pt x="1136" y="458"/>
                    <a:pt x="1123" y="486"/>
                  </a:cubicBezTo>
                  <a:lnTo>
                    <a:pt x="734" y="1438"/>
                  </a:lnTo>
                  <a:lnTo>
                    <a:pt x="282" y="91"/>
                  </a:lnTo>
                  <a:cubicBezTo>
                    <a:pt x="273" y="62"/>
                    <a:pt x="256" y="39"/>
                    <a:pt x="232" y="25"/>
                  </a:cubicBezTo>
                  <a:cubicBezTo>
                    <a:pt x="208" y="9"/>
                    <a:pt x="180"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7" name="Google Shape;1867;p53">
              <a:extLst>
                <a:ext uri="{FF2B5EF4-FFF2-40B4-BE49-F238E27FC236}">
                  <a16:creationId xmlns:a16="http://schemas.microsoft.com/office/drawing/2014/main" id="{40139B27-9ACF-9935-7CD3-8CD09A6667BD}"/>
                </a:ext>
              </a:extLst>
            </p:cNvPr>
            <p:cNvSpPr/>
            <p:nvPr/>
          </p:nvSpPr>
          <p:spPr>
            <a:xfrm>
              <a:off x="5675023" y="985303"/>
              <a:ext cx="66923" cy="95563"/>
            </a:xfrm>
            <a:custGeom>
              <a:avLst/>
              <a:gdLst/>
              <a:ahLst/>
              <a:cxnLst/>
              <a:rect l="l" t="t" r="r" b="b"/>
              <a:pathLst>
                <a:path w="1381" h="1972" extrusionOk="0">
                  <a:moveTo>
                    <a:pt x="710" y="0"/>
                  </a:moveTo>
                  <a:cubicBezTo>
                    <a:pt x="584" y="0"/>
                    <a:pt x="471" y="22"/>
                    <a:pt x="372" y="65"/>
                  </a:cubicBezTo>
                  <a:cubicBezTo>
                    <a:pt x="271" y="110"/>
                    <a:pt x="191" y="172"/>
                    <a:pt x="132" y="252"/>
                  </a:cubicBezTo>
                  <a:cubicBezTo>
                    <a:pt x="74" y="332"/>
                    <a:pt x="45" y="428"/>
                    <a:pt x="45" y="539"/>
                  </a:cubicBezTo>
                  <a:cubicBezTo>
                    <a:pt x="45" y="622"/>
                    <a:pt x="59" y="694"/>
                    <a:pt x="87" y="755"/>
                  </a:cubicBezTo>
                  <a:cubicBezTo>
                    <a:pt x="114" y="818"/>
                    <a:pt x="153" y="871"/>
                    <a:pt x="204" y="916"/>
                  </a:cubicBezTo>
                  <a:cubicBezTo>
                    <a:pt x="255" y="960"/>
                    <a:pt x="317" y="998"/>
                    <a:pt x="389" y="1027"/>
                  </a:cubicBezTo>
                  <a:cubicBezTo>
                    <a:pt x="461" y="1056"/>
                    <a:pt x="542" y="1079"/>
                    <a:pt x="634" y="1095"/>
                  </a:cubicBezTo>
                  <a:cubicBezTo>
                    <a:pt x="732" y="1116"/>
                    <a:pt x="817" y="1140"/>
                    <a:pt x="887" y="1167"/>
                  </a:cubicBezTo>
                  <a:cubicBezTo>
                    <a:pt x="957" y="1196"/>
                    <a:pt x="1011" y="1232"/>
                    <a:pt x="1049" y="1275"/>
                  </a:cubicBezTo>
                  <a:cubicBezTo>
                    <a:pt x="1086" y="1317"/>
                    <a:pt x="1105" y="1372"/>
                    <a:pt x="1105" y="1438"/>
                  </a:cubicBezTo>
                  <a:cubicBezTo>
                    <a:pt x="1105" y="1491"/>
                    <a:pt x="1087" y="1537"/>
                    <a:pt x="1050" y="1577"/>
                  </a:cubicBezTo>
                  <a:cubicBezTo>
                    <a:pt x="1014" y="1617"/>
                    <a:pt x="964" y="1649"/>
                    <a:pt x="904" y="1673"/>
                  </a:cubicBezTo>
                  <a:cubicBezTo>
                    <a:pt x="842" y="1697"/>
                    <a:pt x="776" y="1709"/>
                    <a:pt x="702" y="1709"/>
                  </a:cubicBezTo>
                  <a:cubicBezTo>
                    <a:pt x="599" y="1709"/>
                    <a:pt x="511" y="1693"/>
                    <a:pt x="435" y="1660"/>
                  </a:cubicBezTo>
                  <a:cubicBezTo>
                    <a:pt x="359" y="1626"/>
                    <a:pt x="287" y="1578"/>
                    <a:pt x="217" y="1514"/>
                  </a:cubicBezTo>
                  <a:cubicBezTo>
                    <a:pt x="192" y="1495"/>
                    <a:pt x="164" y="1484"/>
                    <a:pt x="136" y="1484"/>
                  </a:cubicBezTo>
                  <a:cubicBezTo>
                    <a:pt x="97" y="1484"/>
                    <a:pt x="65" y="1498"/>
                    <a:pt x="40" y="1526"/>
                  </a:cubicBezTo>
                  <a:cubicBezTo>
                    <a:pt x="13" y="1553"/>
                    <a:pt x="1" y="1584"/>
                    <a:pt x="1" y="1618"/>
                  </a:cubicBezTo>
                  <a:cubicBezTo>
                    <a:pt x="1" y="1640"/>
                    <a:pt x="7" y="1662"/>
                    <a:pt x="17" y="1682"/>
                  </a:cubicBezTo>
                  <a:cubicBezTo>
                    <a:pt x="26" y="1704"/>
                    <a:pt x="41" y="1721"/>
                    <a:pt x="61" y="1736"/>
                  </a:cubicBezTo>
                  <a:cubicBezTo>
                    <a:pt x="154" y="1820"/>
                    <a:pt x="253" y="1880"/>
                    <a:pt x="354" y="1917"/>
                  </a:cubicBezTo>
                  <a:cubicBezTo>
                    <a:pt x="456" y="1954"/>
                    <a:pt x="573" y="1972"/>
                    <a:pt x="705" y="1972"/>
                  </a:cubicBezTo>
                  <a:cubicBezTo>
                    <a:pt x="829" y="1972"/>
                    <a:pt x="941" y="1949"/>
                    <a:pt x="1043" y="1903"/>
                  </a:cubicBezTo>
                  <a:cubicBezTo>
                    <a:pt x="1144" y="1858"/>
                    <a:pt x="1226" y="1793"/>
                    <a:pt x="1288" y="1711"/>
                  </a:cubicBezTo>
                  <a:cubicBezTo>
                    <a:pt x="1350" y="1630"/>
                    <a:pt x="1381" y="1534"/>
                    <a:pt x="1381" y="1424"/>
                  </a:cubicBezTo>
                  <a:cubicBezTo>
                    <a:pt x="1381" y="1329"/>
                    <a:pt x="1367" y="1250"/>
                    <a:pt x="1337" y="1186"/>
                  </a:cubicBezTo>
                  <a:cubicBezTo>
                    <a:pt x="1309" y="1122"/>
                    <a:pt x="1266" y="1069"/>
                    <a:pt x="1212" y="1026"/>
                  </a:cubicBezTo>
                  <a:cubicBezTo>
                    <a:pt x="1158" y="983"/>
                    <a:pt x="1090" y="948"/>
                    <a:pt x="1010" y="920"/>
                  </a:cubicBezTo>
                  <a:cubicBezTo>
                    <a:pt x="931" y="893"/>
                    <a:pt x="841" y="868"/>
                    <a:pt x="741" y="846"/>
                  </a:cubicBezTo>
                  <a:cubicBezTo>
                    <a:pt x="659" y="826"/>
                    <a:pt x="586" y="804"/>
                    <a:pt x="521" y="780"/>
                  </a:cubicBezTo>
                  <a:cubicBezTo>
                    <a:pt x="459" y="754"/>
                    <a:pt x="408" y="722"/>
                    <a:pt x="373" y="682"/>
                  </a:cubicBezTo>
                  <a:cubicBezTo>
                    <a:pt x="337" y="642"/>
                    <a:pt x="319" y="591"/>
                    <a:pt x="319" y="529"/>
                  </a:cubicBezTo>
                  <a:cubicBezTo>
                    <a:pt x="319" y="476"/>
                    <a:pt x="335" y="429"/>
                    <a:pt x="366" y="390"/>
                  </a:cubicBezTo>
                  <a:cubicBezTo>
                    <a:pt x="397" y="352"/>
                    <a:pt x="441" y="321"/>
                    <a:pt x="500" y="298"/>
                  </a:cubicBezTo>
                  <a:cubicBezTo>
                    <a:pt x="558" y="275"/>
                    <a:pt x="629" y="263"/>
                    <a:pt x="710" y="263"/>
                  </a:cubicBezTo>
                  <a:cubicBezTo>
                    <a:pt x="762" y="263"/>
                    <a:pt x="816" y="271"/>
                    <a:pt x="871" y="287"/>
                  </a:cubicBezTo>
                  <a:cubicBezTo>
                    <a:pt x="927" y="305"/>
                    <a:pt x="979" y="325"/>
                    <a:pt x="1028" y="349"/>
                  </a:cubicBezTo>
                  <a:cubicBezTo>
                    <a:pt x="1078" y="374"/>
                    <a:pt x="1117" y="402"/>
                    <a:pt x="1146" y="433"/>
                  </a:cubicBezTo>
                  <a:cubicBezTo>
                    <a:pt x="1165" y="448"/>
                    <a:pt x="1186" y="455"/>
                    <a:pt x="1212" y="455"/>
                  </a:cubicBezTo>
                  <a:cubicBezTo>
                    <a:pt x="1247" y="455"/>
                    <a:pt x="1277" y="441"/>
                    <a:pt x="1303" y="412"/>
                  </a:cubicBezTo>
                  <a:cubicBezTo>
                    <a:pt x="1331" y="385"/>
                    <a:pt x="1343" y="354"/>
                    <a:pt x="1343" y="321"/>
                  </a:cubicBezTo>
                  <a:cubicBezTo>
                    <a:pt x="1343" y="277"/>
                    <a:pt x="1321" y="236"/>
                    <a:pt x="1278" y="197"/>
                  </a:cubicBezTo>
                  <a:cubicBezTo>
                    <a:pt x="1215" y="138"/>
                    <a:pt x="1134" y="89"/>
                    <a:pt x="1034" y="54"/>
                  </a:cubicBezTo>
                  <a:cubicBezTo>
                    <a:pt x="933" y="19"/>
                    <a:pt x="826" y="0"/>
                    <a:pt x="7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68" name="Google Shape;1868;p53">
              <a:extLst>
                <a:ext uri="{FF2B5EF4-FFF2-40B4-BE49-F238E27FC236}">
                  <a16:creationId xmlns:a16="http://schemas.microsoft.com/office/drawing/2014/main" id="{18C5CB05-DBAE-541A-924E-2369D4EBCDF3}"/>
                </a:ext>
              </a:extLst>
            </p:cNvPr>
            <p:cNvSpPr/>
            <p:nvPr/>
          </p:nvSpPr>
          <p:spPr>
            <a:xfrm>
              <a:off x="5421094" y="1092255"/>
              <a:ext cx="268953" cy="7996"/>
            </a:xfrm>
            <a:custGeom>
              <a:avLst/>
              <a:gdLst/>
              <a:ahLst/>
              <a:cxnLst/>
              <a:rect l="l" t="t" r="r" b="b"/>
              <a:pathLst>
                <a:path w="5550" h="165" extrusionOk="0">
                  <a:moveTo>
                    <a:pt x="82" y="1"/>
                  </a:moveTo>
                  <a:cubicBezTo>
                    <a:pt x="37" y="1"/>
                    <a:pt x="1" y="37"/>
                    <a:pt x="1" y="83"/>
                  </a:cubicBezTo>
                  <a:cubicBezTo>
                    <a:pt x="1" y="128"/>
                    <a:pt x="37" y="164"/>
                    <a:pt x="82" y="164"/>
                  </a:cubicBezTo>
                  <a:lnTo>
                    <a:pt x="5467" y="164"/>
                  </a:lnTo>
                  <a:cubicBezTo>
                    <a:pt x="5513" y="164"/>
                    <a:pt x="5550" y="128"/>
                    <a:pt x="5550" y="83"/>
                  </a:cubicBezTo>
                  <a:cubicBezTo>
                    <a:pt x="5550" y="37"/>
                    <a:pt x="5513" y="1"/>
                    <a:pt x="5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869" name="Google Shape;1869;p53">
            <a:extLst>
              <a:ext uri="{FF2B5EF4-FFF2-40B4-BE49-F238E27FC236}">
                <a16:creationId xmlns:a16="http://schemas.microsoft.com/office/drawing/2014/main" id="{84151507-D980-1724-EEAC-07B040B75F12}"/>
              </a:ext>
            </a:extLst>
          </p:cNvPr>
          <p:cNvGrpSpPr/>
          <p:nvPr/>
        </p:nvGrpSpPr>
        <p:grpSpPr>
          <a:xfrm>
            <a:off x="7908391" y="189270"/>
            <a:ext cx="1044763" cy="903021"/>
            <a:chOff x="4533581" y="3414639"/>
            <a:chExt cx="855031" cy="739030"/>
          </a:xfrm>
        </p:grpSpPr>
        <p:sp>
          <p:nvSpPr>
            <p:cNvPr id="1870" name="Google Shape;1870;p53">
              <a:extLst>
                <a:ext uri="{FF2B5EF4-FFF2-40B4-BE49-F238E27FC236}">
                  <a16:creationId xmlns:a16="http://schemas.microsoft.com/office/drawing/2014/main" id="{37BA6EB3-5D73-D549-B35C-F01FDC1D6A7B}"/>
                </a:ext>
              </a:extLst>
            </p:cNvPr>
            <p:cNvSpPr/>
            <p:nvPr/>
          </p:nvSpPr>
          <p:spPr>
            <a:xfrm rot="497234">
              <a:off x="4575275" y="3466937"/>
              <a:ext cx="771645" cy="634433"/>
            </a:xfrm>
            <a:custGeom>
              <a:avLst/>
              <a:gdLst/>
              <a:ahLst/>
              <a:cxnLst/>
              <a:rect l="l" t="t" r="r" b="b"/>
              <a:pathLst>
                <a:path w="15426" h="12683" extrusionOk="0">
                  <a:moveTo>
                    <a:pt x="577" y="0"/>
                  </a:moveTo>
                  <a:cubicBezTo>
                    <a:pt x="259" y="0"/>
                    <a:pt x="1" y="259"/>
                    <a:pt x="1" y="577"/>
                  </a:cubicBezTo>
                  <a:lnTo>
                    <a:pt x="1" y="8399"/>
                  </a:lnTo>
                  <a:cubicBezTo>
                    <a:pt x="1" y="8717"/>
                    <a:pt x="259" y="8975"/>
                    <a:pt x="577" y="8975"/>
                  </a:cubicBezTo>
                  <a:lnTo>
                    <a:pt x="5877" y="8975"/>
                  </a:lnTo>
                  <a:lnTo>
                    <a:pt x="4132" y="12683"/>
                  </a:lnTo>
                  <a:lnTo>
                    <a:pt x="4132" y="12683"/>
                  </a:lnTo>
                  <a:lnTo>
                    <a:pt x="7783" y="8975"/>
                  </a:lnTo>
                  <a:lnTo>
                    <a:pt x="14849" y="8975"/>
                  </a:lnTo>
                  <a:cubicBezTo>
                    <a:pt x="15168" y="8975"/>
                    <a:pt x="15425" y="8717"/>
                    <a:pt x="15425" y="8399"/>
                  </a:cubicBezTo>
                  <a:lnTo>
                    <a:pt x="15425" y="577"/>
                  </a:lnTo>
                  <a:cubicBezTo>
                    <a:pt x="15425" y="259"/>
                    <a:pt x="15168" y="0"/>
                    <a:pt x="14849" y="0"/>
                  </a:cubicBezTo>
                  <a:close/>
                </a:path>
              </a:pathLst>
            </a:custGeom>
            <a:solidFill>
              <a:schemeClr val="accent6"/>
            </a:solidFill>
            <a:ln w="38100" cap="flat" cmpd="sng">
              <a:solidFill>
                <a:schemeClr val="accent6"/>
              </a:solidFill>
              <a:prstDash val="solid"/>
              <a:round/>
              <a:headEnd type="none" w="sm" len="sm"/>
              <a:tailEnd type="none" w="sm" len="sm"/>
            </a:ln>
            <a:effectLst>
              <a:outerShdw dist="66675" dir="3180000" algn="bl" rotWithShape="0">
                <a:schemeClr val="dk1">
                  <a:alpha val="4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1" name="Google Shape;1871;p53">
              <a:extLst>
                <a:ext uri="{FF2B5EF4-FFF2-40B4-BE49-F238E27FC236}">
                  <a16:creationId xmlns:a16="http://schemas.microsoft.com/office/drawing/2014/main" id="{CD90ADF5-8449-6289-BE1A-76D1D68A039F}"/>
                </a:ext>
              </a:extLst>
            </p:cNvPr>
            <p:cNvSpPr/>
            <p:nvPr/>
          </p:nvSpPr>
          <p:spPr>
            <a:xfrm rot="497234">
              <a:off x="4598330" y="3479008"/>
              <a:ext cx="727325" cy="598017"/>
            </a:xfrm>
            <a:custGeom>
              <a:avLst/>
              <a:gdLst/>
              <a:ahLst/>
              <a:cxnLst/>
              <a:rect l="l" t="t" r="r" b="b"/>
              <a:pathLst>
                <a:path w="14540" h="11955" extrusionOk="0">
                  <a:moveTo>
                    <a:pt x="13639" y="1220"/>
                  </a:moveTo>
                  <a:lnTo>
                    <a:pt x="13639" y="2407"/>
                  </a:lnTo>
                  <a:lnTo>
                    <a:pt x="7821" y="2407"/>
                  </a:lnTo>
                  <a:lnTo>
                    <a:pt x="7821" y="1220"/>
                  </a:lnTo>
                  <a:close/>
                  <a:moveTo>
                    <a:pt x="13384" y="3504"/>
                  </a:moveTo>
                  <a:cubicBezTo>
                    <a:pt x="13468" y="3504"/>
                    <a:pt x="13537" y="3573"/>
                    <a:pt x="13537" y="3658"/>
                  </a:cubicBezTo>
                  <a:cubicBezTo>
                    <a:pt x="13537" y="3741"/>
                    <a:pt x="13468" y="3810"/>
                    <a:pt x="13384" y="3810"/>
                  </a:cubicBezTo>
                  <a:lnTo>
                    <a:pt x="8000" y="3810"/>
                  </a:lnTo>
                  <a:cubicBezTo>
                    <a:pt x="7916" y="3810"/>
                    <a:pt x="7847" y="3741"/>
                    <a:pt x="7847" y="3658"/>
                  </a:cubicBezTo>
                  <a:cubicBezTo>
                    <a:pt x="7847" y="3573"/>
                    <a:pt x="7916" y="3504"/>
                    <a:pt x="8000" y="3504"/>
                  </a:cubicBezTo>
                  <a:close/>
                  <a:moveTo>
                    <a:pt x="13384" y="4550"/>
                  </a:moveTo>
                  <a:cubicBezTo>
                    <a:pt x="13468" y="4550"/>
                    <a:pt x="13537" y="4619"/>
                    <a:pt x="13537" y="4704"/>
                  </a:cubicBezTo>
                  <a:cubicBezTo>
                    <a:pt x="13537" y="4787"/>
                    <a:pt x="13468" y="4856"/>
                    <a:pt x="13384" y="4856"/>
                  </a:cubicBezTo>
                  <a:lnTo>
                    <a:pt x="8000" y="4856"/>
                  </a:lnTo>
                  <a:cubicBezTo>
                    <a:pt x="7916" y="4856"/>
                    <a:pt x="7847" y="4787"/>
                    <a:pt x="7847" y="4704"/>
                  </a:cubicBezTo>
                  <a:cubicBezTo>
                    <a:pt x="7847" y="4619"/>
                    <a:pt x="7916" y="4550"/>
                    <a:pt x="8000" y="4550"/>
                  </a:cubicBezTo>
                  <a:close/>
                  <a:moveTo>
                    <a:pt x="13384" y="5596"/>
                  </a:moveTo>
                  <a:cubicBezTo>
                    <a:pt x="13468" y="5596"/>
                    <a:pt x="13537" y="5665"/>
                    <a:pt x="13537" y="5750"/>
                  </a:cubicBezTo>
                  <a:cubicBezTo>
                    <a:pt x="13537" y="5833"/>
                    <a:pt x="13468" y="5903"/>
                    <a:pt x="13384" y="5903"/>
                  </a:cubicBezTo>
                  <a:lnTo>
                    <a:pt x="8000" y="5903"/>
                  </a:lnTo>
                  <a:cubicBezTo>
                    <a:pt x="7916" y="5903"/>
                    <a:pt x="7847" y="5833"/>
                    <a:pt x="7847" y="5750"/>
                  </a:cubicBezTo>
                  <a:cubicBezTo>
                    <a:pt x="7847" y="5665"/>
                    <a:pt x="7916" y="5596"/>
                    <a:pt x="8000" y="5596"/>
                  </a:cubicBezTo>
                  <a:close/>
                  <a:moveTo>
                    <a:pt x="13384" y="6642"/>
                  </a:moveTo>
                  <a:cubicBezTo>
                    <a:pt x="13468" y="6642"/>
                    <a:pt x="13537" y="6711"/>
                    <a:pt x="13537" y="6796"/>
                  </a:cubicBezTo>
                  <a:cubicBezTo>
                    <a:pt x="13537" y="6879"/>
                    <a:pt x="13468" y="6949"/>
                    <a:pt x="13384" y="6949"/>
                  </a:cubicBezTo>
                  <a:lnTo>
                    <a:pt x="8000" y="6949"/>
                  </a:lnTo>
                  <a:cubicBezTo>
                    <a:pt x="7916" y="6949"/>
                    <a:pt x="7847" y="6879"/>
                    <a:pt x="7847" y="6796"/>
                  </a:cubicBezTo>
                  <a:cubicBezTo>
                    <a:pt x="7847" y="6711"/>
                    <a:pt x="7916" y="6642"/>
                    <a:pt x="8000" y="6642"/>
                  </a:cubicBezTo>
                  <a:close/>
                  <a:moveTo>
                    <a:pt x="3841" y="1297"/>
                  </a:moveTo>
                  <a:cubicBezTo>
                    <a:pt x="5405" y="1297"/>
                    <a:pt x="6673" y="2565"/>
                    <a:pt x="6673" y="4129"/>
                  </a:cubicBezTo>
                  <a:lnTo>
                    <a:pt x="6673" y="4206"/>
                  </a:lnTo>
                  <a:cubicBezTo>
                    <a:pt x="6673" y="5770"/>
                    <a:pt x="5405" y="7038"/>
                    <a:pt x="3841" y="7038"/>
                  </a:cubicBezTo>
                  <a:cubicBezTo>
                    <a:pt x="2277" y="7038"/>
                    <a:pt x="1009" y="5770"/>
                    <a:pt x="1009" y="4206"/>
                  </a:cubicBezTo>
                  <a:lnTo>
                    <a:pt x="1009" y="4129"/>
                  </a:lnTo>
                  <a:cubicBezTo>
                    <a:pt x="1009" y="2565"/>
                    <a:pt x="2277" y="1297"/>
                    <a:pt x="3841" y="1297"/>
                  </a:cubicBezTo>
                  <a:close/>
                  <a:moveTo>
                    <a:pt x="545" y="0"/>
                  </a:moveTo>
                  <a:cubicBezTo>
                    <a:pt x="244" y="0"/>
                    <a:pt x="1" y="244"/>
                    <a:pt x="1" y="544"/>
                  </a:cubicBezTo>
                  <a:lnTo>
                    <a:pt x="1" y="7915"/>
                  </a:lnTo>
                  <a:cubicBezTo>
                    <a:pt x="1" y="8216"/>
                    <a:pt x="244" y="8459"/>
                    <a:pt x="545" y="8459"/>
                  </a:cubicBezTo>
                  <a:lnTo>
                    <a:pt x="5539" y="8459"/>
                  </a:lnTo>
                  <a:lnTo>
                    <a:pt x="3895" y="11954"/>
                  </a:lnTo>
                  <a:lnTo>
                    <a:pt x="7337" y="8459"/>
                  </a:lnTo>
                  <a:lnTo>
                    <a:pt x="13995" y="8459"/>
                  </a:lnTo>
                  <a:cubicBezTo>
                    <a:pt x="14296" y="8459"/>
                    <a:pt x="14540" y="8216"/>
                    <a:pt x="14540" y="7915"/>
                  </a:cubicBezTo>
                  <a:lnTo>
                    <a:pt x="14540" y="544"/>
                  </a:lnTo>
                  <a:cubicBezTo>
                    <a:pt x="14540" y="244"/>
                    <a:pt x="14296" y="0"/>
                    <a:pt x="13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2" name="Google Shape;1872;p53">
              <a:extLst>
                <a:ext uri="{FF2B5EF4-FFF2-40B4-BE49-F238E27FC236}">
                  <a16:creationId xmlns:a16="http://schemas.microsoft.com/office/drawing/2014/main" id="{C3A9300B-90B3-E678-C10A-FB135E30E087}"/>
                </a:ext>
              </a:extLst>
            </p:cNvPr>
            <p:cNvSpPr/>
            <p:nvPr/>
          </p:nvSpPr>
          <p:spPr>
            <a:xfrm rot="497234">
              <a:off x="4663596" y="3520063"/>
              <a:ext cx="283427" cy="287278"/>
            </a:xfrm>
            <a:custGeom>
              <a:avLst/>
              <a:gdLst/>
              <a:ahLst/>
              <a:cxnLst/>
              <a:rect l="l" t="t" r="r" b="b"/>
              <a:pathLst>
                <a:path w="5666" h="5743" extrusionOk="0">
                  <a:moveTo>
                    <a:pt x="4951" y="1864"/>
                  </a:moveTo>
                  <a:cubicBezTo>
                    <a:pt x="5014" y="1864"/>
                    <a:pt x="5064" y="1912"/>
                    <a:pt x="5073" y="1973"/>
                  </a:cubicBezTo>
                  <a:cubicBezTo>
                    <a:pt x="5082" y="2038"/>
                    <a:pt x="5027" y="2099"/>
                    <a:pt x="4964" y="2105"/>
                  </a:cubicBezTo>
                  <a:cubicBezTo>
                    <a:pt x="4766" y="2125"/>
                    <a:pt x="4567" y="2144"/>
                    <a:pt x="4369" y="2164"/>
                  </a:cubicBezTo>
                  <a:cubicBezTo>
                    <a:pt x="4380" y="2261"/>
                    <a:pt x="4392" y="2359"/>
                    <a:pt x="4403" y="2457"/>
                  </a:cubicBezTo>
                  <a:lnTo>
                    <a:pt x="4910" y="2408"/>
                  </a:lnTo>
                  <a:cubicBezTo>
                    <a:pt x="4914" y="2407"/>
                    <a:pt x="4917" y="2407"/>
                    <a:pt x="4920" y="2407"/>
                  </a:cubicBezTo>
                  <a:cubicBezTo>
                    <a:pt x="4983" y="2407"/>
                    <a:pt x="5034" y="2455"/>
                    <a:pt x="5043" y="2516"/>
                  </a:cubicBezTo>
                  <a:cubicBezTo>
                    <a:pt x="5052" y="2581"/>
                    <a:pt x="4997" y="2642"/>
                    <a:pt x="4934" y="2649"/>
                  </a:cubicBezTo>
                  <a:cubicBezTo>
                    <a:pt x="4767" y="2665"/>
                    <a:pt x="4599" y="2681"/>
                    <a:pt x="4432" y="2697"/>
                  </a:cubicBezTo>
                  <a:cubicBezTo>
                    <a:pt x="4445" y="2817"/>
                    <a:pt x="4460" y="2936"/>
                    <a:pt x="4474" y="3056"/>
                  </a:cubicBezTo>
                  <a:cubicBezTo>
                    <a:pt x="4677" y="3040"/>
                    <a:pt x="4877" y="3020"/>
                    <a:pt x="5077" y="2990"/>
                  </a:cubicBezTo>
                  <a:cubicBezTo>
                    <a:pt x="5082" y="2989"/>
                    <a:pt x="5088" y="2989"/>
                    <a:pt x="5093" y="2989"/>
                  </a:cubicBezTo>
                  <a:cubicBezTo>
                    <a:pt x="5153" y="2989"/>
                    <a:pt x="5201" y="3042"/>
                    <a:pt x="5210" y="3099"/>
                  </a:cubicBezTo>
                  <a:cubicBezTo>
                    <a:pt x="5219" y="3166"/>
                    <a:pt x="5163" y="3221"/>
                    <a:pt x="5101" y="3230"/>
                  </a:cubicBezTo>
                  <a:cubicBezTo>
                    <a:pt x="4873" y="3265"/>
                    <a:pt x="4645" y="3289"/>
                    <a:pt x="4416" y="3304"/>
                  </a:cubicBezTo>
                  <a:cubicBezTo>
                    <a:pt x="4401" y="3309"/>
                    <a:pt x="4385" y="3312"/>
                    <a:pt x="4369" y="3312"/>
                  </a:cubicBezTo>
                  <a:cubicBezTo>
                    <a:pt x="4313" y="3312"/>
                    <a:pt x="4258" y="3278"/>
                    <a:pt x="4249" y="3207"/>
                  </a:cubicBezTo>
                  <a:lnTo>
                    <a:pt x="4119" y="2118"/>
                  </a:lnTo>
                  <a:cubicBezTo>
                    <a:pt x="4110" y="2103"/>
                    <a:pt x="4104" y="2086"/>
                    <a:pt x="4101" y="2068"/>
                  </a:cubicBezTo>
                  <a:cubicBezTo>
                    <a:pt x="4098" y="2038"/>
                    <a:pt x="4107" y="2009"/>
                    <a:pt x="4124" y="1986"/>
                  </a:cubicBezTo>
                  <a:cubicBezTo>
                    <a:pt x="4145" y="1947"/>
                    <a:pt x="4188" y="1927"/>
                    <a:pt x="4232" y="1927"/>
                  </a:cubicBezTo>
                  <a:cubicBezTo>
                    <a:pt x="4243" y="1927"/>
                    <a:pt x="4254" y="1928"/>
                    <a:pt x="4265" y="1930"/>
                  </a:cubicBezTo>
                  <a:lnTo>
                    <a:pt x="4941" y="1864"/>
                  </a:lnTo>
                  <a:cubicBezTo>
                    <a:pt x="4944" y="1864"/>
                    <a:pt x="4948" y="1864"/>
                    <a:pt x="4951" y="1864"/>
                  </a:cubicBezTo>
                  <a:close/>
                  <a:moveTo>
                    <a:pt x="3637" y="2002"/>
                  </a:moveTo>
                  <a:cubicBezTo>
                    <a:pt x="3706" y="2002"/>
                    <a:pt x="3762" y="2052"/>
                    <a:pt x="3771" y="2121"/>
                  </a:cubicBezTo>
                  <a:cubicBezTo>
                    <a:pt x="3781" y="2190"/>
                    <a:pt x="3722" y="2259"/>
                    <a:pt x="3654" y="2264"/>
                  </a:cubicBezTo>
                  <a:cubicBezTo>
                    <a:pt x="3568" y="2271"/>
                    <a:pt x="3482" y="2277"/>
                    <a:pt x="3396" y="2284"/>
                  </a:cubicBezTo>
                  <a:cubicBezTo>
                    <a:pt x="3444" y="2630"/>
                    <a:pt x="3492" y="2974"/>
                    <a:pt x="3539" y="3320"/>
                  </a:cubicBezTo>
                  <a:cubicBezTo>
                    <a:pt x="3552" y="3409"/>
                    <a:pt x="3482" y="3458"/>
                    <a:pt x="3411" y="3458"/>
                  </a:cubicBezTo>
                  <a:cubicBezTo>
                    <a:pt x="3351" y="3458"/>
                    <a:pt x="3289" y="3422"/>
                    <a:pt x="3278" y="3345"/>
                  </a:cubicBezTo>
                  <a:lnTo>
                    <a:pt x="3134" y="2305"/>
                  </a:lnTo>
                  <a:cubicBezTo>
                    <a:pt x="3028" y="2313"/>
                    <a:pt x="2921" y="2321"/>
                    <a:pt x="2815" y="2329"/>
                  </a:cubicBezTo>
                  <a:cubicBezTo>
                    <a:pt x="2811" y="2329"/>
                    <a:pt x="2807" y="2329"/>
                    <a:pt x="2804" y="2329"/>
                  </a:cubicBezTo>
                  <a:cubicBezTo>
                    <a:pt x="2736" y="2329"/>
                    <a:pt x="2680" y="2278"/>
                    <a:pt x="2672" y="2211"/>
                  </a:cubicBezTo>
                  <a:cubicBezTo>
                    <a:pt x="2661" y="2141"/>
                    <a:pt x="2721" y="2072"/>
                    <a:pt x="2790" y="2068"/>
                  </a:cubicBezTo>
                  <a:lnTo>
                    <a:pt x="3628" y="2002"/>
                  </a:lnTo>
                  <a:cubicBezTo>
                    <a:pt x="3631" y="2002"/>
                    <a:pt x="3634" y="2002"/>
                    <a:pt x="3637" y="2002"/>
                  </a:cubicBezTo>
                  <a:close/>
                  <a:moveTo>
                    <a:pt x="2079" y="2181"/>
                  </a:moveTo>
                  <a:cubicBezTo>
                    <a:pt x="2083" y="2181"/>
                    <a:pt x="2088" y="2182"/>
                    <a:pt x="2093" y="2182"/>
                  </a:cubicBezTo>
                  <a:cubicBezTo>
                    <a:pt x="2356" y="2207"/>
                    <a:pt x="2544" y="2466"/>
                    <a:pt x="2608" y="2705"/>
                  </a:cubicBezTo>
                  <a:cubicBezTo>
                    <a:pt x="2668" y="2937"/>
                    <a:pt x="2653" y="3215"/>
                    <a:pt x="2494" y="3409"/>
                  </a:cubicBezTo>
                  <a:cubicBezTo>
                    <a:pt x="2402" y="3521"/>
                    <a:pt x="2268" y="3583"/>
                    <a:pt x="2134" y="3583"/>
                  </a:cubicBezTo>
                  <a:cubicBezTo>
                    <a:pt x="2037" y="3583"/>
                    <a:pt x="1941" y="3552"/>
                    <a:pt x="1859" y="3484"/>
                  </a:cubicBezTo>
                  <a:cubicBezTo>
                    <a:pt x="1666" y="3324"/>
                    <a:pt x="1623" y="3048"/>
                    <a:pt x="1619" y="2810"/>
                  </a:cubicBezTo>
                  <a:cubicBezTo>
                    <a:pt x="1613" y="2564"/>
                    <a:pt x="1682" y="2238"/>
                    <a:pt x="1982" y="2212"/>
                  </a:cubicBezTo>
                  <a:lnTo>
                    <a:pt x="1986" y="2212"/>
                  </a:lnTo>
                  <a:cubicBezTo>
                    <a:pt x="2012" y="2193"/>
                    <a:pt x="2045" y="2181"/>
                    <a:pt x="2079" y="2181"/>
                  </a:cubicBezTo>
                  <a:close/>
                  <a:moveTo>
                    <a:pt x="1248" y="2268"/>
                  </a:moveTo>
                  <a:cubicBezTo>
                    <a:pt x="1268" y="2268"/>
                    <a:pt x="1287" y="2271"/>
                    <a:pt x="1304" y="2279"/>
                  </a:cubicBezTo>
                  <a:cubicBezTo>
                    <a:pt x="1375" y="2311"/>
                    <a:pt x="1393" y="2389"/>
                    <a:pt x="1369" y="2459"/>
                  </a:cubicBezTo>
                  <a:cubicBezTo>
                    <a:pt x="1246" y="2832"/>
                    <a:pt x="1138" y="3210"/>
                    <a:pt x="1046" y="3592"/>
                  </a:cubicBezTo>
                  <a:cubicBezTo>
                    <a:pt x="1032" y="3649"/>
                    <a:pt x="989" y="3693"/>
                    <a:pt x="935" y="3702"/>
                  </a:cubicBezTo>
                  <a:cubicBezTo>
                    <a:pt x="922" y="3705"/>
                    <a:pt x="908" y="3707"/>
                    <a:pt x="895" y="3707"/>
                  </a:cubicBezTo>
                  <a:cubicBezTo>
                    <a:pt x="846" y="3707"/>
                    <a:pt x="799" y="3683"/>
                    <a:pt x="774" y="3625"/>
                  </a:cubicBezTo>
                  <a:cubicBezTo>
                    <a:pt x="627" y="3267"/>
                    <a:pt x="472" y="2911"/>
                    <a:pt x="311" y="2560"/>
                  </a:cubicBezTo>
                  <a:cubicBezTo>
                    <a:pt x="280" y="2492"/>
                    <a:pt x="325" y="2410"/>
                    <a:pt x="390" y="2385"/>
                  </a:cubicBezTo>
                  <a:cubicBezTo>
                    <a:pt x="406" y="2379"/>
                    <a:pt x="421" y="2376"/>
                    <a:pt x="437" y="2376"/>
                  </a:cubicBezTo>
                  <a:cubicBezTo>
                    <a:pt x="491" y="2376"/>
                    <a:pt x="541" y="2411"/>
                    <a:pt x="564" y="2462"/>
                  </a:cubicBezTo>
                  <a:cubicBezTo>
                    <a:pt x="671" y="2697"/>
                    <a:pt x="774" y="2933"/>
                    <a:pt x="876" y="3170"/>
                  </a:cubicBezTo>
                  <a:cubicBezTo>
                    <a:pt x="951" y="2893"/>
                    <a:pt x="1033" y="2617"/>
                    <a:pt x="1123" y="2345"/>
                  </a:cubicBezTo>
                  <a:cubicBezTo>
                    <a:pt x="1141" y="2294"/>
                    <a:pt x="1196" y="2268"/>
                    <a:pt x="1248" y="2268"/>
                  </a:cubicBezTo>
                  <a:close/>
                  <a:moveTo>
                    <a:pt x="2833" y="1"/>
                  </a:moveTo>
                  <a:cubicBezTo>
                    <a:pt x="1269" y="1"/>
                    <a:pt x="1" y="1269"/>
                    <a:pt x="1" y="2833"/>
                  </a:cubicBezTo>
                  <a:lnTo>
                    <a:pt x="1" y="2910"/>
                  </a:lnTo>
                  <a:cubicBezTo>
                    <a:pt x="1" y="4474"/>
                    <a:pt x="1269" y="5742"/>
                    <a:pt x="2833" y="5742"/>
                  </a:cubicBezTo>
                  <a:cubicBezTo>
                    <a:pt x="4397" y="5742"/>
                    <a:pt x="5665" y="4474"/>
                    <a:pt x="5665" y="2910"/>
                  </a:cubicBezTo>
                  <a:lnTo>
                    <a:pt x="5665" y="2833"/>
                  </a:lnTo>
                  <a:cubicBezTo>
                    <a:pt x="5665" y="1269"/>
                    <a:pt x="4397" y="1"/>
                    <a:pt x="28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3" name="Google Shape;1873;p53">
              <a:extLst>
                <a:ext uri="{FF2B5EF4-FFF2-40B4-BE49-F238E27FC236}">
                  <a16:creationId xmlns:a16="http://schemas.microsoft.com/office/drawing/2014/main" id="{C44039DC-8DDD-34AA-E050-71D11699AB1D}"/>
                </a:ext>
              </a:extLst>
            </p:cNvPr>
            <p:cNvSpPr/>
            <p:nvPr/>
          </p:nvSpPr>
          <p:spPr>
            <a:xfrm rot="497234">
              <a:off x="4756557" y="3637755"/>
              <a:ext cx="27112" cy="43119"/>
            </a:xfrm>
            <a:custGeom>
              <a:avLst/>
              <a:gdLst/>
              <a:ahLst/>
              <a:cxnLst/>
              <a:rect l="l" t="t" r="r" b="b"/>
              <a:pathLst>
                <a:path w="542" h="862" extrusionOk="0">
                  <a:moveTo>
                    <a:pt x="224" y="1"/>
                  </a:moveTo>
                  <a:cubicBezTo>
                    <a:pt x="205" y="14"/>
                    <a:pt x="182" y="25"/>
                    <a:pt x="155" y="26"/>
                  </a:cubicBezTo>
                  <a:cubicBezTo>
                    <a:pt x="0" y="40"/>
                    <a:pt x="34" y="356"/>
                    <a:pt x="44" y="462"/>
                  </a:cubicBezTo>
                  <a:cubicBezTo>
                    <a:pt x="58" y="598"/>
                    <a:pt x="86" y="776"/>
                    <a:pt x="211" y="842"/>
                  </a:cubicBezTo>
                  <a:cubicBezTo>
                    <a:pt x="234" y="855"/>
                    <a:pt x="259" y="862"/>
                    <a:pt x="284" y="862"/>
                  </a:cubicBezTo>
                  <a:cubicBezTo>
                    <a:pt x="310" y="862"/>
                    <a:pt x="338" y="854"/>
                    <a:pt x="366" y="839"/>
                  </a:cubicBezTo>
                  <a:cubicBezTo>
                    <a:pt x="422" y="809"/>
                    <a:pt x="459" y="751"/>
                    <a:pt x="483" y="693"/>
                  </a:cubicBezTo>
                  <a:cubicBezTo>
                    <a:pt x="542" y="549"/>
                    <a:pt x="523" y="376"/>
                    <a:pt x="463" y="236"/>
                  </a:cubicBezTo>
                  <a:cubicBezTo>
                    <a:pt x="415" y="124"/>
                    <a:pt x="333" y="25"/>
                    <a:pt x="2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4" name="Google Shape;1874;p53">
              <a:extLst>
                <a:ext uri="{FF2B5EF4-FFF2-40B4-BE49-F238E27FC236}">
                  <a16:creationId xmlns:a16="http://schemas.microsoft.com/office/drawing/2014/main" id="{8050893B-AB04-44EE-884E-4AD161AF34F5}"/>
                </a:ext>
              </a:extLst>
            </p:cNvPr>
            <p:cNvSpPr/>
            <p:nvPr/>
          </p:nvSpPr>
          <p:spPr>
            <a:xfrm rot="497234">
              <a:off x="5017790" y="3567162"/>
              <a:ext cx="291030" cy="59377"/>
            </a:xfrm>
            <a:custGeom>
              <a:avLst/>
              <a:gdLst/>
              <a:ahLst/>
              <a:cxnLst/>
              <a:rect l="l" t="t" r="r" b="b"/>
              <a:pathLst>
                <a:path w="5818" h="1187" extrusionOk="0">
                  <a:moveTo>
                    <a:pt x="0" y="0"/>
                  </a:moveTo>
                  <a:lnTo>
                    <a:pt x="0" y="1187"/>
                  </a:lnTo>
                  <a:lnTo>
                    <a:pt x="5818" y="1187"/>
                  </a:lnTo>
                  <a:lnTo>
                    <a:pt x="58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5" name="Google Shape;1875;p53">
              <a:extLst>
                <a:ext uri="{FF2B5EF4-FFF2-40B4-BE49-F238E27FC236}">
                  <a16:creationId xmlns:a16="http://schemas.microsoft.com/office/drawing/2014/main" id="{F3AD1D44-5012-B496-2784-A60502A31A31}"/>
                </a:ext>
              </a:extLst>
            </p:cNvPr>
            <p:cNvSpPr/>
            <p:nvPr/>
          </p:nvSpPr>
          <p:spPr>
            <a:xfrm rot="497234">
              <a:off x="5005818" y="3680186"/>
              <a:ext cx="284677" cy="15307"/>
            </a:xfrm>
            <a:custGeom>
              <a:avLst/>
              <a:gdLst/>
              <a:ahLst/>
              <a:cxnLst/>
              <a:rect l="l" t="t" r="r" b="b"/>
              <a:pathLst>
                <a:path w="5691" h="306" extrusionOk="0">
                  <a:moveTo>
                    <a:pt x="153" y="0"/>
                  </a:moveTo>
                  <a:cubicBezTo>
                    <a:pt x="69" y="0"/>
                    <a:pt x="0" y="69"/>
                    <a:pt x="0" y="153"/>
                  </a:cubicBezTo>
                  <a:cubicBezTo>
                    <a:pt x="0" y="237"/>
                    <a:pt x="69" y="306"/>
                    <a:pt x="153" y="306"/>
                  </a:cubicBezTo>
                  <a:lnTo>
                    <a:pt x="5537" y="306"/>
                  </a:lnTo>
                  <a:cubicBezTo>
                    <a:pt x="5621" y="306"/>
                    <a:pt x="5690" y="237"/>
                    <a:pt x="5690" y="153"/>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6" name="Google Shape;1876;p53">
              <a:extLst>
                <a:ext uri="{FF2B5EF4-FFF2-40B4-BE49-F238E27FC236}">
                  <a16:creationId xmlns:a16="http://schemas.microsoft.com/office/drawing/2014/main" id="{C4587074-0732-F6E9-F0A1-2D4A331B8152}"/>
                </a:ext>
              </a:extLst>
            </p:cNvPr>
            <p:cNvSpPr/>
            <p:nvPr/>
          </p:nvSpPr>
          <p:spPr>
            <a:xfrm rot="497234">
              <a:off x="4998276" y="373196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7" name="Google Shape;1877;p53">
              <a:extLst>
                <a:ext uri="{FF2B5EF4-FFF2-40B4-BE49-F238E27FC236}">
                  <a16:creationId xmlns:a16="http://schemas.microsoft.com/office/drawing/2014/main" id="{C92CF79A-3060-3BA0-756A-C333D0ADB10E}"/>
                </a:ext>
              </a:extLst>
            </p:cNvPr>
            <p:cNvSpPr/>
            <p:nvPr/>
          </p:nvSpPr>
          <p:spPr>
            <a:xfrm rot="497234">
              <a:off x="4990734" y="3783746"/>
              <a:ext cx="284677" cy="15307"/>
            </a:xfrm>
            <a:custGeom>
              <a:avLst/>
              <a:gdLst/>
              <a:ahLst/>
              <a:cxnLst/>
              <a:rect l="l" t="t" r="r" b="b"/>
              <a:pathLst>
                <a:path w="5691" h="306" extrusionOk="0">
                  <a:moveTo>
                    <a:pt x="153" y="0"/>
                  </a:moveTo>
                  <a:cubicBezTo>
                    <a:pt x="69" y="0"/>
                    <a:pt x="0" y="69"/>
                    <a:pt x="0" y="154"/>
                  </a:cubicBezTo>
                  <a:cubicBezTo>
                    <a:pt x="0" y="237"/>
                    <a:pt x="69" y="306"/>
                    <a:pt x="153" y="306"/>
                  </a:cubicBezTo>
                  <a:lnTo>
                    <a:pt x="5537" y="306"/>
                  </a:lnTo>
                  <a:cubicBezTo>
                    <a:pt x="5621" y="306"/>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8" name="Google Shape;1878;p53">
              <a:extLst>
                <a:ext uri="{FF2B5EF4-FFF2-40B4-BE49-F238E27FC236}">
                  <a16:creationId xmlns:a16="http://schemas.microsoft.com/office/drawing/2014/main" id="{AB5EB2C7-E20A-6848-B486-FD966232DEEE}"/>
                </a:ext>
              </a:extLst>
            </p:cNvPr>
            <p:cNvSpPr/>
            <p:nvPr/>
          </p:nvSpPr>
          <p:spPr>
            <a:xfrm rot="497234">
              <a:off x="4983188" y="3835525"/>
              <a:ext cx="284677" cy="15357"/>
            </a:xfrm>
            <a:custGeom>
              <a:avLst/>
              <a:gdLst/>
              <a:ahLst/>
              <a:cxnLst/>
              <a:rect l="l" t="t" r="r" b="b"/>
              <a:pathLst>
                <a:path w="5691" h="307" extrusionOk="0">
                  <a:moveTo>
                    <a:pt x="153" y="0"/>
                  </a:moveTo>
                  <a:cubicBezTo>
                    <a:pt x="69" y="0"/>
                    <a:pt x="0" y="69"/>
                    <a:pt x="0" y="154"/>
                  </a:cubicBezTo>
                  <a:cubicBezTo>
                    <a:pt x="0" y="237"/>
                    <a:pt x="69" y="307"/>
                    <a:pt x="153" y="307"/>
                  </a:cubicBezTo>
                  <a:lnTo>
                    <a:pt x="5537" y="307"/>
                  </a:lnTo>
                  <a:cubicBezTo>
                    <a:pt x="5621" y="307"/>
                    <a:pt x="5690" y="237"/>
                    <a:pt x="5690" y="154"/>
                  </a:cubicBezTo>
                  <a:cubicBezTo>
                    <a:pt x="5690" y="69"/>
                    <a:pt x="5621" y="0"/>
                    <a:pt x="5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79" name="Google Shape;1879;p53">
              <a:extLst>
                <a:ext uri="{FF2B5EF4-FFF2-40B4-BE49-F238E27FC236}">
                  <a16:creationId xmlns:a16="http://schemas.microsoft.com/office/drawing/2014/main" id="{68199DA0-9DCB-5619-A700-4A47C60A0953}"/>
                </a:ext>
              </a:extLst>
            </p:cNvPr>
            <p:cNvSpPr/>
            <p:nvPr/>
          </p:nvSpPr>
          <p:spPr>
            <a:xfrm rot="497234">
              <a:off x="4677759" y="3619011"/>
              <a:ext cx="55725" cy="72082"/>
            </a:xfrm>
            <a:custGeom>
              <a:avLst/>
              <a:gdLst/>
              <a:ahLst/>
              <a:cxnLst/>
              <a:rect l="l" t="t" r="r" b="b"/>
              <a:pathLst>
                <a:path w="1114" h="1441" extrusionOk="0">
                  <a:moveTo>
                    <a:pt x="968" y="1"/>
                  </a:moveTo>
                  <a:cubicBezTo>
                    <a:pt x="916" y="1"/>
                    <a:pt x="862" y="27"/>
                    <a:pt x="844" y="78"/>
                  </a:cubicBezTo>
                  <a:cubicBezTo>
                    <a:pt x="754" y="350"/>
                    <a:pt x="672" y="626"/>
                    <a:pt x="596" y="903"/>
                  </a:cubicBezTo>
                  <a:cubicBezTo>
                    <a:pt x="495" y="666"/>
                    <a:pt x="392" y="430"/>
                    <a:pt x="285" y="195"/>
                  </a:cubicBezTo>
                  <a:cubicBezTo>
                    <a:pt x="262" y="144"/>
                    <a:pt x="212" y="109"/>
                    <a:pt x="157" y="109"/>
                  </a:cubicBezTo>
                  <a:cubicBezTo>
                    <a:pt x="142" y="109"/>
                    <a:pt x="126" y="112"/>
                    <a:pt x="110" y="118"/>
                  </a:cubicBezTo>
                  <a:cubicBezTo>
                    <a:pt x="44" y="143"/>
                    <a:pt x="1" y="225"/>
                    <a:pt x="32" y="293"/>
                  </a:cubicBezTo>
                  <a:cubicBezTo>
                    <a:pt x="193" y="645"/>
                    <a:pt x="348" y="1000"/>
                    <a:pt x="495" y="1358"/>
                  </a:cubicBezTo>
                  <a:cubicBezTo>
                    <a:pt x="519" y="1416"/>
                    <a:pt x="567" y="1440"/>
                    <a:pt x="616" y="1440"/>
                  </a:cubicBezTo>
                  <a:cubicBezTo>
                    <a:pt x="629" y="1440"/>
                    <a:pt x="643" y="1438"/>
                    <a:pt x="656" y="1435"/>
                  </a:cubicBezTo>
                  <a:cubicBezTo>
                    <a:pt x="710" y="1426"/>
                    <a:pt x="753" y="1382"/>
                    <a:pt x="765" y="1325"/>
                  </a:cubicBezTo>
                  <a:cubicBezTo>
                    <a:pt x="858" y="944"/>
                    <a:pt x="967" y="565"/>
                    <a:pt x="1090" y="192"/>
                  </a:cubicBezTo>
                  <a:cubicBezTo>
                    <a:pt x="1113" y="122"/>
                    <a:pt x="1096" y="44"/>
                    <a:pt x="1024" y="11"/>
                  </a:cubicBezTo>
                  <a:lnTo>
                    <a:pt x="1024" y="12"/>
                  </a:lnTo>
                  <a:cubicBezTo>
                    <a:pt x="1007" y="4"/>
                    <a:pt x="988" y="1"/>
                    <a:pt x="9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80" name="Google Shape;1880;p53">
              <a:extLst>
                <a:ext uri="{FF2B5EF4-FFF2-40B4-BE49-F238E27FC236}">
                  <a16:creationId xmlns:a16="http://schemas.microsoft.com/office/drawing/2014/main" id="{C23D270B-B74B-DBE9-3DFA-EC253C26D451}"/>
                </a:ext>
              </a:extLst>
            </p:cNvPr>
            <p:cNvSpPr/>
            <p:nvPr/>
          </p:nvSpPr>
          <p:spPr>
            <a:xfrm rot="497234">
              <a:off x="4744571" y="3624173"/>
              <a:ext cx="52824" cy="70131"/>
            </a:xfrm>
            <a:custGeom>
              <a:avLst/>
              <a:gdLst/>
              <a:ahLst/>
              <a:cxnLst/>
              <a:rect l="l" t="t" r="r" b="b"/>
              <a:pathLst>
                <a:path w="1056" h="1402" extrusionOk="0">
                  <a:moveTo>
                    <a:pt x="464" y="275"/>
                  </a:moveTo>
                  <a:cubicBezTo>
                    <a:pt x="573" y="297"/>
                    <a:pt x="655" y="398"/>
                    <a:pt x="703" y="510"/>
                  </a:cubicBezTo>
                  <a:cubicBezTo>
                    <a:pt x="762" y="650"/>
                    <a:pt x="782" y="823"/>
                    <a:pt x="723" y="967"/>
                  </a:cubicBezTo>
                  <a:cubicBezTo>
                    <a:pt x="699" y="1025"/>
                    <a:pt x="662" y="1083"/>
                    <a:pt x="606" y="1113"/>
                  </a:cubicBezTo>
                  <a:cubicBezTo>
                    <a:pt x="578" y="1128"/>
                    <a:pt x="550" y="1136"/>
                    <a:pt x="524" y="1136"/>
                  </a:cubicBezTo>
                  <a:cubicBezTo>
                    <a:pt x="499" y="1136"/>
                    <a:pt x="474" y="1129"/>
                    <a:pt x="451" y="1116"/>
                  </a:cubicBezTo>
                  <a:cubicBezTo>
                    <a:pt x="325" y="1050"/>
                    <a:pt x="298" y="872"/>
                    <a:pt x="284" y="736"/>
                  </a:cubicBezTo>
                  <a:cubicBezTo>
                    <a:pt x="274" y="630"/>
                    <a:pt x="240" y="314"/>
                    <a:pt x="394" y="300"/>
                  </a:cubicBezTo>
                  <a:cubicBezTo>
                    <a:pt x="422" y="299"/>
                    <a:pt x="445" y="288"/>
                    <a:pt x="464" y="275"/>
                  </a:cubicBezTo>
                  <a:close/>
                  <a:moveTo>
                    <a:pt x="466" y="0"/>
                  </a:moveTo>
                  <a:cubicBezTo>
                    <a:pt x="432" y="0"/>
                    <a:pt x="399" y="12"/>
                    <a:pt x="373" y="30"/>
                  </a:cubicBezTo>
                  <a:cubicBezTo>
                    <a:pt x="372" y="30"/>
                    <a:pt x="371" y="30"/>
                    <a:pt x="370" y="30"/>
                  </a:cubicBezTo>
                  <a:cubicBezTo>
                    <a:pt x="370" y="30"/>
                    <a:pt x="369" y="30"/>
                    <a:pt x="369" y="31"/>
                  </a:cubicBezTo>
                  <a:cubicBezTo>
                    <a:pt x="69" y="57"/>
                    <a:pt x="0" y="384"/>
                    <a:pt x="6" y="629"/>
                  </a:cubicBezTo>
                  <a:cubicBezTo>
                    <a:pt x="10" y="867"/>
                    <a:pt x="53" y="1143"/>
                    <a:pt x="246" y="1303"/>
                  </a:cubicBezTo>
                  <a:cubicBezTo>
                    <a:pt x="328" y="1371"/>
                    <a:pt x="424" y="1402"/>
                    <a:pt x="521" y="1402"/>
                  </a:cubicBezTo>
                  <a:cubicBezTo>
                    <a:pt x="655" y="1402"/>
                    <a:pt x="789" y="1340"/>
                    <a:pt x="881" y="1228"/>
                  </a:cubicBezTo>
                  <a:cubicBezTo>
                    <a:pt x="1040" y="1033"/>
                    <a:pt x="1055" y="756"/>
                    <a:pt x="995" y="523"/>
                  </a:cubicBezTo>
                  <a:cubicBezTo>
                    <a:pt x="931" y="285"/>
                    <a:pt x="743" y="25"/>
                    <a:pt x="480" y="1"/>
                  </a:cubicBezTo>
                  <a:cubicBezTo>
                    <a:pt x="475" y="1"/>
                    <a:pt x="470" y="0"/>
                    <a:pt x="4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81" name="Google Shape;1881;p53">
              <a:extLst>
                <a:ext uri="{FF2B5EF4-FFF2-40B4-BE49-F238E27FC236}">
                  <a16:creationId xmlns:a16="http://schemas.microsoft.com/office/drawing/2014/main" id="{D16BEE18-3BFB-15FC-9142-FF03306ED57D}"/>
                </a:ext>
              </a:extLst>
            </p:cNvPr>
            <p:cNvSpPr/>
            <p:nvPr/>
          </p:nvSpPr>
          <p:spPr>
            <a:xfrm rot="497234">
              <a:off x="4797522" y="3623135"/>
              <a:ext cx="56025" cy="72833"/>
            </a:xfrm>
            <a:custGeom>
              <a:avLst/>
              <a:gdLst/>
              <a:ahLst/>
              <a:cxnLst/>
              <a:rect l="l" t="t" r="r" b="b"/>
              <a:pathLst>
                <a:path w="1120" h="1456" extrusionOk="0">
                  <a:moveTo>
                    <a:pt x="978" y="0"/>
                  </a:moveTo>
                  <a:cubicBezTo>
                    <a:pt x="975" y="0"/>
                    <a:pt x="971" y="0"/>
                    <a:pt x="967" y="1"/>
                  </a:cubicBezTo>
                  <a:lnTo>
                    <a:pt x="129" y="65"/>
                  </a:lnTo>
                  <a:cubicBezTo>
                    <a:pt x="60" y="70"/>
                    <a:pt x="0" y="139"/>
                    <a:pt x="11" y="208"/>
                  </a:cubicBezTo>
                  <a:cubicBezTo>
                    <a:pt x="19" y="276"/>
                    <a:pt x="74" y="326"/>
                    <a:pt x="143" y="326"/>
                  </a:cubicBezTo>
                  <a:cubicBezTo>
                    <a:pt x="146" y="326"/>
                    <a:pt x="150" y="326"/>
                    <a:pt x="154" y="326"/>
                  </a:cubicBezTo>
                  <a:cubicBezTo>
                    <a:pt x="260" y="318"/>
                    <a:pt x="367" y="310"/>
                    <a:pt x="473" y="302"/>
                  </a:cubicBezTo>
                  <a:lnTo>
                    <a:pt x="617" y="1342"/>
                  </a:lnTo>
                  <a:cubicBezTo>
                    <a:pt x="628" y="1419"/>
                    <a:pt x="690" y="1456"/>
                    <a:pt x="751" y="1456"/>
                  </a:cubicBezTo>
                  <a:cubicBezTo>
                    <a:pt x="822" y="1456"/>
                    <a:pt x="891" y="1407"/>
                    <a:pt x="878" y="1317"/>
                  </a:cubicBezTo>
                  <a:cubicBezTo>
                    <a:pt x="831" y="972"/>
                    <a:pt x="783" y="627"/>
                    <a:pt x="735" y="281"/>
                  </a:cubicBezTo>
                  <a:cubicBezTo>
                    <a:pt x="821" y="275"/>
                    <a:pt x="907" y="268"/>
                    <a:pt x="993" y="261"/>
                  </a:cubicBezTo>
                  <a:cubicBezTo>
                    <a:pt x="1061" y="256"/>
                    <a:pt x="1120" y="187"/>
                    <a:pt x="1110" y="118"/>
                  </a:cubicBezTo>
                  <a:cubicBezTo>
                    <a:pt x="1101" y="50"/>
                    <a:pt x="1047" y="0"/>
                    <a:pt x="9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82" name="Google Shape;1882;p53">
              <a:extLst>
                <a:ext uri="{FF2B5EF4-FFF2-40B4-BE49-F238E27FC236}">
                  <a16:creationId xmlns:a16="http://schemas.microsoft.com/office/drawing/2014/main" id="{D3BF0F1C-6885-94E3-FD6B-DCEAC531D2E4}"/>
                </a:ext>
              </a:extLst>
            </p:cNvPr>
            <p:cNvSpPr/>
            <p:nvPr/>
          </p:nvSpPr>
          <p:spPr>
            <a:xfrm rot="497234">
              <a:off x="4869592" y="3626564"/>
              <a:ext cx="56175" cy="72482"/>
            </a:xfrm>
            <a:custGeom>
              <a:avLst/>
              <a:gdLst/>
              <a:ahLst/>
              <a:cxnLst/>
              <a:rect l="l" t="t" r="r" b="b"/>
              <a:pathLst>
                <a:path w="1123" h="1449" extrusionOk="0">
                  <a:moveTo>
                    <a:pt x="855" y="1"/>
                  </a:moveTo>
                  <a:cubicBezTo>
                    <a:pt x="852" y="1"/>
                    <a:pt x="848" y="1"/>
                    <a:pt x="845" y="1"/>
                  </a:cubicBezTo>
                  <a:lnTo>
                    <a:pt x="169" y="67"/>
                  </a:lnTo>
                  <a:cubicBezTo>
                    <a:pt x="158" y="65"/>
                    <a:pt x="148" y="64"/>
                    <a:pt x="137" y="64"/>
                  </a:cubicBezTo>
                  <a:cubicBezTo>
                    <a:pt x="92" y="64"/>
                    <a:pt x="48" y="85"/>
                    <a:pt x="28" y="123"/>
                  </a:cubicBezTo>
                  <a:cubicBezTo>
                    <a:pt x="11" y="147"/>
                    <a:pt x="0" y="175"/>
                    <a:pt x="5" y="205"/>
                  </a:cubicBezTo>
                  <a:cubicBezTo>
                    <a:pt x="7" y="223"/>
                    <a:pt x="14" y="240"/>
                    <a:pt x="23" y="255"/>
                  </a:cubicBezTo>
                  <a:lnTo>
                    <a:pt x="153" y="1344"/>
                  </a:lnTo>
                  <a:cubicBezTo>
                    <a:pt x="161" y="1416"/>
                    <a:pt x="217" y="1449"/>
                    <a:pt x="272" y="1449"/>
                  </a:cubicBezTo>
                  <a:cubicBezTo>
                    <a:pt x="288" y="1449"/>
                    <a:pt x="304" y="1446"/>
                    <a:pt x="319" y="1441"/>
                  </a:cubicBezTo>
                  <a:cubicBezTo>
                    <a:pt x="549" y="1426"/>
                    <a:pt x="777" y="1402"/>
                    <a:pt x="1004" y="1368"/>
                  </a:cubicBezTo>
                  <a:cubicBezTo>
                    <a:pt x="1067" y="1359"/>
                    <a:pt x="1123" y="1303"/>
                    <a:pt x="1113" y="1236"/>
                  </a:cubicBezTo>
                  <a:lnTo>
                    <a:pt x="1114" y="1236"/>
                  </a:lnTo>
                  <a:cubicBezTo>
                    <a:pt x="1105" y="1178"/>
                    <a:pt x="1057" y="1126"/>
                    <a:pt x="996" y="1126"/>
                  </a:cubicBezTo>
                  <a:cubicBezTo>
                    <a:pt x="991" y="1126"/>
                    <a:pt x="986" y="1126"/>
                    <a:pt x="981" y="1127"/>
                  </a:cubicBezTo>
                  <a:cubicBezTo>
                    <a:pt x="781" y="1157"/>
                    <a:pt x="581" y="1177"/>
                    <a:pt x="378" y="1193"/>
                  </a:cubicBezTo>
                  <a:cubicBezTo>
                    <a:pt x="364" y="1073"/>
                    <a:pt x="351" y="954"/>
                    <a:pt x="336" y="834"/>
                  </a:cubicBezTo>
                  <a:cubicBezTo>
                    <a:pt x="503" y="818"/>
                    <a:pt x="670" y="802"/>
                    <a:pt x="838" y="786"/>
                  </a:cubicBezTo>
                  <a:cubicBezTo>
                    <a:pt x="901" y="780"/>
                    <a:pt x="956" y="718"/>
                    <a:pt x="947" y="653"/>
                  </a:cubicBezTo>
                  <a:cubicBezTo>
                    <a:pt x="938" y="592"/>
                    <a:pt x="887" y="544"/>
                    <a:pt x="824" y="544"/>
                  </a:cubicBezTo>
                  <a:cubicBezTo>
                    <a:pt x="821" y="544"/>
                    <a:pt x="818" y="544"/>
                    <a:pt x="814" y="545"/>
                  </a:cubicBezTo>
                  <a:lnTo>
                    <a:pt x="307" y="594"/>
                  </a:lnTo>
                  <a:cubicBezTo>
                    <a:pt x="296" y="496"/>
                    <a:pt x="284" y="398"/>
                    <a:pt x="273" y="301"/>
                  </a:cubicBezTo>
                  <a:cubicBezTo>
                    <a:pt x="471" y="281"/>
                    <a:pt x="670" y="262"/>
                    <a:pt x="868" y="242"/>
                  </a:cubicBezTo>
                  <a:cubicBezTo>
                    <a:pt x="931" y="237"/>
                    <a:pt x="986" y="175"/>
                    <a:pt x="977" y="111"/>
                  </a:cubicBezTo>
                  <a:cubicBezTo>
                    <a:pt x="968" y="49"/>
                    <a:pt x="918" y="1"/>
                    <a:pt x="8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sp>
        <p:nvSpPr>
          <p:cNvPr id="12" name="Google Shape;1366;p47">
            <a:extLst>
              <a:ext uri="{FF2B5EF4-FFF2-40B4-BE49-F238E27FC236}">
                <a16:creationId xmlns:a16="http://schemas.microsoft.com/office/drawing/2014/main" id="{A684057C-9708-C67C-F0D9-B705D85174AC}"/>
              </a:ext>
            </a:extLst>
          </p:cNvPr>
          <p:cNvSpPr txBox="1">
            <a:spLocks noGrp="1"/>
          </p:cNvSpPr>
          <p:nvPr>
            <p:ph type="title"/>
          </p:nvPr>
        </p:nvSpPr>
        <p:spPr>
          <a:xfrm>
            <a:off x="720000" y="586364"/>
            <a:ext cx="7704000" cy="1109258"/>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Calibri" panose="020F0502020204030204" pitchFamily="34" charset="0"/>
                <a:cs typeface="Calibri" panose="020F0502020204030204" pitchFamily="34" charset="0"/>
              </a:rPr>
              <a:t>مخطط </a:t>
            </a:r>
            <a:r>
              <a:rPr lang="en-US" b="1" dirty="0">
                <a:latin typeface="Calibri" panose="020F0502020204030204" pitchFamily="34" charset="0"/>
                <a:cs typeface="Calibri" panose="020F0502020204030204" pitchFamily="34" charset="0"/>
              </a:rPr>
              <a:t>ERD</a:t>
            </a:r>
            <a:endParaRPr sz="2000" b="1" dirty="0">
              <a:latin typeface="Calibri" panose="020F0502020204030204" pitchFamily="34" charset="0"/>
              <a:cs typeface="Calibri" panose="020F0502020204030204" pitchFamily="34" charset="0"/>
            </a:endParaRPr>
          </a:p>
        </p:txBody>
      </p:sp>
      <p:sp>
        <p:nvSpPr>
          <p:cNvPr id="3" name="مستطيل: زوايا علوية مستديرة 2">
            <a:extLst>
              <a:ext uri="{FF2B5EF4-FFF2-40B4-BE49-F238E27FC236}">
                <a16:creationId xmlns:a16="http://schemas.microsoft.com/office/drawing/2014/main" id="{E25A9644-A94B-BEA4-241B-946E87BFE96D}"/>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8</a:t>
            </a:r>
          </a:p>
        </p:txBody>
      </p:sp>
      <p:pic>
        <p:nvPicPr>
          <p:cNvPr id="22" name="صورة 21">
            <a:extLst>
              <a:ext uri="{FF2B5EF4-FFF2-40B4-BE49-F238E27FC236}">
                <a16:creationId xmlns:a16="http://schemas.microsoft.com/office/drawing/2014/main" id="{9267C623-0734-37C4-5672-B9F641669C90}"/>
              </a:ext>
            </a:extLst>
          </p:cNvPr>
          <p:cNvPicPr>
            <a:picLocks noChangeAspect="1"/>
          </p:cNvPicPr>
          <p:nvPr/>
        </p:nvPicPr>
        <p:blipFill>
          <a:blip r:embed="rId3"/>
          <a:stretch>
            <a:fillRect/>
          </a:stretch>
        </p:blipFill>
        <p:spPr>
          <a:xfrm>
            <a:off x="2426022" y="1464741"/>
            <a:ext cx="4291956" cy="3042168"/>
          </a:xfrm>
          <a:prstGeom prst="rect">
            <a:avLst/>
          </a:prstGeom>
        </p:spPr>
      </p:pic>
    </p:spTree>
    <p:extLst>
      <p:ext uri="{BB962C8B-B14F-4D97-AF65-F5344CB8AC3E}">
        <p14:creationId xmlns:p14="http://schemas.microsoft.com/office/powerpoint/2010/main" val="110732049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4"/>
        <p:cNvGrpSpPr/>
        <p:nvPr/>
      </p:nvGrpSpPr>
      <p:grpSpPr>
        <a:xfrm>
          <a:off x="0" y="0"/>
          <a:ext cx="0" cy="0"/>
          <a:chOff x="0" y="0"/>
          <a:chExt cx="0" cy="0"/>
        </a:xfrm>
      </p:grpSpPr>
      <p:sp>
        <p:nvSpPr>
          <p:cNvPr id="1925" name="Google Shape;1925;p55"/>
          <p:cNvSpPr txBox="1">
            <a:spLocks noGrp="1"/>
          </p:cNvSpPr>
          <p:nvPr>
            <p:ph type="subTitle" idx="1"/>
          </p:nvPr>
        </p:nvSpPr>
        <p:spPr>
          <a:xfrm>
            <a:off x="2650500" y="2039655"/>
            <a:ext cx="3843000" cy="26687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Calibri" panose="020F0502020204030204" pitchFamily="34" charset="0"/>
                <a:cs typeface="Calibri" panose="020F0502020204030204" pitchFamily="34" charset="0"/>
              </a:rPr>
              <a:t>الوصول إلى قائمة المرشحين والتصويت</a:t>
            </a:r>
            <a:endParaRPr dirty="0">
              <a:latin typeface="Calibri" panose="020F0502020204030204" pitchFamily="34" charset="0"/>
              <a:cs typeface="Calibri" panose="020F0502020204030204" pitchFamily="34" charset="0"/>
            </a:endParaRPr>
          </a:p>
        </p:txBody>
      </p:sp>
      <p:sp>
        <p:nvSpPr>
          <p:cNvPr id="1926" name="Google Shape;1926;p55"/>
          <p:cNvSpPr txBox="1">
            <a:spLocks noGrp="1"/>
          </p:cNvSpPr>
          <p:nvPr>
            <p:ph type="title"/>
          </p:nvPr>
        </p:nvSpPr>
        <p:spPr>
          <a:xfrm>
            <a:off x="2650500" y="1577073"/>
            <a:ext cx="3843000" cy="36711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1600" b="1" dirty="0">
                <a:latin typeface="Calibri" panose="020F0502020204030204" pitchFamily="34" charset="0"/>
                <a:cs typeface="Calibri" panose="020F0502020204030204" pitchFamily="34" charset="0"/>
              </a:rPr>
              <a:t>المستخدم العادي</a:t>
            </a:r>
            <a:endParaRPr sz="1600" b="1" dirty="0">
              <a:latin typeface="Calibri" panose="020F0502020204030204" pitchFamily="34" charset="0"/>
              <a:cs typeface="Calibri" panose="020F0502020204030204" pitchFamily="34" charset="0"/>
            </a:endParaRPr>
          </a:p>
        </p:txBody>
      </p:sp>
      <p:sp>
        <p:nvSpPr>
          <p:cNvPr id="1927" name="Google Shape;1927;p55"/>
          <p:cNvSpPr txBox="1">
            <a:spLocks noGrp="1"/>
          </p:cNvSpPr>
          <p:nvPr>
            <p:ph type="title" idx="2"/>
          </p:nvPr>
        </p:nvSpPr>
        <p:spPr>
          <a:xfrm>
            <a:off x="2650500" y="2548870"/>
            <a:ext cx="3843000" cy="36711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1600" b="1" dirty="0">
                <a:latin typeface="Calibri" panose="020F0502020204030204" pitchFamily="34" charset="0"/>
                <a:cs typeface="Calibri" panose="020F0502020204030204" pitchFamily="34" charset="0"/>
              </a:rPr>
              <a:t>المرشح</a:t>
            </a:r>
            <a:endParaRPr sz="1600" b="1" dirty="0">
              <a:latin typeface="Calibri" panose="020F0502020204030204" pitchFamily="34" charset="0"/>
              <a:cs typeface="Calibri" panose="020F0502020204030204" pitchFamily="34" charset="0"/>
            </a:endParaRPr>
          </a:p>
        </p:txBody>
      </p:sp>
      <p:sp>
        <p:nvSpPr>
          <p:cNvPr id="1928" name="Google Shape;1928;p55"/>
          <p:cNvSpPr txBox="1">
            <a:spLocks noGrp="1"/>
          </p:cNvSpPr>
          <p:nvPr>
            <p:ph type="subTitle" idx="3"/>
          </p:nvPr>
        </p:nvSpPr>
        <p:spPr>
          <a:xfrm>
            <a:off x="2650500" y="3011452"/>
            <a:ext cx="3843000" cy="26908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Calibri" panose="020F0502020204030204" pitchFamily="34" charset="0"/>
                <a:cs typeface="Calibri" panose="020F0502020204030204" pitchFamily="34" charset="0"/>
              </a:rPr>
              <a:t>الوصول إلى قائمة المرشحين والتصويت</a:t>
            </a:r>
            <a:endParaRPr dirty="0">
              <a:latin typeface="Calibri" panose="020F0502020204030204" pitchFamily="34" charset="0"/>
              <a:cs typeface="Calibri" panose="020F0502020204030204" pitchFamily="34" charset="0"/>
            </a:endParaRPr>
          </a:p>
        </p:txBody>
      </p:sp>
      <p:sp>
        <p:nvSpPr>
          <p:cNvPr id="1929" name="Google Shape;1929;p55"/>
          <p:cNvSpPr txBox="1">
            <a:spLocks noGrp="1"/>
          </p:cNvSpPr>
          <p:nvPr>
            <p:ph type="title" idx="4"/>
          </p:nvPr>
        </p:nvSpPr>
        <p:spPr>
          <a:xfrm>
            <a:off x="2650500" y="3529164"/>
            <a:ext cx="3843000" cy="36711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1600" b="1" dirty="0">
                <a:latin typeface="Calibri" panose="020F0502020204030204" pitchFamily="34" charset="0"/>
                <a:cs typeface="Calibri" panose="020F0502020204030204" pitchFamily="34" charset="0"/>
              </a:rPr>
              <a:t>المدير</a:t>
            </a:r>
            <a:endParaRPr sz="1600" b="1" dirty="0">
              <a:latin typeface="Calibri" panose="020F0502020204030204" pitchFamily="34" charset="0"/>
              <a:cs typeface="Calibri" panose="020F0502020204030204" pitchFamily="34" charset="0"/>
            </a:endParaRPr>
          </a:p>
        </p:txBody>
      </p:sp>
      <p:sp>
        <p:nvSpPr>
          <p:cNvPr id="1930" name="Google Shape;1930;p55"/>
          <p:cNvSpPr txBox="1">
            <a:spLocks noGrp="1"/>
          </p:cNvSpPr>
          <p:nvPr>
            <p:ph type="subTitle" idx="5"/>
          </p:nvPr>
        </p:nvSpPr>
        <p:spPr>
          <a:xfrm>
            <a:off x="2650500" y="3996386"/>
            <a:ext cx="3843000" cy="26687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Calibri" panose="020F0502020204030204" pitchFamily="34" charset="0"/>
                <a:cs typeface="Calibri" panose="020F0502020204030204" pitchFamily="34" charset="0"/>
              </a:rPr>
              <a:t>إدارة الطلبات والمراقبة العامة</a:t>
            </a:r>
            <a:endParaRPr dirty="0">
              <a:latin typeface="Calibri" panose="020F0502020204030204" pitchFamily="34" charset="0"/>
              <a:cs typeface="Calibri" panose="020F0502020204030204" pitchFamily="34" charset="0"/>
            </a:endParaRPr>
          </a:p>
        </p:txBody>
      </p:sp>
      <p:grpSp>
        <p:nvGrpSpPr>
          <p:cNvPr id="1931" name="Google Shape;1931;p55"/>
          <p:cNvGrpSpPr/>
          <p:nvPr/>
        </p:nvGrpSpPr>
        <p:grpSpPr>
          <a:xfrm rot="-754225">
            <a:off x="1082049" y="3608661"/>
            <a:ext cx="770035" cy="794201"/>
            <a:chOff x="5311575" y="798050"/>
            <a:chExt cx="510478" cy="526566"/>
          </a:xfrm>
        </p:grpSpPr>
        <p:sp>
          <p:nvSpPr>
            <p:cNvPr id="1932" name="Google Shape;1932;p55"/>
            <p:cNvSpPr/>
            <p:nvPr/>
          </p:nvSpPr>
          <p:spPr>
            <a:xfrm>
              <a:off x="5311575" y="798050"/>
              <a:ext cx="510478" cy="526566"/>
            </a:xfrm>
            <a:custGeom>
              <a:avLst/>
              <a:gdLst/>
              <a:ahLst/>
              <a:cxnLst/>
              <a:rect l="l" t="t" r="r" b="b"/>
              <a:pathLst>
                <a:path w="10534" h="10866" extrusionOk="0">
                  <a:moveTo>
                    <a:pt x="1" y="1"/>
                  </a:moveTo>
                  <a:lnTo>
                    <a:pt x="1" y="7567"/>
                  </a:lnTo>
                  <a:lnTo>
                    <a:pt x="1" y="8493"/>
                  </a:lnTo>
                  <a:lnTo>
                    <a:pt x="6287" y="8493"/>
                  </a:lnTo>
                  <a:lnTo>
                    <a:pt x="8066" y="10865"/>
                  </a:lnTo>
                  <a:lnTo>
                    <a:pt x="7671" y="8493"/>
                  </a:lnTo>
                  <a:lnTo>
                    <a:pt x="10533" y="8493"/>
                  </a:lnTo>
                  <a:lnTo>
                    <a:pt x="10533" y="1"/>
                  </a:lnTo>
                  <a:close/>
                </a:path>
              </a:pathLst>
            </a:custGeom>
            <a:solidFill>
              <a:schemeClr val="accent6"/>
            </a:solidFill>
            <a:ln w="38100" cap="flat" cmpd="sng">
              <a:solidFill>
                <a:schemeClr val="accent6"/>
              </a:solidFill>
              <a:prstDash val="solid"/>
              <a:round/>
              <a:headEnd type="none" w="sm" len="sm"/>
              <a:tailEnd type="none" w="sm" len="sm"/>
            </a:ln>
            <a:effectLst>
              <a:outerShdw dist="57150" dir="222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3" name="Google Shape;1933;p55"/>
            <p:cNvSpPr/>
            <p:nvPr/>
          </p:nvSpPr>
          <p:spPr>
            <a:xfrm>
              <a:off x="5430350" y="915034"/>
              <a:ext cx="26556" cy="20547"/>
            </a:xfrm>
            <a:custGeom>
              <a:avLst/>
              <a:gdLst/>
              <a:ahLst/>
              <a:cxnLst/>
              <a:rect l="l" t="t" r="r" b="b"/>
              <a:pathLst>
                <a:path w="548" h="424" extrusionOk="0">
                  <a:moveTo>
                    <a:pt x="1" y="0"/>
                  </a:moveTo>
                  <a:lnTo>
                    <a:pt x="1" y="424"/>
                  </a:lnTo>
                  <a:lnTo>
                    <a:pt x="388" y="424"/>
                  </a:lnTo>
                  <a:cubicBezTo>
                    <a:pt x="414" y="423"/>
                    <a:pt x="440" y="412"/>
                    <a:pt x="464" y="392"/>
                  </a:cubicBezTo>
                  <a:cubicBezTo>
                    <a:pt x="488" y="372"/>
                    <a:pt x="509" y="345"/>
                    <a:pt x="524" y="310"/>
                  </a:cubicBezTo>
                  <a:cubicBezTo>
                    <a:pt x="540" y="276"/>
                    <a:pt x="548" y="237"/>
                    <a:pt x="548" y="194"/>
                  </a:cubicBezTo>
                  <a:cubicBezTo>
                    <a:pt x="548" y="139"/>
                    <a:pt x="531" y="93"/>
                    <a:pt x="499" y="56"/>
                  </a:cubicBezTo>
                  <a:cubicBezTo>
                    <a:pt x="466" y="19"/>
                    <a:pt x="428"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4" name="Google Shape;1934;p55"/>
            <p:cNvSpPr/>
            <p:nvPr/>
          </p:nvSpPr>
          <p:spPr>
            <a:xfrm>
              <a:off x="5376317" y="938974"/>
              <a:ext cx="26120" cy="18318"/>
            </a:xfrm>
            <a:custGeom>
              <a:avLst/>
              <a:gdLst/>
              <a:ahLst/>
              <a:cxnLst/>
              <a:rect l="l" t="t" r="r" b="b"/>
              <a:pathLst>
                <a:path w="539" h="378" extrusionOk="0">
                  <a:moveTo>
                    <a:pt x="0" y="1"/>
                  </a:moveTo>
                  <a:lnTo>
                    <a:pt x="0" y="377"/>
                  </a:lnTo>
                  <a:lnTo>
                    <a:pt x="340" y="377"/>
                  </a:lnTo>
                  <a:cubicBezTo>
                    <a:pt x="400" y="377"/>
                    <a:pt x="448" y="361"/>
                    <a:pt x="483" y="330"/>
                  </a:cubicBezTo>
                  <a:cubicBezTo>
                    <a:pt x="520" y="298"/>
                    <a:pt x="538" y="250"/>
                    <a:pt x="538" y="186"/>
                  </a:cubicBezTo>
                  <a:cubicBezTo>
                    <a:pt x="538" y="133"/>
                    <a:pt x="528" y="93"/>
                    <a:pt x="506" y="67"/>
                  </a:cubicBezTo>
                  <a:cubicBezTo>
                    <a:pt x="484" y="41"/>
                    <a:pt x="457" y="22"/>
                    <a:pt x="425" y="13"/>
                  </a:cubicBezTo>
                  <a:lnTo>
                    <a:pt x="426" y="13"/>
                  </a:lnTo>
                  <a:cubicBezTo>
                    <a:pt x="394" y="5"/>
                    <a:pt x="362" y="1"/>
                    <a:pt x="3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5" name="Google Shape;1935;p55"/>
            <p:cNvSpPr/>
            <p:nvPr/>
          </p:nvSpPr>
          <p:spPr>
            <a:xfrm>
              <a:off x="5376317" y="915180"/>
              <a:ext cx="23164" cy="15701"/>
            </a:xfrm>
            <a:custGeom>
              <a:avLst/>
              <a:gdLst/>
              <a:ahLst/>
              <a:cxnLst/>
              <a:rect l="l" t="t" r="r" b="b"/>
              <a:pathLst>
                <a:path w="478" h="324" extrusionOk="0">
                  <a:moveTo>
                    <a:pt x="0" y="1"/>
                  </a:moveTo>
                  <a:lnTo>
                    <a:pt x="0" y="323"/>
                  </a:lnTo>
                  <a:lnTo>
                    <a:pt x="321" y="323"/>
                  </a:lnTo>
                  <a:cubicBezTo>
                    <a:pt x="362" y="322"/>
                    <a:pt x="398" y="307"/>
                    <a:pt x="429" y="281"/>
                  </a:cubicBezTo>
                  <a:cubicBezTo>
                    <a:pt x="461" y="255"/>
                    <a:pt x="477" y="215"/>
                    <a:pt x="477" y="162"/>
                  </a:cubicBezTo>
                  <a:cubicBezTo>
                    <a:pt x="477" y="109"/>
                    <a:pt x="462" y="68"/>
                    <a:pt x="434" y="41"/>
                  </a:cubicBezTo>
                  <a:cubicBezTo>
                    <a:pt x="405" y="14"/>
                    <a:pt x="366" y="1"/>
                    <a:pt x="3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6" name="Google Shape;1936;p55"/>
            <p:cNvSpPr/>
            <p:nvPr/>
          </p:nvSpPr>
          <p:spPr>
            <a:xfrm>
              <a:off x="5535895" y="920559"/>
              <a:ext cx="18851" cy="22389"/>
            </a:xfrm>
            <a:custGeom>
              <a:avLst/>
              <a:gdLst/>
              <a:ahLst/>
              <a:cxnLst/>
              <a:rect l="l" t="t" r="r" b="b"/>
              <a:pathLst>
                <a:path w="389" h="462" extrusionOk="0">
                  <a:moveTo>
                    <a:pt x="193" y="1"/>
                  </a:moveTo>
                  <a:lnTo>
                    <a:pt x="1" y="462"/>
                  </a:lnTo>
                  <a:lnTo>
                    <a:pt x="389" y="462"/>
                  </a:lnTo>
                  <a:lnTo>
                    <a:pt x="1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7" name="Google Shape;1937;p55"/>
            <p:cNvSpPr/>
            <p:nvPr/>
          </p:nvSpPr>
          <p:spPr>
            <a:xfrm>
              <a:off x="5329844" y="811667"/>
              <a:ext cx="471080" cy="485957"/>
            </a:xfrm>
            <a:custGeom>
              <a:avLst/>
              <a:gdLst/>
              <a:ahLst/>
              <a:cxnLst/>
              <a:rect l="l" t="t" r="r" b="b"/>
              <a:pathLst>
                <a:path w="9721" h="10028" extrusionOk="0">
                  <a:moveTo>
                    <a:pt x="1300" y="1969"/>
                  </a:moveTo>
                  <a:cubicBezTo>
                    <a:pt x="1405" y="1969"/>
                    <a:pt x="1486" y="1995"/>
                    <a:pt x="1539" y="2046"/>
                  </a:cubicBezTo>
                  <a:cubicBezTo>
                    <a:pt x="1594" y="2098"/>
                    <a:pt x="1621" y="2172"/>
                    <a:pt x="1621" y="2271"/>
                  </a:cubicBezTo>
                  <a:cubicBezTo>
                    <a:pt x="1621" y="2322"/>
                    <a:pt x="1609" y="2369"/>
                    <a:pt x="1584" y="2410"/>
                  </a:cubicBezTo>
                  <a:cubicBezTo>
                    <a:pt x="1560" y="2451"/>
                    <a:pt x="1523" y="2485"/>
                    <a:pt x="1476" y="2509"/>
                  </a:cubicBezTo>
                  <a:cubicBezTo>
                    <a:pt x="1473" y="2510"/>
                    <a:pt x="1470" y="2511"/>
                    <a:pt x="1466" y="2512"/>
                  </a:cubicBezTo>
                  <a:cubicBezTo>
                    <a:pt x="1495" y="2522"/>
                    <a:pt x="1522" y="2535"/>
                    <a:pt x="1549" y="2551"/>
                  </a:cubicBezTo>
                  <a:cubicBezTo>
                    <a:pt x="1587" y="2577"/>
                    <a:pt x="1619" y="2611"/>
                    <a:pt x="1645" y="2654"/>
                  </a:cubicBezTo>
                  <a:cubicBezTo>
                    <a:pt x="1670" y="2696"/>
                    <a:pt x="1682" y="2750"/>
                    <a:pt x="1682" y="2814"/>
                  </a:cubicBezTo>
                  <a:cubicBezTo>
                    <a:pt x="1682" y="2883"/>
                    <a:pt x="1671" y="2941"/>
                    <a:pt x="1648" y="2988"/>
                  </a:cubicBezTo>
                  <a:cubicBezTo>
                    <a:pt x="1625" y="3034"/>
                    <a:pt x="1595" y="3071"/>
                    <a:pt x="1558" y="3097"/>
                  </a:cubicBezTo>
                  <a:cubicBezTo>
                    <a:pt x="1520" y="3123"/>
                    <a:pt x="1479" y="3141"/>
                    <a:pt x="1433" y="3152"/>
                  </a:cubicBezTo>
                  <a:cubicBezTo>
                    <a:pt x="1388" y="3163"/>
                    <a:pt x="1344" y="3169"/>
                    <a:pt x="1300" y="3169"/>
                  </a:cubicBezTo>
                  <a:lnTo>
                    <a:pt x="862" y="3169"/>
                  </a:lnTo>
                  <a:cubicBezTo>
                    <a:pt x="838" y="3169"/>
                    <a:pt x="817" y="3160"/>
                    <a:pt x="800" y="3144"/>
                  </a:cubicBezTo>
                  <a:cubicBezTo>
                    <a:pt x="783" y="3127"/>
                    <a:pt x="774" y="3106"/>
                    <a:pt x="774" y="3081"/>
                  </a:cubicBezTo>
                  <a:lnTo>
                    <a:pt x="774" y="2057"/>
                  </a:lnTo>
                  <a:cubicBezTo>
                    <a:pt x="774" y="2031"/>
                    <a:pt x="783" y="2011"/>
                    <a:pt x="800" y="1994"/>
                  </a:cubicBezTo>
                  <a:cubicBezTo>
                    <a:pt x="817" y="1977"/>
                    <a:pt x="838" y="1969"/>
                    <a:pt x="862" y="1969"/>
                  </a:cubicBezTo>
                  <a:close/>
                  <a:moveTo>
                    <a:pt x="3742" y="1969"/>
                  </a:moveTo>
                  <a:cubicBezTo>
                    <a:pt x="3766" y="1969"/>
                    <a:pt x="3787" y="1977"/>
                    <a:pt x="3803" y="1993"/>
                  </a:cubicBezTo>
                  <a:cubicBezTo>
                    <a:pt x="3820" y="2009"/>
                    <a:pt x="3828" y="2029"/>
                    <a:pt x="3828" y="2053"/>
                  </a:cubicBezTo>
                  <a:cubicBezTo>
                    <a:pt x="3828" y="2077"/>
                    <a:pt x="3820" y="2097"/>
                    <a:pt x="3803" y="2112"/>
                  </a:cubicBezTo>
                  <a:cubicBezTo>
                    <a:pt x="3787" y="2126"/>
                    <a:pt x="3766" y="2133"/>
                    <a:pt x="3742" y="2133"/>
                  </a:cubicBezTo>
                  <a:lnTo>
                    <a:pt x="3242" y="2133"/>
                  </a:lnTo>
                  <a:lnTo>
                    <a:pt x="3242" y="2471"/>
                  </a:lnTo>
                  <a:lnTo>
                    <a:pt x="3666" y="2471"/>
                  </a:lnTo>
                  <a:cubicBezTo>
                    <a:pt x="3690" y="2471"/>
                    <a:pt x="3709" y="2479"/>
                    <a:pt x="3726" y="2495"/>
                  </a:cubicBezTo>
                  <a:cubicBezTo>
                    <a:pt x="3742" y="2511"/>
                    <a:pt x="3750" y="2532"/>
                    <a:pt x="3750" y="2557"/>
                  </a:cubicBezTo>
                  <a:cubicBezTo>
                    <a:pt x="3750" y="2582"/>
                    <a:pt x="3742" y="2600"/>
                    <a:pt x="3726" y="2615"/>
                  </a:cubicBezTo>
                  <a:cubicBezTo>
                    <a:pt x="3709" y="2630"/>
                    <a:pt x="3690" y="2637"/>
                    <a:pt x="3666" y="2637"/>
                  </a:cubicBezTo>
                  <a:lnTo>
                    <a:pt x="3242" y="2637"/>
                  </a:lnTo>
                  <a:lnTo>
                    <a:pt x="3242" y="3004"/>
                  </a:lnTo>
                  <a:lnTo>
                    <a:pt x="3742" y="3004"/>
                  </a:lnTo>
                  <a:cubicBezTo>
                    <a:pt x="3766" y="3004"/>
                    <a:pt x="3787" y="3012"/>
                    <a:pt x="3803" y="3028"/>
                  </a:cubicBezTo>
                  <a:cubicBezTo>
                    <a:pt x="3820" y="3045"/>
                    <a:pt x="3828" y="3065"/>
                    <a:pt x="3828" y="3087"/>
                  </a:cubicBezTo>
                  <a:cubicBezTo>
                    <a:pt x="3828" y="3111"/>
                    <a:pt x="3820" y="3130"/>
                    <a:pt x="3803" y="3145"/>
                  </a:cubicBezTo>
                  <a:cubicBezTo>
                    <a:pt x="3787" y="3161"/>
                    <a:pt x="3766" y="3169"/>
                    <a:pt x="3742" y="3169"/>
                  </a:cubicBezTo>
                  <a:lnTo>
                    <a:pt x="3149" y="3169"/>
                  </a:lnTo>
                  <a:cubicBezTo>
                    <a:pt x="3125" y="3169"/>
                    <a:pt x="3105" y="3160"/>
                    <a:pt x="3088" y="3144"/>
                  </a:cubicBezTo>
                  <a:cubicBezTo>
                    <a:pt x="3071" y="3127"/>
                    <a:pt x="3061" y="3106"/>
                    <a:pt x="3061" y="3081"/>
                  </a:cubicBezTo>
                  <a:lnTo>
                    <a:pt x="3061" y="2057"/>
                  </a:lnTo>
                  <a:cubicBezTo>
                    <a:pt x="3061" y="2031"/>
                    <a:pt x="3071" y="2011"/>
                    <a:pt x="3088" y="1994"/>
                  </a:cubicBezTo>
                  <a:cubicBezTo>
                    <a:pt x="3105" y="1977"/>
                    <a:pt x="3125" y="1969"/>
                    <a:pt x="3149" y="1969"/>
                  </a:cubicBezTo>
                  <a:close/>
                  <a:moveTo>
                    <a:pt x="6367" y="1969"/>
                  </a:moveTo>
                  <a:cubicBezTo>
                    <a:pt x="6390" y="1969"/>
                    <a:pt x="6410" y="1978"/>
                    <a:pt x="6428" y="1994"/>
                  </a:cubicBezTo>
                  <a:cubicBezTo>
                    <a:pt x="6445" y="2011"/>
                    <a:pt x="6454" y="2031"/>
                    <a:pt x="6454" y="2057"/>
                  </a:cubicBezTo>
                  <a:lnTo>
                    <a:pt x="6454" y="3081"/>
                  </a:lnTo>
                  <a:cubicBezTo>
                    <a:pt x="6453" y="3106"/>
                    <a:pt x="6444" y="3127"/>
                    <a:pt x="6426" y="3144"/>
                  </a:cubicBezTo>
                  <a:cubicBezTo>
                    <a:pt x="6409" y="3160"/>
                    <a:pt x="6388" y="3169"/>
                    <a:pt x="6364" y="3169"/>
                  </a:cubicBezTo>
                  <a:cubicBezTo>
                    <a:pt x="6338" y="3169"/>
                    <a:pt x="6316" y="3160"/>
                    <a:pt x="6300" y="3144"/>
                  </a:cubicBezTo>
                  <a:cubicBezTo>
                    <a:pt x="6283" y="3127"/>
                    <a:pt x="6275" y="3106"/>
                    <a:pt x="6275" y="3081"/>
                  </a:cubicBezTo>
                  <a:lnTo>
                    <a:pt x="6275" y="2057"/>
                  </a:lnTo>
                  <a:cubicBezTo>
                    <a:pt x="6275" y="2031"/>
                    <a:pt x="6283" y="2011"/>
                    <a:pt x="6300" y="1994"/>
                  </a:cubicBezTo>
                  <a:cubicBezTo>
                    <a:pt x="6317" y="1978"/>
                    <a:pt x="6340" y="1969"/>
                    <a:pt x="6367" y="1969"/>
                  </a:cubicBezTo>
                  <a:close/>
                  <a:moveTo>
                    <a:pt x="7632" y="1969"/>
                  </a:moveTo>
                  <a:cubicBezTo>
                    <a:pt x="7655" y="1969"/>
                    <a:pt x="7673" y="1977"/>
                    <a:pt x="7687" y="1993"/>
                  </a:cubicBezTo>
                  <a:cubicBezTo>
                    <a:pt x="7702" y="2007"/>
                    <a:pt x="7709" y="2027"/>
                    <a:pt x="7709" y="2050"/>
                  </a:cubicBezTo>
                  <a:lnTo>
                    <a:pt x="7709" y="3081"/>
                  </a:lnTo>
                  <a:cubicBezTo>
                    <a:pt x="7709" y="3106"/>
                    <a:pt x="7701" y="3127"/>
                    <a:pt x="7683" y="3144"/>
                  </a:cubicBezTo>
                  <a:cubicBezTo>
                    <a:pt x="7667" y="3160"/>
                    <a:pt x="7647" y="3169"/>
                    <a:pt x="7622" y="3169"/>
                  </a:cubicBezTo>
                  <a:cubicBezTo>
                    <a:pt x="7610" y="3169"/>
                    <a:pt x="7598" y="3167"/>
                    <a:pt x="7585" y="3162"/>
                  </a:cubicBezTo>
                  <a:cubicBezTo>
                    <a:pt x="7571" y="3158"/>
                    <a:pt x="7561" y="3151"/>
                    <a:pt x="7554" y="3143"/>
                  </a:cubicBezTo>
                  <a:lnTo>
                    <a:pt x="6889" y="2281"/>
                  </a:lnTo>
                  <a:lnTo>
                    <a:pt x="6889" y="3090"/>
                  </a:lnTo>
                  <a:cubicBezTo>
                    <a:pt x="6889" y="3112"/>
                    <a:pt x="6882" y="3130"/>
                    <a:pt x="6867" y="3145"/>
                  </a:cubicBezTo>
                  <a:cubicBezTo>
                    <a:pt x="6853" y="3161"/>
                    <a:pt x="6833" y="3169"/>
                    <a:pt x="6810" y="3169"/>
                  </a:cubicBezTo>
                  <a:cubicBezTo>
                    <a:pt x="6786" y="3169"/>
                    <a:pt x="6768" y="3161"/>
                    <a:pt x="6753" y="3145"/>
                  </a:cubicBezTo>
                  <a:cubicBezTo>
                    <a:pt x="6739" y="3130"/>
                    <a:pt x="6732" y="3112"/>
                    <a:pt x="6732" y="3090"/>
                  </a:cubicBezTo>
                  <a:lnTo>
                    <a:pt x="6732" y="2057"/>
                  </a:lnTo>
                  <a:cubicBezTo>
                    <a:pt x="6732" y="2030"/>
                    <a:pt x="6740" y="2009"/>
                    <a:pt x="6758" y="1993"/>
                  </a:cubicBezTo>
                  <a:cubicBezTo>
                    <a:pt x="6775" y="1977"/>
                    <a:pt x="6795" y="1969"/>
                    <a:pt x="6819" y="1969"/>
                  </a:cubicBezTo>
                  <a:cubicBezTo>
                    <a:pt x="6832" y="1969"/>
                    <a:pt x="6846" y="1972"/>
                    <a:pt x="6859" y="1977"/>
                  </a:cubicBezTo>
                  <a:cubicBezTo>
                    <a:pt x="6874" y="1982"/>
                    <a:pt x="6885" y="1989"/>
                    <a:pt x="6891" y="1999"/>
                  </a:cubicBezTo>
                  <a:lnTo>
                    <a:pt x="7553" y="2861"/>
                  </a:lnTo>
                  <a:lnTo>
                    <a:pt x="7553" y="2050"/>
                  </a:lnTo>
                  <a:cubicBezTo>
                    <a:pt x="7553" y="2027"/>
                    <a:pt x="7560" y="2007"/>
                    <a:pt x="7575" y="1993"/>
                  </a:cubicBezTo>
                  <a:cubicBezTo>
                    <a:pt x="7590" y="1977"/>
                    <a:pt x="7609" y="1969"/>
                    <a:pt x="7632" y="1969"/>
                  </a:cubicBezTo>
                  <a:close/>
                  <a:moveTo>
                    <a:pt x="2465" y="1969"/>
                  </a:moveTo>
                  <a:cubicBezTo>
                    <a:pt x="2527" y="1969"/>
                    <a:pt x="2584" y="1985"/>
                    <a:pt x="2636" y="2014"/>
                  </a:cubicBezTo>
                  <a:cubicBezTo>
                    <a:pt x="2687" y="2044"/>
                    <a:pt x="2728" y="2086"/>
                    <a:pt x="2759" y="2139"/>
                  </a:cubicBezTo>
                  <a:cubicBezTo>
                    <a:pt x="2791" y="2193"/>
                    <a:pt x="2806" y="2253"/>
                    <a:pt x="2806" y="2322"/>
                  </a:cubicBezTo>
                  <a:cubicBezTo>
                    <a:pt x="2806" y="2368"/>
                    <a:pt x="2797" y="2411"/>
                    <a:pt x="2779" y="2453"/>
                  </a:cubicBezTo>
                  <a:cubicBezTo>
                    <a:pt x="2760" y="2495"/>
                    <a:pt x="2736" y="2532"/>
                    <a:pt x="2705" y="2564"/>
                  </a:cubicBezTo>
                  <a:cubicBezTo>
                    <a:pt x="2680" y="2590"/>
                    <a:pt x="2652" y="2609"/>
                    <a:pt x="2621" y="2625"/>
                  </a:cubicBezTo>
                  <a:cubicBezTo>
                    <a:pt x="2639" y="2635"/>
                    <a:pt x="2660" y="2643"/>
                    <a:pt x="2675" y="2656"/>
                  </a:cubicBezTo>
                  <a:cubicBezTo>
                    <a:pt x="2701" y="2680"/>
                    <a:pt x="2721" y="2708"/>
                    <a:pt x="2737" y="2739"/>
                  </a:cubicBezTo>
                  <a:cubicBezTo>
                    <a:pt x="2752" y="2771"/>
                    <a:pt x="2762" y="2806"/>
                    <a:pt x="2763" y="2846"/>
                  </a:cubicBezTo>
                  <a:cubicBezTo>
                    <a:pt x="2766" y="2882"/>
                    <a:pt x="2768" y="2911"/>
                    <a:pt x="2772" y="2934"/>
                  </a:cubicBezTo>
                  <a:cubicBezTo>
                    <a:pt x="2774" y="2958"/>
                    <a:pt x="2779" y="2977"/>
                    <a:pt x="2784" y="2992"/>
                  </a:cubicBezTo>
                  <a:cubicBezTo>
                    <a:pt x="2790" y="3006"/>
                    <a:pt x="2800" y="3018"/>
                    <a:pt x="2815" y="3026"/>
                  </a:cubicBezTo>
                  <a:cubicBezTo>
                    <a:pt x="2836" y="3037"/>
                    <a:pt x="2849" y="3055"/>
                    <a:pt x="2853" y="3077"/>
                  </a:cubicBezTo>
                  <a:cubicBezTo>
                    <a:pt x="2859" y="3100"/>
                    <a:pt x="2854" y="3121"/>
                    <a:pt x="2839" y="3139"/>
                  </a:cubicBezTo>
                  <a:cubicBezTo>
                    <a:pt x="2829" y="3153"/>
                    <a:pt x="2816" y="3162"/>
                    <a:pt x="2800" y="3166"/>
                  </a:cubicBezTo>
                  <a:cubicBezTo>
                    <a:pt x="2792" y="3168"/>
                    <a:pt x="2783" y="3169"/>
                    <a:pt x="2773" y="3169"/>
                  </a:cubicBezTo>
                  <a:cubicBezTo>
                    <a:pt x="2767" y="3169"/>
                    <a:pt x="2760" y="3169"/>
                    <a:pt x="2754" y="3168"/>
                  </a:cubicBezTo>
                  <a:cubicBezTo>
                    <a:pt x="2737" y="3164"/>
                    <a:pt x="2724" y="3160"/>
                    <a:pt x="2712" y="3154"/>
                  </a:cubicBezTo>
                  <a:cubicBezTo>
                    <a:pt x="2694" y="3144"/>
                    <a:pt x="2676" y="3127"/>
                    <a:pt x="2656" y="3106"/>
                  </a:cubicBezTo>
                  <a:cubicBezTo>
                    <a:pt x="2638" y="3084"/>
                    <a:pt x="2623" y="3056"/>
                    <a:pt x="2612" y="3018"/>
                  </a:cubicBezTo>
                  <a:cubicBezTo>
                    <a:pt x="2600" y="2980"/>
                    <a:pt x="2594" y="2930"/>
                    <a:pt x="2594" y="2868"/>
                  </a:cubicBezTo>
                  <a:cubicBezTo>
                    <a:pt x="2594" y="2839"/>
                    <a:pt x="2590" y="2815"/>
                    <a:pt x="2581" y="2795"/>
                  </a:cubicBezTo>
                  <a:cubicBezTo>
                    <a:pt x="2572" y="2774"/>
                    <a:pt x="2559" y="2757"/>
                    <a:pt x="2543" y="2744"/>
                  </a:cubicBezTo>
                  <a:cubicBezTo>
                    <a:pt x="2527" y="2731"/>
                    <a:pt x="2509" y="2722"/>
                    <a:pt x="2487" y="2715"/>
                  </a:cubicBezTo>
                  <a:cubicBezTo>
                    <a:pt x="2465" y="2709"/>
                    <a:pt x="2441" y="2705"/>
                    <a:pt x="2415" y="2705"/>
                  </a:cubicBezTo>
                  <a:lnTo>
                    <a:pt x="2075" y="2705"/>
                  </a:lnTo>
                  <a:lnTo>
                    <a:pt x="2075" y="3081"/>
                  </a:lnTo>
                  <a:cubicBezTo>
                    <a:pt x="2075" y="3106"/>
                    <a:pt x="2068" y="3127"/>
                    <a:pt x="2054" y="3144"/>
                  </a:cubicBezTo>
                  <a:cubicBezTo>
                    <a:pt x="2041" y="3160"/>
                    <a:pt x="2022" y="3168"/>
                    <a:pt x="1998" y="3168"/>
                  </a:cubicBezTo>
                  <a:cubicBezTo>
                    <a:pt x="1971" y="3168"/>
                    <a:pt x="1947" y="3160"/>
                    <a:pt x="1926" y="3144"/>
                  </a:cubicBezTo>
                  <a:cubicBezTo>
                    <a:pt x="1906" y="3127"/>
                    <a:pt x="1895" y="3106"/>
                    <a:pt x="1895" y="3081"/>
                  </a:cubicBezTo>
                  <a:lnTo>
                    <a:pt x="1895" y="2057"/>
                  </a:lnTo>
                  <a:cubicBezTo>
                    <a:pt x="1895" y="2031"/>
                    <a:pt x="1903" y="2011"/>
                    <a:pt x="1920" y="1994"/>
                  </a:cubicBezTo>
                  <a:cubicBezTo>
                    <a:pt x="1938" y="1977"/>
                    <a:pt x="1958" y="1969"/>
                    <a:pt x="1982" y="1969"/>
                  </a:cubicBezTo>
                  <a:close/>
                  <a:moveTo>
                    <a:pt x="5985" y="1964"/>
                  </a:moveTo>
                  <a:cubicBezTo>
                    <a:pt x="6008" y="1964"/>
                    <a:pt x="6026" y="1973"/>
                    <a:pt x="6041" y="1991"/>
                  </a:cubicBezTo>
                  <a:cubicBezTo>
                    <a:pt x="6056" y="2010"/>
                    <a:pt x="6064" y="2028"/>
                    <a:pt x="6064" y="2047"/>
                  </a:cubicBezTo>
                  <a:cubicBezTo>
                    <a:pt x="6064" y="2068"/>
                    <a:pt x="6055" y="2088"/>
                    <a:pt x="6038" y="2105"/>
                  </a:cubicBezTo>
                  <a:lnTo>
                    <a:pt x="5640" y="2482"/>
                  </a:lnTo>
                  <a:lnTo>
                    <a:pt x="6054" y="3021"/>
                  </a:lnTo>
                  <a:cubicBezTo>
                    <a:pt x="6068" y="3040"/>
                    <a:pt x="6074" y="3059"/>
                    <a:pt x="6074" y="3081"/>
                  </a:cubicBezTo>
                  <a:cubicBezTo>
                    <a:pt x="6074" y="3108"/>
                    <a:pt x="6064" y="3130"/>
                    <a:pt x="6044" y="3146"/>
                  </a:cubicBezTo>
                  <a:cubicBezTo>
                    <a:pt x="6023" y="3162"/>
                    <a:pt x="6000" y="3170"/>
                    <a:pt x="5976" y="3170"/>
                  </a:cubicBezTo>
                  <a:cubicBezTo>
                    <a:pt x="5950" y="3170"/>
                    <a:pt x="5929" y="3160"/>
                    <a:pt x="5913" y="3138"/>
                  </a:cubicBezTo>
                  <a:lnTo>
                    <a:pt x="5505" y="2611"/>
                  </a:lnTo>
                  <a:lnTo>
                    <a:pt x="5320" y="2786"/>
                  </a:lnTo>
                  <a:lnTo>
                    <a:pt x="5320" y="3081"/>
                  </a:lnTo>
                  <a:cubicBezTo>
                    <a:pt x="5319" y="3106"/>
                    <a:pt x="5310" y="3127"/>
                    <a:pt x="5294" y="3144"/>
                  </a:cubicBezTo>
                  <a:cubicBezTo>
                    <a:pt x="5278" y="3160"/>
                    <a:pt x="5256" y="3169"/>
                    <a:pt x="5230" y="3169"/>
                  </a:cubicBezTo>
                  <a:cubicBezTo>
                    <a:pt x="5202" y="3169"/>
                    <a:pt x="5182" y="3160"/>
                    <a:pt x="5165" y="3144"/>
                  </a:cubicBezTo>
                  <a:cubicBezTo>
                    <a:pt x="5149" y="3127"/>
                    <a:pt x="5141" y="3106"/>
                    <a:pt x="5141" y="3081"/>
                  </a:cubicBezTo>
                  <a:lnTo>
                    <a:pt x="5141" y="2057"/>
                  </a:lnTo>
                  <a:cubicBezTo>
                    <a:pt x="5141" y="2031"/>
                    <a:pt x="5149" y="2011"/>
                    <a:pt x="5166" y="1994"/>
                  </a:cubicBezTo>
                  <a:cubicBezTo>
                    <a:pt x="5183" y="1977"/>
                    <a:pt x="5206" y="1969"/>
                    <a:pt x="5233" y="1969"/>
                  </a:cubicBezTo>
                  <a:cubicBezTo>
                    <a:pt x="5260" y="1969"/>
                    <a:pt x="5280" y="1977"/>
                    <a:pt x="5296" y="1994"/>
                  </a:cubicBezTo>
                  <a:cubicBezTo>
                    <a:pt x="5312" y="2011"/>
                    <a:pt x="5320" y="2031"/>
                    <a:pt x="5320" y="2057"/>
                  </a:cubicBezTo>
                  <a:lnTo>
                    <a:pt x="5320" y="2573"/>
                  </a:lnTo>
                  <a:lnTo>
                    <a:pt x="5917" y="1996"/>
                  </a:lnTo>
                  <a:cubicBezTo>
                    <a:pt x="5937" y="1974"/>
                    <a:pt x="5960" y="1964"/>
                    <a:pt x="5985" y="1964"/>
                  </a:cubicBezTo>
                  <a:close/>
                  <a:moveTo>
                    <a:pt x="4450" y="1961"/>
                  </a:moveTo>
                  <a:cubicBezTo>
                    <a:pt x="4452" y="1961"/>
                    <a:pt x="4453" y="1962"/>
                    <a:pt x="4455" y="1962"/>
                  </a:cubicBezTo>
                  <a:cubicBezTo>
                    <a:pt x="4472" y="1962"/>
                    <a:pt x="4488" y="1967"/>
                    <a:pt x="4503" y="1978"/>
                  </a:cubicBezTo>
                  <a:cubicBezTo>
                    <a:pt x="4518" y="1988"/>
                    <a:pt x="4528" y="2002"/>
                    <a:pt x="4535" y="2020"/>
                  </a:cubicBezTo>
                  <a:lnTo>
                    <a:pt x="4966" y="3057"/>
                  </a:lnTo>
                  <a:cubicBezTo>
                    <a:pt x="4970" y="3068"/>
                    <a:pt x="4972" y="3080"/>
                    <a:pt x="4972" y="3091"/>
                  </a:cubicBezTo>
                  <a:cubicBezTo>
                    <a:pt x="4972" y="3116"/>
                    <a:pt x="4963" y="3136"/>
                    <a:pt x="4947" y="3152"/>
                  </a:cubicBezTo>
                  <a:cubicBezTo>
                    <a:pt x="4931" y="3168"/>
                    <a:pt x="4912" y="3175"/>
                    <a:pt x="4891" y="3175"/>
                  </a:cubicBezTo>
                  <a:cubicBezTo>
                    <a:pt x="4874" y="3175"/>
                    <a:pt x="4859" y="3170"/>
                    <a:pt x="4844" y="3159"/>
                  </a:cubicBezTo>
                  <a:cubicBezTo>
                    <a:pt x="4831" y="3148"/>
                    <a:pt x="4819" y="3133"/>
                    <a:pt x="4812" y="3116"/>
                  </a:cubicBezTo>
                  <a:lnTo>
                    <a:pt x="4710" y="2874"/>
                  </a:lnTo>
                  <a:lnTo>
                    <a:pt x="4184" y="2874"/>
                  </a:lnTo>
                  <a:lnTo>
                    <a:pt x="4083" y="3116"/>
                  </a:lnTo>
                  <a:cubicBezTo>
                    <a:pt x="4076" y="3136"/>
                    <a:pt x="4066" y="3150"/>
                    <a:pt x="4052" y="3160"/>
                  </a:cubicBezTo>
                  <a:cubicBezTo>
                    <a:pt x="4039" y="3170"/>
                    <a:pt x="4023" y="3175"/>
                    <a:pt x="4005" y="3175"/>
                  </a:cubicBezTo>
                  <a:cubicBezTo>
                    <a:pt x="3980" y="3175"/>
                    <a:pt x="3962" y="3168"/>
                    <a:pt x="3949" y="3153"/>
                  </a:cubicBezTo>
                  <a:cubicBezTo>
                    <a:pt x="3937" y="3139"/>
                    <a:pt x="3930" y="3121"/>
                    <a:pt x="3929" y="3099"/>
                  </a:cubicBezTo>
                  <a:cubicBezTo>
                    <a:pt x="3929" y="3091"/>
                    <a:pt x="3930" y="3082"/>
                    <a:pt x="3933" y="3072"/>
                  </a:cubicBezTo>
                  <a:lnTo>
                    <a:pt x="4369" y="2020"/>
                  </a:lnTo>
                  <a:cubicBezTo>
                    <a:pt x="4376" y="2001"/>
                    <a:pt x="4389" y="1986"/>
                    <a:pt x="4404" y="1975"/>
                  </a:cubicBezTo>
                  <a:lnTo>
                    <a:pt x="4405" y="1975"/>
                  </a:lnTo>
                  <a:cubicBezTo>
                    <a:pt x="4418" y="1966"/>
                    <a:pt x="4433" y="1961"/>
                    <a:pt x="4450" y="1961"/>
                  </a:cubicBezTo>
                  <a:close/>
                  <a:moveTo>
                    <a:pt x="8545" y="1951"/>
                  </a:moveTo>
                  <a:cubicBezTo>
                    <a:pt x="8601" y="1951"/>
                    <a:pt x="8655" y="1958"/>
                    <a:pt x="8708" y="1971"/>
                  </a:cubicBezTo>
                  <a:cubicBezTo>
                    <a:pt x="8760" y="1983"/>
                    <a:pt x="8807" y="2002"/>
                    <a:pt x="8849" y="2026"/>
                  </a:cubicBezTo>
                  <a:cubicBezTo>
                    <a:pt x="8864" y="2034"/>
                    <a:pt x="8876" y="2044"/>
                    <a:pt x="8883" y="2058"/>
                  </a:cubicBezTo>
                  <a:cubicBezTo>
                    <a:pt x="8890" y="2070"/>
                    <a:pt x="8893" y="2083"/>
                    <a:pt x="8893" y="2096"/>
                  </a:cubicBezTo>
                  <a:cubicBezTo>
                    <a:pt x="8893" y="2120"/>
                    <a:pt x="8885" y="2140"/>
                    <a:pt x="8870" y="2158"/>
                  </a:cubicBezTo>
                  <a:cubicBezTo>
                    <a:pt x="8854" y="2176"/>
                    <a:pt x="8835" y="2185"/>
                    <a:pt x="8812" y="2185"/>
                  </a:cubicBezTo>
                  <a:cubicBezTo>
                    <a:pt x="8804" y="2185"/>
                    <a:pt x="8796" y="2184"/>
                    <a:pt x="8788" y="2181"/>
                  </a:cubicBezTo>
                  <a:cubicBezTo>
                    <a:pt x="8779" y="2179"/>
                    <a:pt x="8771" y="2177"/>
                    <a:pt x="8764" y="2173"/>
                  </a:cubicBezTo>
                  <a:cubicBezTo>
                    <a:pt x="8732" y="2157"/>
                    <a:pt x="8697" y="2145"/>
                    <a:pt x="8662" y="2136"/>
                  </a:cubicBezTo>
                  <a:cubicBezTo>
                    <a:pt x="8625" y="2128"/>
                    <a:pt x="8586" y="2123"/>
                    <a:pt x="8545" y="2123"/>
                  </a:cubicBezTo>
                  <a:cubicBezTo>
                    <a:pt x="8463" y="2123"/>
                    <a:pt x="8388" y="2144"/>
                    <a:pt x="8322" y="2183"/>
                  </a:cubicBezTo>
                  <a:cubicBezTo>
                    <a:pt x="8256" y="2221"/>
                    <a:pt x="8204" y="2275"/>
                    <a:pt x="8165" y="2343"/>
                  </a:cubicBezTo>
                  <a:cubicBezTo>
                    <a:pt x="8127" y="2410"/>
                    <a:pt x="8108" y="2486"/>
                    <a:pt x="8108" y="2569"/>
                  </a:cubicBezTo>
                  <a:cubicBezTo>
                    <a:pt x="8108" y="2652"/>
                    <a:pt x="8127" y="2726"/>
                    <a:pt x="8165" y="2794"/>
                  </a:cubicBezTo>
                  <a:cubicBezTo>
                    <a:pt x="8204" y="2862"/>
                    <a:pt x="8256" y="2916"/>
                    <a:pt x="8322" y="2955"/>
                  </a:cubicBezTo>
                  <a:cubicBezTo>
                    <a:pt x="8388" y="2995"/>
                    <a:pt x="8463" y="3014"/>
                    <a:pt x="8545" y="3014"/>
                  </a:cubicBezTo>
                  <a:cubicBezTo>
                    <a:pt x="8585" y="3014"/>
                    <a:pt x="8627" y="3010"/>
                    <a:pt x="8672" y="3000"/>
                  </a:cubicBezTo>
                  <a:cubicBezTo>
                    <a:pt x="8710" y="2992"/>
                    <a:pt x="8743" y="2980"/>
                    <a:pt x="8771" y="2966"/>
                  </a:cubicBezTo>
                  <a:lnTo>
                    <a:pt x="8771" y="2705"/>
                  </a:lnTo>
                  <a:lnTo>
                    <a:pt x="8574" y="2705"/>
                  </a:lnTo>
                  <a:cubicBezTo>
                    <a:pt x="8549" y="2705"/>
                    <a:pt x="8528" y="2697"/>
                    <a:pt x="8511" y="2681"/>
                  </a:cubicBezTo>
                  <a:cubicBezTo>
                    <a:pt x="8495" y="2665"/>
                    <a:pt x="8487" y="2645"/>
                    <a:pt x="8487" y="2620"/>
                  </a:cubicBezTo>
                  <a:cubicBezTo>
                    <a:pt x="8487" y="2594"/>
                    <a:pt x="8495" y="2574"/>
                    <a:pt x="8511" y="2559"/>
                  </a:cubicBezTo>
                  <a:cubicBezTo>
                    <a:pt x="8528" y="2543"/>
                    <a:pt x="8549" y="2535"/>
                    <a:pt x="8574" y="2535"/>
                  </a:cubicBezTo>
                  <a:lnTo>
                    <a:pt x="8870" y="2535"/>
                  </a:lnTo>
                  <a:cubicBezTo>
                    <a:pt x="8894" y="2535"/>
                    <a:pt x="8915" y="2543"/>
                    <a:pt x="8931" y="2559"/>
                  </a:cubicBezTo>
                  <a:cubicBezTo>
                    <a:pt x="8948" y="2576"/>
                    <a:pt x="8956" y="2597"/>
                    <a:pt x="8956" y="2622"/>
                  </a:cubicBezTo>
                  <a:lnTo>
                    <a:pt x="8956" y="3002"/>
                  </a:lnTo>
                  <a:cubicBezTo>
                    <a:pt x="8956" y="3020"/>
                    <a:pt x="8951" y="3036"/>
                    <a:pt x="8942" y="3049"/>
                  </a:cubicBezTo>
                  <a:cubicBezTo>
                    <a:pt x="8933" y="3061"/>
                    <a:pt x="8923" y="3072"/>
                    <a:pt x="8911" y="3080"/>
                  </a:cubicBezTo>
                  <a:cubicBezTo>
                    <a:pt x="8860" y="3112"/>
                    <a:pt x="8804" y="3137"/>
                    <a:pt x="8741" y="3156"/>
                  </a:cubicBezTo>
                  <a:cubicBezTo>
                    <a:pt x="8679" y="3176"/>
                    <a:pt x="8614" y="3185"/>
                    <a:pt x="8545" y="3185"/>
                  </a:cubicBezTo>
                  <a:cubicBezTo>
                    <a:pt x="8458" y="3185"/>
                    <a:pt x="8377" y="3170"/>
                    <a:pt x="8301" y="3138"/>
                  </a:cubicBezTo>
                  <a:cubicBezTo>
                    <a:pt x="8226" y="3107"/>
                    <a:pt x="8159" y="3063"/>
                    <a:pt x="8103" y="3006"/>
                  </a:cubicBezTo>
                  <a:cubicBezTo>
                    <a:pt x="8047" y="2950"/>
                    <a:pt x="8003" y="2884"/>
                    <a:pt x="7971" y="2811"/>
                  </a:cubicBezTo>
                  <a:cubicBezTo>
                    <a:pt x="7939" y="2736"/>
                    <a:pt x="7923" y="2655"/>
                    <a:pt x="7923" y="2568"/>
                  </a:cubicBezTo>
                  <a:cubicBezTo>
                    <a:pt x="7923" y="2482"/>
                    <a:pt x="7939" y="2401"/>
                    <a:pt x="7971" y="2327"/>
                  </a:cubicBezTo>
                  <a:cubicBezTo>
                    <a:pt x="8003" y="2253"/>
                    <a:pt x="8047" y="2187"/>
                    <a:pt x="8103" y="2131"/>
                  </a:cubicBezTo>
                  <a:cubicBezTo>
                    <a:pt x="8159" y="2075"/>
                    <a:pt x="8226" y="2030"/>
                    <a:pt x="8301" y="1999"/>
                  </a:cubicBezTo>
                  <a:cubicBezTo>
                    <a:pt x="8377" y="1967"/>
                    <a:pt x="8458" y="1951"/>
                    <a:pt x="8545" y="1951"/>
                  </a:cubicBezTo>
                  <a:close/>
                  <a:moveTo>
                    <a:pt x="4186" y="3610"/>
                  </a:moveTo>
                  <a:cubicBezTo>
                    <a:pt x="4224" y="3610"/>
                    <a:pt x="4257" y="3623"/>
                    <a:pt x="4284" y="3648"/>
                  </a:cubicBezTo>
                  <a:cubicBezTo>
                    <a:pt x="4310" y="3674"/>
                    <a:pt x="4322" y="3706"/>
                    <a:pt x="4322" y="3745"/>
                  </a:cubicBezTo>
                  <a:cubicBezTo>
                    <a:pt x="4322" y="3782"/>
                    <a:pt x="4310" y="3813"/>
                    <a:pt x="4284" y="3837"/>
                  </a:cubicBezTo>
                  <a:cubicBezTo>
                    <a:pt x="4257" y="3861"/>
                    <a:pt x="4224" y="3873"/>
                    <a:pt x="4186" y="3873"/>
                  </a:cubicBezTo>
                  <a:lnTo>
                    <a:pt x="3386" y="3873"/>
                  </a:lnTo>
                  <a:lnTo>
                    <a:pt x="3386" y="4413"/>
                  </a:lnTo>
                  <a:lnTo>
                    <a:pt x="4063" y="4413"/>
                  </a:lnTo>
                  <a:cubicBezTo>
                    <a:pt x="4102" y="4413"/>
                    <a:pt x="4134" y="4425"/>
                    <a:pt x="4160" y="4451"/>
                  </a:cubicBezTo>
                  <a:cubicBezTo>
                    <a:pt x="4186" y="4477"/>
                    <a:pt x="4200" y="4509"/>
                    <a:pt x="4200" y="4549"/>
                  </a:cubicBezTo>
                  <a:cubicBezTo>
                    <a:pt x="4200" y="4589"/>
                    <a:pt x="4186" y="4619"/>
                    <a:pt x="4160" y="4643"/>
                  </a:cubicBezTo>
                  <a:cubicBezTo>
                    <a:pt x="4134" y="4666"/>
                    <a:pt x="4102" y="4678"/>
                    <a:pt x="4063" y="4678"/>
                  </a:cubicBezTo>
                  <a:lnTo>
                    <a:pt x="3386" y="4678"/>
                  </a:lnTo>
                  <a:lnTo>
                    <a:pt x="3386" y="5264"/>
                  </a:lnTo>
                  <a:lnTo>
                    <a:pt x="4186" y="5264"/>
                  </a:lnTo>
                  <a:cubicBezTo>
                    <a:pt x="4224" y="5264"/>
                    <a:pt x="4257" y="5277"/>
                    <a:pt x="4284" y="5303"/>
                  </a:cubicBezTo>
                  <a:cubicBezTo>
                    <a:pt x="4310" y="5331"/>
                    <a:pt x="4322" y="5360"/>
                    <a:pt x="4322" y="5396"/>
                  </a:cubicBezTo>
                  <a:cubicBezTo>
                    <a:pt x="4322" y="5434"/>
                    <a:pt x="4310" y="5466"/>
                    <a:pt x="4284" y="5490"/>
                  </a:cubicBezTo>
                  <a:cubicBezTo>
                    <a:pt x="4257" y="5515"/>
                    <a:pt x="4224" y="5526"/>
                    <a:pt x="4186" y="5526"/>
                  </a:cubicBezTo>
                  <a:lnTo>
                    <a:pt x="3239" y="5526"/>
                  </a:lnTo>
                  <a:cubicBezTo>
                    <a:pt x="3201" y="5526"/>
                    <a:pt x="3168" y="5514"/>
                    <a:pt x="3140" y="5487"/>
                  </a:cubicBezTo>
                  <a:cubicBezTo>
                    <a:pt x="3113" y="5461"/>
                    <a:pt x="3099" y="5428"/>
                    <a:pt x="3099" y="5387"/>
                  </a:cubicBezTo>
                  <a:lnTo>
                    <a:pt x="3099" y="3750"/>
                  </a:lnTo>
                  <a:cubicBezTo>
                    <a:pt x="3099" y="3710"/>
                    <a:pt x="3113" y="3676"/>
                    <a:pt x="3140" y="3650"/>
                  </a:cubicBezTo>
                  <a:cubicBezTo>
                    <a:pt x="3168" y="3623"/>
                    <a:pt x="3201" y="3610"/>
                    <a:pt x="3239" y="3610"/>
                  </a:cubicBezTo>
                  <a:close/>
                  <a:moveTo>
                    <a:pt x="2529" y="3611"/>
                  </a:moveTo>
                  <a:cubicBezTo>
                    <a:pt x="2566" y="3611"/>
                    <a:pt x="2596" y="3622"/>
                    <a:pt x="2618" y="3647"/>
                  </a:cubicBezTo>
                  <a:cubicBezTo>
                    <a:pt x="2641" y="3671"/>
                    <a:pt x="2653" y="3702"/>
                    <a:pt x="2653" y="3739"/>
                  </a:cubicBezTo>
                  <a:lnTo>
                    <a:pt x="2653" y="5388"/>
                  </a:lnTo>
                  <a:cubicBezTo>
                    <a:pt x="2653" y="5428"/>
                    <a:pt x="2639" y="5461"/>
                    <a:pt x="2613" y="5487"/>
                  </a:cubicBezTo>
                  <a:cubicBezTo>
                    <a:pt x="2586" y="5514"/>
                    <a:pt x="2553" y="5527"/>
                    <a:pt x="2513" y="5527"/>
                  </a:cubicBezTo>
                  <a:cubicBezTo>
                    <a:pt x="2495" y="5527"/>
                    <a:pt x="2475" y="5524"/>
                    <a:pt x="2454" y="5516"/>
                  </a:cubicBezTo>
                  <a:cubicBezTo>
                    <a:pt x="2433" y="5509"/>
                    <a:pt x="2417" y="5499"/>
                    <a:pt x="2406" y="5486"/>
                  </a:cubicBezTo>
                  <a:lnTo>
                    <a:pt x="1344" y="4108"/>
                  </a:lnTo>
                  <a:lnTo>
                    <a:pt x="1344" y="5402"/>
                  </a:lnTo>
                  <a:cubicBezTo>
                    <a:pt x="1344" y="5436"/>
                    <a:pt x="1332" y="5466"/>
                    <a:pt x="1308" y="5490"/>
                  </a:cubicBezTo>
                  <a:lnTo>
                    <a:pt x="1308" y="5491"/>
                  </a:lnTo>
                  <a:cubicBezTo>
                    <a:pt x="1284" y="5515"/>
                    <a:pt x="1254" y="5527"/>
                    <a:pt x="1218" y="5527"/>
                  </a:cubicBezTo>
                  <a:cubicBezTo>
                    <a:pt x="1179" y="5527"/>
                    <a:pt x="1149" y="5515"/>
                    <a:pt x="1126" y="5491"/>
                  </a:cubicBezTo>
                  <a:cubicBezTo>
                    <a:pt x="1103" y="5466"/>
                    <a:pt x="1092" y="5436"/>
                    <a:pt x="1092" y="5402"/>
                  </a:cubicBezTo>
                  <a:lnTo>
                    <a:pt x="1092" y="3750"/>
                  </a:lnTo>
                  <a:cubicBezTo>
                    <a:pt x="1092" y="3708"/>
                    <a:pt x="1106" y="3674"/>
                    <a:pt x="1133" y="3648"/>
                  </a:cubicBezTo>
                  <a:cubicBezTo>
                    <a:pt x="1161" y="3623"/>
                    <a:pt x="1193" y="3611"/>
                    <a:pt x="1232" y="3611"/>
                  </a:cubicBezTo>
                  <a:cubicBezTo>
                    <a:pt x="1251" y="3611"/>
                    <a:pt x="1273" y="3614"/>
                    <a:pt x="1296" y="3622"/>
                  </a:cubicBezTo>
                  <a:cubicBezTo>
                    <a:pt x="1319" y="3631"/>
                    <a:pt x="1336" y="3643"/>
                    <a:pt x="1346" y="3660"/>
                  </a:cubicBezTo>
                  <a:lnTo>
                    <a:pt x="2403" y="5035"/>
                  </a:lnTo>
                  <a:lnTo>
                    <a:pt x="2403" y="3739"/>
                  </a:lnTo>
                  <a:cubicBezTo>
                    <a:pt x="2403" y="3702"/>
                    <a:pt x="2415" y="3671"/>
                    <a:pt x="2439" y="3647"/>
                  </a:cubicBezTo>
                  <a:cubicBezTo>
                    <a:pt x="2463" y="3622"/>
                    <a:pt x="2493" y="3611"/>
                    <a:pt x="2529" y="3611"/>
                  </a:cubicBezTo>
                  <a:close/>
                  <a:moveTo>
                    <a:pt x="6840" y="3603"/>
                  </a:moveTo>
                  <a:cubicBezTo>
                    <a:pt x="6877" y="3603"/>
                    <a:pt x="6910" y="3615"/>
                    <a:pt x="6942" y="3642"/>
                  </a:cubicBezTo>
                  <a:cubicBezTo>
                    <a:pt x="6973" y="3668"/>
                    <a:pt x="6988" y="3705"/>
                    <a:pt x="6988" y="3750"/>
                  </a:cubicBezTo>
                  <a:cubicBezTo>
                    <a:pt x="6988" y="3763"/>
                    <a:pt x="6985" y="3778"/>
                    <a:pt x="6980" y="3796"/>
                  </a:cubicBezTo>
                  <a:lnTo>
                    <a:pt x="6419" y="5439"/>
                  </a:lnTo>
                  <a:cubicBezTo>
                    <a:pt x="6410" y="5467"/>
                    <a:pt x="6393" y="5489"/>
                    <a:pt x="6369" y="5502"/>
                  </a:cubicBezTo>
                  <a:cubicBezTo>
                    <a:pt x="6346" y="5517"/>
                    <a:pt x="6320" y="5525"/>
                    <a:pt x="6295" y="5527"/>
                  </a:cubicBezTo>
                  <a:cubicBezTo>
                    <a:pt x="6269" y="5527"/>
                    <a:pt x="6244" y="5519"/>
                    <a:pt x="6219" y="5506"/>
                  </a:cubicBezTo>
                  <a:cubicBezTo>
                    <a:pt x="6192" y="5491"/>
                    <a:pt x="6174" y="5469"/>
                    <a:pt x="6161" y="5439"/>
                  </a:cubicBezTo>
                  <a:lnTo>
                    <a:pt x="5743" y="4461"/>
                  </a:lnTo>
                  <a:lnTo>
                    <a:pt x="5326" y="5439"/>
                  </a:lnTo>
                  <a:cubicBezTo>
                    <a:pt x="5311" y="5469"/>
                    <a:pt x="5292" y="5491"/>
                    <a:pt x="5267" y="5506"/>
                  </a:cubicBezTo>
                  <a:cubicBezTo>
                    <a:pt x="5242" y="5519"/>
                    <a:pt x="5216" y="5527"/>
                    <a:pt x="5189" y="5527"/>
                  </a:cubicBezTo>
                  <a:cubicBezTo>
                    <a:pt x="5165" y="5525"/>
                    <a:pt x="5142" y="5517"/>
                    <a:pt x="5118" y="5502"/>
                  </a:cubicBezTo>
                  <a:cubicBezTo>
                    <a:pt x="5094" y="5489"/>
                    <a:pt x="5078" y="5467"/>
                    <a:pt x="5069" y="5439"/>
                  </a:cubicBezTo>
                  <a:lnTo>
                    <a:pt x="4507" y="3796"/>
                  </a:lnTo>
                  <a:cubicBezTo>
                    <a:pt x="4501" y="3778"/>
                    <a:pt x="4499" y="3763"/>
                    <a:pt x="4499" y="3750"/>
                  </a:cubicBezTo>
                  <a:cubicBezTo>
                    <a:pt x="4499" y="3705"/>
                    <a:pt x="4515" y="3668"/>
                    <a:pt x="4548" y="3642"/>
                  </a:cubicBezTo>
                  <a:cubicBezTo>
                    <a:pt x="4581" y="3615"/>
                    <a:pt x="4614" y="3603"/>
                    <a:pt x="4649" y="3603"/>
                  </a:cubicBezTo>
                  <a:cubicBezTo>
                    <a:pt x="4678" y="3603"/>
                    <a:pt x="4706" y="3610"/>
                    <a:pt x="4730" y="3626"/>
                  </a:cubicBezTo>
                  <a:cubicBezTo>
                    <a:pt x="4755" y="3640"/>
                    <a:pt x="4771" y="3663"/>
                    <a:pt x="4780" y="3693"/>
                  </a:cubicBezTo>
                  <a:lnTo>
                    <a:pt x="5232" y="5039"/>
                  </a:lnTo>
                  <a:lnTo>
                    <a:pt x="5621" y="4087"/>
                  </a:lnTo>
                  <a:cubicBezTo>
                    <a:pt x="5634" y="4059"/>
                    <a:pt x="5652" y="4038"/>
                    <a:pt x="5675" y="4022"/>
                  </a:cubicBezTo>
                  <a:cubicBezTo>
                    <a:pt x="5695" y="4006"/>
                    <a:pt x="5717" y="3999"/>
                    <a:pt x="5742" y="3999"/>
                  </a:cubicBezTo>
                  <a:cubicBezTo>
                    <a:pt x="5746" y="3999"/>
                    <a:pt x="5749" y="3999"/>
                    <a:pt x="5753" y="4000"/>
                  </a:cubicBezTo>
                  <a:cubicBezTo>
                    <a:pt x="5756" y="3999"/>
                    <a:pt x="5760" y="3999"/>
                    <a:pt x="5763" y="3999"/>
                  </a:cubicBezTo>
                  <a:cubicBezTo>
                    <a:pt x="5788" y="3999"/>
                    <a:pt x="5811" y="4006"/>
                    <a:pt x="5831" y="4022"/>
                  </a:cubicBezTo>
                  <a:cubicBezTo>
                    <a:pt x="5854" y="4038"/>
                    <a:pt x="5871" y="4059"/>
                    <a:pt x="5881" y="4087"/>
                  </a:cubicBezTo>
                  <a:lnTo>
                    <a:pt x="6258" y="5030"/>
                  </a:lnTo>
                  <a:lnTo>
                    <a:pt x="6706" y="3693"/>
                  </a:lnTo>
                  <a:cubicBezTo>
                    <a:pt x="6715" y="3663"/>
                    <a:pt x="6732" y="3640"/>
                    <a:pt x="6758" y="3626"/>
                  </a:cubicBezTo>
                  <a:cubicBezTo>
                    <a:pt x="6784" y="3610"/>
                    <a:pt x="6811" y="3603"/>
                    <a:pt x="6840" y="3603"/>
                  </a:cubicBezTo>
                  <a:close/>
                  <a:moveTo>
                    <a:pt x="7834" y="3583"/>
                  </a:moveTo>
                  <a:cubicBezTo>
                    <a:pt x="7949" y="3583"/>
                    <a:pt x="8056" y="3600"/>
                    <a:pt x="8157" y="3637"/>
                  </a:cubicBezTo>
                  <a:cubicBezTo>
                    <a:pt x="8258" y="3672"/>
                    <a:pt x="8339" y="3721"/>
                    <a:pt x="8401" y="3780"/>
                  </a:cubicBezTo>
                  <a:cubicBezTo>
                    <a:pt x="8444" y="3819"/>
                    <a:pt x="8466" y="3860"/>
                    <a:pt x="8466" y="3904"/>
                  </a:cubicBezTo>
                  <a:cubicBezTo>
                    <a:pt x="8466" y="3937"/>
                    <a:pt x="8454" y="3967"/>
                    <a:pt x="8427" y="3995"/>
                  </a:cubicBezTo>
                  <a:cubicBezTo>
                    <a:pt x="8401" y="4024"/>
                    <a:pt x="8370" y="4038"/>
                    <a:pt x="8336" y="4038"/>
                  </a:cubicBezTo>
                  <a:cubicBezTo>
                    <a:pt x="8309" y="4038"/>
                    <a:pt x="8288" y="4031"/>
                    <a:pt x="8269" y="4016"/>
                  </a:cubicBezTo>
                  <a:cubicBezTo>
                    <a:pt x="8241" y="3985"/>
                    <a:pt x="8201" y="3956"/>
                    <a:pt x="8151" y="3932"/>
                  </a:cubicBezTo>
                  <a:cubicBezTo>
                    <a:pt x="8102" y="3907"/>
                    <a:pt x="8050" y="3888"/>
                    <a:pt x="7995" y="3870"/>
                  </a:cubicBezTo>
                  <a:cubicBezTo>
                    <a:pt x="7939" y="3854"/>
                    <a:pt x="7885" y="3846"/>
                    <a:pt x="7834" y="3846"/>
                  </a:cubicBezTo>
                  <a:cubicBezTo>
                    <a:pt x="7752" y="3846"/>
                    <a:pt x="7682" y="3857"/>
                    <a:pt x="7624" y="3880"/>
                  </a:cubicBezTo>
                  <a:cubicBezTo>
                    <a:pt x="7564" y="3902"/>
                    <a:pt x="7520" y="3935"/>
                    <a:pt x="7489" y="3973"/>
                  </a:cubicBezTo>
                  <a:cubicBezTo>
                    <a:pt x="7458" y="4012"/>
                    <a:pt x="7443" y="4058"/>
                    <a:pt x="7443" y="4112"/>
                  </a:cubicBezTo>
                  <a:cubicBezTo>
                    <a:pt x="7443" y="4174"/>
                    <a:pt x="7460" y="4225"/>
                    <a:pt x="7496" y="4265"/>
                  </a:cubicBezTo>
                  <a:cubicBezTo>
                    <a:pt x="7531" y="4305"/>
                    <a:pt x="7582" y="4337"/>
                    <a:pt x="7646" y="4363"/>
                  </a:cubicBezTo>
                  <a:cubicBezTo>
                    <a:pt x="7710" y="4387"/>
                    <a:pt x="7782" y="4409"/>
                    <a:pt x="7864" y="4429"/>
                  </a:cubicBezTo>
                  <a:cubicBezTo>
                    <a:pt x="7965" y="4451"/>
                    <a:pt x="8054" y="4476"/>
                    <a:pt x="8134" y="4503"/>
                  </a:cubicBezTo>
                  <a:cubicBezTo>
                    <a:pt x="8213" y="4531"/>
                    <a:pt x="8281" y="4565"/>
                    <a:pt x="8336" y="4609"/>
                  </a:cubicBezTo>
                  <a:cubicBezTo>
                    <a:pt x="8391" y="4651"/>
                    <a:pt x="8432" y="4705"/>
                    <a:pt x="8462" y="4769"/>
                  </a:cubicBezTo>
                  <a:cubicBezTo>
                    <a:pt x="8490" y="4833"/>
                    <a:pt x="8505" y="4912"/>
                    <a:pt x="8505" y="5007"/>
                  </a:cubicBezTo>
                  <a:cubicBezTo>
                    <a:pt x="8505" y="5117"/>
                    <a:pt x="8474" y="5213"/>
                    <a:pt x="8412" y="5294"/>
                  </a:cubicBezTo>
                  <a:lnTo>
                    <a:pt x="8411" y="5294"/>
                  </a:lnTo>
                  <a:cubicBezTo>
                    <a:pt x="8349" y="5376"/>
                    <a:pt x="8268" y="5441"/>
                    <a:pt x="8166" y="5486"/>
                  </a:cubicBezTo>
                  <a:cubicBezTo>
                    <a:pt x="8066" y="5532"/>
                    <a:pt x="7952" y="5555"/>
                    <a:pt x="7829" y="5555"/>
                  </a:cubicBezTo>
                  <a:cubicBezTo>
                    <a:pt x="7697" y="5555"/>
                    <a:pt x="7580" y="5537"/>
                    <a:pt x="7477" y="5500"/>
                  </a:cubicBezTo>
                  <a:cubicBezTo>
                    <a:pt x="7376" y="5463"/>
                    <a:pt x="7278" y="5403"/>
                    <a:pt x="7184" y="5319"/>
                  </a:cubicBezTo>
                  <a:cubicBezTo>
                    <a:pt x="7165" y="5304"/>
                    <a:pt x="7150" y="5287"/>
                    <a:pt x="7140" y="5265"/>
                  </a:cubicBezTo>
                  <a:cubicBezTo>
                    <a:pt x="7130" y="5245"/>
                    <a:pt x="7125" y="5223"/>
                    <a:pt x="7125" y="5201"/>
                  </a:cubicBezTo>
                  <a:cubicBezTo>
                    <a:pt x="7125" y="5167"/>
                    <a:pt x="7138" y="5135"/>
                    <a:pt x="7163" y="5109"/>
                  </a:cubicBezTo>
                  <a:cubicBezTo>
                    <a:pt x="7188" y="5081"/>
                    <a:pt x="7220" y="5067"/>
                    <a:pt x="7259" y="5067"/>
                  </a:cubicBezTo>
                  <a:cubicBezTo>
                    <a:pt x="7287" y="5067"/>
                    <a:pt x="7315" y="5077"/>
                    <a:pt x="7341" y="5097"/>
                  </a:cubicBezTo>
                  <a:cubicBezTo>
                    <a:pt x="7410" y="5161"/>
                    <a:pt x="7483" y="5209"/>
                    <a:pt x="7559" y="5243"/>
                  </a:cubicBezTo>
                  <a:cubicBezTo>
                    <a:pt x="7634" y="5276"/>
                    <a:pt x="7723" y="5292"/>
                    <a:pt x="7825" y="5292"/>
                  </a:cubicBezTo>
                  <a:cubicBezTo>
                    <a:pt x="7899" y="5292"/>
                    <a:pt x="7966" y="5280"/>
                    <a:pt x="8027" y="5256"/>
                  </a:cubicBezTo>
                  <a:cubicBezTo>
                    <a:pt x="8088" y="5232"/>
                    <a:pt x="8137" y="5200"/>
                    <a:pt x="8173" y="5160"/>
                  </a:cubicBezTo>
                  <a:cubicBezTo>
                    <a:pt x="8210" y="5120"/>
                    <a:pt x="8228" y="5073"/>
                    <a:pt x="8228" y="5021"/>
                  </a:cubicBezTo>
                  <a:cubicBezTo>
                    <a:pt x="8228" y="4955"/>
                    <a:pt x="8210" y="4900"/>
                    <a:pt x="8172" y="4858"/>
                  </a:cubicBezTo>
                  <a:cubicBezTo>
                    <a:pt x="8134" y="4815"/>
                    <a:pt x="8080" y="4779"/>
                    <a:pt x="8011" y="4750"/>
                  </a:cubicBezTo>
                  <a:cubicBezTo>
                    <a:pt x="7940" y="4723"/>
                    <a:pt x="7856" y="4698"/>
                    <a:pt x="7758" y="4678"/>
                  </a:cubicBezTo>
                  <a:cubicBezTo>
                    <a:pt x="7666" y="4662"/>
                    <a:pt x="7584" y="4639"/>
                    <a:pt x="7512" y="4610"/>
                  </a:cubicBezTo>
                  <a:cubicBezTo>
                    <a:pt x="7440" y="4581"/>
                    <a:pt x="7379" y="4543"/>
                    <a:pt x="7327" y="4499"/>
                  </a:cubicBezTo>
                  <a:cubicBezTo>
                    <a:pt x="7276" y="4454"/>
                    <a:pt x="7237" y="4401"/>
                    <a:pt x="7210" y="4338"/>
                  </a:cubicBezTo>
                  <a:cubicBezTo>
                    <a:pt x="7182" y="4277"/>
                    <a:pt x="7168" y="4205"/>
                    <a:pt x="7168" y="4122"/>
                  </a:cubicBezTo>
                  <a:cubicBezTo>
                    <a:pt x="7168" y="4011"/>
                    <a:pt x="7198" y="3915"/>
                    <a:pt x="7257" y="3835"/>
                  </a:cubicBezTo>
                  <a:cubicBezTo>
                    <a:pt x="7315" y="3755"/>
                    <a:pt x="7394" y="3693"/>
                    <a:pt x="7495" y="3648"/>
                  </a:cubicBezTo>
                  <a:cubicBezTo>
                    <a:pt x="7595" y="3605"/>
                    <a:pt x="7709" y="3583"/>
                    <a:pt x="7834" y="3583"/>
                  </a:cubicBezTo>
                  <a:close/>
                  <a:moveTo>
                    <a:pt x="7350" y="5791"/>
                  </a:moveTo>
                  <a:cubicBezTo>
                    <a:pt x="7396" y="5791"/>
                    <a:pt x="7433" y="5827"/>
                    <a:pt x="7433" y="5873"/>
                  </a:cubicBezTo>
                  <a:cubicBezTo>
                    <a:pt x="7433" y="5918"/>
                    <a:pt x="7396" y="5954"/>
                    <a:pt x="7350" y="5954"/>
                  </a:cubicBezTo>
                  <a:lnTo>
                    <a:pt x="1965" y="5954"/>
                  </a:lnTo>
                  <a:cubicBezTo>
                    <a:pt x="1920" y="5954"/>
                    <a:pt x="1884" y="5918"/>
                    <a:pt x="1884" y="5873"/>
                  </a:cubicBezTo>
                  <a:cubicBezTo>
                    <a:pt x="1884" y="5827"/>
                    <a:pt x="1920" y="5791"/>
                    <a:pt x="1965" y="5791"/>
                  </a:cubicBezTo>
                  <a:close/>
                  <a:moveTo>
                    <a:pt x="0" y="0"/>
                  </a:moveTo>
                  <a:lnTo>
                    <a:pt x="0" y="7838"/>
                  </a:lnTo>
                  <a:lnTo>
                    <a:pt x="5802" y="7838"/>
                  </a:lnTo>
                  <a:lnTo>
                    <a:pt x="7444" y="10027"/>
                  </a:lnTo>
                  <a:lnTo>
                    <a:pt x="7079" y="7838"/>
                  </a:lnTo>
                  <a:lnTo>
                    <a:pt x="9720" y="7838"/>
                  </a:lnTo>
                  <a:lnTo>
                    <a:pt x="97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8" name="Google Shape;1938;p55"/>
            <p:cNvSpPr/>
            <p:nvPr/>
          </p:nvSpPr>
          <p:spPr>
            <a:xfrm>
              <a:off x="5367304" y="907038"/>
              <a:ext cx="44099" cy="58200"/>
            </a:xfrm>
            <a:custGeom>
              <a:avLst/>
              <a:gdLst/>
              <a:ahLst/>
              <a:cxnLst/>
              <a:rect l="l" t="t" r="r" b="b"/>
              <a:pathLst>
                <a:path w="910" h="1201" extrusionOk="0">
                  <a:moveTo>
                    <a:pt x="503" y="169"/>
                  </a:moveTo>
                  <a:cubicBezTo>
                    <a:pt x="552" y="169"/>
                    <a:pt x="591" y="182"/>
                    <a:pt x="620" y="209"/>
                  </a:cubicBezTo>
                  <a:cubicBezTo>
                    <a:pt x="648" y="236"/>
                    <a:pt x="662" y="276"/>
                    <a:pt x="662" y="330"/>
                  </a:cubicBezTo>
                  <a:cubicBezTo>
                    <a:pt x="662" y="384"/>
                    <a:pt x="647" y="423"/>
                    <a:pt x="615" y="449"/>
                  </a:cubicBezTo>
                  <a:cubicBezTo>
                    <a:pt x="584" y="475"/>
                    <a:pt x="548" y="490"/>
                    <a:pt x="507" y="491"/>
                  </a:cubicBezTo>
                  <a:lnTo>
                    <a:pt x="186" y="491"/>
                  </a:lnTo>
                  <a:lnTo>
                    <a:pt x="186" y="169"/>
                  </a:lnTo>
                  <a:close/>
                  <a:moveTo>
                    <a:pt x="516" y="660"/>
                  </a:moveTo>
                  <a:cubicBezTo>
                    <a:pt x="548" y="660"/>
                    <a:pt x="579" y="664"/>
                    <a:pt x="611" y="672"/>
                  </a:cubicBezTo>
                  <a:cubicBezTo>
                    <a:pt x="643" y="681"/>
                    <a:pt x="670" y="700"/>
                    <a:pt x="692" y="726"/>
                  </a:cubicBezTo>
                  <a:cubicBezTo>
                    <a:pt x="714" y="752"/>
                    <a:pt x="724" y="792"/>
                    <a:pt x="724" y="846"/>
                  </a:cubicBezTo>
                  <a:cubicBezTo>
                    <a:pt x="724" y="909"/>
                    <a:pt x="706" y="957"/>
                    <a:pt x="669" y="989"/>
                  </a:cubicBezTo>
                  <a:cubicBezTo>
                    <a:pt x="632" y="1020"/>
                    <a:pt x="584" y="1036"/>
                    <a:pt x="526" y="1036"/>
                  </a:cubicBezTo>
                  <a:lnTo>
                    <a:pt x="186" y="1036"/>
                  </a:lnTo>
                  <a:lnTo>
                    <a:pt x="186" y="660"/>
                  </a:lnTo>
                  <a:close/>
                  <a:moveTo>
                    <a:pt x="89" y="1"/>
                  </a:moveTo>
                  <a:cubicBezTo>
                    <a:pt x="65" y="1"/>
                    <a:pt x="44" y="9"/>
                    <a:pt x="27" y="26"/>
                  </a:cubicBezTo>
                  <a:cubicBezTo>
                    <a:pt x="10" y="42"/>
                    <a:pt x="1" y="63"/>
                    <a:pt x="1" y="89"/>
                  </a:cubicBezTo>
                  <a:lnTo>
                    <a:pt x="1" y="1113"/>
                  </a:lnTo>
                  <a:cubicBezTo>
                    <a:pt x="1" y="1138"/>
                    <a:pt x="10" y="1159"/>
                    <a:pt x="27" y="1176"/>
                  </a:cubicBezTo>
                  <a:cubicBezTo>
                    <a:pt x="44" y="1192"/>
                    <a:pt x="65" y="1200"/>
                    <a:pt x="89" y="1200"/>
                  </a:cubicBezTo>
                  <a:lnTo>
                    <a:pt x="89" y="1201"/>
                  </a:lnTo>
                  <a:lnTo>
                    <a:pt x="527" y="1201"/>
                  </a:lnTo>
                  <a:cubicBezTo>
                    <a:pt x="571" y="1201"/>
                    <a:pt x="615" y="1195"/>
                    <a:pt x="660" y="1184"/>
                  </a:cubicBezTo>
                  <a:cubicBezTo>
                    <a:pt x="706" y="1173"/>
                    <a:pt x="747" y="1155"/>
                    <a:pt x="785" y="1129"/>
                  </a:cubicBezTo>
                  <a:cubicBezTo>
                    <a:pt x="822" y="1103"/>
                    <a:pt x="852" y="1066"/>
                    <a:pt x="875" y="1019"/>
                  </a:cubicBezTo>
                  <a:cubicBezTo>
                    <a:pt x="898" y="973"/>
                    <a:pt x="909" y="915"/>
                    <a:pt x="909" y="845"/>
                  </a:cubicBezTo>
                  <a:cubicBezTo>
                    <a:pt x="909" y="782"/>
                    <a:pt x="897" y="728"/>
                    <a:pt x="872" y="685"/>
                  </a:cubicBezTo>
                  <a:cubicBezTo>
                    <a:pt x="846" y="643"/>
                    <a:pt x="814" y="608"/>
                    <a:pt x="776" y="583"/>
                  </a:cubicBezTo>
                  <a:cubicBezTo>
                    <a:pt x="749" y="566"/>
                    <a:pt x="722" y="554"/>
                    <a:pt x="693" y="544"/>
                  </a:cubicBezTo>
                  <a:cubicBezTo>
                    <a:pt x="697" y="543"/>
                    <a:pt x="700" y="542"/>
                    <a:pt x="703" y="541"/>
                  </a:cubicBezTo>
                  <a:cubicBezTo>
                    <a:pt x="750" y="517"/>
                    <a:pt x="786" y="483"/>
                    <a:pt x="811" y="442"/>
                  </a:cubicBezTo>
                  <a:cubicBezTo>
                    <a:pt x="835" y="400"/>
                    <a:pt x="848" y="354"/>
                    <a:pt x="848" y="303"/>
                  </a:cubicBezTo>
                  <a:cubicBezTo>
                    <a:pt x="848" y="204"/>
                    <a:pt x="820" y="129"/>
                    <a:pt x="766" y="78"/>
                  </a:cubicBezTo>
                  <a:cubicBezTo>
                    <a:pt x="713" y="27"/>
                    <a:pt x="632" y="1"/>
                    <a:pt x="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39" name="Google Shape;1939;p55"/>
            <p:cNvSpPr/>
            <p:nvPr/>
          </p:nvSpPr>
          <p:spPr>
            <a:xfrm>
              <a:off x="5421627" y="907038"/>
              <a:ext cx="46764" cy="58249"/>
            </a:xfrm>
            <a:custGeom>
              <a:avLst/>
              <a:gdLst/>
              <a:ahLst/>
              <a:cxnLst/>
              <a:rect l="l" t="t" r="r" b="b"/>
              <a:pathLst>
                <a:path w="965" h="1202" extrusionOk="0">
                  <a:moveTo>
                    <a:pt x="563" y="165"/>
                  </a:moveTo>
                  <a:cubicBezTo>
                    <a:pt x="608" y="165"/>
                    <a:pt x="646" y="184"/>
                    <a:pt x="679" y="221"/>
                  </a:cubicBezTo>
                  <a:cubicBezTo>
                    <a:pt x="711" y="258"/>
                    <a:pt x="728" y="304"/>
                    <a:pt x="728" y="359"/>
                  </a:cubicBezTo>
                  <a:cubicBezTo>
                    <a:pt x="728" y="402"/>
                    <a:pt x="720" y="441"/>
                    <a:pt x="704" y="475"/>
                  </a:cubicBezTo>
                  <a:cubicBezTo>
                    <a:pt x="689" y="510"/>
                    <a:pt x="668" y="537"/>
                    <a:pt x="644" y="557"/>
                  </a:cubicBezTo>
                  <a:cubicBezTo>
                    <a:pt x="619" y="577"/>
                    <a:pt x="594" y="588"/>
                    <a:pt x="568" y="589"/>
                  </a:cubicBezTo>
                  <a:lnTo>
                    <a:pt x="181" y="589"/>
                  </a:lnTo>
                  <a:lnTo>
                    <a:pt x="181" y="165"/>
                  </a:lnTo>
                  <a:close/>
                  <a:moveTo>
                    <a:pt x="88" y="1"/>
                  </a:moveTo>
                  <a:cubicBezTo>
                    <a:pt x="64" y="1"/>
                    <a:pt x="44" y="10"/>
                    <a:pt x="26" y="26"/>
                  </a:cubicBezTo>
                  <a:cubicBezTo>
                    <a:pt x="9" y="43"/>
                    <a:pt x="0" y="63"/>
                    <a:pt x="0" y="89"/>
                  </a:cubicBezTo>
                  <a:lnTo>
                    <a:pt x="0" y="1113"/>
                  </a:lnTo>
                  <a:cubicBezTo>
                    <a:pt x="0" y="1138"/>
                    <a:pt x="10" y="1159"/>
                    <a:pt x="31" y="1176"/>
                  </a:cubicBezTo>
                  <a:cubicBezTo>
                    <a:pt x="52" y="1192"/>
                    <a:pt x="76" y="1201"/>
                    <a:pt x="103" y="1201"/>
                  </a:cubicBezTo>
                  <a:lnTo>
                    <a:pt x="104" y="1201"/>
                  </a:lnTo>
                  <a:cubicBezTo>
                    <a:pt x="128" y="1201"/>
                    <a:pt x="147" y="1192"/>
                    <a:pt x="160" y="1176"/>
                  </a:cubicBezTo>
                  <a:cubicBezTo>
                    <a:pt x="174" y="1159"/>
                    <a:pt x="181" y="1138"/>
                    <a:pt x="181" y="1113"/>
                  </a:cubicBezTo>
                  <a:lnTo>
                    <a:pt x="181" y="737"/>
                  </a:lnTo>
                  <a:lnTo>
                    <a:pt x="520" y="737"/>
                  </a:lnTo>
                  <a:cubicBezTo>
                    <a:pt x="546" y="737"/>
                    <a:pt x="570" y="741"/>
                    <a:pt x="592" y="748"/>
                  </a:cubicBezTo>
                  <a:cubicBezTo>
                    <a:pt x="613" y="754"/>
                    <a:pt x="633" y="764"/>
                    <a:pt x="649" y="776"/>
                  </a:cubicBezTo>
                  <a:cubicBezTo>
                    <a:pt x="665" y="789"/>
                    <a:pt x="678" y="806"/>
                    <a:pt x="687" y="827"/>
                  </a:cubicBezTo>
                  <a:cubicBezTo>
                    <a:pt x="695" y="847"/>
                    <a:pt x="700" y="873"/>
                    <a:pt x="700" y="901"/>
                  </a:cubicBezTo>
                  <a:cubicBezTo>
                    <a:pt x="700" y="962"/>
                    <a:pt x="706" y="1012"/>
                    <a:pt x="716" y="1050"/>
                  </a:cubicBezTo>
                  <a:cubicBezTo>
                    <a:pt x="728" y="1088"/>
                    <a:pt x="744" y="1116"/>
                    <a:pt x="762" y="1138"/>
                  </a:cubicBezTo>
                  <a:cubicBezTo>
                    <a:pt x="782" y="1159"/>
                    <a:pt x="800" y="1176"/>
                    <a:pt x="818" y="1187"/>
                  </a:cubicBezTo>
                  <a:cubicBezTo>
                    <a:pt x="830" y="1192"/>
                    <a:pt x="843" y="1196"/>
                    <a:pt x="860" y="1200"/>
                  </a:cubicBezTo>
                  <a:cubicBezTo>
                    <a:pt x="866" y="1201"/>
                    <a:pt x="873" y="1201"/>
                    <a:pt x="879" y="1201"/>
                  </a:cubicBezTo>
                  <a:cubicBezTo>
                    <a:pt x="888" y="1201"/>
                    <a:pt x="897" y="1200"/>
                    <a:pt x="906" y="1198"/>
                  </a:cubicBezTo>
                  <a:cubicBezTo>
                    <a:pt x="921" y="1194"/>
                    <a:pt x="935" y="1185"/>
                    <a:pt x="944" y="1171"/>
                  </a:cubicBezTo>
                  <a:cubicBezTo>
                    <a:pt x="959" y="1153"/>
                    <a:pt x="965" y="1132"/>
                    <a:pt x="959" y="1109"/>
                  </a:cubicBezTo>
                  <a:cubicBezTo>
                    <a:pt x="955" y="1087"/>
                    <a:pt x="941" y="1069"/>
                    <a:pt x="921" y="1058"/>
                  </a:cubicBezTo>
                  <a:cubicBezTo>
                    <a:pt x="905" y="1050"/>
                    <a:pt x="896" y="1038"/>
                    <a:pt x="890" y="1024"/>
                  </a:cubicBezTo>
                  <a:cubicBezTo>
                    <a:pt x="885" y="1009"/>
                    <a:pt x="880" y="990"/>
                    <a:pt x="878" y="966"/>
                  </a:cubicBezTo>
                  <a:cubicBezTo>
                    <a:pt x="874" y="943"/>
                    <a:pt x="871" y="914"/>
                    <a:pt x="868" y="878"/>
                  </a:cubicBezTo>
                  <a:cubicBezTo>
                    <a:pt x="866" y="838"/>
                    <a:pt x="858" y="803"/>
                    <a:pt x="843" y="771"/>
                  </a:cubicBezTo>
                  <a:cubicBezTo>
                    <a:pt x="827" y="740"/>
                    <a:pt x="807" y="712"/>
                    <a:pt x="781" y="688"/>
                  </a:cubicBezTo>
                  <a:cubicBezTo>
                    <a:pt x="765" y="675"/>
                    <a:pt x="745" y="667"/>
                    <a:pt x="726" y="657"/>
                  </a:cubicBezTo>
                  <a:cubicBezTo>
                    <a:pt x="757" y="641"/>
                    <a:pt x="786" y="622"/>
                    <a:pt x="811" y="596"/>
                  </a:cubicBezTo>
                  <a:cubicBezTo>
                    <a:pt x="842" y="564"/>
                    <a:pt x="866" y="527"/>
                    <a:pt x="885" y="485"/>
                  </a:cubicBezTo>
                  <a:cubicBezTo>
                    <a:pt x="903" y="443"/>
                    <a:pt x="912" y="400"/>
                    <a:pt x="912" y="354"/>
                  </a:cubicBezTo>
                  <a:cubicBezTo>
                    <a:pt x="912" y="285"/>
                    <a:pt x="896" y="225"/>
                    <a:pt x="865" y="171"/>
                  </a:cubicBezTo>
                  <a:cubicBezTo>
                    <a:pt x="834" y="118"/>
                    <a:pt x="792" y="76"/>
                    <a:pt x="741" y="46"/>
                  </a:cubicBezTo>
                  <a:cubicBezTo>
                    <a:pt x="689" y="17"/>
                    <a:pt x="633" y="1"/>
                    <a:pt x="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0" name="Google Shape;1940;p55"/>
            <p:cNvSpPr/>
            <p:nvPr/>
          </p:nvSpPr>
          <p:spPr>
            <a:xfrm>
              <a:off x="5478180" y="907038"/>
              <a:ext cx="37217" cy="58200"/>
            </a:xfrm>
            <a:custGeom>
              <a:avLst/>
              <a:gdLst/>
              <a:ahLst/>
              <a:cxnLst/>
              <a:rect l="l" t="t" r="r" b="b"/>
              <a:pathLst>
                <a:path w="768" h="1201" extrusionOk="0">
                  <a:moveTo>
                    <a:pt x="88" y="1"/>
                  </a:moveTo>
                  <a:cubicBezTo>
                    <a:pt x="64" y="1"/>
                    <a:pt x="44" y="9"/>
                    <a:pt x="27" y="26"/>
                  </a:cubicBezTo>
                  <a:cubicBezTo>
                    <a:pt x="10" y="43"/>
                    <a:pt x="0" y="63"/>
                    <a:pt x="0" y="89"/>
                  </a:cubicBezTo>
                  <a:lnTo>
                    <a:pt x="0" y="1113"/>
                  </a:lnTo>
                  <a:cubicBezTo>
                    <a:pt x="0" y="1138"/>
                    <a:pt x="10" y="1159"/>
                    <a:pt x="27" y="1176"/>
                  </a:cubicBezTo>
                  <a:cubicBezTo>
                    <a:pt x="44" y="1192"/>
                    <a:pt x="64" y="1201"/>
                    <a:pt x="88" y="1201"/>
                  </a:cubicBezTo>
                  <a:lnTo>
                    <a:pt x="681" y="1201"/>
                  </a:lnTo>
                  <a:cubicBezTo>
                    <a:pt x="705" y="1201"/>
                    <a:pt x="726" y="1193"/>
                    <a:pt x="742" y="1177"/>
                  </a:cubicBezTo>
                  <a:cubicBezTo>
                    <a:pt x="758" y="1162"/>
                    <a:pt x="767" y="1143"/>
                    <a:pt x="767" y="1119"/>
                  </a:cubicBezTo>
                  <a:cubicBezTo>
                    <a:pt x="767" y="1097"/>
                    <a:pt x="758" y="1077"/>
                    <a:pt x="742" y="1060"/>
                  </a:cubicBezTo>
                  <a:cubicBezTo>
                    <a:pt x="726" y="1044"/>
                    <a:pt x="705" y="1036"/>
                    <a:pt x="681" y="1036"/>
                  </a:cubicBezTo>
                  <a:lnTo>
                    <a:pt x="181" y="1036"/>
                  </a:lnTo>
                  <a:lnTo>
                    <a:pt x="181" y="669"/>
                  </a:lnTo>
                  <a:lnTo>
                    <a:pt x="603" y="669"/>
                  </a:lnTo>
                  <a:cubicBezTo>
                    <a:pt x="627" y="669"/>
                    <a:pt x="648" y="662"/>
                    <a:pt x="665" y="647"/>
                  </a:cubicBezTo>
                  <a:cubicBezTo>
                    <a:pt x="681" y="632"/>
                    <a:pt x="689" y="613"/>
                    <a:pt x="689" y="589"/>
                  </a:cubicBezTo>
                  <a:cubicBezTo>
                    <a:pt x="689" y="565"/>
                    <a:pt x="681" y="543"/>
                    <a:pt x="665" y="527"/>
                  </a:cubicBezTo>
                  <a:cubicBezTo>
                    <a:pt x="648" y="511"/>
                    <a:pt x="627" y="503"/>
                    <a:pt x="603" y="503"/>
                  </a:cubicBezTo>
                  <a:lnTo>
                    <a:pt x="181" y="503"/>
                  </a:lnTo>
                  <a:lnTo>
                    <a:pt x="181" y="165"/>
                  </a:lnTo>
                  <a:lnTo>
                    <a:pt x="681" y="165"/>
                  </a:lnTo>
                  <a:cubicBezTo>
                    <a:pt x="705" y="165"/>
                    <a:pt x="726" y="158"/>
                    <a:pt x="742" y="144"/>
                  </a:cubicBezTo>
                  <a:cubicBezTo>
                    <a:pt x="758" y="129"/>
                    <a:pt x="767" y="109"/>
                    <a:pt x="767" y="85"/>
                  </a:cubicBezTo>
                  <a:cubicBezTo>
                    <a:pt x="767" y="61"/>
                    <a:pt x="758" y="41"/>
                    <a:pt x="742" y="25"/>
                  </a:cubicBezTo>
                  <a:cubicBezTo>
                    <a:pt x="726" y="9"/>
                    <a:pt x="705"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1" name="Google Shape;1941;p55"/>
            <p:cNvSpPr/>
            <p:nvPr/>
          </p:nvSpPr>
          <p:spPr>
            <a:xfrm>
              <a:off x="5520194" y="906748"/>
              <a:ext cx="50641" cy="58830"/>
            </a:xfrm>
            <a:custGeom>
              <a:avLst/>
              <a:gdLst/>
              <a:ahLst/>
              <a:cxnLst/>
              <a:rect l="l" t="t" r="r" b="b"/>
              <a:pathLst>
                <a:path w="1045" h="1214" extrusionOk="0">
                  <a:moveTo>
                    <a:pt x="517" y="286"/>
                  </a:moveTo>
                  <a:lnTo>
                    <a:pt x="713" y="747"/>
                  </a:lnTo>
                  <a:lnTo>
                    <a:pt x="325" y="747"/>
                  </a:lnTo>
                  <a:lnTo>
                    <a:pt x="517" y="286"/>
                  </a:lnTo>
                  <a:close/>
                  <a:moveTo>
                    <a:pt x="522" y="1"/>
                  </a:moveTo>
                  <a:cubicBezTo>
                    <a:pt x="505" y="1"/>
                    <a:pt x="490" y="5"/>
                    <a:pt x="477" y="15"/>
                  </a:cubicBezTo>
                  <a:cubicBezTo>
                    <a:pt x="461" y="25"/>
                    <a:pt x="449" y="40"/>
                    <a:pt x="441" y="59"/>
                  </a:cubicBezTo>
                  <a:lnTo>
                    <a:pt x="6" y="1111"/>
                  </a:lnTo>
                  <a:cubicBezTo>
                    <a:pt x="3" y="1121"/>
                    <a:pt x="1" y="1130"/>
                    <a:pt x="1" y="1138"/>
                  </a:cubicBezTo>
                  <a:cubicBezTo>
                    <a:pt x="2" y="1160"/>
                    <a:pt x="9" y="1177"/>
                    <a:pt x="21" y="1192"/>
                  </a:cubicBezTo>
                  <a:cubicBezTo>
                    <a:pt x="34" y="1206"/>
                    <a:pt x="52" y="1214"/>
                    <a:pt x="77" y="1214"/>
                  </a:cubicBezTo>
                  <a:cubicBezTo>
                    <a:pt x="95" y="1214"/>
                    <a:pt x="111" y="1208"/>
                    <a:pt x="124" y="1198"/>
                  </a:cubicBezTo>
                  <a:cubicBezTo>
                    <a:pt x="138" y="1188"/>
                    <a:pt x="148" y="1174"/>
                    <a:pt x="155" y="1155"/>
                  </a:cubicBezTo>
                  <a:lnTo>
                    <a:pt x="256" y="912"/>
                  </a:lnTo>
                  <a:lnTo>
                    <a:pt x="782" y="912"/>
                  </a:lnTo>
                  <a:lnTo>
                    <a:pt x="885" y="1155"/>
                  </a:lnTo>
                  <a:cubicBezTo>
                    <a:pt x="892" y="1173"/>
                    <a:pt x="903" y="1186"/>
                    <a:pt x="916" y="1197"/>
                  </a:cubicBezTo>
                  <a:cubicBezTo>
                    <a:pt x="931" y="1208"/>
                    <a:pt x="947" y="1214"/>
                    <a:pt x="964" y="1214"/>
                  </a:cubicBezTo>
                  <a:cubicBezTo>
                    <a:pt x="985" y="1214"/>
                    <a:pt x="1003" y="1206"/>
                    <a:pt x="1019" y="1191"/>
                  </a:cubicBezTo>
                  <a:cubicBezTo>
                    <a:pt x="1036" y="1175"/>
                    <a:pt x="1044" y="1154"/>
                    <a:pt x="1044" y="1129"/>
                  </a:cubicBezTo>
                  <a:cubicBezTo>
                    <a:pt x="1044" y="1118"/>
                    <a:pt x="1042" y="1106"/>
                    <a:pt x="1038" y="1095"/>
                  </a:cubicBezTo>
                  <a:lnTo>
                    <a:pt x="607" y="59"/>
                  </a:lnTo>
                  <a:cubicBezTo>
                    <a:pt x="600" y="41"/>
                    <a:pt x="590" y="26"/>
                    <a:pt x="575" y="16"/>
                  </a:cubicBezTo>
                  <a:cubicBezTo>
                    <a:pt x="560" y="5"/>
                    <a:pt x="544" y="1"/>
                    <a:pt x="527" y="1"/>
                  </a:cubicBezTo>
                  <a:cubicBezTo>
                    <a:pt x="525" y="1"/>
                    <a:pt x="524" y="1"/>
                    <a:pt x="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2" name="Google Shape;1942;p55"/>
            <p:cNvSpPr/>
            <p:nvPr/>
          </p:nvSpPr>
          <p:spPr>
            <a:xfrm>
              <a:off x="5578927" y="906796"/>
              <a:ext cx="45310" cy="58540"/>
            </a:xfrm>
            <a:custGeom>
              <a:avLst/>
              <a:gdLst/>
              <a:ahLst/>
              <a:cxnLst/>
              <a:rect l="l" t="t" r="r" b="b"/>
              <a:pathLst>
                <a:path w="935" h="1208" extrusionOk="0">
                  <a:moveTo>
                    <a:pt x="845" y="1"/>
                  </a:moveTo>
                  <a:cubicBezTo>
                    <a:pt x="820" y="1"/>
                    <a:pt x="797" y="11"/>
                    <a:pt x="777" y="33"/>
                  </a:cubicBezTo>
                  <a:lnTo>
                    <a:pt x="180" y="610"/>
                  </a:lnTo>
                  <a:lnTo>
                    <a:pt x="180" y="94"/>
                  </a:lnTo>
                  <a:cubicBezTo>
                    <a:pt x="180" y="68"/>
                    <a:pt x="172" y="47"/>
                    <a:pt x="156" y="31"/>
                  </a:cubicBezTo>
                  <a:cubicBezTo>
                    <a:pt x="140" y="14"/>
                    <a:pt x="119" y="6"/>
                    <a:pt x="92" y="6"/>
                  </a:cubicBezTo>
                  <a:cubicBezTo>
                    <a:pt x="66" y="6"/>
                    <a:pt x="43" y="14"/>
                    <a:pt x="26" y="31"/>
                  </a:cubicBezTo>
                  <a:cubicBezTo>
                    <a:pt x="9" y="47"/>
                    <a:pt x="1" y="68"/>
                    <a:pt x="1" y="94"/>
                  </a:cubicBezTo>
                  <a:lnTo>
                    <a:pt x="1" y="1118"/>
                  </a:lnTo>
                  <a:cubicBezTo>
                    <a:pt x="1" y="1143"/>
                    <a:pt x="9" y="1164"/>
                    <a:pt x="25" y="1181"/>
                  </a:cubicBezTo>
                  <a:cubicBezTo>
                    <a:pt x="42" y="1197"/>
                    <a:pt x="64" y="1205"/>
                    <a:pt x="90" y="1205"/>
                  </a:cubicBezTo>
                  <a:lnTo>
                    <a:pt x="90" y="1206"/>
                  </a:lnTo>
                  <a:cubicBezTo>
                    <a:pt x="116" y="1206"/>
                    <a:pt x="138" y="1197"/>
                    <a:pt x="154" y="1181"/>
                  </a:cubicBezTo>
                  <a:cubicBezTo>
                    <a:pt x="170" y="1164"/>
                    <a:pt x="179" y="1143"/>
                    <a:pt x="180" y="1118"/>
                  </a:cubicBezTo>
                  <a:lnTo>
                    <a:pt x="180" y="823"/>
                  </a:lnTo>
                  <a:lnTo>
                    <a:pt x="365" y="648"/>
                  </a:lnTo>
                  <a:lnTo>
                    <a:pt x="773" y="1175"/>
                  </a:lnTo>
                  <a:cubicBezTo>
                    <a:pt x="789" y="1197"/>
                    <a:pt x="810" y="1207"/>
                    <a:pt x="836" y="1207"/>
                  </a:cubicBezTo>
                  <a:cubicBezTo>
                    <a:pt x="860" y="1207"/>
                    <a:pt x="883" y="1199"/>
                    <a:pt x="904" y="1183"/>
                  </a:cubicBezTo>
                  <a:cubicBezTo>
                    <a:pt x="924" y="1167"/>
                    <a:pt x="934" y="1145"/>
                    <a:pt x="934" y="1118"/>
                  </a:cubicBezTo>
                  <a:cubicBezTo>
                    <a:pt x="934" y="1096"/>
                    <a:pt x="928" y="1077"/>
                    <a:pt x="914" y="1058"/>
                  </a:cubicBezTo>
                  <a:lnTo>
                    <a:pt x="500" y="519"/>
                  </a:lnTo>
                  <a:lnTo>
                    <a:pt x="898" y="142"/>
                  </a:lnTo>
                  <a:cubicBezTo>
                    <a:pt x="915" y="125"/>
                    <a:pt x="924" y="105"/>
                    <a:pt x="924" y="84"/>
                  </a:cubicBezTo>
                  <a:cubicBezTo>
                    <a:pt x="924" y="65"/>
                    <a:pt x="916" y="47"/>
                    <a:pt x="901" y="28"/>
                  </a:cubicBezTo>
                  <a:cubicBezTo>
                    <a:pt x="886" y="10"/>
                    <a:pt x="868"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3" name="Google Shape;1943;p55"/>
            <p:cNvSpPr/>
            <p:nvPr/>
          </p:nvSpPr>
          <p:spPr>
            <a:xfrm>
              <a:off x="5633881" y="907038"/>
              <a:ext cx="8771" cy="58200"/>
            </a:xfrm>
            <a:custGeom>
              <a:avLst/>
              <a:gdLst/>
              <a:ahLst/>
              <a:cxnLst/>
              <a:rect l="l" t="t" r="r" b="b"/>
              <a:pathLst>
                <a:path w="181" h="1201" extrusionOk="0">
                  <a:moveTo>
                    <a:pt x="93" y="1"/>
                  </a:moveTo>
                  <a:cubicBezTo>
                    <a:pt x="66" y="1"/>
                    <a:pt x="43" y="9"/>
                    <a:pt x="26" y="26"/>
                  </a:cubicBezTo>
                  <a:cubicBezTo>
                    <a:pt x="9" y="43"/>
                    <a:pt x="1" y="63"/>
                    <a:pt x="1" y="89"/>
                  </a:cubicBezTo>
                  <a:lnTo>
                    <a:pt x="1" y="1113"/>
                  </a:lnTo>
                  <a:cubicBezTo>
                    <a:pt x="1" y="1138"/>
                    <a:pt x="9" y="1159"/>
                    <a:pt x="26" y="1176"/>
                  </a:cubicBezTo>
                  <a:cubicBezTo>
                    <a:pt x="42" y="1192"/>
                    <a:pt x="64" y="1201"/>
                    <a:pt x="90" y="1201"/>
                  </a:cubicBezTo>
                  <a:cubicBezTo>
                    <a:pt x="114" y="1201"/>
                    <a:pt x="135" y="1192"/>
                    <a:pt x="152" y="1176"/>
                  </a:cubicBezTo>
                  <a:cubicBezTo>
                    <a:pt x="170" y="1159"/>
                    <a:pt x="179" y="1138"/>
                    <a:pt x="180" y="1113"/>
                  </a:cubicBezTo>
                  <a:lnTo>
                    <a:pt x="180" y="89"/>
                  </a:lnTo>
                  <a:cubicBezTo>
                    <a:pt x="180" y="63"/>
                    <a:pt x="171" y="43"/>
                    <a:pt x="154" y="26"/>
                  </a:cubicBezTo>
                  <a:cubicBezTo>
                    <a:pt x="136" y="9"/>
                    <a:pt x="116"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4" name="Google Shape;1944;p55"/>
            <p:cNvSpPr/>
            <p:nvPr/>
          </p:nvSpPr>
          <p:spPr>
            <a:xfrm>
              <a:off x="5656075" y="907038"/>
              <a:ext cx="47345" cy="58200"/>
            </a:xfrm>
            <a:custGeom>
              <a:avLst/>
              <a:gdLst/>
              <a:ahLst/>
              <a:cxnLst/>
              <a:rect l="l" t="t" r="r" b="b"/>
              <a:pathLst>
                <a:path w="977" h="1201" extrusionOk="0">
                  <a:moveTo>
                    <a:pt x="87" y="1"/>
                  </a:moveTo>
                  <a:cubicBezTo>
                    <a:pt x="63" y="1"/>
                    <a:pt x="43" y="9"/>
                    <a:pt x="26" y="25"/>
                  </a:cubicBezTo>
                  <a:cubicBezTo>
                    <a:pt x="8" y="41"/>
                    <a:pt x="0" y="62"/>
                    <a:pt x="0" y="89"/>
                  </a:cubicBezTo>
                  <a:lnTo>
                    <a:pt x="0" y="1122"/>
                  </a:lnTo>
                  <a:cubicBezTo>
                    <a:pt x="0" y="1144"/>
                    <a:pt x="7" y="1162"/>
                    <a:pt x="21" y="1177"/>
                  </a:cubicBezTo>
                  <a:cubicBezTo>
                    <a:pt x="36" y="1193"/>
                    <a:pt x="54" y="1200"/>
                    <a:pt x="78" y="1200"/>
                  </a:cubicBezTo>
                  <a:cubicBezTo>
                    <a:pt x="102" y="1200"/>
                    <a:pt x="121" y="1193"/>
                    <a:pt x="135" y="1177"/>
                  </a:cubicBezTo>
                  <a:cubicBezTo>
                    <a:pt x="150" y="1162"/>
                    <a:pt x="157" y="1144"/>
                    <a:pt x="157" y="1122"/>
                  </a:cubicBezTo>
                  <a:lnTo>
                    <a:pt x="157" y="313"/>
                  </a:lnTo>
                  <a:lnTo>
                    <a:pt x="822" y="1175"/>
                  </a:lnTo>
                  <a:cubicBezTo>
                    <a:pt x="829" y="1183"/>
                    <a:pt x="839" y="1190"/>
                    <a:pt x="853" y="1194"/>
                  </a:cubicBezTo>
                  <a:cubicBezTo>
                    <a:pt x="866" y="1199"/>
                    <a:pt x="878" y="1201"/>
                    <a:pt x="890" y="1201"/>
                  </a:cubicBezTo>
                  <a:cubicBezTo>
                    <a:pt x="915" y="1201"/>
                    <a:pt x="935" y="1192"/>
                    <a:pt x="951" y="1176"/>
                  </a:cubicBezTo>
                  <a:cubicBezTo>
                    <a:pt x="969" y="1159"/>
                    <a:pt x="977" y="1138"/>
                    <a:pt x="977" y="1113"/>
                  </a:cubicBezTo>
                  <a:lnTo>
                    <a:pt x="977" y="82"/>
                  </a:lnTo>
                  <a:cubicBezTo>
                    <a:pt x="977" y="59"/>
                    <a:pt x="970" y="39"/>
                    <a:pt x="955" y="25"/>
                  </a:cubicBezTo>
                  <a:cubicBezTo>
                    <a:pt x="941" y="9"/>
                    <a:pt x="923" y="1"/>
                    <a:pt x="900" y="1"/>
                  </a:cubicBezTo>
                  <a:cubicBezTo>
                    <a:pt x="877" y="1"/>
                    <a:pt x="858" y="9"/>
                    <a:pt x="843" y="25"/>
                  </a:cubicBezTo>
                  <a:cubicBezTo>
                    <a:pt x="828" y="39"/>
                    <a:pt x="821" y="59"/>
                    <a:pt x="821" y="82"/>
                  </a:cubicBezTo>
                  <a:lnTo>
                    <a:pt x="821" y="893"/>
                  </a:lnTo>
                  <a:lnTo>
                    <a:pt x="159" y="31"/>
                  </a:lnTo>
                  <a:cubicBezTo>
                    <a:pt x="153" y="21"/>
                    <a:pt x="142" y="14"/>
                    <a:pt x="127" y="9"/>
                  </a:cubicBezTo>
                  <a:cubicBezTo>
                    <a:pt x="113" y="4"/>
                    <a:pt x="100"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5" name="Google Shape;1945;p55"/>
            <p:cNvSpPr/>
            <p:nvPr/>
          </p:nvSpPr>
          <p:spPr>
            <a:xfrm>
              <a:off x="5713742" y="906214"/>
              <a:ext cx="50108" cy="59800"/>
            </a:xfrm>
            <a:custGeom>
              <a:avLst/>
              <a:gdLst/>
              <a:ahLst/>
              <a:cxnLst/>
              <a:rect l="l" t="t" r="r" b="b"/>
              <a:pathLst>
                <a:path w="1034" h="1234" extrusionOk="0">
                  <a:moveTo>
                    <a:pt x="623" y="0"/>
                  </a:moveTo>
                  <a:cubicBezTo>
                    <a:pt x="536" y="0"/>
                    <a:pt x="455" y="16"/>
                    <a:pt x="379" y="47"/>
                  </a:cubicBezTo>
                  <a:cubicBezTo>
                    <a:pt x="305" y="79"/>
                    <a:pt x="239" y="123"/>
                    <a:pt x="181" y="180"/>
                  </a:cubicBezTo>
                  <a:cubicBezTo>
                    <a:pt x="125" y="236"/>
                    <a:pt x="81" y="301"/>
                    <a:pt x="49" y="376"/>
                  </a:cubicBezTo>
                  <a:cubicBezTo>
                    <a:pt x="17" y="450"/>
                    <a:pt x="1" y="531"/>
                    <a:pt x="1" y="617"/>
                  </a:cubicBezTo>
                  <a:cubicBezTo>
                    <a:pt x="1" y="704"/>
                    <a:pt x="17" y="785"/>
                    <a:pt x="49" y="859"/>
                  </a:cubicBezTo>
                  <a:cubicBezTo>
                    <a:pt x="81" y="933"/>
                    <a:pt x="125" y="999"/>
                    <a:pt x="181" y="1055"/>
                  </a:cubicBezTo>
                  <a:cubicBezTo>
                    <a:pt x="239" y="1112"/>
                    <a:pt x="304" y="1156"/>
                    <a:pt x="379" y="1187"/>
                  </a:cubicBezTo>
                  <a:cubicBezTo>
                    <a:pt x="455" y="1219"/>
                    <a:pt x="536" y="1234"/>
                    <a:pt x="623" y="1234"/>
                  </a:cubicBezTo>
                  <a:cubicBezTo>
                    <a:pt x="692" y="1234"/>
                    <a:pt x="757" y="1225"/>
                    <a:pt x="819" y="1205"/>
                  </a:cubicBezTo>
                  <a:cubicBezTo>
                    <a:pt x="882" y="1186"/>
                    <a:pt x="938" y="1160"/>
                    <a:pt x="989" y="1129"/>
                  </a:cubicBezTo>
                  <a:cubicBezTo>
                    <a:pt x="1001" y="1121"/>
                    <a:pt x="1011" y="1110"/>
                    <a:pt x="1020" y="1098"/>
                  </a:cubicBezTo>
                  <a:cubicBezTo>
                    <a:pt x="1029" y="1085"/>
                    <a:pt x="1034" y="1069"/>
                    <a:pt x="1034" y="1051"/>
                  </a:cubicBezTo>
                  <a:lnTo>
                    <a:pt x="1034" y="671"/>
                  </a:lnTo>
                  <a:cubicBezTo>
                    <a:pt x="1034" y="646"/>
                    <a:pt x="1026" y="625"/>
                    <a:pt x="1009" y="608"/>
                  </a:cubicBezTo>
                  <a:cubicBezTo>
                    <a:pt x="993" y="592"/>
                    <a:pt x="972" y="583"/>
                    <a:pt x="948" y="583"/>
                  </a:cubicBezTo>
                  <a:lnTo>
                    <a:pt x="652" y="583"/>
                  </a:lnTo>
                  <a:cubicBezTo>
                    <a:pt x="627" y="583"/>
                    <a:pt x="606" y="591"/>
                    <a:pt x="590" y="607"/>
                  </a:cubicBezTo>
                  <a:cubicBezTo>
                    <a:pt x="573" y="623"/>
                    <a:pt x="565" y="643"/>
                    <a:pt x="565" y="669"/>
                  </a:cubicBezTo>
                  <a:cubicBezTo>
                    <a:pt x="565" y="694"/>
                    <a:pt x="573" y="714"/>
                    <a:pt x="590" y="730"/>
                  </a:cubicBezTo>
                  <a:cubicBezTo>
                    <a:pt x="606" y="746"/>
                    <a:pt x="627" y="754"/>
                    <a:pt x="652" y="754"/>
                  </a:cubicBezTo>
                  <a:lnTo>
                    <a:pt x="849" y="754"/>
                  </a:lnTo>
                  <a:lnTo>
                    <a:pt x="849" y="1015"/>
                  </a:lnTo>
                  <a:cubicBezTo>
                    <a:pt x="821" y="1029"/>
                    <a:pt x="788" y="1041"/>
                    <a:pt x="750" y="1049"/>
                  </a:cubicBezTo>
                  <a:cubicBezTo>
                    <a:pt x="705" y="1058"/>
                    <a:pt x="663" y="1063"/>
                    <a:pt x="623" y="1063"/>
                  </a:cubicBezTo>
                  <a:cubicBezTo>
                    <a:pt x="541" y="1063"/>
                    <a:pt x="466" y="1043"/>
                    <a:pt x="400" y="1004"/>
                  </a:cubicBezTo>
                  <a:cubicBezTo>
                    <a:pt x="334" y="965"/>
                    <a:pt x="282" y="911"/>
                    <a:pt x="243" y="843"/>
                  </a:cubicBezTo>
                  <a:cubicBezTo>
                    <a:pt x="205" y="775"/>
                    <a:pt x="186" y="700"/>
                    <a:pt x="186" y="617"/>
                  </a:cubicBezTo>
                  <a:cubicBezTo>
                    <a:pt x="186" y="536"/>
                    <a:pt x="205" y="459"/>
                    <a:pt x="243" y="392"/>
                  </a:cubicBezTo>
                  <a:cubicBezTo>
                    <a:pt x="282" y="324"/>
                    <a:pt x="334" y="270"/>
                    <a:pt x="400" y="232"/>
                  </a:cubicBezTo>
                  <a:cubicBezTo>
                    <a:pt x="466" y="191"/>
                    <a:pt x="541" y="172"/>
                    <a:pt x="623" y="172"/>
                  </a:cubicBezTo>
                  <a:cubicBezTo>
                    <a:pt x="664" y="172"/>
                    <a:pt x="703" y="177"/>
                    <a:pt x="740" y="185"/>
                  </a:cubicBezTo>
                  <a:cubicBezTo>
                    <a:pt x="776" y="194"/>
                    <a:pt x="811" y="206"/>
                    <a:pt x="842" y="221"/>
                  </a:cubicBezTo>
                  <a:cubicBezTo>
                    <a:pt x="849" y="225"/>
                    <a:pt x="857" y="228"/>
                    <a:pt x="866" y="230"/>
                  </a:cubicBezTo>
                  <a:cubicBezTo>
                    <a:pt x="874" y="233"/>
                    <a:pt x="882" y="234"/>
                    <a:pt x="890" y="234"/>
                  </a:cubicBezTo>
                  <a:cubicBezTo>
                    <a:pt x="913" y="234"/>
                    <a:pt x="932" y="225"/>
                    <a:pt x="948" y="207"/>
                  </a:cubicBezTo>
                  <a:cubicBezTo>
                    <a:pt x="963" y="189"/>
                    <a:pt x="971" y="169"/>
                    <a:pt x="971" y="145"/>
                  </a:cubicBezTo>
                  <a:cubicBezTo>
                    <a:pt x="971" y="132"/>
                    <a:pt x="968" y="119"/>
                    <a:pt x="961" y="106"/>
                  </a:cubicBezTo>
                  <a:cubicBezTo>
                    <a:pt x="954" y="93"/>
                    <a:pt x="942" y="83"/>
                    <a:pt x="927" y="75"/>
                  </a:cubicBezTo>
                  <a:cubicBezTo>
                    <a:pt x="886" y="51"/>
                    <a:pt x="838" y="32"/>
                    <a:pt x="786" y="20"/>
                  </a:cubicBezTo>
                  <a:cubicBezTo>
                    <a:pt x="733" y="7"/>
                    <a:pt x="679" y="0"/>
                    <a:pt x="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6" name="Google Shape;1946;p55"/>
            <p:cNvSpPr/>
            <p:nvPr/>
          </p:nvSpPr>
          <p:spPr>
            <a:xfrm>
              <a:off x="5382714" y="986611"/>
              <a:ext cx="75695" cy="92946"/>
            </a:xfrm>
            <a:custGeom>
              <a:avLst/>
              <a:gdLst/>
              <a:ahLst/>
              <a:cxnLst/>
              <a:rect l="l" t="t" r="r" b="b"/>
              <a:pathLst>
                <a:path w="1562" h="1918" extrusionOk="0">
                  <a:moveTo>
                    <a:pt x="141" y="1"/>
                  </a:moveTo>
                  <a:cubicBezTo>
                    <a:pt x="102" y="1"/>
                    <a:pt x="70" y="13"/>
                    <a:pt x="42" y="38"/>
                  </a:cubicBezTo>
                  <a:cubicBezTo>
                    <a:pt x="15" y="65"/>
                    <a:pt x="1" y="98"/>
                    <a:pt x="1" y="140"/>
                  </a:cubicBezTo>
                  <a:lnTo>
                    <a:pt x="1" y="1792"/>
                  </a:lnTo>
                  <a:cubicBezTo>
                    <a:pt x="1" y="1826"/>
                    <a:pt x="12" y="1856"/>
                    <a:pt x="35" y="1881"/>
                  </a:cubicBezTo>
                  <a:cubicBezTo>
                    <a:pt x="58" y="1905"/>
                    <a:pt x="88" y="1917"/>
                    <a:pt x="127" y="1917"/>
                  </a:cubicBezTo>
                  <a:cubicBezTo>
                    <a:pt x="165" y="1917"/>
                    <a:pt x="193" y="1905"/>
                    <a:pt x="217" y="1881"/>
                  </a:cubicBezTo>
                  <a:cubicBezTo>
                    <a:pt x="241" y="1856"/>
                    <a:pt x="253" y="1826"/>
                    <a:pt x="253" y="1792"/>
                  </a:cubicBezTo>
                  <a:lnTo>
                    <a:pt x="253" y="498"/>
                  </a:lnTo>
                  <a:lnTo>
                    <a:pt x="1315" y="1876"/>
                  </a:lnTo>
                  <a:cubicBezTo>
                    <a:pt x="1326" y="1889"/>
                    <a:pt x="1342" y="1899"/>
                    <a:pt x="1363" y="1906"/>
                  </a:cubicBezTo>
                  <a:cubicBezTo>
                    <a:pt x="1384" y="1914"/>
                    <a:pt x="1404" y="1917"/>
                    <a:pt x="1422" y="1917"/>
                  </a:cubicBezTo>
                  <a:cubicBezTo>
                    <a:pt x="1462" y="1917"/>
                    <a:pt x="1495" y="1904"/>
                    <a:pt x="1522" y="1877"/>
                  </a:cubicBezTo>
                  <a:cubicBezTo>
                    <a:pt x="1548" y="1851"/>
                    <a:pt x="1562" y="1818"/>
                    <a:pt x="1562" y="1778"/>
                  </a:cubicBezTo>
                  <a:lnTo>
                    <a:pt x="1562" y="129"/>
                  </a:lnTo>
                  <a:cubicBezTo>
                    <a:pt x="1562" y="92"/>
                    <a:pt x="1550" y="62"/>
                    <a:pt x="1527" y="37"/>
                  </a:cubicBezTo>
                  <a:cubicBezTo>
                    <a:pt x="1505" y="12"/>
                    <a:pt x="1475" y="1"/>
                    <a:pt x="1438" y="1"/>
                  </a:cubicBezTo>
                  <a:cubicBezTo>
                    <a:pt x="1402" y="1"/>
                    <a:pt x="1372" y="12"/>
                    <a:pt x="1348" y="37"/>
                  </a:cubicBezTo>
                  <a:cubicBezTo>
                    <a:pt x="1324" y="62"/>
                    <a:pt x="1312" y="92"/>
                    <a:pt x="1312" y="129"/>
                  </a:cubicBezTo>
                  <a:lnTo>
                    <a:pt x="1312" y="1425"/>
                  </a:lnTo>
                  <a:lnTo>
                    <a:pt x="255" y="50"/>
                  </a:lnTo>
                  <a:cubicBezTo>
                    <a:pt x="245" y="34"/>
                    <a:pt x="228" y="21"/>
                    <a:pt x="205" y="13"/>
                  </a:cubicBezTo>
                  <a:cubicBezTo>
                    <a:pt x="182" y="4"/>
                    <a:pt x="160"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7" name="Google Shape;1947;p55"/>
            <p:cNvSpPr/>
            <p:nvPr/>
          </p:nvSpPr>
          <p:spPr>
            <a:xfrm>
              <a:off x="5480021" y="986611"/>
              <a:ext cx="59364" cy="92946"/>
            </a:xfrm>
            <a:custGeom>
              <a:avLst/>
              <a:gdLst/>
              <a:ahLst/>
              <a:cxnLst/>
              <a:rect l="l" t="t" r="r" b="b"/>
              <a:pathLst>
                <a:path w="1225" h="1918" extrusionOk="0">
                  <a:moveTo>
                    <a:pt x="140" y="1"/>
                  </a:moveTo>
                  <a:cubicBezTo>
                    <a:pt x="102" y="1"/>
                    <a:pt x="69" y="13"/>
                    <a:pt x="41" y="40"/>
                  </a:cubicBezTo>
                  <a:cubicBezTo>
                    <a:pt x="14" y="67"/>
                    <a:pt x="0" y="100"/>
                    <a:pt x="0" y="140"/>
                  </a:cubicBezTo>
                  <a:lnTo>
                    <a:pt x="0" y="1778"/>
                  </a:lnTo>
                  <a:cubicBezTo>
                    <a:pt x="0" y="1818"/>
                    <a:pt x="14" y="1851"/>
                    <a:pt x="41" y="1877"/>
                  </a:cubicBezTo>
                  <a:cubicBezTo>
                    <a:pt x="69" y="1904"/>
                    <a:pt x="102" y="1917"/>
                    <a:pt x="140" y="1917"/>
                  </a:cubicBezTo>
                  <a:lnTo>
                    <a:pt x="1087" y="1917"/>
                  </a:lnTo>
                  <a:cubicBezTo>
                    <a:pt x="1125" y="1917"/>
                    <a:pt x="1158" y="1905"/>
                    <a:pt x="1185" y="1880"/>
                  </a:cubicBezTo>
                  <a:cubicBezTo>
                    <a:pt x="1211" y="1856"/>
                    <a:pt x="1225" y="1824"/>
                    <a:pt x="1225" y="1786"/>
                  </a:cubicBezTo>
                  <a:cubicBezTo>
                    <a:pt x="1225" y="1750"/>
                    <a:pt x="1211" y="1721"/>
                    <a:pt x="1185" y="1694"/>
                  </a:cubicBezTo>
                  <a:cubicBezTo>
                    <a:pt x="1158" y="1667"/>
                    <a:pt x="1125" y="1654"/>
                    <a:pt x="1087" y="1654"/>
                  </a:cubicBezTo>
                  <a:lnTo>
                    <a:pt x="287" y="1654"/>
                  </a:lnTo>
                  <a:lnTo>
                    <a:pt x="287" y="1068"/>
                  </a:lnTo>
                  <a:lnTo>
                    <a:pt x="964" y="1068"/>
                  </a:lnTo>
                  <a:cubicBezTo>
                    <a:pt x="1003" y="1068"/>
                    <a:pt x="1035" y="1057"/>
                    <a:pt x="1061" y="1033"/>
                  </a:cubicBezTo>
                  <a:cubicBezTo>
                    <a:pt x="1087" y="1009"/>
                    <a:pt x="1101" y="978"/>
                    <a:pt x="1101" y="940"/>
                  </a:cubicBezTo>
                  <a:cubicBezTo>
                    <a:pt x="1101" y="901"/>
                    <a:pt x="1087" y="867"/>
                    <a:pt x="1061" y="841"/>
                  </a:cubicBezTo>
                  <a:cubicBezTo>
                    <a:pt x="1035" y="815"/>
                    <a:pt x="1003" y="803"/>
                    <a:pt x="964" y="803"/>
                  </a:cubicBezTo>
                  <a:lnTo>
                    <a:pt x="287" y="803"/>
                  </a:lnTo>
                  <a:lnTo>
                    <a:pt x="287" y="264"/>
                  </a:lnTo>
                  <a:lnTo>
                    <a:pt x="1087" y="264"/>
                  </a:lnTo>
                  <a:lnTo>
                    <a:pt x="1087" y="263"/>
                  </a:lnTo>
                  <a:cubicBezTo>
                    <a:pt x="1125" y="263"/>
                    <a:pt x="1158" y="251"/>
                    <a:pt x="1185" y="227"/>
                  </a:cubicBezTo>
                  <a:cubicBezTo>
                    <a:pt x="1211" y="204"/>
                    <a:pt x="1225" y="172"/>
                    <a:pt x="1225" y="135"/>
                  </a:cubicBezTo>
                  <a:cubicBezTo>
                    <a:pt x="1225" y="96"/>
                    <a:pt x="1211" y="65"/>
                    <a:pt x="1185" y="38"/>
                  </a:cubicBezTo>
                  <a:cubicBezTo>
                    <a:pt x="1158" y="13"/>
                    <a:pt x="1125" y="1"/>
                    <a:pt x="1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8" name="Google Shape;1948;p55"/>
            <p:cNvSpPr/>
            <p:nvPr/>
          </p:nvSpPr>
          <p:spPr>
            <a:xfrm>
              <a:off x="5547816" y="986175"/>
              <a:ext cx="120665" cy="93382"/>
            </a:xfrm>
            <a:custGeom>
              <a:avLst/>
              <a:gdLst/>
              <a:ahLst/>
              <a:cxnLst/>
              <a:rect l="l" t="t" r="r" b="b"/>
              <a:pathLst>
                <a:path w="2490" h="1927" extrusionOk="0">
                  <a:moveTo>
                    <a:pt x="151" y="1"/>
                  </a:moveTo>
                  <a:cubicBezTo>
                    <a:pt x="116" y="1"/>
                    <a:pt x="83" y="14"/>
                    <a:pt x="50" y="41"/>
                  </a:cubicBezTo>
                  <a:cubicBezTo>
                    <a:pt x="17" y="67"/>
                    <a:pt x="1" y="104"/>
                    <a:pt x="1" y="149"/>
                  </a:cubicBezTo>
                  <a:cubicBezTo>
                    <a:pt x="1" y="162"/>
                    <a:pt x="3" y="177"/>
                    <a:pt x="9" y="195"/>
                  </a:cubicBezTo>
                  <a:lnTo>
                    <a:pt x="571" y="1838"/>
                  </a:lnTo>
                  <a:cubicBezTo>
                    <a:pt x="580" y="1866"/>
                    <a:pt x="596" y="1886"/>
                    <a:pt x="620" y="1901"/>
                  </a:cubicBezTo>
                  <a:cubicBezTo>
                    <a:pt x="644" y="1916"/>
                    <a:pt x="667" y="1924"/>
                    <a:pt x="691" y="1926"/>
                  </a:cubicBezTo>
                  <a:cubicBezTo>
                    <a:pt x="718" y="1926"/>
                    <a:pt x="744" y="1918"/>
                    <a:pt x="769" y="1905"/>
                  </a:cubicBezTo>
                  <a:cubicBezTo>
                    <a:pt x="794" y="1890"/>
                    <a:pt x="813" y="1868"/>
                    <a:pt x="828" y="1838"/>
                  </a:cubicBezTo>
                  <a:lnTo>
                    <a:pt x="1245" y="860"/>
                  </a:lnTo>
                  <a:lnTo>
                    <a:pt x="1663" y="1838"/>
                  </a:lnTo>
                  <a:cubicBezTo>
                    <a:pt x="1676" y="1868"/>
                    <a:pt x="1694" y="1890"/>
                    <a:pt x="1721" y="1905"/>
                  </a:cubicBezTo>
                  <a:cubicBezTo>
                    <a:pt x="1746" y="1918"/>
                    <a:pt x="1771" y="1926"/>
                    <a:pt x="1797" y="1926"/>
                  </a:cubicBezTo>
                  <a:cubicBezTo>
                    <a:pt x="1822" y="1924"/>
                    <a:pt x="1848" y="1916"/>
                    <a:pt x="1871" y="1901"/>
                  </a:cubicBezTo>
                  <a:cubicBezTo>
                    <a:pt x="1895" y="1886"/>
                    <a:pt x="1911" y="1866"/>
                    <a:pt x="1921" y="1838"/>
                  </a:cubicBezTo>
                  <a:lnTo>
                    <a:pt x="2482" y="195"/>
                  </a:lnTo>
                  <a:cubicBezTo>
                    <a:pt x="2487" y="177"/>
                    <a:pt x="2490" y="162"/>
                    <a:pt x="2490" y="149"/>
                  </a:cubicBezTo>
                  <a:cubicBezTo>
                    <a:pt x="2490" y="104"/>
                    <a:pt x="2475" y="67"/>
                    <a:pt x="2444" y="41"/>
                  </a:cubicBezTo>
                  <a:cubicBezTo>
                    <a:pt x="2412" y="14"/>
                    <a:pt x="2379" y="1"/>
                    <a:pt x="2342" y="1"/>
                  </a:cubicBezTo>
                  <a:cubicBezTo>
                    <a:pt x="2313" y="1"/>
                    <a:pt x="2286" y="9"/>
                    <a:pt x="2260" y="25"/>
                  </a:cubicBezTo>
                  <a:cubicBezTo>
                    <a:pt x="2234" y="39"/>
                    <a:pt x="2217" y="62"/>
                    <a:pt x="2208" y="91"/>
                  </a:cubicBezTo>
                  <a:lnTo>
                    <a:pt x="1760" y="1429"/>
                  </a:lnTo>
                  <a:lnTo>
                    <a:pt x="1383" y="486"/>
                  </a:lnTo>
                  <a:cubicBezTo>
                    <a:pt x="1373" y="458"/>
                    <a:pt x="1356" y="437"/>
                    <a:pt x="1333" y="421"/>
                  </a:cubicBezTo>
                  <a:cubicBezTo>
                    <a:pt x="1311" y="405"/>
                    <a:pt x="1287" y="397"/>
                    <a:pt x="1261" y="397"/>
                  </a:cubicBezTo>
                  <a:cubicBezTo>
                    <a:pt x="1259" y="397"/>
                    <a:pt x="1257" y="398"/>
                    <a:pt x="1255" y="398"/>
                  </a:cubicBezTo>
                  <a:cubicBezTo>
                    <a:pt x="1253" y="398"/>
                    <a:pt x="1251" y="397"/>
                    <a:pt x="1249" y="397"/>
                  </a:cubicBezTo>
                  <a:cubicBezTo>
                    <a:pt x="1222" y="397"/>
                    <a:pt x="1198" y="405"/>
                    <a:pt x="1177" y="421"/>
                  </a:cubicBezTo>
                  <a:cubicBezTo>
                    <a:pt x="1154" y="437"/>
                    <a:pt x="1136" y="458"/>
                    <a:pt x="1123" y="486"/>
                  </a:cubicBezTo>
                  <a:lnTo>
                    <a:pt x="734" y="1438"/>
                  </a:lnTo>
                  <a:lnTo>
                    <a:pt x="282" y="91"/>
                  </a:lnTo>
                  <a:cubicBezTo>
                    <a:pt x="273" y="62"/>
                    <a:pt x="256" y="39"/>
                    <a:pt x="232" y="25"/>
                  </a:cubicBezTo>
                  <a:cubicBezTo>
                    <a:pt x="208" y="9"/>
                    <a:pt x="180"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49" name="Google Shape;1949;p55"/>
            <p:cNvSpPr/>
            <p:nvPr/>
          </p:nvSpPr>
          <p:spPr>
            <a:xfrm>
              <a:off x="5675023" y="985303"/>
              <a:ext cx="66923" cy="95563"/>
            </a:xfrm>
            <a:custGeom>
              <a:avLst/>
              <a:gdLst/>
              <a:ahLst/>
              <a:cxnLst/>
              <a:rect l="l" t="t" r="r" b="b"/>
              <a:pathLst>
                <a:path w="1381" h="1972" extrusionOk="0">
                  <a:moveTo>
                    <a:pt x="710" y="0"/>
                  </a:moveTo>
                  <a:cubicBezTo>
                    <a:pt x="584" y="0"/>
                    <a:pt x="471" y="22"/>
                    <a:pt x="372" y="65"/>
                  </a:cubicBezTo>
                  <a:cubicBezTo>
                    <a:pt x="271" y="110"/>
                    <a:pt x="191" y="172"/>
                    <a:pt x="132" y="252"/>
                  </a:cubicBezTo>
                  <a:cubicBezTo>
                    <a:pt x="74" y="332"/>
                    <a:pt x="45" y="428"/>
                    <a:pt x="45" y="539"/>
                  </a:cubicBezTo>
                  <a:cubicBezTo>
                    <a:pt x="45" y="622"/>
                    <a:pt x="59" y="694"/>
                    <a:pt x="87" y="755"/>
                  </a:cubicBezTo>
                  <a:cubicBezTo>
                    <a:pt x="114" y="818"/>
                    <a:pt x="153" y="871"/>
                    <a:pt x="204" y="916"/>
                  </a:cubicBezTo>
                  <a:cubicBezTo>
                    <a:pt x="255" y="960"/>
                    <a:pt x="317" y="998"/>
                    <a:pt x="389" y="1027"/>
                  </a:cubicBezTo>
                  <a:cubicBezTo>
                    <a:pt x="461" y="1056"/>
                    <a:pt x="542" y="1079"/>
                    <a:pt x="634" y="1095"/>
                  </a:cubicBezTo>
                  <a:cubicBezTo>
                    <a:pt x="732" y="1116"/>
                    <a:pt x="817" y="1140"/>
                    <a:pt x="887" y="1167"/>
                  </a:cubicBezTo>
                  <a:cubicBezTo>
                    <a:pt x="957" y="1196"/>
                    <a:pt x="1011" y="1232"/>
                    <a:pt x="1049" y="1275"/>
                  </a:cubicBezTo>
                  <a:cubicBezTo>
                    <a:pt x="1086" y="1317"/>
                    <a:pt x="1105" y="1372"/>
                    <a:pt x="1105" y="1438"/>
                  </a:cubicBezTo>
                  <a:cubicBezTo>
                    <a:pt x="1105" y="1491"/>
                    <a:pt x="1087" y="1537"/>
                    <a:pt x="1050" y="1577"/>
                  </a:cubicBezTo>
                  <a:cubicBezTo>
                    <a:pt x="1014" y="1617"/>
                    <a:pt x="964" y="1649"/>
                    <a:pt x="904" y="1673"/>
                  </a:cubicBezTo>
                  <a:cubicBezTo>
                    <a:pt x="842" y="1697"/>
                    <a:pt x="776" y="1709"/>
                    <a:pt x="702" y="1709"/>
                  </a:cubicBezTo>
                  <a:cubicBezTo>
                    <a:pt x="599" y="1709"/>
                    <a:pt x="511" y="1693"/>
                    <a:pt x="435" y="1660"/>
                  </a:cubicBezTo>
                  <a:cubicBezTo>
                    <a:pt x="359" y="1626"/>
                    <a:pt x="287" y="1578"/>
                    <a:pt x="217" y="1514"/>
                  </a:cubicBezTo>
                  <a:cubicBezTo>
                    <a:pt x="192" y="1495"/>
                    <a:pt x="164" y="1484"/>
                    <a:pt x="136" y="1484"/>
                  </a:cubicBezTo>
                  <a:cubicBezTo>
                    <a:pt x="97" y="1484"/>
                    <a:pt x="65" y="1498"/>
                    <a:pt x="40" y="1526"/>
                  </a:cubicBezTo>
                  <a:cubicBezTo>
                    <a:pt x="13" y="1553"/>
                    <a:pt x="1" y="1584"/>
                    <a:pt x="1" y="1618"/>
                  </a:cubicBezTo>
                  <a:cubicBezTo>
                    <a:pt x="1" y="1640"/>
                    <a:pt x="7" y="1662"/>
                    <a:pt x="17" y="1682"/>
                  </a:cubicBezTo>
                  <a:cubicBezTo>
                    <a:pt x="26" y="1704"/>
                    <a:pt x="41" y="1721"/>
                    <a:pt x="61" y="1736"/>
                  </a:cubicBezTo>
                  <a:cubicBezTo>
                    <a:pt x="154" y="1820"/>
                    <a:pt x="253" y="1880"/>
                    <a:pt x="354" y="1917"/>
                  </a:cubicBezTo>
                  <a:cubicBezTo>
                    <a:pt x="456" y="1954"/>
                    <a:pt x="573" y="1972"/>
                    <a:pt x="705" y="1972"/>
                  </a:cubicBezTo>
                  <a:cubicBezTo>
                    <a:pt x="829" y="1972"/>
                    <a:pt x="941" y="1949"/>
                    <a:pt x="1043" y="1903"/>
                  </a:cubicBezTo>
                  <a:cubicBezTo>
                    <a:pt x="1144" y="1858"/>
                    <a:pt x="1226" y="1793"/>
                    <a:pt x="1288" y="1711"/>
                  </a:cubicBezTo>
                  <a:cubicBezTo>
                    <a:pt x="1350" y="1630"/>
                    <a:pt x="1381" y="1534"/>
                    <a:pt x="1381" y="1424"/>
                  </a:cubicBezTo>
                  <a:cubicBezTo>
                    <a:pt x="1381" y="1329"/>
                    <a:pt x="1367" y="1250"/>
                    <a:pt x="1337" y="1186"/>
                  </a:cubicBezTo>
                  <a:cubicBezTo>
                    <a:pt x="1309" y="1122"/>
                    <a:pt x="1266" y="1069"/>
                    <a:pt x="1212" y="1026"/>
                  </a:cubicBezTo>
                  <a:cubicBezTo>
                    <a:pt x="1158" y="983"/>
                    <a:pt x="1090" y="948"/>
                    <a:pt x="1010" y="920"/>
                  </a:cubicBezTo>
                  <a:cubicBezTo>
                    <a:pt x="931" y="893"/>
                    <a:pt x="841" y="868"/>
                    <a:pt x="741" y="846"/>
                  </a:cubicBezTo>
                  <a:cubicBezTo>
                    <a:pt x="659" y="826"/>
                    <a:pt x="586" y="804"/>
                    <a:pt x="521" y="780"/>
                  </a:cubicBezTo>
                  <a:cubicBezTo>
                    <a:pt x="459" y="754"/>
                    <a:pt x="408" y="722"/>
                    <a:pt x="373" y="682"/>
                  </a:cubicBezTo>
                  <a:cubicBezTo>
                    <a:pt x="337" y="642"/>
                    <a:pt x="319" y="591"/>
                    <a:pt x="319" y="529"/>
                  </a:cubicBezTo>
                  <a:cubicBezTo>
                    <a:pt x="319" y="476"/>
                    <a:pt x="335" y="429"/>
                    <a:pt x="366" y="390"/>
                  </a:cubicBezTo>
                  <a:cubicBezTo>
                    <a:pt x="397" y="352"/>
                    <a:pt x="441" y="321"/>
                    <a:pt x="500" y="298"/>
                  </a:cubicBezTo>
                  <a:cubicBezTo>
                    <a:pt x="558" y="275"/>
                    <a:pt x="629" y="263"/>
                    <a:pt x="710" y="263"/>
                  </a:cubicBezTo>
                  <a:cubicBezTo>
                    <a:pt x="762" y="263"/>
                    <a:pt x="816" y="271"/>
                    <a:pt x="871" y="287"/>
                  </a:cubicBezTo>
                  <a:cubicBezTo>
                    <a:pt x="927" y="305"/>
                    <a:pt x="979" y="325"/>
                    <a:pt x="1028" y="349"/>
                  </a:cubicBezTo>
                  <a:cubicBezTo>
                    <a:pt x="1078" y="374"/>
                    <a:pt x="1117" y="402"/>
                    <a:pt x="1146" y="433"/>
                  </a:cubicBezTo>
                  <a:cubicBezTo>
                    <a:pt x="1165" y="448"/>
                    <a:pt x="1186" y="455"/>
                    <a:pt x="1212" y="455"/>
                  </a:cubicBezTo>
                  <a:cubicBezTo>
                    <a:pt x="1247" y="455"/>
                    <a:pt x="1277" y="441"/>
                    <a:pt x="1303" y="412"/>
                  </a:cubicBezTo>
                  <a:cubicBezTo>
                    <a:pt x="1331" y="385"/>
                    <a:pt x="1343" y="354"/>
                    <a:pt x="1343" y="321"/>
                  </a:cubicBezTo>
                  <a:cubicBezTo>
                    <a:pt x="1343" y="277"/>
                    <a:pt x="1321" y="236"/>
                    <a:pt x="1278" y="197"/>
                  </a:cubicBezTo>
                  <a:cubicBezTo>
                    <a:pt x="1215" y="138"/>
                    <a:pt x="1134" y="89"/>
                    <a:pt x="1034" y="54"/>
                  </a:cubicBezTo>
                  <a:cubicBezTo>
                    <a:pt x="933" y="19"/>
                    <a:pt x="826" y="0"/>
                    <a:pt x="7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950" name="Google Shape;1950;p55"/>
            <p:cNvSpPr/>
            <p:nvPr/>
          </p:nvSpPr>
          <p:spPr>
            <a:xfrm>
              <a:off x="5421094" y="1092255"/>
              <a:ext cx="268953" cy="7996"/>
            </a:xfrm>
            <a:custGeom>
              <a:avLst/>
              <a:gdLst/>
              <a:ahLst/>
              <a:cxnLst/>
              <a:rect l="l" t="t" r="r" b="b"/>
              <a:pathLst>
                <a:path w="5550" h="165" extrusionOk="0">
                  <a:moveTo>
                    <a:pt x="82" y="1"/>
                  </a:moveTo>
                  <a:cubicBezTo>
                    <a:pt x="37" y="1"/>
                    <a:pt x="1" y="37"/>
                    <a:pt x="1" y="83"/>
                  </a:cubicBezTo>
                  <a:cubicBezTo>
                    <a:pt x="1" y="128"/>
                    <a:pt x="37" y="164"/>
                    <a:pt x="82" y="164"/>
                  </a:cubicBezTo>
                  <a:lnTo>
                    <a:pt x="5467" y="164"/>
                  </a:lnTo>
                  <a:cubicBezTo>
                    <a:pt x="5513" y="164"/>
                    <a:pt x="5550" y="128"/>
                    <a:pt x="5550" y="83"/>
                  </a:cubicBezTo>
                  <a:cubicBezTo>
                    <a:pt x="5550" y="37"/>
                    <a:pt x="5513" y="1"/>
                    <a:pt x="5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951" name="Google Shape;1951;p55"/>
          <p:cNvGrpSpPr/>
          <p:nvPr/>
        </p:nvGrpSpPr>
        <p:grpSpPr>
          <a:xfrm>
            <a:off x="7305089" y="749974"/>
            <a:ext cx="761751" cy="738596"/>
            <a:chOff x="3321039" y="1233316"/>
            <a:chExt cx="761751" cy="738596"/>
          </a:xfrm>
        </p:grpSpPr>
        <p:sp>
          <p:nvSpPr>
            <p:cNvPr id="1952" name="Google Shape;1952;p55"/>
            <p:cNvSpPr/>
            <p:nvPr/>
          </p:nvSpPr>
          <p:spPr>
            <a:xfrm rot="719881">
              <a:off x="3378141" y="1293878"/>
              <a:ext cx="647547" cy="617472"/>
            </a:xfrm>
            <a:custGeom>
              <a:avLst/>
              <a:gdLst/>
              <a:ahLst/>
              <a:cxnLst/>
              <a:rect l="l" t="t" r="r" b="b"/>
              <a:pathLst>
                <a:path w="9374" h="8938" extrusionOk="0">
                  <a:moveTo>
                    <a:pt x="4905" y="1"/>
                  </a:moveTo>
                  <a:cubicBezTo>
                    <a:pt x="3762" y="1"/>
                    <a:pt x="2618" y="437"/>
                    <a:pt x="1746" y="1310"/>
                  </a:cubicBezTo>
                  <a:cubicBezTo>
                    <a:pt x="0" y="3055"/>
                    <a:pt x="0" y="5884"/>
                    <a:pt x="1746" y="7629"/>
                  </a:cubicBezTo>
                  <a:cubicBezTo>
                    <a:pt x="2583" y="8468"/>
                    <a:pt x="3721" y="8938"/>
                    <a:pt x="4905" y="8938"/>
                  </a:cubicBezTo>
                  <a:cubicBezTo>
                    <a:pt x="6091" y="8938"/>
                    <a:pt x="7227" y="8468"/>
                    <a:pt x="8065" y="7629"/>
                  </a:cubicBezTo>
                  <a:cubicBezTo>
                    <a:pt x="8903" y="6791"/>
                    <a:pt x="9374" y="5655"/>
                    <a:pt x="9374" y="4469"/>
                  </a:cubicBezTo>
                  <a:cubicBezTo>
                    <a:pt x="9374" y="3285"/>
                    <a:pt x="8903" y="2147"/>
                    <a:pt x="8065" y="1310"/>
                  </a:cubicBezTo>
                  <a:cubicBezTo>
                    <a:pt x="7192" y="437"/>
                    <a:pt x="6049" y="1"/>
                    <a:pt x="4905" y="1"/>
                  </a:cubicBezTo>
                  <a:close/>
                </a:path>
              </a:pathLst>
            </a:custGeom>
            <a:solidFill>
              <a:schemeClr val="accent4"/>
            </a:solidFill>
            <a:ln w="38100" cap="flat" cmpd="sng">
              <a:solidFill>
                <a:schemeClr val="accent6"/>
              </a:solidFill>
              <a:prstDash val="solid"/>
              <a:round/>
              <a:headEnd type="none" w="sm" len="sm"/>
              <a:tailEnd type="none" w="sm" len="sm"/>
            </a:ln>
            <a:effectLst>
              <a:outerShdw dist="47625" dir="384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53" name="Google Shape;1953;p55"/>
            <p:cNvSpPr/>
            <p:nvPr/>
          </p:nvSpPr>
          <p:spPr>
            <a:xfrm rot="719881">
              <a:off x="3405324" y="1318936"/>
              <a:ext cx="595600" cy="567939"/>
            </a:xfrm>
            <a:custGeom>
              <a:avLst/>
              <a:gdLst/>
              <a:ahLst/>
              <a:cxnLst/>
              <a:rect l="l" t="t" r="r" b="b"/>
              <a:pathLst>
                <a:path w="8622" h="8221" extrusionOk="0">
                  <a:moveTo>
                    <a:pt x="4511" y="1"/>
                  </a:moveTo>
                  <a:cubicBezTo>
                    <a:pt x="3459" y="1"/>
                    <a:pt x="2408" y="402"/>
                    <a:pt x="1606" y="1205"/>
                  </a:cubicBezTo>
                  <a:cubicBezTo>
                    <a:pt x="0" y="2809"/>
                    <a:pt x="0" y="5411"/>
                    <a:pt x="1606" y="7017"/>
                  </a:cubicBezTo>
                  <a:cubicBezTo>
                    <a:pt x="2376" y="7787"/>
                    <a:pt x="3422" y="8221"/>
                    <a:pt x="4511" y="8221"/>
                  </a:cubicBezTo>
                  <a:cubicBezTo>
                    <a:pt x="5602" y="8221"/>
                    <a:pt x="6646" y="7787"/>
                    <a:pt x="7418" y="7017"/>
                  </a:cubicBezTo>
                  <a:cubicBezTo>
                    <a:pt x="8188" y="6246"/>
                    <a:pt x="8622" y="5201"/>
                    <a:pt x="8622" y="4110"/>
                  </a:cubicBezTo>
                  <a:cubicBezTo>
                    <a:pt x="8622" y="3021"/>
                    <a:pt x="8188" y="1975"/>
                    <a:pt x="7418" y="1205"/>
                  </a:cubicBezTo>
                  <a:cubicBezTo>
                    <a:pt x="6615" y="402"/>
                    <a:pt x="5563" y="1"/>
                    <a:pt x="45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nvGrpSpPr>
            <p:cNvPr id="1954" name="Google Shape;1954;p55"/>
            <p:cNvGrpSpPr/>
            <p:nvPr/>
          </p:nvGrpSpPr>
          <p:grpSpPr>
            <a:xfrm>
              <a:off x="3496548" y="1392850"/>
              <a:ext cx="436369" cy="436130"/>
              <a:chOff x="3186473" y="546587"/>
              <a:chExt cx="436369" cy="436130"/>
            </a:xfrm>
          </p:grpSpPr>
          <p:sp>
            <p:nvSpPr>
              <p:cNvPr id="1955" name="Google Shape;1955;p55"/>
              <p:cNvSpPr/>
              <p:nvPr/>
            </p:nvSpPr>
            <p:spPr>
              <a:xfrm rot="719881">
                <a:off x="3220666" y="580820"/>
                <a:ext cx="367984" cy="367665"/>
              </a:xfrm>
              <a:custGeom>
                <a:avLst/>
                <a:gdLst/>
                <a:ahLst/>
                <a:cxnLst/>
                <a:rect l="l" t="t" r="r" b="b"/>
                <a:pathLst>
                  <a:path w="5327" h="5322" extrusionOk="0">
                    <a:moveTo>
                      <a:pt x="2665" y="95"/>
                    </a:moveTo>
                    <a:cubicBezTo>
                      <a:pt x="2688" y="95"/>
                      <a:pt x="2709" y="95"/>
                      <a:pt x="2730" y="98"/>
                    </a:cubicBezTo>
                    <a:lnTo>
                      <a:pt x="2732" y="98"/>
                    </a:lnTo>
                    <a:cubicBezTo>
                      <a:pt x="2867" y="100"/>
                      <a:pt x="2998" y="113"/>
                      <a:pt x="3125" y="138"/>
                    </a:cubicBezTo>
                    <a:cubicBezTo>
                      <a:pt x="3182" y="148"/>
                      <a:pt x="3238" y="158"/>
                      <a:pt x="3292" y="176"/>
                    </a:cubicBezTo>
                    <a:cubicBezTo>
                      <a:pt x="3418" y="208"/>
                      <a:pt x="3535" y="248"/>
                      <a:pt x="3650" y="293"/>
                    </a:cubicBezTo>
                    <a:lnTo>
                      <a:pt x="3652" y="296"/>
                    </a:lnTo>
                    <a:lnTo>
                      <a:pt x="3656" y="296"/>
                    </a:lnTo>
                    <a:cubicBezTo>
                      <a:pt x="3793" y="353"/>
                      <a:pt x="3922" y="423"/>
                      <a:pt x="4047" y="503"/>
                    </a:cubicBezTo>
                    <a:cubicBezTo>
                      <a:pt x="4049" y="504"/>
                      <a:pt x="4051" y="505"/>
                      <a:pt x="4051" y="507"/>
                    </a:cubicBezTo>
                    <a:cubicBezTo>
                      <a:pt x="4285" y="656"/>
                      <a:pt x="4493" y="845"/>
                      <a:pt x="4667" y="1061"/>
                    </a:cubicBezTo>
                    <a:cubicBezTo>
                      <a:pt x="4670" y="1066"/>
                      <a:pt x="4673" y="1068"/>
                      <a:pt x="4675" y="1073"/>
                    </a:cubicBezTo>
                    <a:cubicBezTo>
                      <a:pt x="4764" y="1183"/>
                      <a:pt x="4845" y="1303"/>
                      <a:pt x="4916" y="1431"/>
                    </a:cubicBezTo>
                    <a:cubicBezTo>
                      <a:pt x="5049" y="1671"/>
                      <a:pt x="5141" y="1938"/>
                      <a:pt x="5190" y="2222"/>
                    </a:cubicBezTo>
                    <a:cubicBezTo>
                      <a:pt x="5203" y="2281"/>
                      <a:pt x="5209" y="2336"/>
                      <a:pt x="5216" y="2396"/>
                    </a:cubicBezTo>
                    <a:lnTo>
                      <a:pt x="5216" y="2399"/>
                    </a:lnTo>
                    <a:cubicBezTo>
                      <a:pt x="5224" y="2469"/>
                      <a:pt x="5226" y="2539"/>
                      <a:pt x="5226" y="2613"/>
                    </a:cubicBezTo>
                    <a:cubicBezTo>
                      <a:pt x="5228" y="2627"/>
                      <a:pt x="5228" y="2646"/>
                      <a:pt x="5228" y="2661"/>
                    </a:cubicBezTo>
                    <a:cubicBezTo>
                      <a:pt x="5228" y="2676"/>
                      <a:pt x="5228" y="2693"/>
                      <a:pt x="5226" y="2707"/>
                    </a:cubicBezTo>
                    <a:lnTo>
                      <a:pt x="5226" y="2709"/>
                    </a:lnTo>
                    <a:cubicBezTo>
                      <a:pt x="5226" y="2832"/>
                      <a:pt x="5216" y="2950"/>
                      <a:pt x="5196" y="3066"/>
                    </a:cubicBezTo>
                    <a:cubicBezTo>
                      <a:pt x="5188" y="3127"/>
                      <a:pt x="5178" y="3184"/>
                      <a:pt x="5161" y="3241"/>
                    </a:cubicBezTo>
                    <a:cubicBezTo>
                      <a:pt x="5140" y="3340"/>
                      <a:pt x="5110" y="3437"/>
                      <a:pt x="5077" y="3530"/>
                    </a:cubicBezTo>
                    <a:lnTo>
                      <a:pt x="5077" y="3532"/>
                    </a:lnTo>
                    <a:cubicBezTo>
                      <a:pt x="5077" y="3534"/>
                      <a:pt x="5075" y="3534"/>
                      <a:pt x="5075" y="3537"/>
                    </a:cubicBezTo>
                    <a:cubicBezTo>
                      <a:pt x="5026" y="3672"/>
                      <a:pt x="4967" y="3800"/>
                      <a:pt x="4897" y="3922"/>
                    </a:cubicBezTo>
                    <a:cubicBezTo>
                      <a:pt x="4897" y="3927"/>
                      <a:pt x="4895" y="3929"/>
                      <a:pt x="4893" y="3934"/>
                    </a:cubicBezTo>
                    <a:cubicBezTo>
                      <a:pt x="4605" y="4435"/>
                      <a:pt x="4150" y="4834"/>
                      <a:pt x="3604" y="5045"/>
                    </a:cubicBezTo>
                    <a:lnTo>
                      <a:pt x="3602" y="5045"/>
                    </a:lnTo>
                    <a:cubicBezTo>
                      <a:pt x="3502" y="5089"/>
                      <a:pt x="3399" y="5123"/>
                      <a:pt x="3294" y="5147"/>
                    </a:cubicBezTo>
                    <a:lnTo>
                      <a:pt x="3292" y="5147"/>
                    </a:lnTo>
                    <a:cubicBezTo>
                      <a:pt x="3203" y="5170"/>
                      <a:pt x="3110" y="5189"/>
                      <a:pt x="3017" y="5202"/>
                    </a:cubicBezTo>
                    <a:cubicBezTo>
                      <a:pt x="2967" y="5210"/>
                      <a:pt x="2917" y="5214"/>
                      <a:pt x="2863" y="5216"/>
                    </a:cubicBezTo>
                    <a:cubicBezTo>
                      <a:pt x="2822" y="5220"/>
                      <a:pt x="2779" y="5222"/>
                      <a:pt x="2732" y="5222"/>
                    </a:cubicBezTo>
                    <a:lnTo>
                      <a:pt x="2730" y="5222"/>
                    </a:lnTo>
                    <a:cubicBezTo>
                      <a:pt x="2709" y="5227"/>
                      <a:pt x="2689" y="5227"/>
                      <a:pt x="2665" y="5227"/>
                    </a:cubicBezTo>
                    <a:lnTo>
                      <a:pt x="2617" y="5227"/>
                    </a:lnTo>
                    <a:cubicBezTo>
                      <a:pt x="2564" y="5224"/>
                      <a:pt x="2513" y="5220"/>
                      <a:pt x="2465" y="5216"/>
                    </a:cubicBezTo>
                    <a:cubicBezTo>
                      <a:pt x="2416" y="5214"/>
                      <a:pt x="2367" y="5210"/>
                      <a:pt x="2322" y="5202"/>
                    </a:cubicBezTo>
                    <a:lnTo>
                      <a:pt x="2319" y="5202"/>
                    </a:lnTo>
                    <a:cubicBezTo>
                      <a:pt x="2245" y="5192"/>
                      <a:pt x="2182" y="5182"/>
                      <a:pt x="2112" y="5165"/>
                    </a:cubicBezTo>
                    <a:lnTo>
                      <a:pt x="2110" y="5165"/>
                    </a:lnTo>
                    <a:cubicBezTo>
                      <a:pt x="1992" y="5140"/>
                      <a:pt x="1880" y="5107"/>
                      <a:pt x="1769" y="5064"/>
                    </a:cubicBezTo>
                    <a:lnTo>
                      <a:pt x="1767" y="5064"/>
                    </a:lnTo>
                    <a:cubicBezTo>
                      <a:pt x="1074" y="4805"/>
                      <a:pt x="521" y="4254"/>
                      <a:pt x="262" y="3562"/>
                    </a:cubicBezTo>
                    <a:cubicBezTo>
                      <a:pt x="224" y="3467"/>
                      <a:pt x="192" y="3367"/>
                      <a:pt x="171" y="3264"/>
                    </a:cubicBezTo>
                    <a:cubicBezTo>
                      <a:pt x="148" y="3176"/>
                      <a:pt x="131" y="3083"/>
                      <a:pt x="119" y="2990"/>
                    </a:cubicBezTo>
                    <a:cubicBezTo>
                      <a:pt x="114" y="2939"/>
                      <a:pt x="106" y="2889"/>
                      <a:pt x="104" y="2839"/>
                    </a:cubicBezTo>
                    <a:lnTo>
                      <a:pt x="104" y="2836"/>
                    </a:lnTo>
                    <a:cubicBezTo>
                      <a:pt x="101" y="2794"/>
                      <a:pt x="99" y="2754"/>
                      <a:pt x="99" y="2709"/>
                    </a:cubicBezTo>
                    <a:lnTo>
                      <a:pt x="99" y="2707"/>
                    </a:lnTo>
                    <a:cubicBezTo>
                      <a:pt x="97" y="2692"/>
                      <a:pt x="97" y="2676"/>
                      <a:pt x="97" y="2661"/>
                    </a:cubicBezTo>
                    <a:cubicBezTo>
                      <a:pt x="97" y="2646"/>
                      <a:pt x="97" y="2627"/>
                      <a:pt x="99" y="2612"/>
                    </a:cubicBezTo>
                    <a:cubicBezTo>
                      <a:pt x="99" y="2547"/>
                      <a:pt x="104" y="2486"/>
                      <a:pt x="108" y="2421"/>
                    </a:cubicBezTo>
                    <a:lnTo>
                      <a:pt x="108" y="2419"/>
                    </a:lnTo>
                    <a:cubicBezTo>
                      <a:pt x="114" y="2369"/>
                      <a:pt x="119" y="2324"/>
                      <a:pt x="124" y="2277"/>
                    </a:cubicBezTo>
                    <a:lnTo>
                      <a:pt x="124" y="2274"/>
                    </a:lnTo>
                    <a:cubicBezTo>
                      <a:pt x="139" y="2193"/>
                      <a:pt x="154" y="2111"/>
                      <a:pt x="174" y="2032"/>
                    </a:cubicBezTo>
                    <a:cubicBezTo>
                      <a:pt x="174" y="2031"/>
                      <a:pt x="176" y="2028"/>
                      <a:pt x="176" y="2026"/>
                    </a:cubicBezTo>
                    <a:cubicBezTo>
                      <a:pt x="207" y="1904"/>
                      <a:pt x="249" y="1786"/>
                      <a:pt x="296" y="1671"/>
                    </a:cubicBezTo>
                    <a:cubicBezTo>
                      <a:pt x="476" y="1248"/>
                      <a:pt x="764" y="878"/>
                      <a:pt x="1129" y="606"/>
                    </a:cubicBezTo>
                    <a:cubicBezTo>
                      <a:pt x="1237" y="523"/>
                      <a:pt x="1352" y="451"/>
                      <a:pt x="1475" y="386"/>
                    </a:cubicBezTo>
                    <a:cubicBezTo>
                      <a:pt x="1475" y="386"/>
                      <a:pt x="1477" y="386"/>
                      <a:pt x="1479" y="384"/>
                    </a:cubicBezTo>
                    <a:cubicBezTo>
                      <a:pt x="1557" y="344"/>
                      <a:pt x="1637" y="308"/>
                      <a:pt x="1717" y="276"/>
                    </a:cubicBezTo>
                    <a:cubicBezTo>
                      <a:pt x="1887" y="209"/>
                      <a:pt x="2062" y="158"/>
                      <a:pt x="2247" y="129"/>
                    </a:cubicBezTo>
                    <a:lnTo>
                      <a:pt x="2252" y="129"/>
                    </a:lnTo>
                    <a:cubicBezTo>
                      <a:pt x="2307" y="121"/>
                      <a:pt x="2362" y="113"/>
                      <a:pt x="2416" y="108"/>
                    </a:cubicBezTo>
                    <a:cubicBezTo>
                      <a:pt x="2487" y="101"/>
                      <a:pt x="2562" y="98"/>
                      <a:pt x="2635" y="95"/>
                    </a:cubicBezTo>
                    <a:close/>
                    <a:moveTo>
                      <a:pt x="2665" y="1"/>
                    </a:moveTo>
                    <a:cubicBezTo>
                      <a:pt x="2627" y="1"/>
                      <a:pt x="2592" y="1"/>
                      <a:pt x="2554" y="3"/>
                    </a:cubicBezTo>
                    <a:cubicBezTo>
                      <a:pt x="2492" y="3"/>
                      <a:pt x="2435" y="9"/>
                      <a:pt x="2374" y="15"/>
                    </a:cubicBezTo>
                    <a:cubicBezTo>
                      <a:pt x="2207" y="33"/>
                      <a:pt x="2051" y="68"/>
                      <a:pt x="1895" y="113"/>
                    </a:cubicBezTo>
                    <a:lnTo>
                      <a:pt x="1891" y="113"/>
                    </a:lnTo>
                    <a:cubicBezTo>
                      <a:pt x="1889" y="113"/>
                      <a:pt x="1889" y="115"/>
                      <a:pt x="1887" y="115"/>
                    </a:cubicBezTo>
                    <a:cubicBezTo>
                      <a:pt x="1819" y="136"/>
                      <a:pt x="1754" y="158"/>
                      <a:pt x="1689" y="186"/>
                    </a:cubicBezTo>
                    <a:cubicBezTo>
                      <a:pt x="1641" y="205"/>
                      <a:pt x="1591" y="225"/>
                      <a:pt x="1546" y="248"/>
                    </a:cubicBezTo>
                    <a:cubicBezTo>
                      <a:pt x="1519" y="258"/>
                      <a:pt x="1494" y="271"/>
                      <a:pt x="1469" y="285"/>
                    </a:cubicBezTo>
                    <a:cubicBezTo>
                      <a:pt x="1448" y="293"/>
                      <a:pt x="1429" y="305"/>
                      <a:pt x="1408" y="315"/>
                    </a:cubicBezTo>
                    <a:lnTo>
                      <a:pt x="1406" y="315"/>
                    </a:lnTo>
                    <a:cubicBezTo>
                      <a:pt x="766" y="659"/>
                      <a:pt x="283" y="1258"/>
                      <a:pt x="91" y="1971"/>
                    </a:cubicBezTo>
                    <a:cubicBezTo>
                      <a:pt x="60" y="2096"/>
                      <a:pt x="34" y="2223"/>
                      <a:pt x="18" y="2351"/>
                    </a:cubicBezTo>
                    <a:cubicBezTo>
                      <a:pt x="18" y="2358"/>
                      <a:pt x="18" y="2364"/>
                      <a:pt x="16" y="2370"/>
                    </a:cubicBezTo>
                    <a:cubicBezTo>
                      <a:pt x="13" y="2393"/>
                      <a:pt x="11" y="2419"/>
                      <a:pt x="9" y="2446"/>
                    </a:cubicBezTo>
                    <a:cubicBezTo>
                      <a:pt x="6" y="2471"/>
                      <a:pt x="5" y="2496"/>
                      <a:pt x="5" y="2522"/>
                    </a:cubicBezTo>
                    <a:lnTo>
                      <a:pt x="5" y="2524"/>
                    </a:lnTo>
                    <a:cubicBezTo>
                      <a:pt x="3" y="2571"/>
                      <a:pt x="1" y="2615"/>
                      <a:pt x="1" y="2661"/>
                    </a:cubicBezTo>
                    <a:cubicBezTo>
                      <a:pt x="1" y="2684"/>
                      <a:pt x="1" y="2709"/>
                      <a:pt x="3" y="2733"/>
                    </a:cubicBezTo>
                    <a:lnTo>
                      <a:pt x="3" y="2736"/>
                    </a:lnTo>
                    <a:cubicBezTo>
                      <a:pt x="3" y="2784"/>
                      <a:pt x="8" y="2834"/>
                      <a:pt x="11" y="2884"/>
                    </a:cubicBezTo>
                    <a:cubicBezTo>
                      <a:pt x="16" y="2927"/>
                      <a:pt x="18" y="2971"/>
                      <a:pt x="26" y="3014"/>
                    </a:cubicBezTo>
                    <a:lnTo>
                      <a:pt x="26" y="3019"/>
                    </a:lnTo>
                    <a:cubicBezTo>
                      <a:pt x="39" y="3121"/>
                      <a:pt x="58" y="3221"/>
                      <a:pt x="85" y="3316"/>
                    </a:cubicBezTo>
                    <a:cubicBezTo>
                      <a:pt x="328" y="4277"/>
                      <a:pt x="1096" y="5029"/>
                      <a:pt x="2064" y="5252"/>
                    </a:cubicBezTo>
                    <a:cubicBezTo>
                      <a:pt x="2064" y="5252"/>
                      <a:pt x="2065" y="5253"/>
                      <a:pt x="2066" y="5253"/>
                    </a:cubicBezTo>
                    <a:cubicBezTo>
                      <a:pt x="2067" y="5253"/>
                      <a:pt x="2068" y="5253"/>
                      <a:pt x="2069" y="5252"/>
                    </a:cubicBezTo>
                    <a:cubicBezTo>
                      <a:pt x="2182" y="5282"/>
                      <a:pt x="2299" y="5299"/>
                      <a:pt x="2416" y="5311"/>
                    </a:cubicBezTo>
                    <a:lnTo>
                      <a:pt x="2431" y="5311"/>
                    </a:lnTo>
                    <a:cubicBezTo>
                      <a:pt x="2477" y="5317"/>
                      <a:pt x="2522" y="5319"/>
                      <a:pt x="2569" y="5319"/>
                    </a:cubicBezTo>
                    <a:lnTo>
                      <a:pt x="2571" y="5319"/>
                    </a:lnTo>
                    <a:cubicBezTo>
                      <a:pt x="2587" y="5322"/>
                      <a:pt x="2602" y="5322"/>
                      <a:pt x="2619" y="5322"/>
                    </a:cubicBezTo>
                    <a:lnTo>
                      <a:pt x="2666" y="5322"/>
                    </a:lnTo>
                    <a:cubicBezTo>
                      <a:pt x="2695" y="5322"/>
                      <a:pt x="2727" y="5322"/>
                      <a:pt x="2759" y="5319"/>
                    </a:cubicBezTo>
                    <a:cubicBezTo>
                      <a:pt x="2809" y="5319"/>
                      <a:pt x="2859" y="5317"/>
                      <a:pt x="2912" y="5311"/>
                    </a:cubicBezTo>
                    <a:cubicBezTo>
                      <a:pt x="2952" y="5307"/>
                      <a:pt x="2989" y="5302"/>
                      <a:pt x="3031" y="5299"/>
                    </a:cubicBezTo>
                    <a:lnTo>
                      <a:pt x="3032" y="5299"/>
                    </a:lnTo>
                    <a:cubicBezTo>
                      <a:pt x="3139" y="5282"/>
                      <a:pt x="3242" y="5262"/>
                      <a:pt x="3342" y="5234"/>
                    </a:cubicBezTo>
                    <a:lnTo>
                      <a:pt x="3345" y="5234"/>
                    </a:lnTo>
                    <a:cubicBezTo>
                      <a:pt x="4185" y="5014"/>
                      <a:pt x="4864" y="4389"/>
                      <a:pt x="5160" y="3583"/>
                    </a:cubicBezTo>
                    <a:cubicBezTo>
                      <a:pt x="5217" y="3434"/>
                      <a:pt x="5259" y="3279"/>
                      <a:pt x="5287" y="3119"/>
                    </a:cubicBezTo>
                    <a:cubicBezTo>
                      <a:pt x="5297" y="3062"/>
                      <a:pt x="5305" y="3007"/>
                      <a:pt x="5312" y="2951"/>
                    </a:cubicBezTo>
                    <a:cubicBezTo>
                      <a:pt x="5314" y="2936"/>
                      <a:pt x="5314" y="2921"/>
                      <a:pt x="5315" y="2908"/>
                    </a:cubicBezTo>
                    <a:cubicBezTo>
                      <a:pt x="5324" y="2828"/>
                      <a:pt x="5327" y="2744"/>
                      <a:pt x="5327" y="2661"/>
                    </a:cubicBezTo>
                    <a:cubicBezTo>
                      <a:pt x="5327" y="2621"/>
                      <a:pt x="5327" y="2579"/>
                      <a:pt x="5324" y="2539"/>
                    </a:cubicBezTo>
                    <a:lnTo>
                      <a:pt x="5323" y="2539"/>
                    </a:lnTo>
                    <a:cubicBezTo>
                      <a:pt x="5321" y="2507"/>
                      <a:pt x="5320" y="2475"/>
                      <a:pt x="5317" y="2444"/>
                    </a:cubicBezTo>
                    <a:cubicBezTo>
                      <a:pt x="5313" y="2412"/>
                      <a:pt x="5311" y="2380"/>
                      <a:pt x="5307" y="2351"/>
                    </a:cubicBezTo>
                    <a:cubicBezTo>
                      <a:pt x="5290" y="2184"/>
                      <a:pt x="5256" y="2026"/>
                      <a:pt x="5208" y="1872"/>
                    </a:cubicBezTo>
                    <a:lnTo>
                      <a:pt x="5208" y="1868"/>
                    </a:lnTo>
                    <a:cubicBezTo>
                      <a:pt x="5193" y="1823"/>
                      <a:pt x="5178" y="1779"/>
                      <a:pt x="5161" y="1734"/>
                    </a:cubicBezTo>
                    <a:cubicBezTo>
                      <a:pt x="5113" y="1604"/>
                      <a:pt x="5052" y="1477"/>
                      <a:pt x="4984" y="1357"/>
                    </a:cubicBezTo>
                    <a:cubicBezTo>
                      <a:pt x="4703" y="855"/>
                      <a:pt x="4258" y="451"/>
                      <a:pt x="3724" y="223"/>
                    </a:cubicBezTo>
                    <a:cubicBezTo>
                      <a:pt x="3722" y="223"/>
                      <a:pt x="3720" y="220"/>
                      <a:pt x="3720" y="220"/>
                    </a:cubicBezTo>
                    <a:cubicBezTo>
                      <a:pt x="3549" y="144"/>
                      <a:pt x="3370" y="87"/>
                      <a:pt x="3182" y="49"/>
                    </a:cubicBezTo>
                    <a:lnTo>
                      <a:pt x="3177" y="49"/>
                    </a:lnTo>
                    <a:cubicBezTo>
                      <a:pt x="3110" y="36"/>
                      <a:pt x="3045" y="23"/>
                      <a:pt x="2975" y="20"/>
                    </a:cubicBezTo>
                    <a:lnTo>
                      <a:pt x="2974" y="20"/>
                    </a:lnTo>
                    <a:cubicBezTo>
                      <a:pt x="2870" y="5"/>
                      <a:pt x="2769" y="1"/>
                      <a:pt x="26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56" name="Google Shape;1956;p55"/>
              <p:cNvSpPr/>
              <p:nvPr/>
            </p:nvSpPr>
            <p:spPr>
              <a:xfrm rot="719881">
                <a:off x="3402736" y="585405"/>
                <a:ext cx="6701" cy="358960"/>
              </a:xfrm>
              <a:custGeom>
                <a:avLst/>
                <a:gdLst/>
                <a:ahLst/>
                <a:cxnLst/>
                <a:rect l="l" t="t" r="r" b="b"/>
                <a:pathLst>
                  <a:path w="97" h="5196" extrusionOk="0">
                    <a:moveTo>
                      <a:pt x="0" y="0"/>
                    </a:moveTo>
                    <a:lnTo>
                      <a:pt x="0" y="5196"/>
                    </a:lnTo>
                    <a:lnTo>
                      <a:pt x="96" y="5196"/>
                    </a:lnTo>
                    <a:lnTo>
                      <a:pt x="9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57" name="Google Shape;1957;p55"/>
              <p:cNvSpPr/>
              <p:nvPr/>
            </p:nvSpPr>
            <p:spPr>
              <a:xfrm rot="719881">
                <a:off x="3222973" y="761111"/>
                <a:ext cx="362596" cy="6770"/>
              </a:xfrm>
              <a:custGeom>
                <a:avLst/>
                <a:gdLst/>
                <a:ahLst/>
                <a:cxnLst/>
                <a:rect l="l" t="t" r="r" b="b"/>
                <a:pathLst>
                  <a:path w="5249" h="98" extrusionOk="0">
                    <a:moveTo>
                      <a:pt x="1" y="1"/>
                    </a:moveTo>
                    <a:lnTo>
                      <a:pt x="1" y="97"/>
                    </a:lnTo>
                    <a:lnTo>
                      <a:pt x="5249" y="97"/>
                    </a:lnTo>
                    <a:lnTo>
                      <a:pt x="524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58" name="Google Shape;1958;p55"/>
              <p:cNvSpPr/>
              <p:nvPr/>
            </p:nvSpPr>
            <p:spPr>
              <a:xfrm rot="719881">
                <a:off x="3323721" y="571759"/>
                <a:ext cx="75296" cy="367457"/>
              </a:xfrm>
              <a:custGeom>
                <a:avLst/>
                <a:gdLst/>
                <a:ahLst/>
                <a:cxnLst/>
                <a:rect l="l" t="t" r="r" b="b"/>
                <a:pathLst>
                  <a:path w="1090" h="5319" extrusionOk="0">
                    <a:moveTo>
                      <a:pt x="1075" y="1"/>
                    </a:moveTo>
                    <a:cubicBezTo>
                      <a:pt x="1014" y="1"/>
                      <a:pt x="957" y="7"/>
                      <a:pt x="896" y="12"/>
                    </a:cubicBezTo>
                    <a:cubicBezTo>
                      <a:pt x="854" y="45"/>
                      <a:pt x="814" y="82"/>
                      <a:pt x="773" y="127"/>
                    </a:cubicBezTo>
                    <a:lnTo>
                      <a:pt x="771" y="127"/>
                    </a:lnTo>
                    <a:cubicBezTo>
                      <a:pt x="626" y="267"/>
                      <a:pt x="497" y="441"/>
                      <a:pt x="393" y="636"/>
                    </a:cubicBezTo>
                    <a:cubicBezTo>
                      <a:pt x="373" y="669"/>
                      <a:pt x="356" y="706"/>
                      <a:pt x="339" y="740"/>
                    </a:cubicBezTo>
                    <a:cubicBezTo>
                      <a:pt x="337" y="746"/>
                      <a:pt x="332" y="751"/>
                      <a:pt x="331" y="758"/>
                    </a:cubicBezTo>
                    <a:cubicBezTo>
                      <a:pt x="213" y="1009"/>
                      <a:pt x="128" y="1289"/>
                      <a:pt x="73" y="1610"/>
                    </a:cubicBezTo>
                    <a:cubicBezTo>
                      <a:pt x="68" y="1644"/>
                      <a:pt x="62" y="1680"/>
                      <a:pt x="56" y="1716"/>
                    </a:cubicBezTo>
                    <a:cubicBezTo>
                      <a:pt x="42" y="1811"/>
                      <a:pt x="31" y="1907"/>
                      <a:pt x="23" y="2008"/>
                    </a:cubicBezTo>
                    <a:cubicBezTo>
                      <a:pt x="6" y="2208"/>
                      <a:pt x="0" y="2411"/>
                      <a:pt x="6" y="2610"/>
                    </a:cubicBezTo>
                    <a:cubicBezTo>
                      <a:pt x="6" y="2643"/>
                      <a:pt x="8" y="2674"/>
                      <a:pt x="9" y="2707"/>
                    </a:cubicBezTo>
                    <a:cubicBezTo>
                      <a:pt x="25" y="3062"/>
                      <a:pt x="77" y="3408"/>
                      <a:pt x="160" y="3741"/>
                    </a:cubicBezTo>
                    <a:cubicBezTo>
                      <a:pt x="172" y="3778"/>
                      <a:pt x="182" y="3817"/>
                      <a:pt x="194" y="3856"/>
                    </a:cubicBezTo>
                    <a:cubicBezTo>
                      <a:pt x="259" y="4094"/>
                      <a:pt x="345" y="4323"/>
                      <a:pt x="446" y="4542"/>
                    </a:cubicBezTo>
                    <a:cubicBezTo>
                      <a:pt x="464" y="4583"/>
                      <a:pt x="483" y="4621"/>
                      <a:pt x="505" y="4659"/>
                    </a:cubicBezTo>
                    <a:cubicBezTo>
                      <a:pt x="531" y="4716"/>
                      <a:pt x="561" y="4772"/>
                      <a:pt x="592" y="4825"/>
                    </a:cubicBezTo>
                    <a:cubicBezTo>
                      <a:pt x="674" y="4971"/>
                      <a:pt x="758" y="5094"/>
                      <a:pt x="842" y="5201"/>
                    </a:cubicBezTo>
                    <a:cubicBezTo>
                      <a:pt x="871" y="5237"/>
                      <a:pt x="902" y="5272"/>
                      <a:pt x="933" y="5303"/>
                    </a:cubicBezTo>
                    <a:cubicBezTo>
                      <a:pt x="935" y="5305"/>
                      <a:pt x="937" y="5307"/>
                      <a:pt x="940" y="5308"/>
                    </a:cubicBezTo>
                    <a:lnTo>
                      <a:pt x="952" y="5308"/>
                    </a:lnTo>
                    <a:cubicBezTo>
                      <a:pt x="999" y="5314"/>
                      <a:pt x="1044" y="5316"/>
                      <a:pt x="1090" y="5319"/>
                    </a:cubicBezTo>
                    <a:cubicBezTo>
                      <a:pt x="1055" y="5285"/>
                      <a:pt x="1020" y="5252"/>
                      <a:pt x="988" y="5214"/>
                    </a:cubicBezTo>
                    <a:lnTo>
                      <a:pt x="988" y="5213"/>
                    </a:lnTo>
                    <a:cubicBezTo>
                      <a:pt x="881" y="5100"/>
                      <a:pt x="781" y="4957"/>
                      <a:pt x="679" y="4777"/>
                    </a:cubicBezTo>
                    <a:cubicBezTo>
                      <a:pt x="663" y="4750"/>
                      <a:pt x="648" y="4721"/>
                      <a:pt x="634" y="4693"/>
                    </a:cubicBezTo>
                    <a:cubicBezTo>
                      <a:pt x="611" y="4656"/>
                      <a:pt x="592" y="4615"/>
                      <a:pt x="575" y="4576"/>
                    </a:cubicBezTo>
                    <a:cubicBezTo>
                      <a:pt x="466" y="4359"/>
                      <a:pt x="375" y="4128"/>
                      <a:pt x="306" y="3888"/>
                    </a:cubicBezTo>
                    <a:cubicBezTo>
                      <a:pt x="294" y="3852"/>
                      <a:pt x="283" y="3814"/>
                      <a:pt x="275" y="3777"/>
                    </a:cubicBezTo>
                    <a:cubicBezTo>
                      <a:pt x="182" y="3435"/>
                      <a:pt x="126" y="3076"/>
                      <a:pt x="109" y="2706"/>
                    </a:cubicBezTo>
                    <a:cubicBezTo>
                      <a:pt x="107" y="2675"/>
                      <a:pt x="107" y="2643"/>
                      <a:pt x="104" y="2610"/>
                    </a:cubicBezTo>
                    <a:cubicBezTo>
                      <a:pt x="101" y="2415"/>
                      <a:pt x="104" y="2216"/>
                      <a:pt x="123" y="2017"/>
                    </a:cubicBezTo>
                    <a:cubicBezTo>
                      <a:pt x="132" y="1903"/>
                      <a:pt x="143" y="1793"/>
                      <a:pt x="160" y="1689"/>
                    </a:cubicBezTo>
                    <a:cubicBezTo>
                      <a:pt x="166" y="1652"/>
                      <a:pt x="173" y="1618"/>
                      <a:pt x="180" y="1582"/>
                    </a:cubicBezTo>
                    <a:cubicBezTo>
                      <a:pt x="232" y="1281"/>
                      <a:pt x="315" y="1018"/>
                      <a:pt x="427" y="785"/>
                    </a:cubicBezTo>
                    <a:cubicBezTo>
                      <a:pt x="438" y="762"/>
                      <a:pt x="449" y="740"/>
                      <a:pt x="462" y="717"/>
                    </a:cubicBezTo>
                    <a:lnTo>
                      <a:pt x="464" y="717"/>
                    </a:lnTo>
                    <a:cubicBezTo>
                      <a:pt x="482" y="678"/>
                      <a:pt x="502" y="638"/>
                      <a:pt x="528" y="602"/>
                    </a:cubicBezTo>
                    <a:cubicBezTo>
                      <a:pt x="642" y="406"/>
                      <a:pt x="781" y="238"/>
                      <a:pt x="940" y="105"/>
                    </a:cubicBezTo>
                    <a:cubicBezTo>
                      <a:pt x="982" y="66"/>
                      <a:pt x="1028" y="32"/>
                      <a:pt x="10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59" name="Google Shape;1959;p55"/>
              <p:cNvSpPr/>
              <p:nvPr/>
            </p:nvSpPr>
            <p:spPr>
              <a:xfrm rot="719881">
                <a:off x="3258681" y="571500"/>
                <a:ext cx="130698" cy="359167"/>
              </a:xfrm>
              <a:custGeom>
                <a:avLst/>
                <a:gdLst/>
                <a:ahLst/>
                <a:cxnLst/>
                <a:rect l="l" t="t" r="r" b="b"/>
                <a:pathLst>
                  <a:path w="1892" h="5199" extrusionOk="0">
                    <a:moveTo>
                      <a:pt x="1356" y="1"/>
                    </a:moveTo>
                    <a:lnTo>
                      <a:pt x="1356" y="1"/>
                    </a:lnTo>
                    <a:cubicBezTo>
                      <a:pt x="1188" y="53"/>
                      <a:pt x="1024" y="121"/>
                      <a:pt x="871" y="204"/>
                    </a:cubicBezTo>
                    <a:lnTo>
                      <a:pt x="870" y="204"/>
                    </a:lnTo>
                    <a:cubicBezTo>
                      <a:pt x="769" y="291"/>
                      <a:pt x="676" y="387"/>
                      <a:pt x="593" y="494"/>
                    </a:cubicBezTo>
                    <a:cubicBezTo>
                      <a:pt x="569" y="522"/>
                      <a:pt x="547" y="553"/>
                      <a:pt x="524" y="584"/>
                    </a:cubicBezTo>
                    <a:cubicBezTo>
                      <a:pt x="420" y="730"/>
                      <a:pt x="331" y="888"/>
                      <a:pt x="258" y="1061"/>
                    </a:cubicBezTo>
                    <a:cubicBezTo>
                      <a:pt x="230" y="1123"/>
                      <a:pt x="205" y="1185"/>
                      <a:pt x="184" y="1250"/>
                    </a:cubicBezTo>
                    <a:lnTo>
                      <a:pt x="182" y="1253"/>
                    </a:lnTo>
                    <a:cubicBezTo>
                      <a:pt x="112" y="1449"/>
                      <a:pt x="62" y="1660"/>
                      <a:pt x="36" y="1879"/>
                    </a:cubicBezTo>
                    <a:cubicBezTo>
                      <a:pt x="28" y="1919"/>
                      <a:pt x="24" y="1960"/>
                      <a:pt x="20" y="2000"/>
                    </a:cubicBezTo>
                    <a:cubicBezTo>
                      <a:pt x="13" y="2075"/>
                      <a:pt x="6" y="2151"/>
                      <a:pt x="5" y="2228"/>
                    </a:cubicBezTo>
                    <a:cubicBezTo>
                      <a:pt x="0" y="2319"/>
                      <a:pt x="0" y="2410"/>
                      <a:pt x="6" y="2500"/>
                    </a:cubicBezTo>
                    <a:cubicBezTo>
                      <a:pt x="6" y="2533"/>
                      <a:pt x="8" y="2566"/>
                      <a:pt x="10" y="2597"/>
                    </a:cubicBezTo>
                    <a:cubicBezTo>
                      <a:pt x="22" y="2780"/>
                      <a:pt x="49" y="2963"/>
                      <a:pt x="87" y="3140"/>
                    </a:cubicBezTo>
                    <a:cubicBezTo>
                      <a:pt x="97" y="3187"/>
                      <a:pt x="109" y="3232"/>
                      <a:pt x="123" y="3279"/>
                    </a:cubicBezTo>
                    <a:cubicBezTo>
                      <a:pt x="180" y="3501"/>
                      <a:pt x="261" y="3718"/>
                      <a:pt x="362" y="3918"/>
                    </a:cubicBezTo>
                    <a:cubicBezTo>
                      <a:pt x="396" y="3985"/>
                      <a:pt x="433" y="4053"/>
                      <a:pt x="472" y="4117"/>
                    </a:cubicBezTo>
                    <a:cubicBezTo>
                      <a:pt x="472" y="4119"/>
                      <a:pt x="474" y="4119"/>
                      <a:pt x="474" y="4119"/>
                    </a:cubicBezTo>
                    <a:lnTo>
                      <a:pt x="474" y="4121"/>
                    </a:lnTo>
                    <a:cubicBezTo>
                      <a:pt x="673" y="4449"/>
                      <a:pt x="934" y="4734"/>
                      <a:pt x="1232" y="4951"/>
                    </a:cubicBezTo>
                    <a:lnTo>
                      <a:pt x="1233" y="4951"/>
                    </a:lnTo>
                    <a:cubicBezTo>
                      <a:pt x="1328" y="5021"/>
                      <a:pt x="1426" y="5085"/>
                      <a:pt x="1529" y="5141"/>
                    </a:cubicBezTo>
                    <a:cubicBezTo>
                      <a:pt x="1529" y="5141"/>
                      <a:pt x="1530" y="5142"/>
                      <a:pt x="1531" y="5142"/>
                    </a:cubicBezTo>
                    <a:cubicBezTo>
                      <a:pt x="1531" y="5142"/>
                      <a:pt x="1532" y="5141"/>
                      <a:pt x="1532" y="5141"/>
                    </a:cubicBezTo>
                    <a:cubicBezTo>
                      <a:pt x="1647" y="5170"/>
                      <a:pt x="1762" y="5187"/>
                      <a:pt x="1881" y="5198"/>
                    </a:cubicBezTo>
                    <a:lnTo>
                      <a:pt x="1892" y="5198"/>
                    </a:lnTo>
                    <a:cubicBezTo>
                      <a:pt x="1886" y="5197"/>
                      <a:pt x="1880" y="5195"/>
                      <a:pt x="1876" y="5193"/>
                    </a:cubicBezTo>
                    <a:cubicBezTo>
                      <a:pt x="1774" y="5155"/>
                      <a:pt x="1673" y="5108"/>
                      <a:pt x="1577" y="5054"/>
                    </a:cubicBezTo>
                    <a:lnTo>
                      <a:pt x="1575" y="5054"/>
                    </a:lnTo>
                    <a:cubicBezTo>
                      <a:pt x="1225" y="4863"/>
                      <a:pt x="910" y="4580"/>
                      <a:pt x="671" y="4237"/>
                    </a:cubicBezTo>
                    <a:cubicBezTo>
                      <a:pt x="668" y="4237"/>
                      <a:pt x="668" y="4235"/>
                      <a:pt x="667" y="4235"/>
                    </a:cubicBezTo>
                    <a:cubicBezTo>
                      <a:pt x="631" y="4181"/>
                      <a:pt x="594" y="4127"/>
                      <a:pt x="559" y="4069"/>
                    </a:cubicBezTo>
                    <a:cubicBezTo>
                      <a:pt x="555" y="4061"/>
                      <a:pt x="549" y="4053"/>
                      <a:pt x="547" y="4046"/>
                    </a:cubicBezTo>
                    <a:cubicBezTo>
                      <a:pt x="547" y="4046"/>
                      <a:pt x="545" y="4046"/>
                      <a:pt x="545" y="4044"/>
                    </a:cubicBezTo>
                    <a:cubicBezTo>
                      <a:pt x="418" y="3831"/>
                      <a:pt x="319" y="3600"/>
                      <a:pt x="247" y="3354"/>
                    </a:cubicBezTo>
                    <a:cubicBezTo>
                      <a:pt x="232" y="3309"/>
                      <a:pt x="219" y="3263"/>
                      <a:pt x="210" y="3216"/>
                    </a:cubicBezTo>
                    <a:cubicBezTo>
                      <a:pt x="157" y="3016"/>
                      <a:pt x="124" y="2808"/>
                      <a:pt x="111" y="2597"/>
                    </a:cubicBezTo>
                    <a:cubicBezTo>
                      <a:pt x="107" y="2566"/>
                      <a:pt x="105" y="2533"/>
                      <a:pt x="107" y="2500"/>
                    </a:cubicBezTo>
                    <a:cubicBezTo>
                      <a:pt x="101" y="2412"/>
                      <a:pt x="99" y="2323"/>
                      <a:pt x="103" y="2232"/>
                    </a:cubicBezTo>
                    <a:cubicBezTo>
                      <a:pt x="107" y="2134"/>
                      <a:pt x="115" y="2036"/>
                      <a:pt x="126" y="1943"/>
                    </a:cubicBezTo>
                    <a:lnTo>
                      <a:pt x="128" y="1943"/>
                    </a:lnTo>
                    <a:cubicBezTo>
                      <a:pt x="129" y="1901"/>
                      <a:pt x="135" y="1865"/>
                      <a:pt x="142" y="1826"/>
                    </a:cubicBezTo>
                    <a:lnTo>
                      <a:pt x="143" y="1825"/>
                    </a:lnTo>
                    <a:cubicBezTo>
                      <a:pt x="180" y="1578"/>
                      <a:pt x="246" y="1343"/>
                      <a:pt x="337" y="1127"/>
                    </a:cubicBezTo>
                    <a:lnTo>
                      <a:pt x="339" y="1126"/>
                    </a:lnTo>
                    <a:cubicBezTo>
                      <a:pt x="363" y="1061"/>
                      <a:pt x="390" y="1002"/>
                      <a:pt x="424" y="941"/>
                    </a:cubicBezTo>
                    <a:cubicBezTo>
                      <a:pt x="424" y="940"/>
                      <a:pt x="425" y="940"/>
                      <a:pt x="425" y="940"/>
                    </a:cubicBezTo>
                    <a:cubicBezTo>
                      <a:pt x="475" y="834"/>
                      <a:pt x="537" y="735"/>
                      <a:pt x="603" y="643"/>
                    </a:cubicBezTo>
                    <a:cubicBezTo>
                      <a:pt x="702" y="505"/>
                      <a:pt x="815" y="382"/>
                      <a:pt x="939" y="275"/>
                    </a:cubicBezTo>
                    <a:cubicBezTo>
                      <a:pt x="939" y="275"/>
                      <a:pt x="941" y="273"/>
                      <a:pt x="943" y="272"/>
                    </a:cubicBezTo>
                    <a:cubicBezTo>
                      <a:pt x="1070" y="163"/>
                      <a:pt x="1210" y="70"/>
                      <a:pt x="13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60" name="Google Shape;1960;p55"/>
              <p:cNvSpPr/>
              <p:nvPr/>
            </p:nvSpPr>
            <p:spPr>
              <a:xfrm rot="719881">
                <a:off x="3409858" y="592813"/>
                <a:ext cx="90632" cy="366352"/>
              </a:xfrm>
              <a:custGeom>
                <a:avLst/>
                <a:gdLst/>
                <a:ahLst/>
                <a:cxnLst/>
                <a:rect l="l" t="t" r="r" b="b"/>
                <a:pathLst>
                  <a:path w="1312" h="5303" extrusionOk="0">
                    <a:moveTo>
                      <a:pt x="219" y="1"/>
                    </a:moveTo>
                    <a:lnTo>
                      <a:pt x="219" y="1"/>
                    </a:lnTo>
                    <a:cubicBezTo>
                      <a:pt x="269" y="32"/>
                      <a:pt x="320" y="72"/>
                      <a:pt x="369" y="120"/>
                    </a:cubicBezTo>
                    <a:cubicBezTo>
                      <a:pt x="445" y="193"/>
                      <a:pt x="518" y="288"/>
                      <a:pt x="592" y="400"/>
                    </a:cubicBezTo>
                    <a:cubicBezTo>
                      <a:pt x="618" y="443"/>
                      <a:pt x="646" y="487"/>
                      <a:pt x="672" y="532"/>
                    </a:cubicBezTo>
                    <a:cubicBezTo>
                      <a:pt x="694" y="571"/>
                      <a:pt x="715" y="608"/>
                      <a:pt x="736" y="647"/>
                    </a:cubicBezTo>
                    <a:cubicBezTo>
                      <a:pt x="885" y="923"/>
                      <a:pt x="1001" y="1220"/>
                      <a:pt x="1078" y="1524"/>
                    </a:cubicBezTo>
                    <a:lnTo>
                      <a:pt x="1080" y="1524"/>
                    </a:lnTo>
                    <a:cubicBezTo>
                      <a:pt x="1090" y="1559"/>
                      <a:pt x="1098" y="1594"/>
                      <a:pt x="1105" y="1630"/>
                    </a:cubicBezTo>
                    <a:cubicBezTo>
                      <a:pt x="1179" y="1947"/>
                      <a:pt x="1214" y="2272"/>
                      <a:pt x="1206" y="2594"/>
                    </a:cubicBezTo>
                    <a:cubicBezTo>
                      <a:pt x="1206" y="2627"/>
                      <a:pt x="1206" y="2658"/>
                      <a:pt x="1204" y="2691"/>
                    </a:cubicBezTo>
                    <a:cubicBezTo>
                      <a:pt x="1200" y="2767"/>
                      <a:pt x="1196" y="2843"/>
                      <a:pt x="1186" y="2919"/>
                    </a:cubicBezTo>
                    <a:cubicBezTo>
                      <a:pt x="1155" y="3206"/>
                      <a:pt x="1080" y="3504"/>
                      <a:pt x="972" y="3794"/>
                    </a:cubicBezTo>
                    <a:cubicBezTo>
                      <a:pt x="961" y="3832"/>
                      <a:pt x="945" y="3871"/>
                      <a:pt x="930" y="3908"/>
                    </a:cubicBezTo>
                    <a:lnTo>
                      <a:pt x="927" y="3908"/>
                    </a:lnTo>
                    <a:cubicBezTo>
                      <a:pt x="829" y="4157"/>
                      <a:pt x="703" y="4401"/>
                      <a:pt x="560" y="4623"/>
                    </a:cubicBezTo>
                    <a:lnTo>
                      <a:pt x="559" y="4623"/>
                    </a:lnTo>
                    <a:cubicBezTo>
                      <a:pt x="537" y="4661"/>
                      <a:pt x="512" y="4697"/>
                      <a:pt x="485" y="4735"/>
                    </a:cubicBezTo>
                    <a:cubicBezTo>
                      <a:pt x="369" y="4904"/>
                      <a:pt x="244" y="5059"/>
                      <a:pt x="107" y="5198"/>
                    </a:cubicBezTo>
                    <a:cubicBezTo>
                      <a:pt x="74" y="5235"/>
                      <a:pt x="37" y="5269"/>
                      <a:pt x="1" y="5303"/>
                    </a:cubicBezTo>
                    <a:cubicBezTo>
                      <a:pt x="52" y="5300"/>
                      <a:pt x="102" y="5298"/>
                      <a:pt x="155" y="5292"/>
                    </a:cubicBezTo>
                    <a:cubicBezTo>
                      <a:pt x="192" y="5258"/>
                      <a:pt x="226" y="5221"/>
                      <a:pt x="261" y="5182"/>
                    </a:cubicBezTo>
                    <a:cubicBezTo>
                      <a:pt x="391" y="5039"/>
                      <a:pt x="510" y="4883"/>
                      <a:pt x="621" y="4713"/>
                    </a:cubicBezTo>
                    <a:cubicBezTo>
                      <a:pt x="645" y="4677"/>
                      <a:pt x="670" y="4635"/>
                      <a:pt x="694" y="4598"/>
                    </a:cubicBezTo>
                    <a:cubicBezTo>
                      <a:pt x="832" y="4371"/>
                      <a:pt x="953" y="4129"/>
                      <a:pt x="1045" y="3879"/>
                    </a:cubicBezTo>
                    <a:lnTo>
                      <a:pt x="1048" y="3879"/>
                    </a:lnTo>
                    <a:cubicBezTo>
                      <a:pt x="1062" y="3840"/>
                      <a:pt x="1076" y="3801"/>
                      <a:pt x="1088" y="3763"/>
                    </a:cubicBezTo>
                    <a:cubicBezTo>
                      <a:pt x="1186" y="3487"/>
                      <a:pt x="1254" y="3205"/>
                      <a:pt x="1284" y="2930"/>
                    </a:cubicBezTo>
                    <a:cubicBezTo>
                      <a:pt x="1294" y="2851"/>
                      <a:pt x="1300" y="2770"/>
                      <a:pt x="1302" y="2691"/>
                    </a:cubicBezTo>
                    <a:cubicBezTo>
                      <a:pt x="1304" y="2658"/>
                      <a:pt x="1304" y="2625"/>
                      <a:pt x="1304" y="2594"/>
                    </a:cubicBezTo>
                    <a:lnTo>
                      <a:pt x="1304" y="2595"/>
                    </a:lnTo>
                    <a:cubicBezTo>
                      <a:pt x="1312" y="2279"/>
                      <a:pt x="1281" y="1963"/>
                      <a:pt x="1211" y="1654"/>
                    </a:cubicBezTo>
                    <a:cubicBezTo>
                      <a:pt x="1204" y="1619"/>
                      <a:pt x="1196" y="1582"/>
                      <a:pt x="1186" y="1548"/>
                    </a:cubicBezTo>
                    <a:cubicBezTo>
                      <a:pt x="1112" y="1245"/>
                      <a:pt x="1003" y="948"/>
                      <a:pt x="860" y="673"/>
                    </a:cubicBezTo>
                    <a:cubicBezTo>
                      <a:pt x="840" y="634"/>
                      <a:pt x="820" y="596"/>
                      <a:pt x="798" y="557"/>
                    </a:cubicBezTo>
                    <a:cubicBezTo>
                      <a:pt x="759" y="485"/>
                      <a:pt x="719" y="416"/>
                      <a:pt x="675" y="349"/>
                    </a:cubicBezTo>
                    <a:cubicBezTo>
                      <a:pt x="630" y="277"/>
                      <a:pt x="584" y="213"/>
                      <a:pt x="536" y="156"/>
                    </a:cubicBezTo>
                    <a:cubicBezTo>
                      <a:pt x="499" y="111"/>
                      <a:pt x="461" y="68"/>
                      <a:pt x="422" y="32"/>
                    </a:cubicBezTo>
                    <a:cubicBezTo>
                      <a:pt x="354" y="18"/>
                      <a:pt x="289" y="7"/>
                      <a:pt x="2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61" name="Google Shape;1961;p55"/>
              <p:cNvSpPr/>
              <p:nvPr/>
            </p:nvSpPr>
            <p:spPr>
              <a:xfrm rot="719881">
                <a:off x="3427957" y="602286"/>
                <a:ext cx="123375" cy="362622"/>
              </a:xfrm>
              <a:custGeom>
                <a:avLst/>
                <a:gdLst/>
                <a:ahLst/>
                <a:cxnLst/>
                <a:rect l="l" t="t" r="r" b="b"/>
                <a:pathLst>
                  <a:path w="1786" h="5249" extrusionOk="0">
                    <a:moveTo>
                      <a:pt x="151" y="1"/>
                    </a:moveTo>
                    <a:lnTo>
                      <a:pt x="151" y="1"/>
                    </a:lnTo>
                    <a:cubicBezTo>
                      <a:pt x="219" y="21"/>
                      <a:pt x="290" y="52"/>
                      <a:pt x="365" y="89"/>
                    </a:cubicBezTo>
                    <a:cubicBezTo>
                      <a:pt x="452" y="133"/>
                      <a:pt x="539" y="186"/>
                      <a:pt x="620" y="246"/>
                    </a:cubicBezTo>
                    <a:lnTo>
                      <a:pt x="621" y="246"/>
                    </a:lnTo>
                    <a:cubicBezTo>
                      <a:pt x="801" y="374"/>
                      <a:pt x="966" y="529"/>
                      <a:pt x="1109" y="709"/>
                    </a:cubicBezTo>
                    <a:lnTo>
                      <a:pt x="1111" y="711"/>
                    </a:lnTo>
                    <a:cubicBezTo>
                      <a:pt x="1154" y="765"/>
                      <a:pt x="1194" y="820"/>
                      <a:pt x="1230" y="877"/>
                    </a:cubicBezTo>
                    <a:cubicBezTo>
                      <a:pt x="1381" y="1102"/>
                      <a:pt x="1499" y="1352"/>
                      <a:pt x="1575" y="1623"/>
                    </a:cubicBezTo>
                    <a:cubicBezTo>
                      <a:pt x="1587" y="1671"/>
                      <a:pt x="1600" y="1720"/>
                      <a:pt x="1609" y="1770"/>
                    </a:cubicBezTo>
                    <a:cubicBezTo>
                      <a:pt x="1620" y="1810"/>
                      <a:pt x="1628" y="1853"/>
                      <a:pt x="1634" y="1896"/>
                    </a:cubicBezTo>
                    <a:cubicBezTo>
                      <a:pt x="1675" y="2112"/>
                      <a:pt x="1688" y="2336"/>
                      <a:pt x="1676" y="2564"/>
                    </a:cubicBezTo>
                    <a:cubicBezTo>
                      <a:pt x="1676" y="2595"/>
                      <a:pt x="1673" y="2627"/>
                      <a:pt x="1671" y="2660"/>
                    </a:cubicBezTo>
                    <a:cubicBezTo>
                      <a:pt x="1650" y="2930"/>
                      <a:pt x="1595" y="3203"/>
                      <a:pt x="1505" y="3468"/>
                    </a:cubicBezTo>
                    <a:cubicBezTo>
                      <a:pt x="1490" y="3514"/>
                      <a:pt x="1474" y="3559"/>
                      <a:pt x="1457" y="3603"/>
                    </a:cubicBezTo>
                    <a:cubicBezTo>
                      <a:pt x="1451" y="3617"/>
                      <a:pt x="1446" y="3629"/>
                      <a:pt x="1441" y="3643"/>
                    </a:cubicBezTo>
                    <a:cubicBezTo>
                      <a:pt x="1337" y="3901"/>
                      <a:pt x="1202" y="4140"/>
                      <a:pt x="1039" y="4358"/>
                    </a:cubicBezTo>
                    <a:cubicBezTo>
                      <a:pt x="999" y="4416"/>
                      <a:pt x="954" y="4472"/>
                      <a:pt x="909" y="4524"/>
                    </a:cubicBezTo>
                    <a:cubicBezTo>
                      <a:pt x="719" y="4750"/>
                      <a:pt x="500" y="4943"/>
                      <a:pt x="263" y="5098"/>
                    </a:cubicBezTo>
                    <a:lnTo>
                      <a:pt x="261" y="5098"/>
                    </a:lnTo>
                    <a:cubicBezTo>
                      <a:pt x="179" y="5154"/>
                      <a:pt x="89" y="5204"/>
                      <a:pt x="0" y="5249"/>
                    </a:cubicBezTo>
                    <a:cubicBezTo>
                      <a:pt x="106" y="5233"/>
                      <a:pt x="211" y="5213"/>
                      <a:pt x="311" y="5185"/>
                    </a:cubicBezTo>
                    <a:lnTo>
                      <a:pt x="314" y="5185"/>
                    </a:lnTo>
                    <a:cubicBezTo>
                      <a:pt x="402" y="5129"/>
                      <a:pt x="488" y="5064"/>
                      <a:pt x="570" y="4997"/>
                    </a:cubicBezTo>
                    <a:lnTo>
                      <a:pt x="572" y="4997"/>
                    </a:lnTo>
                    <a:cubicBezTo>
                      <a:pt x="771" y="4834"/>
                      <a:pt x="952" y="4646"/>
                      <a:pt x="1111" y="4433"/>
                    </a:cubicBezTo>
                    <a:cubicBezTo>
                      <a:pt x="1113" y="4433"/>
                      <a:pt x="1113" y="4432"/>
                      <a:pt x="1115" y="4432"/>
                    </a:cubicBezTo>
                    <a:cubicBezTo>
                      <a:pt x="1156" y="4373"/>
                      <a:pt x="1198" y="4314"/>
                      <a:pt x="1238" y="4252"/>
                    </a:cubicBezTo>
                    <a:lnTo>
                      <a:pt x="1238" y="4250"/>
                    </a:lnTo>
                    <a:cubicBezTo>
                      <a:pt x="1238" y="4250"/>
                      <a:pt x="1240" y="4250"/>
                      <a:pt x="1240" y="4247"/>
                    </a:cubicBezTo>
                    <a:cubicBezTo>
                      <a:pt x="1353" y="4072"/>
                      <a:pt x="1451" y="3881"/>
                      <a:pt x="1532" y="3680"/>
                    </a:cubicBezTo>
                    <a:cubicBezTo>
                      <a:pt x="1552" y="3634"/>
                      <a:pt x="1569" y="3585"/>
                      <a:pt x="1584" y="3539"/>
                    </a:cubicBezTo>
                    <a:cubicBezTo>
                      <a:pt x="1601" y="3494"/>
                      <a:pt x="1615" y="3450"/>
                      <a:pt x="1628" y="3404"/>
                    </a:cubicBezTo>
                    <a:cubicBezTo>
                      <a:pt x="1704" y="3158"/>
                      <a:pt x="1752" y="2910"/>
                      <a:pt x="1769" y="2660"/>
                    </a:cubicBezTo>
                    <a:cubicBezTo>
                      <a:pt x="1774" y="2627"/>
                      <a:pt x="1775" y="2596"/>
                      <a:pt x="1775" y="2563"/>
                    </a:cubicBezTo>
                    <a:cubicBezTo>
                      <a:pt x="1785" y="2360"/>
                      <a:pt x="1775" y="2160"/>
                      <a:pt x="1746" y="1963"/>
                    </a:cubicBezTo>
                    <a:cubicBezTo>
                      <a:pt x="1746" y="1963"/>
                      <a:pt x="1744" y="1963"/>
                      <a:pt x="1744" y="1961"/>
                    </a:cubicBezTo>
                    <a:cubicBezTo>
                      <a:pt x="1741" y="1916"/>
                      <a:pt x="1733" y="1874"/>
                      <a:pt x="1723" y="1832"/>
                    </a:cubicBezTo>
                    <a:cubicBezTo>
                      <a:pt x="1707" y="1752"/>
                      <a:pt x="1690" y="1675"/>
                      <a:pt x="1668" y="1597"/>
                    </a:cubicBezTo>
                    <a:cubicBezTo>
                      <a:pt x="1609" y="1381"/>
                      <a:pt x="1522" y="1175"/>
                      <a:pt x="1413" y="984"/>
                    </a:cubicBezTo>
                    <a:cubicBezTo>
                      <a:pt x="1413" y="981"/>
                      <a:pt x="1412" y="981"/>
                      <a:pt x="1412" y="981"/>
                    </a:cubicBezTo>
                    <a:cubicBezTo>
                      <a:pt x="1377" y="920"/>
                      <a:pt x="1340" y="861"/>
                      <a:pt x="1303" y="804"/>
                    </a:cubicBezTo>
                    <a:cubicBezTo>
                      <a:pt x="1302" y="804"/>
                      <a:pt x="1302" y="802"/>
                      <a:pt x="1300" y="802"/>
                    </a:cubicBezTo>
                    <a:cubicBezTo>
                      <a:pt x="1215" y="677"/>
                      <a:pt x="1118" y="559"/>
                      <a:pt x="1016" y="453"/>
                    </a:cubicBezTo>
                    <a:cubicBezTo>
                      <a:pt x="915" y="349"/>
                      <a:pt x="808" y="256"/>
                      <a:pt x="693" y="172"/>
                    </a:cubicBezTo>
                    <a:cubicBezTo>
                      <a:pt x="691" y="172"/>
                      <a:pt x="690" y="170"/>
                      <a:pt x="688" y="170"/>
                    </a:cubicBezTo>
                    <a:cubicBezTo>
                      <a:pt x="517" y="96"/>
                      <a:pt x="338" y="37"/>
                      <a:pt x="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62" name="Google Shape;1962;p55"/>
              <p:cNvSpPr/>
              <p:nvPr/>
            </p:nvSpPr>
            <p:spPr>
              <a:xfrm rot="719881">
                <a:off x="3230530" y="681859"/>
                <a:ext cx="367431" cy="75371"/>
              </a:xfrm>
              <a:custGeom>
                <a:avLst/>
                <a:gdLst/>
                <a:ahLst/>
                <a:cxnLst/>
                <a:rect l="l" t="t" r="r" b="b"/>
                <a:pathLst>
                  <a:path w="5319" h="1091" extrusionOk="0">
                    <a:moveTo>
                      <a:pt x="2834" y="0"/>
                    </a:moveTo>
                    <a:cubicBezTo>
                      <a:pt x="2798" y="0"/>
                      <a:pt x="2763" y="1"/>
                      <a:pt x="2727" y="1"/>
                    </a:cubicBezTo>
                    <a:cubicBezTo>
                      <a:pt x="2695" y="1"/>
                      <a:pt x="2664" y="4"/>
                      <a:pt x="2631" y="4"/>
                    </a:cubicBezTo>
                    <a:cubicBezTo>
                      <a:pt x="2297" y="17"/>
                      <a:pt x="1968" y="61"/>
                      <a:pt x="1654" y="136"/>
                    </a:cubicBezTo>
                    <a:cubicBezTo>
                      <a:pt x="1619" y="144"/>
                      <a:pt x="1583" y="153"/>
                      <a:pt x="1547" y="164"/>
                    </a:cubicBezTo>
                    <a:cubicBezTo>
                      <a:pt x="1241" y="243"/>
                      <a:pt x="947" y="351"/>
                      <a:pt x="674" y="488"/>
                    </a:cubicBezTo>
                    <a:lnTo>
                      <a:pt x="673" y="490"/>
                    </a:lnTo>
                    <a:cubicBezTo>
                      <a:pt x="635" y="506"/>
                      <a:pt x="601" y="523"/>
                      <a:pt x="567" y="543"/>
                    </a:cubicBezTo>
                    <a:cubicBezTo>
                      <a:pt x="537" y="557"/>
                      <a:pt x="508" y="573"/>
                      <a:pt x="481" y="588"/>
                    </a:cubicBezTo>
                    <a:cubicBezTo>
                      <a:pt x="342" y="667"/>
                      <a:pt x="224" y="745"/>
                      <a:pt x="123" y="826"/>
                    </a:cubicBezTo>
                    <a:cubicBezTo>
                      <a:pt x="81" y="857"/>
                      <a:pt x="45" y="890"/>
                      <a:pt x="12" y="921"/>
                    </a:cubicBezTo>
                    <a:cubicBezTo>
                      <a:pt x="6" y="971"/>
                      <a:pt x="2" y="1023"/>
                      <a:pt x="0" y="1074"/>
                    </a:cubicBezTo>
                    <a:cubicBezTo>
                      <a:pt x="31" y="1039"/>
                      <a:pt x="67" y="1004"/>
                      <a:pt x="104" y="971"/>
                    </a:cubicBezTo>
                    <a:cubicBezTo>
                      <a:pt x="216" y="869"/>
                      <a:pt x="356" y="773"/>
                      <a:pt x="530" y="675"/>
                    </a:cubicBezTo>
                    <a:cubicBezTo>
                      <a:pt x="537" y="672"/>
                      <a:pt x="544" y="668"/>
                      <a:pt x="551" y="664"/>
                    </a:cubicBezTo>
                    <a:cubicBezTo>
                      <a:pt x="586" y="644"/>
                      <a:pt x="620" y="625"/>
                      <a:pt x="657" y="607"/>
                    </a:cubicBezTo>
                    <a:lnTo>
                      <a:pt x="659" y="607"/>
                    </a:lnTo>
                    <a:cubicBezTo>
                      <a:pt x="929" y="465"/>
                      <a:pt x="1224" y="351"/>
                      <a:pt x="1530" y="270"/>
                    </a:cubicBezTo>
                    <a:cubicBezTo>
                      <a:pt x="1565" y="260"/>
                      <a:pt x="1600" y="251"/>
                      <a:pt x="1634" y="243"/>
                    </a:cubicBezTo>
                    <a:cubicBezTo>
                      <a:pt x="1955" y="164"/>
                      <a:pt x="2289" y="116"/>
                      <a:pt x="2631" y="102"/>
                    </a:cubicBezTo>
                    <a:cubicBezTo>
                      <a:pt x="2662" y="102"/>
                      <a:pt x="2695" y="100"/>
                      <a:pt x="2728" y="100"/>
                    </a:cubicBezTo>
                    <a:cubicBezTo>
                      <a:pt x="2763" y="99"/>
                      <a:pt x="2798" y="99"/>
                      <a:pt x="2833" y="99"/>
                    </a:cubicBezTo>
                    <a:cubicBezTo>
                      <a:pt x="2984" y="99"/>
                      <a:pt x="3136" y="105"/>
                      <a:pt x="3290" y="117"/>
                    </a:cubicBezTo>
                    <a:cubicBezTo>
                      <a:pt x="3493" y="135"/>
                      <a:pt x="3682" y="161"/>
                      <a:pt x="3858" y="200"/>
                    </a:cubicBezTo>
                    <a:cubicBezTo>
                      <a:pt x="3894" y="208"/>
                      <a:pt x="3929" y="216"/>
                      <a:pt x="3964" y="223"/>
                    </a:cubicBezTo>
                    <a:cubicBezTo>
                      <a:pt x="4167" y="276"/>
                      <a:pt x="4352" y="341"/>
                      <a:pt x="4523" y="422"/>
                    </a:cubicBezTo>
                    <a:cubicBezTo>
                      <a:pt x="4571" y="445"/>
                      <a:pt x="4617" y="469"/>
                      <a:pt x="4661" y="496"/>
                    </a:cubicBezTo>
                    <a:cubicBezTo>
                      <a:pt x="4700" y="517"/>
                      <a:pt x="4734" y="540"/>
                      <a:pt x="4771" y="562"/>
                    </a:cubicBezTo>
                    <a:cubicBezTo>
                      <a:pt x="4771" y="563"/>
                      <a:pt x="4773" y="563"/>
                      <a:pt x="4773" y="563"/>
                    </a:cubicBezTo>
                    <a:cubicBezTo>
                      <a:pt x="4945" y="674"/>
                      <a:pt x="5094" y="803"/>
                      <a:pt x="5212" y="948"/>
                    </a:cubicBezTo>
                    <a:lnTo>
                      <a:pt x="5212" y="950"/>
                    </a:lnTo>
                    <a:cubicBezTo>
                      <a:pt x="5254" y="996"/>
                      <a:pt x="5289" y="1043"/>
                      <a:pt x="5318" y="1091"/>
                    </a:cubicBezTo>
                    <a:cubicBezTo>
                      <a:pt x="5316" y="1028"/>
                      <a:pt x="5310" y="964"/>
                      <a:pt x="5303" y="902"/>
                    </a:cubicBezTo>
                    <a:lnTo>
                      <a:pt x="5302" y="902"/>
                    </a:lnTo>
                    <a:cubicBezTo>
                      <a:pt x="5268" y="857"/>
                      <a:pt x="5231" y="815"/>
                      <a:pt x="5186" y="774"/>
                    </a:cubicBezTo>
                    <a:cubicBezTo>
                      <a:pt x="5065" y="644"/>
                      <a:pt x="4916" y="531"/>
                      <a:pt x="4750" y="433"/>
                    </a:cubicBezTo>
                    <a:cubicBezTo>
                      <a:pt x="4714" y="409"/>
                      <a:pt x="4675" y="388"/>
                      <a:pt x="4636" y="371"/>
                    </a:cubicBezTo>
                    <a:cubicBezTo>
                      <a:pt x="4613" y="357"/>
                      <a:pt x="4590" y="346"/>
                      <a:pt x="4566" y="333"/>
                    </a:cubicBezTo>
                    <a:cubicBezTo>
                      <a:pt x="4377" y="243"/>
                      <a:pt x="4169" y="169"/>
                      <a:pt x="3939" y="117"/>
                    </a:cubicBezTo>
                    <a:cubicBezTo>
                      <a:pt x="3904" y="108"/>
                      <a:pt x="3869" y="100"/>
                      <a:pt x="3833" y="94"/>
                    </a:cubicBezTo>
                    <a:lnTo>
                      <a:pt x="3830" y="94"/>
                    </a:lnTo>
                    <a:cubicBezTo>
                      <a:pt x="3664" y="60"/>
                      <a:pt x="3488" y="34"/>
                      <a:pt x="3299" y="18"/>
                    </a:cubicBezTo>
                    <a:cubicBezTo>
                      <a:pt x="3144" y="6"/>
                      <a:pt x="2989" y="0"/>
                      <a:pt x="28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63" name="Google Shape;1963;p55"/>
              <p:cNvSpPr/>
              <p:nvPr/>
            </p:nvSpPr>
            <p:spPr>
              <a:xfrm rot="719881">
                <a:off x="3239639" y="616691"/>
                <a:ext cx="358520" cy="127667"/>
              </a:xfrm>
              <a:custGeom>
                <a:avLst/>
                <a:gdLst/>
                <a:ahLst/>
                <a:cxnLst/>
                <a:rect l="l" t="t" r="r" b="b"/>
                <a:pathLst>
                  <a:path w="5190" h="1848" extrusionOk="0">
                    <a:moveTo>
                      <a:pt x="2848" y="1"/>
                    </a:moveTo>
                    <a:cubicBezTo>
                      <a:pt x="2804" y="1"/>
                      <a:pt x="2760" y="1"/>
                      <a:pt x="2715" y="3"/>
                    </a:cubicBezTo>
                    <a:cubicBezTo>
                      <a:pt x="2682" y="3"/>
                      <a:pt x="2649" y="3"/>
                      <a:pt x="2618" y="8"/>
                    </a:cubicBezTo>
                    <a:cubicBezTo>
                      <a:pt x="2404" y="19"/>
                      <a:pt x="2194" y="50"/>
                      <a:pt x="1989" y="101"/>
                    </a:cubicBezTo>
                    <a:cubicBezTo>
                      <a:pt x="1943" y="110"/>
                      <a:pt x="1898" y="121"/>
                      <a:pt x="1854" y="135"/>
                    </a:cubicBezTo>
                    <a:cubicBezTo>
                      <a:pt x="1572" y="213"/>
                      <a:pt x="1305" y="326"/>
                      <a:pt x="1064" y="471"/>
                    </a:cubicBezTo>
                    <a:cubicBezTo>
                      <a:pt x="1023" y="497"/>
                      <a:pt x="983" y="522"/>
                      <a:pt x="944" y="548"/>
                    </a:cubicBezTo>
                    <a:cubicBezTo>
                      <a:pt x="944" y="548"/>
                      <a:pt x="942" y="548"/>
                      <a:pt x="942" y="550"/>
                    </a:cubicBezTo>
                    <a:cubicBezTo>
                      <a:pt x="884" y="587"/>
                      <a:pt x="829" y="628"/>
                      <a:pt x="776" y="670"/>
                    </a:cubicBezTo>
                    <a:cubicBezTo>
                      <a:pt x="588" y="817"/>
                      <a:pt x="421" y="985"/>
                      <a:pt x="279" y="1168"/>
                    </a:cubicBezTo>
                    <a:cubicBezTo>
                      <a:pt x="205" y="1266"/>
                      <a:pt x="137" y="1365"/>
                      <a:pt x="75" y="1468"/>
                    </a:cubicBezTo>
                    <a:cubicBezTo>
                      <a:pt x="42" y="1592"/>
                      <a:pt x="17" y="1719"/>
                      <a:pt x="1" y="1848"/>
                    </a:cubicBezTo>
                    <a:cubicBezTo>
                      <a:pt x="46" y="1737"/>
                      <a:pt x="98" y="1628"/>
                      <a:pt x="160" y="1522"/>
                    </a:cubicBezTo>
                    <a:cubicBezTo>
                      <a:pt x="298" y="1280"/>
                      <a:pt x="483" y="1056"/>
                      <a:pt x="700" y="862"/>
                    </a:cubicBezTo>
                    <a:lnTo>
                      <a:pt x="702" y="859"/>
                    </a:lnTo>
                    <a:cubicBezTo>
                      <a:pt x="750" y="817"/>
                      <a:pt x="803" y="775"/>
                      <a:pt x="856" y="736"/>
                    </a:cubicBezTo>
                    <a:lnTo>
                      <a:pt x="857" y="735"/>
                    </a:lnTo>
                    <a:cubicBezTo>
                      <a:pt x="940" y="670"/>
                      <a:pt x="1025" y="611"/>
                      <a:pt x="1116" y="556"/>
                    </a:cubicBezTo>
                    <a:cubicBezTo>
                      <a:pt x="1325" y="431"/>
                      <a:pt x="1553" y="328"/>
                      <a:pt x="1792" y="257"/>
                    </a:cubicBezTo>
                    <a:cubicBezTo>
                      <a:pt x="1836" y="240"/>
                      <a:pt x="1879" y="229"/>
                      <a:pt x="1923" y="216"/>
                    </a:cubicBezTo>
                    <a:lnTo>
                      <a:pt x="1925" y="216"/>
                    </a:lnTo>
                    <a:cubicBezTo>
                      <a:pt x="2148" y="157"/>
                      <a:pt x="2381" y="118"/>
                      <a:pt x="2618" y="105"/>
                    </a:cubicBezTo>
                    <a:cubicBezTo>
                      <a:pt x="2640" y="104"/>
                      <a:pt x="2663" y="102"/>
                      <a:pt x="2686" y="102"/>
                    </a:cubicBezTo>
                    <a:cubicBezTo>
                      <a:pt x="2696" y="102"/>
                      <a:pt x="2706" y="102"/>
                      <a:pt x="2715" y="103"/>
                    </a:cubicBezTo>
                    <a:cubicBezTo>
                      <a:pt x="2760" y="100"/>
                      <a:pt x="2804" y="98"/>
                      <a:pt x="2849" y="98"/>
                    </a:cubicBezTo>
                    <a:cubicBezTo>
                      <a:pt x="2883" y="98"/>
                      <a:pt x="2918" y="99"/>
                      <a:pt x="2952" y="101"/>
                    </a:cubicBezTo>
                    <a:cubicBezTo>
                      <a:pt x="3132" y="106"/>
                      <a:pt x="3306" y="128"/>
                      <a:pt x="3476" y="162"/>
                    </a:cubicBezTo>
                    <a:cubicBezTo>
                      <a:pt x="3519" y="168"/>
                      <a:pt x="3559" y="176"/>
                      <a:pt x="3600" y="188"/>
                    </a:cubicBezTo>
                    <a:cubicBezTo>
                      <a:pt x="3830" y="241"/>
                      <a:pt x="4047" y="321"/>
                      <a:pt x="4245" y="423"/>
                    </a:cubicBezTo>
                    <a:cubicBezTo>
                      <a:pt x="4307" y="454"/>
                      <a:pt x="4369" y="489"/>
                      <a:pt x="4426" y="527"/>
                    </a:cubicBezTo>
                    <a:cubicBezTo>
                      <a:pt x="4426" y="527"/>
                      <a:pt x="4428" y="527"/>
                      <a:pt x="4428" y="530"/>
                    </a:cubicBezTo>
                    <a:cubicBezTo>
                      <a:pt x="4468" y="550"/>
                      <a:pt x="4505" y="575"/>
                      <a:pt x="4542" y="603"/>
                    </a:cubicBezTo>
                    <a:cubicBezTo>
                      <a:pt x="4676" y="698"/>
                      <a:pt x="4796" y="808"/>
                      <a:pt x="4900" y="927"/>
                    </a:cubicBezTo>
                    <a:cubicBezTo>
                      <a:pt x="5018" y="1063"/>
                      <a:pt x="5116" y="1212"/>
                      <a:pt x="5189" y="1366"/>
                    </a:cubicBezTo>
                    <a:cubicBezTo>
                      <a:pt x="5133" y="1187"/>
                      <a:pt x="5058" y="1014"/>
                      <a:pt x="4967" y="854"/>
                    </a:cubicBezTo>
                    <a:cubicBezTo>
                      <a:pt x="4876" y="749"/>
                      <a:pt x="4774" y="653"/>
                      <a:pt x="4660" y="567"/>
                    </a:cubicBezTo>
                    <a:cubicBezTo>
                      <a:pt x="4640" y="550"/>
                      <a:pt x="4622" y="537"/>
                      <a:pt x="4600" y="522"/>
                    </a:cubicBezTo>
                    <a:cubicBezTo>
                      <a:pt x="4511" y="455"/>
                      <a:pt x="4417" y="399"/>
                      <a:pt x="4319" y="349"/>
                    </a:cubicBezTo>
                    <a:cubicBezTo>
                      <a:pt x="4316" y="349"/>
                      <a:pt x="4316" y="348"/>
                      <a:pt x="4314" y="348"/>
                    </a:cubicBezTo>
                    <a:cubicBezTo>
                      <a:pt x="4252" y="311"/>
                      <a:pt x="4190" y="280"/>
                      <a:pt x="4125" y="256"/>
                    </a:cubicBezTo>
                    <a:lnTo>
                      <a:pt x="4123" y="255"/>
                    </a:lnTo>
                    <a:cubicBezTo>
                      <a:pt x="3940" y="174"/>
                      <a:pt x="3744" y="112"/>
                      <a:pt x="3538" y="71"/>
                    </a:cubicBezTo>
                    <a:cubicBezTo>
                      <a:pt x="3497" y="62"/>
                      <a:pt x="3455" y="54"/>
                      <a:pt x="3412" y="46"/>
                    </a:cubicBezTo>
                    <a:cubicBezTo>
                      <a:pt x="3263" y="22"/>
                      <a:pt x="3112" y="8"/>
                      <a:pt x="2957" y="2"/>
                    </a:cubicBezTo>
                    <a:cubicBezTo>
                      <a:pt x="2920" y="1"/>
                      <a:pt x="2884" y="1"/>
                      <a:pt x="28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64" name="Google Shape;1964;p55"/>
              <p:cNvSpPr/>
              <p:nvPr/>
            </p:nvSpPr>
            <p:spPr>
              <a:xfrm rot="719881">
                <a:off x="3210531" y="768533"/>
                <a:ext cx="366879" cy="89533"/>
              </a:xfrm>
              <a:custGeom>
                <a:avLst/>
                <a:gdLst/>
                <a:ahLst/>
                <a:cxnLst/>
                <a:rect l="l" t="t" r="r" b="b"/>
                <a:pathLst>
                  <a:path w="5311" h="1296" extrusionOk="0">
                    <a:moveTo>
                      <a:pt x="0" y="0"/>
                    </a:moveTo>
                    <a:cubicBezTo>
                      <a:pt x="0" y="51"/>
                      <a:pt x="3" y="101"/>
                      <a:pt x="7" y="150"/>
                    </a:cubicBezTo>
                    <a:cubicBezTo>
                      <a:pt x="42" y="186"/>
                      <a:pt x="79" y="220"/>
                      <a:pt x="116" y="256"/>
                    </a:cubicBezTo>
                    <a:cubicBezTo>
                      <a:pt x="278" y="400"/>
                      <a:pt x="459" y="535"/>
                      <a:pt x="655" y="657"/>
                    </a:cubicBezTo>
                    <a:cubicBezTo>
                      <a:pt x="695" y="684"/>
                      <a:pt x="737" y="709"/>
                      <a:pt x="781" y="733"/>
                    </a:cubicBezTo>
                    <a:cubicBezTo>
                      <a:pt x="1060" y="894"/>
                      <a:pt x="1362" y="1029"/>
                      <a:pt x="1669" y="1124"/>
                    </a:cubicBezTo>
                    <a:cubicBezTo>
                      <a:pt x="1705" y="1136"/>
                      <a:pt x="1742" y="1147"/>
                      <a:pt x="1781" y="1157"/>
                    </a:cubicBezTo>
                    <a:cubicBezTo>
                      <a:pt x="1975" y="1213"/>
                      <a:pt x="2171" y="1252"/>
                      <a:pt x="2362" y="1273"/>
                    </a:cubicBezTo>
                    <a:cubicBezTo>
                      <a:pt x="2450" y="1283"/>
                      <a:pt x="2542" y="1290"/>
                      <a:pt x="2632" y="1292"/>
                    </a:cubicBezTo>
                    <a:cubicBezTo>
                      <a:pt x="2655" y="1294"/>
                      <a:pt x="2679" y="1295"/>
                      <a:pt x="2702" y="1295"/>
                    </a:cubicBezTo>
                    <a:cubicBezTo>
                      <a:pt x="2711" y="1295"/>
                      <a:pt x="2720" y="1295"/>
                      <a:pt x="2728" y="1295"/>
                    </a:cubicBezTo>
                    <a:cubicBezTo>
                      <a:pt x="2744" y="1296"/>
                      <a:pt x="2759" y="1296"/>
                      <a:pt x="2775" y="1296"/>
                    </a:cubicBezTo>
                    <a:cubicBezTo>
                      <a:pt x="3078" y="1296"/>
                      <a:pt x="3382" y="1261"/>
                      <a:pt x="3681" y="1192"/>
                    </a:cubicBezTo>
                    <a:lnTo>
                      <a:pt x="3683" y="1192"/>
                    </a:lnTo>
                    <a:cubicBezTo>
                      <a:pt x="3721" y="1182"/>
                      <a:pt x="3760" y="1172"/>
                      <a:pt x="3799" y="1163"/>
                    </a:cubicBezTo>
                    <a:lnTo>
                      <a:pt x="3800" y="1163"/>
                    </a:lnTo>
                    <a:cubicBezTo>
                      <a:pt x="4035" y="1101"/>
                      <a:pt x="4264" y="1020"/>
                      <a:pt x="4485" y="917"/>
                    </a:cubicBezTo>
                    <a:cubicBezTo>
                      <a:pt x="4527" y="899"/>
                      <a:pt x="4569" y="877"/>
                      <a:pt x="4612" y="854"/>
                    </a:cubicBezTo>
                    <a:cubicBezTo>
                      <a:pt x="4726" y="798"/>
                      <a:pt x="4836" y="734"/>
                      <a:pt x="4945" y="664"/>
                    </a:cubicBezTo>
                    <a:cubicBezTo>
                      <a:pt x="5025" y="613"/>
                      <a:pt x="5097" y="560"/>
                      <a:pt x="5159" y="506"/>
                    </a:cubicBezTo>
                    <a:cubicBezTo>
                      <a:pt x="5198" y="473"/>
                      <a:pt x="5232" y="441"/>
                      <a:pt x="5263" y="405"/>
                    </a:cubicBezTo>
                    <a:cubicBezTo>
                      <a:pt x="5271" y="397"/>
                      <a:pt x="5277" y="392"/>
                      <a:pt x="5282" y="385"/>
                    </a:cubicBezTo>
                    <a:cubicBezTo>
                      <a:pt x="5294" y="329"/>
                      <a:pt x="5302" y="273"/>
                      <a:pt x="5308" y="217"/>
                    </a:cubicBezTo>
                    <a:cubicBezTo>
                      <a:pt x="5310" y="201"/>
                      <a:pt x="5310" y="188"/>
                      <a:pt x="5311" y="174"/>
                    </a:cubicBezTo>
                    <a:lnTo>
                      <a:pt x="5311" y="174"/>
                    </a:lnTo>
                    <a:cubicBezTo>
                      <a:pt x="5285" y="228"/>
                      <a:pt x="5246" y="281"/>
                      <a:pt x="5193" y="332"/>
                    </a:cubicBezTo>
                    <a:cubicBezTo>
                      <a:pt x="5119" y="416"/>
                      <a:pt x="5016" y="498"/>
                      <a:pt x="4890" y="579"/>
                    </a:cubicBezTo>
                    <a:cubicBezTo>
                      <a:pt x="4815" y="627"/>
                      <a:pt x="4735" y="674"/>
                      <a:pt x="4656" y="719"/>
                    </a:cubicBezTo>
                    <a:cubicBezTo>
                      <a:pt x="4616" y="742"/>
                      <a:pt x="4574" y="764"/>
                      <a:pt x="4533" y="782"/>
                    </a:cubicBezTo>
                    <a:cubicBezTo>
                      <a:pt x="4313" y="893"/>
                      <a:pt x="4081" y="981"/>
                      <a:pt x="3842" y="1047"/>
                    </a:cubicBezTo>
                    <a:cubicBezTo>
                      <a:pt x="3803" y="1059"/>
                      <a:pt x="3764" y="1068"/>
                      <a:pt x="3726" y="1078"/>
                    </a:cubicBezTo>
                    <a:cubicBezTo>
                      <a:pt x="3412" y="1157"/>
                      <a:pt x="3091" y="1196"/>
                      <a:pt x="2770" y="1196"/>
                    </a:cubicBezTo>
                    <a:cubicBezTo>
                      <a:pt x="2756" y="1196"/>
                      <a:pt x="2743" y="1196"/>
                      <a:pt x="2729" y="1196"/>
                    </a:cubicBezTo>
                    <a:cubicBezTo>
                      <a:pt x="2696" y="1196"/>
                      <a:pt x="2665" y="1194"/>
                      <a:pt x="2632" y="1194"/>
                    </a:cubicBezTo>
                    <a:cubicBezTo>
                      <a:pt x="2545" y="1191"/>
                      <a:pt x="2459" y="1185"/>
                      <a:pt x="2372" y="1174"/>
                    </a:cubicBezTo>
                    <a:cubicBezTo>
                      <a:pt x="2167" y="1152"/>
                      <a:pt x="1958" y="1109"/>
                      <a:pt x="1750" y="1045"/>
                    </a:cubicBezTo>
                    <a:cubicBezTo>
                      <a:pt x="1711" y="1034"/>
                      <a:pt x="1673" y="1022"/>
                      <a:pt x="1635" y="1009"/>
                    </a:cubicBezTo>
                    <a:cubicBezTo>
                      <a:pt x="1325" y="908"/>
                      <a:pt x="1020" y="765"/>
                      <a:pt x="742" y="595"/>
                    </a:cubicBezTo>
                    <a:cubicBezTo>
                      <a:pt x="700" y="570"/>
                      <a:pt x="660" y="543"/>
                      <a:pt x="620" y="518"/>
                    </a:cubicBezTo>
                    <a:cubicBezTo>
                      <a:pt x="430" y="392"/>
                      <a:pt x="255" y="253"/>
                      <a:pt x="102" y="105"/>
                    </a:cubicBezTo>
                    <a:cubicBezTo>
                      <a:pt x="65" y="71"/>
                      <a:pt x="31" y="37"/>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sp>
            <p:nvSpPr>
              <p:cNvPr id="1965" name="Google Shape;1965;p55"/>
              <p:cNvSpPr/>
              <p:nvPr/>
            </p:nvSpPr>
            <p:spPr>
              <a:xfrm rot="719881">
                <a:off x="3204972" y="782849"/>
                <a:ext cx="365290" cy="126355"/>
              </a:xfrm>
              <a:custGeom>
                <a:avLst/>
                <a:gdLst/>
                <a:ahLst/>
                <a:cxnLst/>
                <a:rect l="l" t="t" r="r" b="b"/>
                <a:pathLst>
                  <a:path w="5288" h="1829" extrusionOk="0">
                    <a:moveTo>
                      <a:pt x="5283" y="1"/>
                    </a:moveTo>
                    <a:cubicBezTo>
                      <a:pt x="5277" y="60"/>
                      <a:pt x="5264" y="124"/>
                      <a:pt x="5243" y="189"/>
                    </a:cubicBezTo>
                    <a:cubicBezTo>
                      <a:pt x="5221" y="259"/>
                      <a:pt x="5190" y="335"/>
                      <a:pt x="5151" y="411"/>
                    </a:cubicBezTo>
                    <a:cubicBezTo>
                      <a:pt x="5123" y="470"/>
                      <a:pt x="5091" y="526"/>
                      <a:pt x="5053" y="582"/>
                    </a:cubicBezTo>
                    <a:cubicBezTo>
                      <a:pt x="4861" y="889"/>
                      <a:pt x="4583" y="1153"/>
                      <a:pt x="4248" y="1346"/>
                    </a:cubicBezTo>
                    <a:cubicBezTo>
                      <a:pt x="4248" y="1349"/>
                      <a:pt x="4246" y="1349"/>
                      <a:pt x="4246" y="1349"/>
                    </a:cubicBezTo>
                    <a:lnTo>
                      <a:pt x="4246" y="1351"/>
                    </a:lnTo>
                    <a:cubicBezTo>
                      <a:pt x="4182" y="1389"/>
                      <a:pt x="4117" y="1425"/>
                      <a:pt x="4047" y="1456"/>
                    </a:cubicBezTo>
                    <a:cubicBezTo>
                      <a:pt x="3910" y="1525"/>
                      <a:pt x="3766" y="1579"/>
                      <a:pt x="3617" y="1621"/>
                    </a:cubicBezTo>
                    <a:cubicBezTo>
                      <a:pt x="3555" y="1638"/>
                      <a:pt x="3491" y="1654"/>
                      <a:pt x="3427" y="1666"/>
                    </a:cubicBezTo>
                    <a:cubicBezTo>
                      <a:pt x="3382" y="1677"/>
                      <a:pt x="3338" y="1685"/>
                      <a:pt x="3294" y="1691"/>
                    </a:cubicBezTo>
                    <a:lnTo>
                      <a:pt x="3292" y="1691"/>
                    </a:lnTo>
                    <a:cubicBezTo>
                      <a:pt x="3132" y="1717"/>
                      <a:pt x="2969" y="1729"/>
                      <a:pt x="2805" y="1729"/>
                    </a:cubicBezTo>
                    <a:cubicBezTo>
                      <a:pt x="2773" y="1729"/>
                      <a:pt x="2741" y="1728"/>
                      <a:pt x="2708" y="1727"/>
                    </a:cubicBezTo>
                    <a:cubicBezTo>
                      <a:pt x="2677" y="1725"/>
                      <a:pt x="2644" y="1725"/>
                      <a:pt x="2612" y="1722"/>
                    </a:cubicBezTo>
                    <a:cubicBezTo>
                      <a:pt x="2419" y="1710"/>
                      <a:pt x="2222" y="1679"/>
                      <a:pt x="2028" y="1629"/>
                    </a:cubicBezTo>
                    <a:cubicBezTo>
                      <a:pt x="1986" y="1619"/>
                      <a:pt x="1944" y="1605"/>
                      <a:pt x="1901" y="1594"/>
                    </a:cubicBezTo>
                    <a:cubicBezTo>
                      <a:pt x="1798" y="1563"/>
                      <a:pt x="1698" y="1528"/>
                      <a:pt x="1598" y="1487"/>
                    </a:cubicBezTo>
                    <a:cubicBezTo>
                      <a:pt x="1408" y="1411"/>
                      <a:pt x="1229" y="1318"/>
                      <a:pt x="1059" y="1208"/>
                    </a:cubicBezTo>
                    <a:cubicBezTo>
                      <a:pt x="1059" y="1208"/>
                      <a:pt x="1057" y="1208"/>
                      <a:pt x="1057" y="1206"/>
                    </a:cubicBezTo>
                    <a:cubicBezTo>
                      <a:pt x="993" y="1169"/>
                      <a:pt x="933" y="1124"/>
                      <a:pt x="874" y="1080"/>
                    </a:cubicBezTo>
                    <a:cubicBezTo>
                      <a:pt x="584" y="864"/>
                      <a:pt x="335" y="603"/>
                      <a:pt x="147" y="315"/>
                    </a:cubicBezTo>
                    <a:cubicBezTo>
                      <a:pt x="93" y="234"/>
                      <a:pt x="43" y="151"/>
                      <a:pt x="1" y="64"/>
                    </a:cubicBezTo>
                    <a:lnTo>
                      <a:pt x="1" y="64"/>
                    </a:lnTo>
                    <a:cubicBezTo>
                      <a:pt x="14" y="167"/>
                      <a:pt x="34" y="267"/>
                      <a:pt x="60" y="366"/>
                    </a:cubicBezTo>
                    <a:cubicBezTo>
                      <a:pt x="115" y="450"/>
                      <a:pt x="175" y="534"/>
                      <a:pt x="239" y="613"/>
                    </a:cubicBezTo>
                    <a:cubicBezTo>
                      <a:pt x="445" y="869"/>
                      <a:pt x="696" y="1094"/>
                      <a:pt x="984" y="1279"/>
                    </a:cubicBezTo>
                    <a:cubicBezTo>
                      <a:pt x="984" y="1281"/>
                      <a:pt x="986" y="1281"/>
                      <a:pt x="986" y="1281"/>
                    </a:cubicBezTo>
                    <a:lnTo>
                      <a:pt x="986" y="1282"/>
                    </a:lnTo>
                    <a:cubicBezTo>
                      <a:pt x="1048" y="1324"/>
                      <a:pt x="1113" y="1360"/>
                      <a:pt x="1179" y="1397"/>
                    </a:cubicBezTo>
                    <a:cubicBezTo>
                      <a:pt x="1180" y="1397"/>
                      <a:pt x="1180" y="1399"/>
                      <a:pt x="1183" y="1399"/>
                    </a:cubicBezTo>
                    <a:cubicBezTo>
                      <a:pt x="1304" y="1467"/>
                      <a:pt x="1430" y="1526"/>
                      <a:pt x="1562" y="1580"/>
                    </a:cubicBezTo>
                    <a:cubicBezTo>
                      <a:pt x="1692" y="1633"/>
                      <a:pt x="1824" y="1677"/>
                      <a:pt x="1959" y="1711"/>
                    </a:cubicBezTo>
                    <a:cubicBezTo>
                      <a:pt x="2002" y="1725"/>
                      <a:pt x="2044" y="1734"/>
                      <a:pt x="2089" y="1745"/>
                    </a:cubicBezTo>
                    <a:cubicBezTo>
                      <a:pt x="2262" y="1785"/>
                      <a:pt x="2438" y="1810"/>
                      <a:pt x="2612" y="1820"/>
                    </a:cubicBezTo>
                    <a:cubicBezTo>
                      <a:pt x="2645" y="1824"/>
                      <a:pt x="2676" y="1824"/>
                      <a:pt x="2708" y="1826"/>
                    </a:cubicBezTo>
                    <a:cubicBezTo>
                      <a:pt x="2745" y="1828"/>
                      <a:pt x="2784" y="1828"/>
                      <a:pt x="2820" y="1828"/>
                    </a:cubicBezTo>
                    <a:cubicBezTo>
                      <a:pt x="2955" y="1828"/>
                      <a:pt x="3087" y="1820"/>
                      <a:pt x="3219" y="1803"/>
                    </a:cubicBezTo>
                    <a:cubicBezTo>
                      <a:pt x="3264" y="1797"/>
                      <a:pt x="3309" y="1789"/>
                      <a:pt x="3354" y="1781"/>
                    </a:cubicBezTo>
                    <a:cubicBezTo>
                      <a:pt x="3452" y="1764"/>
                      <a:pt x="3549" y="1742"/>
                      <a:pt x="3643" y="1716"/>
                    </a:cubicBezTo>
                    <a:cubicBezTo>
                      <a:pt x="3736" y="1691"/>
                      <a:pt x="3827" y="1660"/>
                      <a:pt x="3915" y="1623"/>
                    </a:cubicBezTo>
                    <a:cubicBezTo>
                      <a:pt x="3985" y="1596"/>
                      <a:pt x="4053" y="1567"/>
                      <a:pt x="4119" y="1532"/>
                    </a:cubicBezTo>
                    <a:cubicBezTo>
                      <a:pt x="4120" y="1532"/>
                      <a:pt x="4120" y="1531"/>
                      <a:pt x="4123" y="1531"/>
                    </a:cubicBezTo>
                    <a:cubicBezTo>
                      <a:pt x="4406" y="1391"/>
                      <a:pt x="4659" y="1202"/>
                      <a:pt x="4868" y="981"/>
                    </a:cubicBezTo>
                    <a:cubicBezTo>
                      <a:pt x="4971" y="874"/>
                      <a:pt x="5061" y="756"/>
                      <a:pt x="5137" y="633"/>
                    </a:cubicBezTo>
                    <a:cubicBezTo>
                      <a:pt x="5193" y="484"/>
                      <a:pt x="5235" y="329"/>
                      <a:pt x="5262" y="169"/>
                    </a:cubicBezTo>
                    <a:cubicBezTo>
                      <a:pt x="5274" y="113"/>
                      <a:pt x="5282" y="57"/>
                      <a:pt x="52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dirty="0">
                  <a:latin typeface="Calibri" panose="020F0502020204030204" pitchFamily="34" charset="0"/>
                  <a:cs typeface="Calibri" panose="020F0502020204030204" pitchFamily="34" charset="0"/>
                </a:endParaRPr>
              </a:p>
            </p:txBody>
          </p:sp>
        </p:grpSp>
      </p:grpSp>
      <p:sp>
        <p:nvSpPr>
          <p:cNvPr id="2" name="Google Shape;1417;p48">
            <a:extLst>
              <a:ext uri="{FF2B5EF4-FFF2-40B4-BE49-F238E27FC236}">
                <a16:creationId xmlns:a16="http://schemas.microsoft.com/office/drawing/2014/main" id="{C06F5CB5-D63A-F797-723F-0D966CB8DD1F}"/>
              </a:ext>
            </a:extLst>
          </p:cNvPr>
          <p:cNvSpPr txBox="1">
            <a:spLocks/>
          </p:cNvSpPr>
          <p:nvPr/>
        </p:nvSpPr>
        <p:spPr>
          <a:xfrm>
            <a:off x="720000" y="759282"/>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6000"/>
              <a:buFont typeface="DM Serif Display"/>
              <a:buNone/>
              <a:defRPr sz="40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2pPr>
            <a:lvl3pPr marR="0" lvl="2"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3pPr>
            <a:lvl4pPr marR="0" lvl="3"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4pPr>
            <a:lvl5pPr marR="0" lvl="4"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5pPr>
            <a:lvl6pPr marR="0" lvl="5"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6pPr>
            <a:lvl7pPr marR="0" lvl="6"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7pPr>
            <a:lvl8pPr marR="0" lvl="7"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8pPr>
            <a:lvl9pPr marR="0" lvl="8"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9pPr>
          </a:lstStyle>
          <a:p>
            <a:r>
              <a:rPr lang="ar-SY" sz="3600" b="1" dirty="0">
                <a:latin typeface="Calibri" panose="020F0502020204030204" pitchFamily="34" charset="0"/>
                <a:cs typeface="Calibri" panose="020F0502020204030204" pitchFamily="34" charset="0"/>
              </a:rPr>
              <a:t>الفئات الرئيسية للمستخدمين</a:t>
            </a:r>
          </a:p>
        </p:txBody>
      </p:sp>
      <p:sp>
        <p:nvSpPr>
          <p:cNvPr id="3" name="مستطيل: زوايا علوية مستديرة 2">
            <a:extLst>
              <a:ext uri="{FF2B5EF4-FFF2-40B4-BE49-F238E27FC236}">
                <a16:creationId xmlns:a16="http://schemas.microsoft.com/office/drawing/2014/main" id="{FD35B391-DBD2-754C-C557-28BBAAB6DA64}"/>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9</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3">
          <a:extLst>
            <a:ext uri="{FF2B5EF4-FFF2-40B4-BE49-F238E27FC236}">
              <a16:creationId xmlns:a16="http://schemas.microsoft.com/office/drawing/2014/main" id="{410FFBAB-4ACB-D357-F0AF-2D151BA21FC2}"/>
            </a:ext>
          </a:extLst>
        </p:cNvPr>
        <p:cNvGrpSpPr/>
        <p:nvPr/>
      </p:nvGrpSpPr>
      <p:grpSpPr>
        <a:xfrm>
          <a:off x="0" y="0"/>
          <a:ext cx="0" cy="0"/>
          <a:chOff x="0" y="0"/>
          <a:chExt cx="0" cy="0"/>
        </a:xfrm>
      </p:grpSpPr>
      <p:sp>
        <p:nvSpPr>
          <p:cNvPr id="1294" name="Google Shape;1294;p44">
            <a:extLst>
              <a:ext uri="{FF2B5EF4-FFF2-40B4-BE49-F238E27FC236}">
                <a16:creationId xmlns:a16="http://schemas.microsoft.com/office/drawing/2014/main" id="{2D5BE305-B45F-1659-D705-00744A639717}"/>
              </a:ext>
            </a:extLst>
          </p:cNvPr>
          <p:cNvSpPr txBox="1">
            <a:spLocks noGrp="1"/>
          </p:cNvSpPr>
          <p:nvPr>
            <p:ph type="title"/>
          </p:nvPr>
        </p:nvSpPr>
        <p:spPr>
          <a:xfrm>
            <a:off x="720000" y="80788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واجهة النظام</a:t>
            </a:r>
            <a:endParaRPr b="1" dirty="0">
              <a:latin typeface="Calibri" panose="020F0502020204030204" pitchFamily="34" charset="0"/>
              <a:cs typeface="Calibri" panose="020F0502020204030204" pitchFamily="34" charset="0"/>
            </a:endParaRPr>
          </a:p>
        </p:txBody>
      </p:sp>
      <p:grpSp>
        <p:nvGrpSpPr>
          <p:cNvPr id="8" name="مجموعة 7">
            <a:extLst>
              <a:ext uri="{FF2B5EF4-FFF2-40B4-BE49-F238E27FC236}">
                <a16:creationId xmlns:a16="http://schemas.microsoft.com/office/drawing/2014/main" id="{A794E70D-9498-D6CA-E6E4-70050E8D0808}"/>
              </a:ext>
            </a:extLst>
          </p:cNvPr>
          <p:cNvGrpSpPr/>
          <p:nvPr/>
        </p:nvGrpSpPr>
        <p:grpSpPr>
          <a:xfrm>
            <a:off x="1126677" y="1832428"/>
            <a:ext cx="3712029" cy="2087512"/>
            <a:chOff x="2577455" y="1832428"/>
            <a:chExt cx="3712029" cy="2087512"/>
          </a:xfrm>
        </p:grpSpPr>
        <p:grpSp>
          <p:nvGrpSpPr>
            <p:cNvPr id="6" name="مجموعة 5">
              <a:extLst>
                <a:ext uri="{FF2B5EF4-FFF2-40B4-BE49-F238E27FC236}">
                  <a16:creationId xmlns:a16="http://schemas.microsoft.com/office/drawing/2014/main" id="{823A7B29-1E72-21D4-D407-29FE97C84D90}"/>
                </a:ext>
              </a:extLst>
            </p:cNvPr>
            <p:cNvGrpSpPr/>
            <p:nvPr/>
          </p:nvGrpSpPr>
          <p:grpSpPr>
            <a:xfrm>
              <a:off x="2577455" y="1832428"/>
              <a:ext cx="3712029" cy="572700"/>
              <a:chOff x="828490" y="1832428"/>
              <a:chExt cx="3712029" cy="572700"/>
            </a:xfrm>
          </p:grpSpPr>
          <p:cxnSp>
            <p:nvCxnSpPr>
              <p:cNvPr id="19" name="رابط مستقيم 18">
                <a:extLst>
                  <a:ext uri="{FF2B5EF4-FFF2-40B4-BE49-F238E27FC236}">
                    <a16:creationId xmlns:a16="http://schemas.microsoft.com/office/drawing/2014/main" id="{A203B499-B5C9-4737-3385-D08BDC7A8438}"/>
                  </a:ext>
                </a:extLst>
              </p:cNvPr>
              <p:cNvCxnSpPr>
                <a:cxnSpLocks/>
              </p:cNvCxnSpPr>
              <p:nvPr/>
            </p:nvCxnSpPr>
            <p:spPr>
              <a:xfrm>
                <a:off x="3694422" y="2118778"/>
                <a:ext cx="846097"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sp>
            <p:nvSpPr>
              <p:cNvPr id="24" name="شكل بيضاوي 23">
                <a:extLst>
                  <a:ext uri="{FF2B5EF4-FFF2-40B4-BE49-F238E27FC236}">
                    <a16:creationId xmlns:a16="http://schemas.microsoft.com/office/drawing/2014/main" id="{8CDC222C-33D0-2C31-DEF8-E8A46E3A8241}"/>
                  </a:ext>
                </a:extLst>
              </p:cNvPr>
              <p:cNvSpPr/>
              <p:nvPr/>
            </p:nvSpPr>
            <p:spPr>
              <a:xfrm>
                <a:off x="4288519" y="1992778"/>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15" name="Google Shape;1294;p44">
                <a:extLst>
                  <a:ext uri="{FF2B5EF4-FFF2-40B4-BE49-F238E27FC236}">
                    <a16:creationId xmlns:a16="http://schemas.microsoft.com/office/drawing/2014/main" id="{6F921A7F-6CFA-F69B-DD7B-E32937B3E168}"/>
                  </a:ext>
                </a:extLst>
              </p:cNvPr>
              <p:cNvSpPr txBox="1">
                <a:spLocks/>
              </p:cNvSpPr>
              <p:nvPr/>
            </p:nvSpPr>
            <p:spPr>
              <a:xfrm>
                <a:off x="828490" y="1832428"/>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تصميم باستخدام </a:t>
                </a:r>
                <a:r>
                  <a:rPr lang="en-US" sz="1400" dirty="0">
                    <a:latin typeface="Calibri" panose="020F0502020204030204" pitchFamily="34" charset="0"/>
                    <a:cs typeface="Calibri" panose="020F0502020204030204" pitchFamily="34" charset="0"/>
                  </a:rPr>
                  <a:t>Bootstrap </a:t>
                </a:r>
                <a:r>
                  <a:rPr lang="ar-SY" sz="1400" dirty="0">
                    <a:latin typeface="Calibri" panose="020F0502020204030204" pitchFamily="34" charset="0"/>
                    <a:cs typeface="Calibri" panose="020F0502020204030204" pitchFamily="34" charset="0"/>
                  </a:rPr>
                  <a:t> لتوفير استجابة عالية على جميع الأجهزة</a:t>
                </a:r>
              </a:p>
            </p:txBody>
          </p:sp>
        </p:grpSp>
        <p:grpSp>
          <p:nvGrpSpPr>
            <p:cNvPr id="5" name="مجموعة 4">
              <a:extLst>
                <a:ext uri="{FF2B5EF4-FFF2-40B4-BE49-F238E27FC236}">
                  <a16:creationId xmlns:a16="http://schemas.microsoft.com/office/drawing/2014/main" id="{3104B65A-29B4-F81C-F197-EC611E28758B}"/>
                </a:ext>
              </a:extLst>
            </p:cNvPr>
            <p:cNvGrpSpPr/>
            <p:nvPr/>
          </p:nvGrpSpPr>
          <p:grpSpPr>
            <a:xfrm>
              <a:off x="2577455" y="2589834"/>
              <a:ext cx="3712029" cy="572700"/>
              <a:chOff x="828490" y="2589834"/>
              <a:chExt cx="3712029" cy="572700"/>
            </a:xfrm>
          </p:grpSpPr>
          <p:cxnSp>
            <p:nvCxnSpPr>
              <p:cNvPr id="21" name="رابط مستقيم 20">
                <a:extLst>
                  <a:ext uri="{FF2B5EF4-FFF2-40B4-BE49-F238E27FC236}">
                    <a16:creationId xmlns:a16="http://schemas.microsoft.com/office/drawing/2014/main" id="{F90A6082-2C5B-D71E-0718-851193A1E311}"/>
                  </a:ext>
                </a:extLst>
              </p:cNvPr>
              <p:cNvCxnSpPr>
                <a:cxnSpLocks/>
              </p:cNvCxnSpPr>
              <p:nvPr/>
            </p:nvCxnSpPr>
            <p:spPr>
              <a:xfrm>
                <a:off x="3694422" y="2876184"/>
                <a:ext cx="809192"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sp>
            <p:nvSpPr>
              <p:cNvPr id="25" name="شكل بيضاوي 24">
                <a:extLst>
                  <a:ext uri="{FF2B5EF4-FFF2-40B4-BE49-F238E27FC236}">
                    <a16:creationId xmlns:a16="http://schemas.microsoft.com/office/drawing/2014/main" id="{EB171EEA-ABAA-414E-7320-534CE99C965F}"/>
                  </a:ext>
                </a:extLst>
              </p:cNvPr>
              <p:cNvSpPr/>
              <p:nvPr/>
            </p:nvSpPr>
            <p:spPr>
              <a:xfrm>
                <a:off x="4288519" y="2750184"/>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16" name="Google Shape;1294;p44">
                <a:extLst>
                  <a:ext uri="{FF2B5EF4-FFF2-40B4-BE49-F238E27FC236}">
                    <a16:creationId xmlns:a16="http://schemas.microsoft.com/office/drawing/2014/main" id="{8D9F8D59-CC1D-3259-E655-C5EF32D4461E}"/>
                  </a:ext>
                </a:extLst>
              </p:cNvPr>
              <p:cNvSpPr txBox="1">
                <a:spLocks/>
              </p:cNvSpPr>
              <p:nvPr/>
            </p:nvSpPr>
            <p:spPr>
              <a:xfrm>
                <a:off x="828490" y="2589834"/>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واجهة تسجيل دخول بسيطة وسهلة الاستخدام</a:t>
                </a:r>
              </a:p>
            </p:txBody>
          </p:sp>
        </p:grpSp>
        <p:grpSp>
          <p:nvGrpSpPr>
            <p:cNvPr id="7" name="مجموعة 6">
              <a:extLst>
                <a:ext uri="{FF2B5EF4-FFF2-40B4-BE49-F238E27FC236}">
                  <a16:creationId xmlns:a16="http://schemas.microsoft.com/office/drawing/2014/main" id="{46D5FA8D-296B-CA19-DA7E-50A061705927}"/>
                </a:ext>
              </a:extLst>
            </p:cNvPr>
            <p:cNvGrpSpPr/>
            <p:nvPr/>
          </p:nvGrpSpPr>
          <p:grpSpPr>
            <a:xfrm>
              <a:off x="2577455" y="3347240"/>
              <a:ext cx="3712029" cy="572700"/>
              <a:chOff x="828490" y="3347240"/>
              <a:chExt cx="3712029" cy="572700"/>
            </a:xfrm>
          </p:grpSpPr>
          <p:cxnSp>
            <p:nvCxnSpPr>
              <p:cNvPr id="23" name="رابط مستقيم 22">
                <a:extLst>
                  <a:ext uri="{FF2B5EF4-FFF2-40B4-BE49-F238E27FC236}">
                    <a16:creationId xmlns:a16="http://schemas.microsoft.com/office/drawing/2014/main" id="{7E76A905-A601-29D7-8D36-B9F6A8BC9EDE}"/>
                  </a:ext>
                </a:extLst>
              </p:cNvPr>
              <p:cNvCxnSpPr>
                <a:cxnSpLocks/>
              </p:cNvCxnSpPr>
              <p:nvPr/>
            </p:nvCxnSpPr>
            <p:spPr>
              <a:xfrm>
                <a:off x="3694422" y="3633590"/>
                <a:ext cx="846097"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sp>
            <p:nvSpPr>
              <p:cNvPr id="26" name="شكل بيضاوي 25">
                <a:extLst>
                  <a:ext uri="{FF2B5EF4-FFF2-40B4-BE49-F238E27FC236}">
                    <a16:creationId xmlns:a16="http://schemas.microsoft.com/office/drawing/2014/main" id="{258A0BD9-9F2C-4EEF-1C3B-DEF400666657}"/>
                  </a:ext>
                </a:extLst>
              </p:cNvPr>
              <p:cNvSpPr/>
              <p:nvPr/>
            </p:nvSpPr>
            <p:spPr>
              <a:xfrm>
                <a:off x="4288519" y="3507590"/>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17" name="Google Shape;1294;p44">
                <a:extLst>
                  <a:ext uri="{FF2B5EF4-FFF2-40B4-BE49-F238E27FC236}">
                    <a16:creationId xmlns:a16="http://schemas.microsoft.com/office/drawing/2014/main" id="{585D17BA-0EDD-EBF9-5604-7B351376BAEE}"/>
                  </a:ext>
                </a:extLst>
              </p:cNvPr>
              <p:cNvSpPr txBox="1">
                <a:spLocks/>
              </p:cNvSpPr>
              <p:nvPr/>
            </p:nvSpPr>
            <p:spPr>
              <a:xfrm>
                <a:off x="828490" y="3347240"/>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لوحة تحكم لكل فئة من المستخدمين</a:t>
                </a:r>
              </a:p>
            </p:txBody>
          </p:sp>
        </p:grpSp>
      </p:grpSp>
      <p:sp>
        <p:nvSpPr>
          <p:cNvPr id="3" name="مستطيل: زوايا علوية مستديرة 2">
            <a:extLst>
              <a:ext uri="{FF2B5EF4-FFF2-40B4-BE49-F238E27FC236}">
                <a16:creationId xmlns:a16="http://schemas.microsoft.com/office/drawing/2014/main" id="{C424902C-F83F-EE10-0976-F4AAD1AEEDC5}"/>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10</a:t>
            </a:r>
          </a:p>
        </p:txBody>
      </p:sp>
      <p:grpSp>
        <p:nvGrpSpPr>
          <p:cNvPr id="9" name="Google Shape;3719;p75">
            <a:extLst>
              <a:ext uri="{FF2B5EF4-FFF2-40B4-BE49-F238E27FC236}">
                <a16:creationId xmlns:a16="http://schemas.microsoft.com/office/drawing/2014/main" id="{CBFED749-09C3-C747-01BE-8F4FD39CC36E}"/>
              </a:ext>
            </a:extLst>
          </p:cNvPr>
          <p:cNvGrpSpPr/>
          <p:nvPr/>
        </p:nvGrpSpPr>
        <p:grpSpPr>
          <a:xfrm>
            <a:off x="5432803" y="1740779"/>
            <a:ext cx="2460674" cy="2266822"/>
            <a:chOff x="6252775" y="2600075"/>
            <a:chExt cx="1716070" cy="1659525"/>
          </a:xfrm>
        </p:grpSpPr>
        <p:sp>
          <p:nvSpPr>
            <p:cNvPr id="13" name="Google Shape;3720;p75">
              <a:extLst>
                <a:ext uri="{FF2B5EF4-FFF2-40B4-BE49-F238E27FC236}">
                  <a16:creationId xmlns:a16="http://schemas.microsoft.com/office/drawing/2014/main" id="{42725F98-1A3F-F754-A472-C91E0275BFA5}"/>
                </a:ext>
              </a:extLst>
            </p:cNvPr>
            <p:cNvSpPr/>
            <p:nvPr/>
          </p:nvSpPr>
          <p:spPr>
            <a:xfrm>
              <a:off x="6252775" y="2600075"/>
              <a:ext cx="1716070" cy="1659525"/>
            </a:xfrm>
            <a:custGeom>
              <a:avLst/>
              <a:gdLst/>
              <a:ahLst/>
              <a:cxnLst/>
              <a:rect l="l" t="t" r="r" b="b"/>
              <a:pathLst>
                <a:path w="45918" h="44402" extrusionOk="0">
                  <a:moveTo>
                    <a:pt x="34823" y="1"/>
                  </a:moveTo>
                  <a:cubicBezTo>
                    <a:pt x="34690" y="1"/>
                    <a:pt x="34558" y="11"/>
                    <a:pt x="34426" y="31"/>
                  </a:cubicBezTo>
                  <a:lnTo>
                    <a:pt x="10177" y="3838"/>
                  </a:lnTo>
                  <a:lnTo>
                    <a:pt x="9725" y="3910"/>
                  </a:lnTo>
                  <a:cubicBezTo>
                    <a:pt x="9107" y="4006"/>
                    <a:pt x="8545" y="4356"/>
                    <a:pt x="8184" y="4869"/>
                  </a:cubicBezTo>
                  <a:cubicBezTo>
                    <a:pt x="7823" y="5382"/>
                    <a:pt x="7684" y="6029"/>
                    <a:pt x="7803" y="6646"/>
                  </a:cubicBezTo>
                  <a:lnTo>
                    <a:pt x="9132" y="13531"/>
                  </a:lnTo>
                  <a:cubicBezTo>
                    <a:pt x="8772" y="14212"/>
                    <a:pt x="8451" y="14917"/>
                    <a:pt x="8178" y="15631"/>
                  </a:cubicBezTo>
                  <a:cubicBezTo>
                    <a:pt x="8028" y="16023"/>
                    <a:pt x="7894" y="16409"/>
                    <a:pt x="7782" y="16773"/>
                  </a:cubicBezTo>
                  <a:cubicBezTo>
                    <a:pt x="7626" y="17268"/>
                    <a:pt x="7491" y="17769"/>
                    <a:pt x="7377" y="18277"/>
                  </a:cubicBezTo>
                  <a:cubicBezTo>
                    <a:pt x="7198" y="18173"/>
                    <a:pt x="7010" y="18085"/>
                    <a:pt x="6812" y="18013"/>
                  </a:cubicBezTo>
                  <a:cubicBezTo>
                    <a:pt x="6694" y="17972"/>
                    <a:pt x="6574" y="17936"/>
                    <a:pt x="6436" y="17902"/>
                  </a:cubicBezTo>
                  <a:cubicBezTo>
                    <a:pt x="6183" y="17843"/>
                    <a:pt x="5924" y="17814"/>
                    <a:pt x="5664" y="17814"/>
                  </a:cubicBezTo>
                  <a:cubicBezTo>
                    <a:pt x="5096" y="17814"/>
                    <a:pt x="4534" y="17958"/>
                    <a:pt x="4038" y="18231"/>
                  </a:cubicBezTo>
                  <a:lnTo>
                    <a:pt x="1849" y="19436"/>
                  </a:lnTo>
                  <a:cubicBezTo>
                    <a:pt x="1117" y="19839"/>
                    <a:pt x="562" y="20496"/>
                    <a:pt x="291" y="21280"/>
                  </a:cubicBezTo>
                  <a:cubicBezTo>
                    <a:pt x="241" y="21418"/>
                    <a:pt x="204" y="21551"/>
                    <a:pt x="180" y="21666"/>
                  </a:cubicBezTo>
                  <a:cubicBezTo>
                    <a:pt x="0" y="22473"/>
                    <a:pt x="118" y="23313"/>
                    <a:pt x="515" y="24034"/>
                  </a:cubicBezTo>
                  <a:lnTo>
                    <a:pt x="3076" y="28688"/>
                  </a:lnTo>
                  <a:lnTo>
                    <a:pt x="3012" y="28723"/>
                  </a:lnTo>
                  <a:cubicBezTo>
                    <a:pt x="2531" y="28988"/>
                    <a:pt x="2170" y="29445"/>
                    <a:pt x="2026" y="29976"/>
                  </a:cubicBezTo>
                  <a:cubicBezTo>
                    <a:pt x="1879" y="30515"/>
                    <a:pt x="1955" y="31076"/>
                    <a:pt x="2240" y="31556"/>
                  </a:cubicBezTo>
                  <a:cubicBezTo>
                    <a:pt x="2903" y="32673"/>
                    <a:pt x="4125" y="34780"/>
                    <a:pt x="4793" y="35936"/>
                  </a:cubicBezTo>
                  <a:cubicBezTo>
                    <a:pt x="5157" y="36564"/>
                    <a:pt x="5834" y="36955"/>
                    <a:pt x="6561" y="36955"/>
                  </a:cubicBezTo>
                  <a:cubicBezTo>
                    <a:pt x="6678" y="36955"/>
                    <a:pt x="6794" y="36945"/>
                    <a:pt x="6909" y="36924"/>
                  </a:cubicBezTo>
                  <a:lnTo>
                    <a:pt x="6909" y="43191"/>
                  </a:lnTo>
                  <a:cubicBezTo>
                    <a:pt x="6909" y="43860"/>
                    <a:pt x="7451" y="44402"/>
                    <a:pt x="8120" y="44402"/>
                  </a:cubicBezTo>
                  <a:lnTo>
                    <a:pt x="44120" y="44402"/>
                  </a:lnTo>
                  <a:cubicBezTo>
                    <a:pt x="44788" y="44402"/>
                    <a:pt x="45331" y="43860"/>
                    <a:pt x="45331" y="43191"/>
                  </a:cubicBezTo>
                  <a:lnTo>
                    <a:pt x="45331" y="22727"/>
                  </a:lnTo>
                  <a:cubicBezTo>
                    <a:pt x="45918" y="20700"/>
                    <a:pt x="45851" y="17604"/>
                    <a:pt x="45145" y="14384"/>
                  </a:cubicBezTo>
                  <a:cubicBezTo>
                    <a:pt x="44145" y="9833"/>
                    <a:pt x="41902" y="5242"/>
                    <a:pt x="39146" y="5242"/>
                  </a:cubicBezTo>
                  <a:cubicBezTo>
                    <a:pt x="38975" y="5242"/>
                    <a:pt x="38804" y="5260"/>
                    <a:pt x="38636" y="5297"/>
                  </a:cubicBezTo>
                  <a:cubicBezTo>
                    <a:pt x="38396" y="5349"/>
                    <a:pt x="38167" y="5439"/>
                    <a:pt x="37952" y="5564"/>
                  </a:cubicBezTo>
                  <a:lnTo>
                    <a:pt x="37334" y="2103"/>
                  </a:lnTo>
                  <a:cubicBezTo>
                    <a:pt x="37115" y="884"/>
                    <a:pt x="36059" y="1"/>
                    <a:pt x="34823" y="1"/>
                  </a:cubicBezTo>
                  <a:close/>
                </a:path>
              </a:pathLst>
            </a:custGeom>
            <a:solidFill>
              <a:schemeClr val="accent6"/>
            </a:solidFill>
            <a:ln>
              <a:noFill/>
            </a:ln>
            <a:effectLst>
              <a:outerShdw dist="66675" dir="336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721;p75">
              <a:extLst>
                <a:ext uri="{FF2B5EF4-FFF2-40B4-BE49-F238E27FC236}">
                  <a16:creationId xmlns:a16="http://schemas.microsoft.com/office/drawing/2014/main" id="{1C0416B6-30A9-AB16-45CD-59B9A460F36A}"/>
                </a:ext>
              </a:extLst>
            </p:cNvPr>
            <p:cNvSpPr/>
            <p:nvPr/>
          </p:nvSpPr>
          <p:spPr>
            <a:xfrm>
              <a:off x="6561743" y="3113181"/>
              <a:ext cx="166943" cy="458629"/>
            </a:xfrm>
            <a:custGeom>
              <a:avLst/>
              <a:gdLst/>
              <a:ahLst/>
              <a:cxnLst/>
              <a:rect l="l" t="t" r="r" b="b"/>
              <a:pathLst>
                <a:path w="4467" h="12271" extrusionOk="0">
                  <a:moveTo>
                    <a:pt x="1846" y="5158"/>
                  </a:moveTo>
                  <a:cubicBezTo>
                    <a:pt x="2415" y="5158"/>
                    <a:pt x="2876" y="5620"/>
                    <a:pt x="2876" y="6189"/>
                  </a:cubicBezTo>
                  <a:cubicBezTo>
                    <a:pt x="2876" y="6758"/>
                    <a:pt x="2415" y="7219"/>
                    <a:pt x="1846" y="7219"/>
                  </a:cubicBezTo>
                  <a:cubicBezTo>
                    <a:pt x="1276" y="7219"/>
                    <a:pt x="815" y="6758"/>
                    <a:pt x="815" y="6189"/>
                  </a:cubicBezTo>
                  <a:cubicBezTo>
                    <a:pt x="815" y="5620"/>
                    <a:pt x="1276" y="5158"/>
                    <a:pt x="1846" y="5158"/>
                  </a:cubicBezTo>
                  <a:close/>
                  <a:moveTo>
                    <a:pt x="2241" y="0"/>
                  </a:moveTo>
                  <a:cubicBezTo>
                    <a:pt x="1821" y="748"/>
                    <a:pt x="1454" y="1528"/>
                    <a:pt x="1145" y="2338"/>
                  </a:cubicBezTo>
                  <a:cubicBezTo>
                    <a:pt x="1010" y="2688"/>
                    <a:pt x="885" y="3047"/>
                    <a:pt x="774" y="3407"/>
                  </a:cubicBezTo>
                  <a:cubicBezTo>
                    <a:pt x="364" y="4712"/>
                    <a:pt x="101" y="6077"/>
                    <a:pt x="0" y="7493"/>
                  </a:cubicBezTo>
                  <a:lnTo>
                    <a:pt x="439" y="8287"/>
                  </a:lnTo>
                  <a:lnTo>
                    <a:pt x="437" y="8287"/>
                  </a:lnTo>
                  <a:lnTo>
                    <a:pt x="526" y="8446"/>
                  </a:lnTo>
                  <a:lnTo>
                    <a:pt x="2043" y="11203"/>
                  </a:lnTo>
                  <a:cubicBezTo>
                    <a:pt x="2228" y="11541"/>
                    <a:pt x="2314" y="11909"/>
                    <a:pt x="2310" y="12270"/>
                  </a:cubicBezTo>
                  <a:lnTo>
                    <a:pt x="3663" y="11525"/>
                  </a:lnTo>
                  <a:cubicBezTo>
                    <a:pt x="3791" y="11456"/>
                    <a:pt x="3928" y="11423"/>
                    <a:pt x="4063" y="11423"/>
                  </a:cubicBezTo>
                  <a:cubicBezTo>
                    <a:pt x="4204" y="11423"/>
                    <a:pt x="4343" y="11459"/>
                    <a:pt x="4467" y="11526"/>
                  </a:cubicBezTo>
                  <a:lnTo>
                    <a:pt x="224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722;p75">
              <a:extLst>
                <a:ext uri="{FF2B5EF4-FFF2-40B4-BE49-F238E27FC236}">
                  <a16:creationId xmlns:a16="http://schemas.microsoft.com/office/drawing/2014/main" id="{1AD4A94A-9727-2BC2-72D3-3B7F0EDE72AA}"/>
                </a:ext>
              </a:extLst>
            </p:cNvPr>
            <p:cNvSpPr/>
            <p:nvPr/>
          </p:nvSpPr>
          <p:spPr>
            <a:xfrm>
              <a:off x="6560061" y="3872244"/>
              <a:ext cx="274239" cy="342056"/>
            </a:xfrm>
            <a:custGeom>
              <a:avLst/>
              <a:gdLst/>
              <a:ahLst/>
              <a:cxnLst/>
              <a:rect l="l" t="t" r="r" b="b"/>
              <a:pathLst>
                <a:path w="7338" h="9152" extrusionOk="0">
                  <a:moveTo>
                    <a:pt x="2440" y="4875"/>
                  </a:moveTo>
                  <a:cubicBezTo>
                    <a:pt x="3029" y="4875"/>
                    <a:pt x="3505" y="5353"/>
                    <a:pt x="3505" y="5941"/>
                  </a:cubicBezTo>
                  <a:cubicBezTo>
                    <a:pt x="3505" y="6529"/>
                    <a:pt x="3029" y="7005"/>
                    <a:pt x="2440" y="7005"/>
                  </a:cubicBezTo>
                  <a:cubicBezTo>
                    <a:pt x="1852" y="7005"/>
                    <a:pt x="1375" y="6529"/>
                    <a:pt x="1375" y="5941"/>
                  </a:cubicBezTo>
                  <a:cubicBezTo>
                    <a:pt x="1375" y="5353"/>
                    <a:pt x="1852" y="4875"/>
                    <a:pt x="2440" y="4875"/>
                  </a:cubicBezTo>
                  <a:close/>
                  <a:moveTo>
                    <a:pt x="1753" y="0"/>
                  </a:moveTo>
                  <a:lnTo>
                    <a:pt x="1" y="965"/>
                  </a:lnTo>
                  <a:lnTo>
                    <a:pt x="1" y="9152"/>
                  </a:lnTo>
                  <a:lnTo>
                    <a:pt x="7337" y="9152"/>
                  </a:lnTo>
                  <a:lnTo>
                    <a:pt x="2984" y="2020"/>
                  </a:lnTo>
                  <a:lnTo>
                    <a:pt x="1753" y="2"/>
                  </a:lnTo>
                  <a:lnTo>
                    <a:pt x="1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723;p75">
              <a:extLst>
                <a:ext uri="{FF2B5EF4-FFF2-40B4-BE49-F238E27FC236}">
                  <a16:creationId xmlns:a16="http://schemas.microsoft.com/office/drawing/2014/main" id="{322F3C6C-216D-30AD-A244-3CE305E47777}"/>
                </a:ext>
              </a:extLst>
            </p:cNvPr>
            <p:cNvSpPr/>
            <p:nvPr/>
          </p:nvSpPr>
          <p:spPr>
            <a:xfrm>
              <a:off x="6872020" y="3442706"/>
              <a:ext cx="1033499" cy="771607"/>
            </a:xfrm>
            <a:custGeom>
              <a:avLst/>
              <a:gdLst/>
              <a:ahLst/>
              <a:cxnLst/>
              <a:rect l="l" t="t" r="r" b="b"/>
              <a:pathLst>
                <a:path w="27654" h="20645" extrusionOk="0">
                  <a:moveTo>
                    <a:pt x="26006" y="4036"/>
                  </a:moveTo>
                  <a:cubicBezTo>
                    <a:pt x="26594" y="4036"/>
                    <a:pt x="27071" y="4513"/>
                    <a:pt x="27071" y="5101"/>
                  </a:cubicBezTo>
                  <a:cubicBezTo>
                    <a:pt x="27071" y="5689"/>
                    <a:pt x="26594" y="6166"/>
                    <a:pt x="26006" y="6166"/>
                  </a:cubicBezTo>
                  <a:cubicBezTo>
                    <a:pt x="25418" y="6166"/>
                    <a:pt x="24941" y="5689"/>
                    <a:pt x="24941" y="5101"/>
                  </a:cubicBezTo>
                  <a:cubicBezTo>
                    <a:pt x="24941" y="4513"/>
                    <a:pt x="25418" y="4036"/>
                    <a:pt x="26006" y="4036"/>
                  </a:cubicBezTo>
                  <a:close/>
                  <a:moveTo>
                    <a:pt x="23808" y="17571"/>
                  </a:moveTo>
                  <a:cubicBezTo>
                    <a:pt x="24396" y="17571"/>
                    <a:pt x="24872" y="18047"/>
                    <a:pt x="24872" y="18635"/>
                  </a:cubicBezTo>
                  <a:cubicBezTo>
                    <a:pt x="24872" y="19224"/>
                    <a:pt x="24396" y="19701"/>
                    <a:pt x="23808" y="19701"/>
                  </a:cubicBezTo>
                  <a:cubicBezTo>
                    <a:pt x="23219" y="19701"/>
                    <a:pt x="22742" y="19224"/>
                    <a:pt x="22742" y="18635"/>
                  </a:cubicBezTo>
                  <a:cubicBezTo>
                    <a:pt x="22742" y="18047"/>
                    <a:pt x="23219" y="17571"/>
                    <a:pt x="23808" y="17571"/>
                  </a:cubicBezTo>
                  <a:close/>
                  <a:moveTo>
                    <a:pt x="27654" y="1"/>
                  </a:moveTo>
                  <a:cubicBezTo>
                    <a:pt x="27361" y="915"/>
                    <a:pt x="26910" y="1502"/>
                    <a:pt x="26319" y="1633"/>
                  </a:cubicBezTo>
                  <a:cubicBezTo>
                    <a:pt x="26273" y="1643"/>
                    <a:pt x="26227" y="1650"/>
                    <a:pt x="26180" y="1654"/>
                  </a:cubicBezTo>
                  <a:lnTo>
                    <a:pt x="26190" y="1700"/>
                  </a:lnTo>
                  <a:lnTo>
                    <a:pt x="23605" y="1784"/>
                  </a:lnTo>
                  <a:lnTo>
                    <a:pt x="25925" y="14778"/>
                  </a:lnTo>
                  <a:cubicBezTo>
                    <a:pt x="26061" y="15546"/>
                    <a:pt x="25518" y="16265"/>
                    <a:pt x="24744" y="16347"/>
                  </a:cubicBezTo>
                  <a:lnTo>
                    <a:pt x="1121" y="18824"/>
                  </a:lnTo>
                  <a:lnTo>
                    <a:pt x="330" y="18908"/>
                  </a:lnTo>
                  <a:cubicBezTo>
                    <a:pt x="291" y="18912"/>
                    <a:pt x="253" y="18914"/>
                    <a:pt x="215" y="18914"/>
                  </a:cubicBezTo>
                  <a:cubicBezTo>
                    <a:pt x="142" y="18914"/>
                    <a:pt x="71" y="18906"/>
                    <a:pt x="1" y="18893"/>
                  </a:cubicBezTo>
                  <a:lnTo>
                    <a:pt x="1" y="18893"/>
                  </a:lnTo>
                  <a:lnTo>
                    <a:pt x="840" y="20538"/>
                  </a:lnTo>
                  <a:lnTo>
                    <a:pt x="881" y="20619"/>
                  </a:lnTo>
                  <a:lnTo>
                    <a:pt x="894" y="20645"/>
                  </a:lnTo>
                  <a:lnTo>
                    <a:pt x="9827" y="20645"/>
                  </a:lnTo>
                  <a:cubicBezTo>
                    <a:pt x="9853" y="19777"/>
                    <a:pt x="10567" y="19083"/>
                    <a:pt x="11439" y="19083"/>
                  </a:cubicBezTo>
                  <a:cubicBezTo>
                    <a:pt x="12311" y="19083"/>
                    <a:pt x="13026" y="19777"/>
                    <a:pt x="13052" y="20645"/>
                  </a:cubicBezTo>
                  <a:lnTo>
                    <a:pt x="27654" y="20645"/>
                  </a:lnTo>
                  <a:lnTo>
                    <a:pt x="276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724;p75">
              <a:extLst>
                <a:ext uri="{FF2B5EF4-FFF2-40B4-BE49-F238E27FC236}">
                  <a16:creationId xmlns:a16="http://schemas.microsoft.com/office/drawing/2014/main" id="{D18A78B7-2705-B2AE-E09E-5A2AE03D58CA}"/>
                </a:ext>
              </a:extLst>
            </p:cNvPr>
            <p:cNvSpPr/>
            <p:nvPr/>
          </p:nvSpPr>
          <p:spPr>
            <a:xfrm>
              <a:off x="6707800" y="3789387"/>
              <a:ext cx="121610" cy="275977"/>
            </a:xfrm>
            <a:custGeom>
              <a:avLst/>
              <a:gdLst/>
              <a:ahLst/>
              <a:cxnLst/>
              <a:rect l="l" t="t" r="r" b="b"/>
              <a:pathLst>
                <a:path w="3254" h="7384" extrusionOk="0">
                  <a:moveTo>
                    <a:pt x="1828" y="1"/>
                  </a:moveTo>
                  <a:lnTo>
                    <a:pt x="0" y="1007"/>
                  </a:lnTo>
                  <a:lnTo>
                    <a:pt x="260" y="1516"/>
                  </a:lnTo>
                  <a:lnTo>
                    <a:pt x="3252" y="7381"/>
                  </a:lnTo>
                  <a:lnTo>
                    <a:pt x="3254" y="7383"/>
                  </a:lnTo>
                  <a:lnTo>
                    <a:pt x="18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725;p75">
              <a:extLst>
                <a:ext uri="{FF2B5EF4-FFF2-40B4-BE49-F238E27FC236}">
                  <a16:creationId xmlns:a16="http://schemas.microsoft.com/office/drawing/2014/main" id="{BCACA5E0-8642-5031-5C19-11A66F674ED7}"/>
                </a:ext>
              </a:extLst>
            </p:cNvPr>
            <p:cNvSpPr/>
            <p:nvPr/>
          </p:nvSpPr>
          <p:spPr>
            <a:xfrm>
              <a:off x="6592203" y="3305955"/>
              <a:ext cx="77025" cy="77030"/>
            </a:xfrm>
            <a:custGeom>
              <a:avLst/>
              <a:gdLst/>
              <a:ahLst/>
              <a:cxnLst/>
              <a:rect l="l" t="t" r="r" b="b"/>
              <a:pathLst>
                <a:path w="2061" h="2061" extrusionOk="0">
                  <a:moveTo>
                    <a:pt x="1031" y="0"/>
                  </a:moveTo>
                  <a:cubicBezTo>
                    <a:pt x="461" y="0"/>
                    <a:pt x="0" y="462"/>
                    <a:pt x="0" y="1031"/>
                  </a:cubicBezTo>
                  <a:cubicBezTo>
                    <a:pt x="0" y="1600"/>
                    <a:pt x="461" y="2061"/>
                    <a:pt x="1031" y="2061"/>
                  </a:cubicBezTo>
                  <a:cubicBezTo>
                    <a:pt x="1600" y="2061"/>
                    <a:pt x="2061" y="1600"/>
                    <a:pt x="2061" y="1031"/>
                  </a:cubicBezTo>
                  <a:cubicBezTo>
                    <a:pt x="2061" y="462"/>
                    <a:pt x="1600" y="0"/>
                    <a:pt x="10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726;p75">
              <a:extLst>
                <a:ext uri="{FF2B5EF4-FFF2-40B4-BE49-F238E27FC236}">
                  <a16:creationId xmlns:a16="http://schemas.microsoft.com/office/drawing/2014/main" id="{523ED09B-EF46-0C40-89BE-1E9BC628DF3E}"/>
                </a:ext>
              </a:extLst>
            </p:cNvPr>
            <p:cNvSpPr/>
            <p:nvPr/>
          </p:nvSpPr>
          <p:spPr>
            <a:xfrm>
              <a:off x="7239291" y="4155875"/>
              <a:ext cx="120526" cy="58417"/>
            </a:xfrm>
            <a:custGeom>
              <a:avLst/>
              <a:gdLst/>
              <a:ahLst/>
              <a:cxnLst/>
              <a:rect l="l" t="t" r="r" b="b"/>
              <a:pathLst>
                <a:path w="3225" h="1563" extrusionOk="0">
                  <a:moveTo>
                    <a:pt x="1612" y="1"/>
                  </a:moveTo>
                  <a:cubicBezTo>
                    <a:pt x="740" y="1"/>
                    <a:pt x="26" y="695"/>
                    <a:pt x="0" y="1563"/>
                  </a:cubicBezTo>
                  <a:lnTo>
                    <a:pt x="3225" y="1563"/>
                  </a:lnTo>
                  <a:cubicBezTo>
                    <a:pt x="3199" y="695"/>
                    <a:pt x="2487" y="1"/>
                    <a:pt x="16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727;p75">
              <a:extLst>
                <a:ext uri="{FF2B5EF4-FFF2-40B4-BE49-F238E27FC236}">
                  <a16:creationId xmlns:a16="http://schemas.microsoft.com/office/drawing/2014/main" id="{BF71092C-17AF-4FA6-7949-A8082CE203DC}"/>
                </a:ext>
              </a:extLst>
            </p:cNvPr>
            <p:cNvSpPr/>
            <p:nvPr/>
          </p:nvSpPr>
          <p:spPr>
            <a:xfrm>
              <a:off x="7721972" y="4099403"/>
              <a:ext cx="79603" cy="79609"/>
            </a:xfrm>
            <a:custGeom>
              <a:avLst/>
              <a:gdLst/>
              <a:ahLst/>
              <a:cxnLst/>
              <a:rect l="l" t="t" r="r" b="b"/>
              <a:pathLst>
                <a:path w="2130" h="2130" extrusionOk="0">
                  <a:moveTo>
                    <a:pt x="1066" y="0"/>
                  </a:moveTo>
                  <a:cubicBezTo>
                    <a:pt x="477" y="0"/>
                    <a:pt x="0" y="476"/>
                    <a:pt x="0" y="1064"/>
                  </a:cubicBezTo>
                  <a:cubicBezTo>
                    <a:pt x="0" y="1653"/>
                    <a:pt x="477" y="2130"/>
                    <a:pt x="1066" y="2130"/>
                  </a:cubicBezTo>
                  <a:cubicBezTo>
                    <a:pt x="1654" y="2130"/>
                    <a:pt x="2130" y="1653"/>
                    <a:pt x="2130" y="1064"/>
                  </a:cubicBezTo>
                  <a:cubicBezTo>
                    <a:pt x="2130" y="476"/>
                    <a:pt x="1654" y="0"/>
                    <a:pt x="1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728;p75">
              <a:extLst>
                <a:ext uri="{FF2B5EF4-FFF2-40B4-BE49-F238E27FC236}">
                  <a16:creationId xmlns:a16="http://schemas.microsoft.com/office/drawing/2014/main" id="{3097D022-A72A-EB57-FD40-7644E5C381B4}"/>
                </a:ext>
              </a:extLst>
            </p:cNvPr>
            <p:cNvSpPr/>
            <p:nvPr/>
          </p:nvSpPr>
          <p:spPr>
            <a:xfrm>
              <a:off x="7800008" y="3593772"/>
              <a:ext cx="87601" cy="79683"/>
            </a:xfrm>
            <a:custGeom>
              <a:avLst/>
              <a:gdLst/>
              <a:ahLst/>
              <a:cxnLst/>
              <a:rect l="l" t="t" r="r" b="b"/>
              <a:pathLst>
                <a:path w="2344" h="2132" extrusionOk="0">
                  <a:moveTo>
                    <a:pt x="1173" y="0"/>
                  </a:moveTo>
                  <a:cubicBezTo>
                    <a:pt x="1092" y="0"/>
                    <a:pt x="1010" y="10"/>
                    <a:pt x="928" y="29"/>
                  </a:cubicBezTo>
                  <a:cubicBezTo>
                    <a:pt x="354" y="164"/>
                    <a:pt x="1" y="739"/>
                    <a:pt x="136" y="1311"/>
                  </a:cubicBezTo>
                  <a:cubicBezTo>
                    <a:pt x="251" y="1801"/>
                    <a:pt x="688" y="2131"/>
                    <a:pt x="1171" y="2131"/>
                  </a:cubicBezTo>
                  <a:cubicBezTo>
                    <a:pt x="1252" y="2131"/>
                    <a:pt x="1334" y="2122"/>
                    <a:pt x="1416" y="2103"/>
                  </a:cubicBezTo>
                  <a:cubicBezTo>
                    <a:pt x="1988" y="1968"/>
                    <a:pt x="2343" y="1394"/>
                    <a:pt x="2208" y="821"/>
                  </a:cubicBezTo>
                  <a:cubicBezTo>
                    <a:pt x="2092" y="331"/>
                    <a:pt x="1655" y="0"/>
                    <a:pt x="11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729;p75">
              <a:extLst>
                <a:ext uri="{FF2B5EF4-FFF2-40B4-BE49-F238E27FC236}">
                  <a16:creationId xmlns:a16="http://schemas.microsoft.com/office/drawing/2014/main" id="{F7C6A866-B5C7-D72E-F304-AF39D07E8743}"/>
                </a:ext>
              </a:extLst>
            </p:cNvPr>
            <p:cNvSpPr/>
            <p:nvPr/>
          </p:nvSpPr>
          <p:spPr>
            <a:xfrm>
              <a:off x="6606330" y="4054255"/>
              <a:ext cx="89843" cy="79646"/>
            </a:xfrm>
            <a:custGeom>
              <a:avLst/>
              <a:gdLst/>
              <a:ahLst/>
              <a:cxnLst/>
              <a:rect l="l" t="t" r="r" b="b"/>
              <a:pathLst>
                <a:path w="2404" h="2131" extrusionOk="0">
                  <a:moveTo>
                    <a:pt x="1202" y="0"/>
                  </a:moveTo>
                  <a:cubicBezTo>
                    <a:pt x="886" y="0"/>
                    <a:pt x="573" y="141"/>
                    <a:pt x="362" y="409"/>
                  </a:cubicBezTo>
                  <a:cubicBezTo>
                    <a:pt x="1" y="873"/>
                    <a:pt x="83" y="1542"/>
                    <a:pt x="547" y="1905"/>
                  </a:cubicBezTo>
                  <a:cubicBezTo>
                    <a:pt x="741" y="2057"/>
                    <a:pt x="972" y="2130"/>
                    <a:pt x="1201" y="2130"/>
                  </a:cubicBezTo>
                  <a:cubicBezTo>
                    <a:pt x="1518" y="2130"/>
                    <a:pt x="1831" y="1990"/>
                    <a:pt x="2041" y="1721"/>
                  </a:cubicBezTo>
                  <a:cubicBezTo>
                    <a:pt x="2404" y="1257"/>
                    <a:pt x="2322" y="588"/>
                    <a:pt x="1858" y="226"/>
                  </a:cubicBezTo>
                  <a:cubicBezTo>
                    <a:pt x="1663" y="74"/>
                    <a:pt x="1432" y="0"/>
                    <a:pt x="12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730;p75">
              <a:extLst>
                <a:ext uri="{FF2B5EF4-FFF2-40B4-BE49-F238E27FC236}">
                  <a16:creationId xmlns:a16="http://schemas.microsoft.com/office/drawing/2014/main" id="{1AE98377-C963-5711-0566-0E31E1C6083C}"/>
                </a:ext>
              </a:extLst>
            </p:cNvPr>
            <p:cNvSpPr/>
            <p:nvPr/>
          </p:nvSpPr>
          <p:spPr>
            <a:xfrm>
              <a:off x="7369501" y="3989561"/>
              <a:ext cx="75866" cy="75871"/>
            </a:xfrm>
            <a:custGeom>
              <a:avLst/>
              <a:gdLst/>
              <a:ahLst/>
              <a:cxnLst/>
              <a:rect l="l" t="t" r="r" b="b"/>
              <a:pathLst>
                <a:path w="2030" h="2030" extrusionOk="0">
                  <a:moveTo>
                    <a:pt x="1016" y="0"/>
                  </a:moveTo>
                  <a:cubicBezTo>
                    <a:pt x="456" y="0"/>
                    <a:pt x="1" y="456"/>
                    <a:pt x="1" y="1015"/>
                  </a:cubicBezTo>
                  <a:cubicBezTo>
                    <a:pt x="1" y="1575"/>
                    <a:pt x="456" y="2029"/>
                    <a:pt x="1016" y="2029"/>
                  </a:cubicBezTo>
                  <a:cubicBezTo>
                    <a:pt x="1575" y="2029"/>
                    <a:pt x="2030" y="1575"/>
                    <a:pt x="2030" y="1015"/>
                  </a:cubicBezTo>
                  <a:cubicBezTo>
                    <a:pt x="2030" y="456"/>
                    <a:pt x="1575" y="0"/>
                    <a:pt x="10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731;p75">
              <a:extLst>
                <a:ext uri="{FF2B5EF4-FFF2-40B4-BE49-F238E27FC236}">
                  <a16:creationId xmlns:a16="http://schemas.microsoft.com/office/drawing/2014/main" id="{F3972057-3A06-0AF5-4EAE-7B89AE1011D5}"/>
                </a:ext>
              </a:extLst>
            </p:cNvPr>
            <p:cNvSpPr/>
            <p:nvPr/>
          </p:nvSpPr>
          <p:spPr>
            <a:xfrm>
              <a:off x="6644115" y="2645297"/>
              <a:ext cx="1201862" cy="1501017"/>
            </a:xfrm>
            <a:custGeom>
              <a:avLst/>
              <a:gdLst/>
              <a:ahLst/>
              <a:cxnLst/>
              <a:rect l="l" t="t" r="r" b="b"/>
              <a:pathLst>
                <a:path w="32159" h="40161" extrusionOk="0">
                  <a:moveTo>
                    <a:pt x="20425" y="35868"/>
                  </a:moveTo>
                  <a:cubicBezTo>
                    <a:pt x="21039" y="35868"/>
                    <a:pt x="21539" y="36368"/>
                    <a:pt x="21539" y="36983"/>
                  </a:cubicBezTo>
                  <a:cubicBezTo>
                    <a:pt x="21539" y="37598"/>
                    <a:pt x="21039" y="38098"/>
                    <a:pt x="20425" y="38098"/>
                  </a:cubicBezTo>
                  <a:cubicBezTo>
                    <a:pt x="19809" y="38098"/>
                    <a:pt x="19309" y="37598"/>
                    <a:pt x="19309" y="36983"/>
                  </a:cubicBezTo>
                  <a:cubicBezTo>
                    <a:pt x="19309" y="36368"/>
                    <a:pt x="19809" y="35868"/>
                    <a:pt x="20425" y="35868"/>
                  </a:cubicBezTo>
                  <a:close/>
                  <a:moveTo>
                    <a:pt x="24455" y="1"/>
                  </a:moveTo>
                  <a:cubicBezTo>
                    <a:pt x="24386" y="1"/>
                    <a:pt x="24316" y="6"/>
                    <a:pt x="24246" y="17"/>
                  </a:cubicBezTo>
                  <a:lnTo>
                    <a:pt x="0" y="3823"/>
                  </a:lnTo>
                  <a:lnTo>
                    <a:pt x="4926" y="28616"/>
                  </a:lnTo>
                  <a:lnTo>
                    <a:pt x="4926" y="28617"/>
                  </a:lnTo>
                  <a:lnTo>
                    <a:pt x="5043" y="28831"/>
                  </a:lnTo>
                  <a:cubicBezTo>
                    <a:pt x="5161" y="29045"/>
                    <a:pt x="5175" y="29288"/>
                    <a:pt x="5102" y="29503"/>
                  </a:cubicBezTo>
                  <a:lnTo>
                    <a:pt x="7219" y="40160"/>
                  </a:lnTo>
                  <a:lnTo>
                    <a:pt x="30842" y="37683"/>
                  </a:lnTo>
                  <a:cubicBezTo>
                    <a:pt x="31616" y="37601"/>
                    <a:pt x="32159" y="36882"/>
                    <a:pt x="32023" y="36114"/>
                  </a:cubicBezTo>
                  <a:lnTo>
                    <a:pt x="29703" y="23120"/>
                  </a:lnTo>
                  <a:lnTo>
                    <a:pt x="28967" y="23144"/>
                  </a:lnTo>
                  <a:lnTo>
                    <a:pt x="31037" y="34314"/>
                  </a:lnTo>
                  <a:lnTo>
                    <a:pt x="7338" y="36799"/>
                  </a:lnTo>
                  <a:lnTo>
                    <a:pt x="1155" y="4795"/>
                  </a:lnTo>
                  <a:lnTo>
                    <a:pt x="24924" y="1325"/>
                  </a:lnTo>
                  <a:lnTo>
                    <a:pt x="25962" y="6926"/>
                  </a:lnTo>
                  <a:lnTo>
                    <a:pt x="26721" y="6411"/>
                  </a:lnTo>
                  <a:lnTo>
                    <a:pt x="25773" y="1107"/>
                  </a:lnTo>
                  <a:cubicBezTo>
                    <a:pt x="25658" y="458"/>
                    <a:pt x="25094" y="1"/>
                    <a:pt x="244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732;p75">
              <a:extLst>
                <a:ext uri="{FF2B5EF4-FFF2-40B4-BE49-F238E27FC236}">
                  <a16:creationId xmlns:a16="http://schemas.microsoft.com/office/drawing/2014/main" id="{8F1A769F-9509-D37D-E6F7-E9F2E991BAF8}"/>
                </a:ext>
              </a:extLst>
            </p:cNvPr>
            <p:cNvSpPr/>
            <p:nvPr/>
          </p:nvSpPr>
          <p:spPr>
            <a:xfrm>
              <a:off x="6687244" y="2694818"/>
              <a:ext cx="1116840" cy="1325841"/>
            </a:xfrm>
            <a:custGeom>
              <a:avLst/>
              <a:gdLst/>
              <a:ahLst/>
              <a:cxnLst/>
              <a:rect l="l" t="t" r="r" b="b"/>
              <a:pathLst>
                <a:path w="29884" h="35474" extrusionOk="0">
                  <a:moveTo>
                    <a:pt x="22465" y="1274"/>
                  </a:moveTo>
                  <a:cubicBezTo>
                    <a:pt x="22513" y="1274"/>
                    <a:pt x="22556" y="1309"/>
                    <a:pt x="22565" y="1359"/>
                  </a:cubicBezTo>
                  <a:cubicBezTo>
                    <a:pt x="22574" y="1414"/>
                    <a:pt x="22537" y="1465"/>
                    <a:pt x="22482" y="1474"/>
                  </a:cubicBezTo>
                  <a:lnTo>
                    <a:pt x="1871" y="4910"/>
                  </a:lnTo>
                  <a:cubicBezTo>
                    <a:pt x="1865" y="4911"/>
                    <a:pt x="1859" y="4912"/>
                    <a:pt x="1855" y="4912"/>
                  </a:cubicBezTo>
                  <a:cubicBezTo>
                    <a:pt x="1806" y="4912"/>
                    <a:pt x="1763" y="4876"/>
                    <a:pt x="1755" y="4827"/>
                  </a:cubicBezTo>
                  <a:cubicBezTo>
                    <a:pt x="1746" y="4772"/>
                    <a:pt x="1783" y="4720"/>
                    <a:pt x="1838" y="4710"/>
                  </a:cubicBezTo>
                  <a:lnTo>
                    <a:pt x="22449" y="1275"/>
                  </a:lnTo>
                  <a:cubicBezTo>
                    <a:pt x="22454" y="1274"/>
                    <a:pt x="22460" y="1274"/>
                    <a:pt x="22465" y="1274"/>
                  </a:cubicBezTo>
                  <a:close/>
                  <a:moveTo>
                    <a:pt x="20167" y="3119"/>
                  </a:moveTo>
                  <a:cubicBezTo>
                    <a:pt x="20300" y="3119"/>
                    <a:pt x="20430" y="3131"/>
                    <a:pt x="20558" y="3154"/>
                  </a:cubicBezTo>
                  <a:cubicBezTo>
                    <a:pt x="20805" y="3200"/>
                    <a:pt x="21012" y="3281"/>
                    <a:pt x="21179" y="3398"/>
                  </a:cubicBezTo>
                  <a:cubicBezTo>
                    <a:pt x="21296" y="3471"/>
                    <a:pt x="21363" y="3559"/>
                    <a:pt x="21379" y="3661"/>
                  </a:cubicBezTo>
                  <a:cubicBezTo>
                    <a:pt x="21391" y="3738"/>
                    <a:pt x="21372" y="3814"/>
                    <a:pt x="21320" y="3890"/>
                  </a:cubicBezTo>
                  <a:cubicBezTo>
                    <a:pt x="21269" y="3966"/>
                    <a:pt x="21203" y="4010"/>
                    <a:pt x="21122" y="4023"/>
                  </a:cubicBezTo>
                  <a:cubicBezTo>
                    <a:pt x="21107" y="4025"/>
                    <a:pt x="21091" y="4026"/>
                    <a:pt x="21077" y="4026"/>
                  </a:cubicBezTo>
                  <a:cubicBezTo>
                    <a:pt x="21035" y="4026"/>
                    <a:pt x="20996" y="4017"/>
                    <a:pt x="20961" y="3996"/>
                  </a:cubicBezTo>
                  <a:cubicBezTo>
                    <a:pt x="20882" y="3935"/>
                    <a:pt x="20780" y="3884"/>
                    <a:pt x="20655" y="3845"/>
                  </a:cubicBezTo>
                  <a:cubicBezTo>
                    <a:pt x="20532" y="3806"/>
                    <a:pt x="20401" y="3778"/>
                    <a:pt x="20265" y="3761"/>
                  </a:cubicBezTo>
                  <a:cubicBezTo>
                    <a:pt x="20201" y="3752"/>
                    <a:pt x="20138" y="3748"/>
                    <a:pt x="20077" y="3748"/>
                  </a:cubicBezTo>
                  <a:cubicBezTo>
                    <a:pt x="20010" y="3748"/>
                    <a:pt x="19945" y="3753"/>
                    <a:pt x="19883" y="3763"/>
                  </a:cubicBezTo>
                  <a:cubicBezTo>
                    <a:pt x="19692" y="3793"/>
                    <a:pt x="19532" y="3846"/>
                    <a:pt x="19405" y="3921"/>
                  </a:cubicBezTo>
                  <a:cubicBezTo>
                    <a:pt x="19276" y="3996"/>
                    <a:pt x="19184" y="4085"/>
                    <a:pt x="19126" y="4188"/>
                  </a:cubicBezTo>
                  <a:cubicBezTo>
                    <a:pt x="19068" y="4291"/>
                    <a:pt x="19050" y="4404"/>
                    <a:pt x="19069" y="4527"/>
                  </a:cubicBezTo>
                  <a:cubicBezTo>
                    <a:pt x="19092" y="4672"/>
                    <a:pt x="19153" y="4785"/>
                    <a:pt x="19251" y="4865"/>
                  </a:cubicBezTo>
                  <a:cubicBezTo>
                    <a:pt x="19348" y="4945"/>
                    <a:pt x="19477" y="5002"/>
                    <a:pt x="19635" y="5035"/>
                  </a:cubicBezTo>
                  <a:cubicBezTo>
                    <a:pt x="19792" y="5070"/>
                    <a:pt x="19972" y="5095"/>
                    <a:pt x="20170" y="5111"/>
                  </a:cubicBezTo>
                  <a:cubicBezTo>
                    <a:pt x="20413" y="5125"/>
                    <a:pt x="20631" y="5149"/>
                    <a:pt x="20827" y="5183"/>
                  </a:cubicBezTo>
                  <a:cubicBezTo>
                    <a:pt x="21022" y="5217"/>
                    <a:pt x="21191" y="5274"/>
                    <a:pt x="21335" y="5354"/>
                  </a:cubicBezTo>
                  <a:cubicBezTo>
                    <a:pt x="21478" y="5434"/>
                    <a:pt x="21596" y="5542"/>
                    <a:pt x="21689" y="5680"/>
                  </a:cubicBezTo>
                  <a:cubicBezTo>
                    <a:pt x="21780" y="5818"/>
                    <a:pt x="21844" y="5998"/>
                    <a:pt x="21879" y="6219"/>
                  </a:cubicBezTo>
                  <a:cubicBezTo>
                    <a:pt x="21920" y="6474"/>
                    <a:pt x="21883" y="6710"/>
                    <a:pt x="21769" y="6924"/>
                  </a:cubicBezTo>
                  <a:cubicBezTo>
                    <a:pt x="21654" y="7139"/>
                    <a:pt x="21488" y="7317"/>
                    <a:pt x="21269" y="7462"/>
                  </a:cubicBezTo>
                  <a:cubicBezTo>
                    <a:pt x="21050" y="7606"/>
                    <a:pt x="20796" y="7701"/>
                    <a:pt x="20507" y="7748"/>
                  </a:cubicBezTo>
                  <a:cubicBezTo>
                    <a:pt x="20351" y="7772"/>
                    <a:pt x="20203" y="7785"/>
                    <a:pt x="20062" y="7785"/>
                  </a:cubicBezTo>
                  <a:cubicBezTo>
                    <a:pt x="19924" y="7785"/>
                    <a:pt x="19793" y="7773"/>
                    <a:pt x="19669" y="7750"/>
                  </a:cubicBezTo>
                  <a:cubicBezTo>
                    <a:pt x="19417" y="7703"/>
                    <a:pt x="19168" y="7599"/>
                    <a:pt x="18918" y="7439"/>
                  </a:cubicBezTo>
                  <a:cubicBezTo>
                    <a:pt x="18867" y="7411"/>
                    <a:pt x="18824" y="7376"/>
                    <a:pt x="18793" y="7330"/>
                  </a:cubicBezTo>
                  <a:cubicBezTo>
                    <a:pt x="18763" y="7285"/>
                    <a:pt x="18743" y="7237"/>
                    <a:pt x="18735" y="7186"/>
                  </a:cubicBezTo>
                  <a:cubicBezTo>
                    <a:pt x="18721" y="7106"/>
                    <a:pt x="18740" y="7028"/>
                    <a:pt x="18789" y="6955"/>
                  </a:cubicBezTo>
                  <a:cubicBezTo>
                    <a:pt x="18838" y="6881"/>
                    <a:pt x="18908" y="6838"/>
                    <a:pt x="18997" y="6823"/>
                  </a:cubicBezTo>
                  <a:cubicBezTo>
                    <a:pt x="19012" y="6821"/>
                    <a:pt x="19027" y="6820"/>
                    <a:pt x="19042" y="6820"/>
                  </a:cubicBezTo>
                  <a:cubicBezTo>
                    <a:pt x="19095" y="6820"/>
                    <a:pt x="19147" y="6834"/>
                    <a:pt x="19200" y="6863"/>
                  </a:cubicBezTo>
                  <a:cubicBezTo>
                    <a:pt x="19385" y="6987"/>
                    <a:pt x="19573" y="7072"/>
                    <a:pt x="19762" y="7120"/>
                  </a:cubicBezTo>
                  <a:cubicBezTo>
                    <a:pt x="19867" y="7147"/>
                    <a:pt x="19980" y="7161"/>
                    <a:pt x="20101" y="7161"/>
                  </a:cubicBezTo>
                  <a:cubicBezTo>
                    <a:pt x="20197" y="7161"/>
                    <a:pt x="20297" y="7153"/>
                    <a:pt x="20402" y="7135"/>
                  </a:cubicBezTo>
                  <a:cubicBezTo>
                    <a:pt x="20573" y="7109"/>
                    <a:pt x="20724" y="7056"/>
                    <a:pt x="20858" y="6977"/>
                  </a:cubicBezTo>
                  <a:cubicBezTo>
                    <a:pt x="20992" y="6900"/>
                    <a:pt x="21094" y="6807"/>
                    <a:pt x="21163" y="6699"/>
                  </a:cubicBezTo>
                  <a:cubicBezTo>
                    <a:pt x="21233" y="6593"/>
                    <a:pt x="21260" y="6477"/>
                    <a:pt x="21239" y="6354"/>
                  </a:cubicBezTo>
                  <a:cubicBezTo>
                    <a:pt x="21215" y="6200"/>
                    <a:pt x="21151" y="6081"/>
                    <a:pt x="21048" y="5996"/>
                  </a:cubicBezTo>
                  <a:cubicBezTo>
                    <a:pt x="20945" y="5909"/>
                    <a:pt x="20806" y="5846"/>
                    <a:pt x="20631" y="5807"/>
                  </a:cubicBezTo>
                  <a:cubicBezTo>
                    <a:pt x="20457" y="5767"/>
                    <a:pt x="20251" y="5742"/>
                    <a:pt x="20015" y="5731"/>
                  </a:cubicBezTo>
                  <a:cubicBezTo>
                    <a:pt x="19796" y="5727"/>
                    <a:pt x="19597" y="5705"/>
                    <a:pt x="19417" y="5664"/>
                  </a:cubicBezTo>
                  <a:cubicBezTo>
                    <a:pt x="19239" y="5623"/>
                    <a:pt x="19082" y="5558"/>
                    <a:pt x="18946" y="5474"/>
                  </a:cubicBezTo>
                  <a:cubicBezTo>
                    <a:pt x="18809" y="5388"/>
                    <a:pt x="18698" y="5278"/>
                    <a:pt x="18612" y="5144"/>
                  </a:cubicBezTo>
                  <a:cubicBezTo>
                    <a:pt x="18525" y="5009"/>
                    <a:pt x="18466" y="4847"/>
                    <a:pt x="18435" y="4656"/>
                  </a:cubicBezTo>
                  <a:cubicBezTo>
                    <a:pt x="18394" y="4396"/>
                    <a:pt x="18426" y="4161"/>
                    <a:pt x="18533" y="3952"/>
                  </a:cubicBezTo>
                  <a:cubicBezTo>
                    <a:pt x="18639" y="3743"/>
                    <a:pt x="18800" y="3568"/>
                    <a:pt x="19018" y="3430"/>
                  </a:cubicBezTo>
                  <a:cubicBezTo>
                    <a:pt x="19235" y="3290"/>
                    <a:pt x="19492" y="3196"/>
                    <a:pt x="19786" y="3150"/>
                  </a:cubicBezTo>
                  <a:cubicBezTo>
                    <a:pt x="19915" y="3129"/>
                    <a:pt x="20042" y="3119"/>
                    <a:pt x="20167" y="3119"/>
                  </a:cubicBezTo>
                  <a:close/>
                  <a:moveTo>
                    <a:pt x="17530" y="3561"/>
                  </a:moveTo>
                  <a:cubicBezTo>
                    <a:pt x="17597" y="3561"/>
                    <a:pt x="17662" y="3580"/>
                    <a:pt x="17727" y="3620"/>
                  </a:cubicBezTo>
                  <a:cubicBezTo>
                    <a:pt x="17808" y="3670"/>
                    <a:pt x="17859" y="3748"/>
                    <a:pt x="17876" y="3855"/>
                  </a:cubicBezTo>
                  <a:cubicBezTo>
                    <a:pt x="17880" y="3884"/>
                    <a:pt x="17879" y="3922"/>
                    <a:pt x="17873" y="3967"/>
                  </a:cubicBezTo>
                  <a:lnTo>
                    <a:pt x="17873" y="3966"/>
                  </a:lnTo>
                  <a:lnTo>
                    <a:pt x="17177" y="8005"/>
                  </a:lnTo>
                  <a:cubicBezTo>
                    <a:pt x="17166" y="8071"/>
                    <a:pt x="17135" y="8126"/>
                    <a:pt x="17085" y="8170"/>
                  </a:cubicBezTo>
                  <a:cubicBezTo>
                    <a:pt x="17036" y="8212"/>
                    <a:pt x="16981" y="8241"/>
                    <a:pt x="16922" y="8255"/>
                  </a:cubicBezTo>
                  <a:cubicBezTo>
                    <a:pt x="16906" y="8257"/>
                    <a:pt x="16889" y="8258"/>
                    <a:pt x="16872" y="8258"/>
                  </a:cubicBezTo>
                  <a:cubicBezTo>
                    <a:pt x="16828" y="8258"/>
                    <a:pt x="16782" y="8250"/>
                    <a:pt x="16736" y="8232"/>
                  </a:cubicBezTo>
                  <a:cubicBezTo>
                    <a:pt x="16671" y="8208"/>
                    <a:pt x="16618" y="8164"/>
                    <a:pt x="16577" y="8100"/>
                  </a:cubicBezTo>
                  <a:lnTo>
                    <a:pt x="15238" y="5975"/>
                  </a:lnTo>
                  <a:lnTo>
                    <a:pt x="14630" y="8411"/>
                  </a:lnTo>
                  <a:cubicBezTo>
                    <a:pt x="14607" y="8485"/>
                    <a:pt x="14570" y="8543"/>
                    <a:pt x="14518" y="8586"/>
                  </a:cubicBezTo>
                  <a:cubicBezTo>
                    <a:pt x="14466" y="8630"/>
                    <a:pt x="14407" y="8656"/>
                    <a:pt x="14344" y="8667"/>
                  </a:cubicBezTo>
                  <a:cubicBezTo>
                    <a:pt x="14336" y="8667"/>
                    <a:pt x="14327" y="8668"/>
                    <a:pt x="14318" y="8668"/>
                  </a:cubicBezTo>
                  <a:cubicBezTo>
                    <a:pt x="14270" y="8668"/>
                    <a:pt x="14220" y="8657"/>
                    <a:pt x="14169" y="8636"/>
                  </a:cubicBezTo>
                  <a:cubicBezTo>
                    <a:pt x="14108" y="8610"/>
                    <a:pt x="14062" y="8568"/>
                    <a:pt x="14031" y="8507"/>
                  </a:cubicBezTo>
                  <a:lnTo>
                    <a:pt x="12110" y="4887"/>
                  </a:lnTo>
                  <a:cubicBezTo>
                    <a:pt x="12091" y="4847"/>
                    <a:pt x="12078" y="4811"/>
                    <a:pt x="12074" y="4781"/>
                  </a:cubicBezTo>
                  <a:cubicBezTo>
                    <a:pt x="12057" y="4675"/>
                    <a:pt x="12082" y="4585"/>
                    <a:pt x="12148" y="4511"/>
                  </a:cubicBezTo>
                  <a:cubicBezTo>
                    <a:pt x="12215" y="4437"/>
                    <a:pt x="12289" y="4393"/>
                    <a:pt x="12370" y="4381"/>
                  </a:cubicBezTo>
                  <a:cubicBezTo>
                    <a:pt x="12389" y="4378"/>
                    <a:pt x="12408" y="4377"/>
                    <a:pt x="12427" y="4377"/>
                  </a:cubicBezTo>
                  <a:cubicBezTo>
                    <a:pt x="12474" y="4377"/>
                    <a:pt x="12521" y="4386"/>
                    <a:pt x="12567" y="4405"/>
                  </a:cubicBezTo>
                  <a:cubicBezTo>
                    <a:pt x="12630" y="4432"/>
                    <a:pt x="12678" y="4478"/>
                    <a:pt x="12710" y="4542"/>
                  </a:cubicBezTo>
                  <a:lnTo>
                    <a:pt x="14264" y="7513"/>
                  </a:lnTo>
                  <a:lnTo>
                    <a:pt x="14816" y="5149"/>
                  </a:lnTo>
                  <a:cubicBezTo>
                    <a:pt x="14835" y="5080"/>
                    <a:pt x="14868" y="5022"/>
                    <a:pt x="14916" y="4976"/>
                  </a:cubicBezTo>
                  <a:cubicBezTo>
                    <a:pt x="14963" y="4929"/>
                    <a:pt x="15021" y="4902"/>
                    <a:pt x="15089" y="4895"/>
                  </a:cubicBezTo>
                  <a:cubicBezTo>
                    <a:pt x="15111" y="4890"/>
                    <a:pt x="15133" y="4888"/>
                    <a:pt x="15154" y="4888"/>
                  </a:cubicBezTo>
                  <a:cubicBezTo>
                    <a:pt x="15198" y="4888"/>
                    <a:pt x="15240" y="4898"/>
                    <a:pt x="15279" y="4918"/>
                  </a:cubicBezTo>
                  <a:cubicBezTo>
                    <a:pt x="15339" y="4947"/>
                    <a:pt x="15387" y="4992"/>
                    <a:pt x="15422" y="5051"/>
                  </a:cubicBezTo>
                  <a:lnTo>
                    <a:pt x="16650" y="7109"/>
                  </a:lnTo>
                  <a:lnTo>
                    <a:pt x="17196" y="3826"/>
                  </a:lnTo>
                  <a:cubicBezTo>
                    <a:pt x="17206" y="3755"/>
                    <a:pt x="17239" y="3695"/>
                    <a:pt x="17293" y="3650"/>
                  </a:cubicBezTo>
                  <a:cubicBezTo>
                    <a:pt x="17346" y="3604"/>
                    <a:pt x="17408" y="3576"/>
                    <a:pt x="17475" y="3565"/>
                  </a:cubicBezTo>
                  <a:cubicBezTo>
                    <a:pt x="17494" y="3562"/>
                    <a:pt x="17512" y="3561"/>
                    <a:pt x="17530" y="3561"/>
                  </a:cubicBezTo>
                  <a:close/>
                  <a:moveTo>
                    <a:pt x="11352" y="4567"/>
                  </a:moveTo>
                  <a:cubicBezTo>
                    <a:pt x="11419" y="4567"/>
                    <a:pt x="11480" y="4587"/>
                    <a:pt x="11535" y="4626"/>
                  </a:cubicBezTo>
                  <a:cubicBezTo>
                    <a:pt x="11606" y="4675"/>
                    <a:pt x="11649" y="4745"/>
                    <a:pt x="11663" y="4834"/>
                  </a:cubicBezTo>
                  <a:cubicBezTo>
                    <a:pt x="11678" y="4923"/>
                    <a:pt x="11658" y="5000"/>
                    <a:pt x="11606" y="5065"/>
                  </a:cubicBezTo>
                  <a:cubicBezTo>
                    <a:pt x="11552" y="5130"/>
                    <a:pt x="11481" y="5171"/>
                    <a:pt x="11392" y="5184"/>
                  </a:cubicBezTo>
                  <a:lnTo>
                    <a:pt x="9529" y="5483"/>
                  </a:lnTo>
                  <a:lnTo>
                    <a:pt x="9729" y="6739"/>
                  </a:lnTo>
                  <a:lnTo>
                    <a:pt x="11306" y="6488"/>
                  </a:lnTo>
                  <a:cubicBezTo>
                    <a:pt x="11326" y="6485"/>
                    <a:pt x="11345" y="6483"/>
                    <a:pt x="11364" y="6483"/>
                  </a:cubicBezTo>
                  <a:cubicBezTo>
                    <a:pt x="11430" y="6483"/>
                    <a:pt x="11491" y="6502"/>
                    <a:pt x="11546" y="6541"/>
                  </a:cubicBezTo>
                  <a:cubicBezTo>
                    <a:pt x="11617" y="6591"/>
                    <a:pt x="11661" y="6663"/>
                    <a:pt x="11676" y="6755"/>
                  </a:cubicBezTo>
                  <a:cubicBezTo>
                    <a:pt x="11690" y="6845"/>
                    <a:pt x="11671" y="6923"/>
                    <a:pt x="11618" y="6988"/>
                  </a:cubicBezTo>
                  <a:cubicBezTo>
                    <a:pt x="11565" y="7053"/>
                    <a:pt x="11494" y="7093"/>
                    <a:pt x="11404" y="7107"/>
                  </a:cubicBezTo>
                  <a:lnTo>
                    <a:pt x="9829" y="7359"/>
                  </a:lnTo>
                  <a:lnTo>
                    <a:pt x="10046" y="8725"/>
                  </a:lnTo>
                  <a:lnTo>
                    <a:pt x="11910" y="8426"/>
                  </a:lnTo>
                  <a:cubicBezTo>
                    <a:pt x="11929" y="8423"/>
                    <a:pt x="11947" y="8422"/>
                    <a:pt x="11965" y="8422"/>
                  </a:cubicBezTo>
                  <a:cubicBezTo>
                    <a:pt x="12032" y="8422"/>
                    <a:pt x="12095" y="8443"/>
                    <a:pt x="12152" y="8483"/>
                  </a:cubicBezTo>
                  <a:cubicBezTo>
                    <a:pt x="12223" y="8535"/>
                    <a:pt x="12265" y="8601"/>
                    <a:pt x="12278" y="8683"/>
                  </a:cubicBezTo>
                  <a:cubicBezTo>
                    <a:pt x="12292" y="8772"/>
                    <a:pt x="12273" y="8850"/>
                    <a:pt x="12220" y="8917"/>
                  </a:cubicBezTo>
                  <a:cubicBezTo>
                    <a:pt x="12168" y="8985"/>
                    <a:pt x="12097" y="9026"/>
                    <a:pt x="12007" y="9040"/>
                  </a:cubicBezTo>
                  <a:lnTo>
                    <a:pt x="9800" y="9392"/>
                  </a:lnTo>
                  <a:cubicBezTo>
                    <a:pt x="9780" y="9395"/>
                    <a:pt x="9760" y="9397"/>
                    <a:pt x="9741" y="9397"/>
                  </a:cubicBezTo>
                  <a:cubicBezTo>
                    <a:pt x="9674" y="9397"/>
                    <a:pt x="9612" y="9377"/>
                    <a:pt x="9555" y="9337"/>
                  </a:cubicBezTo>
                  <a:cubicBezTo>
                    <a:pt x="9481" y="9286"/>
                    <a:pt x="9437" y="9212"/>
                    <a:pt x="9422" y="9119"/>
                  </a:cubicBezTo>
                  <a:lnTo>
                    <a:pt x="8812" y="5302"/>
                  </a:lnTo>
                  <a:cubicBezTo>
                    <a:pt x="8798" y="5208"/>
                    <a:pt x="8817" y="5126"/>
                    <a:pt x="8871" y="5054"/>
                  </a:cubicBezTo>
                  <a:cubicBezTo>
                    <a:pt x="8925" y="4983"/>
                    <a:pt x="8997" y="4939"/>
                    <a:pt x="9086" y="4924"/>
                  </a:cubicBezTo>
                  <a:lnTo>
                    <a:pt x="11295" y="4572"/>
                  </a:lnTo>
                  <a:cubicBezTo>
                    <a:pt x="11314" y="4569"/>
                    <a:pt x="11333" y="4567"/>
                    <a:pt x="11352" y="4567"/>
                  </a:cubicBezTo>
                  <a:close/>
                  <a:moveTo>
                    <a:pt x="7487" y="5184"/>
                  </a:moveTo>
                  <a:cubicBezTo>
                    <a:pt x="7549" y="5184"/>
                    <a:pt x="7605" y="5204"/>
                    <a:pt x="7654" y="5243"/>
                  </a:cubicBezTo>
                  <a:cubicBezTo>
                    <a:pt x="7716" y="5291"/>
                    <a:pt x="7755" y="5358"/>
                    <a:pt x="7768" y="5443"/>
                  </a:cubicBezTo>
                  <a:lnTo>
                    <a:pt x="8382" y="9286"/>
                  </a:lnTo>
                  <a:cubicBezTo>
                    <a:pt x="8397" y="9379"/>
                    <a:pt x="8379" y="9462"/>
                    <a:pt x="8326" y="9533"/>
                  </a:cubicBezTo>
                  <a:cubicBezTo>
                    <a:pt x="8275" y="9605"/>
                    <a:pt x="8202" y="9648"/>
                    <a:pt x="8109" y="9662"/>
                  </a:cubicBezTo>
                  <a:cubicBezTo>
                    <a:pt x="8090" y="9665"/>
                    <a:pt x="8070" y="9667"/>
                    <a:pt x="8050" y="9667"/>
                  </a:cubicBezTo>
                  <a:cubicBezTo>
                    <a:pt x="8024" y="9667"/>
                    <a:pt x="7996" y="9664"/>
                    <a:pt x="7967" y="9660"/>
                  </a:cubicBezTo>
                  <a:cubicBezTo>
                    <a:pt x="7915" y="9650"/>
                    <a:pt x="7874" y="9632"/>
                    <a:pt x="7844" y="9607"/>
                  </a:cubicBezTo>
                  <a:lnTo>
                    <a:pt x="4855" y="6791"/>
                  </a:lnTo>
                  <a:lnTo>
                    <a:pt x="4855" y="6791"/>
                  </a:lnTo>
                  <a:lnTo>
                    <a:pt x="5336" y="9804"/>
                  </a:lnTo>
                  <a:cubicBezTo>
                    <a:pt x="5350" y="9885"/>
                    <a:pt x="5332" y="9958"/>
                    <a:pt x="5287" y="10025"/>
                  </a:cubicBezTo>
                  <a:cubicBezTo>
                    <a:pt x="5241" y="10091"/>
                    <a:pt x="5175" y="10131"/>
                    <a:pt x="5090" y="10145"/>
                  </a:cubicBezTo>
                  <a:cubicBezTo>
                    <a:pt x="5070" y="10148"/>
                    <a:pt x="5050" y="10150"/>
                    <a:pt x="5031" y="10150"/>
                  </a:cubicBezTo>
                  <a:cubicBezTo>
                    <a:pt x="4967" y="10150"/>
                    <a:pt x="4911" y="10131"/>
                    <a:pt x="4862" y="10094"/>
                  </a:cubicBezTo>
                  <a:cubicBezTo>
                    <a:pt x="4799" y="10044"/>
                    <a:pt x="4763" y="9979"/>
                    <a:pt x="4749" y="9898"/>
                  </a:cubicBezTo>
                  <a:lnTo>
                    <a:pt x="4134" y="6049"/>
                  </a:lnTo>
                  <a:cubicBezTo>
                    <a:pt x="4119" y="5952"/>
                    <a:pt x="4138" y="5869"/>
                    <a:pt x="4193" y="5799"/>
                  </a:cubicBezTo>
                  <a:cubicBezTo>
                    <a:pt x="4246" y="5729"/>
                    <a:pt x="4319" y="5687"/>
                    <a:pt x="4408" y="5673"/>
                  </a:cubicBezTo>
                  <a:cubicBezTo>
                    <a:pt x="4428" y="5669"/>
                    <a:pt x="4449" y="5668"/>
                    <a:pt x="4470" y="5668"/>
                  </a:cubicBezTo>
                  <a:cubicBezTo>
                    <a:pt x="4499" y="5668"/>
                    <a:pt x="4530" y="5671"/>
                    <a:pt x="4562" y="5677"/>
                  </a:cubicBezTo>
                  <a:cubicBezTo>
                    <a:pt x="4618" y="5688"/>
                    <a:pt x="4663" y="5711"/>
                    <a:pt x="4694" y="5744"/>
                  </a:cubicBezTo>
                  <a:lnTo>
                    <a:pt x="7670" y="8558"/>
                  </a:lnTo>
                  <a:lnTo>
                    <a:pt x="7670" y="8558"/>
                  </a:lnTo>
                  <a:lnTo>
                    <a:pt x="7187" y="5536"/>
                  </a:lnTo>
                  <a:cubicBezTo>
                    <a:pt x="7174" y="5451"/>
                    <a:pt x="7190" y="5375"/>
                    <a:pt x="7237" y="5309"/>
                  </a:cubicBezTo>
                  <a:cubicBezTo>
                    <a:pt x="7282" y="5243"/>
                    <a:pt x="7348" y="5203"/>
                    <a:pt x="7433" y="5189"/>
                  </a:cubicBezTo>
                  <a:cubicBezTo>
                    <a:pt x="7452" y="5186"/>
                    <a:pt x="7469" y="5184"/>
                    <a:pt x="7487" y="5184"/>
                  </a:cubicBezTo>
                  <a:close/>
                  <a:moveTo>
                    <a:pt x="26071" y="23542"/>
                  </a:moveTo>
                  <a:cubicBezTo>
                    <a:pt x="26116" y="23542"/>
                    <a:pt x="26157" y="23575"/>
                    <a:pt x="26164" y="23621"/>
                  </a:cubicBezTo>
                  <a:cubicBezTo>
                    <a:pt x="26171" y="23672"/>
                    <a:pt x="26137" y="23719"/>
                    <a:pt x="26085" y="23727"/>
                  </a:cubicBezTo>
                  <a:lnTo>
                    <a:pt x="18114" y="24939"/>
                  </a:lnTo>
                  <a:cubicBezTo>
                    <a:pt x="18109" y="24940"/>
                    <a:pt x="18105" y="24940"/>
                    <a:pt x="18100" y="24940"/>
                  </a:cubicBezTo>
                  <a:cubicBezTo>
                    <a:pt x="18054" y="24940"/>
                    <a:pt x="18015" y="24907"/>
                    <a:pt x="18008" y="24861"/>
                  </a:cubicBezTo>
                  <a:cubicBezTo>
                    <a:pt x="18000" y="24810"/>
                    <a:pt x="18035" y="24763"/>
                    <a:pt x="18086" y="24755"/>
                  </a:cubicBezTo>
                  <a:lnTo>
                    <a:pt x="26058" y="23543"/>
                  </a:lnTo>
                  <a:cubicBezTo>
                    <a:pt x="26062" y="23543"/>
                    <a:pt x="26066" y="23542"/>
                    <a:pt x="26071" y="23542"/>
                  </a:cubicBezTo>
                  <a:close/>
                  <a:moveTo>
                    <a:pt x="26278" y="24916"/>
                  </a:moveTo>
                  <a:cubicBezTo>
                    <a:pt x="26324" y="24916"/>
                    <a:pt x="26365" y="24948"/>
                    <a:pt x="26373" y="24995"/>
                  </a:cubicBezTo>
                  <a:cubicBezTo>
                    <a:pt x="26381" y="25046"/>
                    <a:pt x="26345" y="25093"/>
                    <a:pt x="26295" y="25101"/>
                  </a:cubicBezTo>
                  <a:lnTo>
                    <a:pt x="18323" y="26313"/>
                  </a:lnTo>
                  <a:cubicBezTo>
                    <a:pt x="18317" y="26314"/>
                    <a:pt x="18313" y="26314"/>
                    <a:pt x="18308" y="26314"/>
                  </a:cubicBezTo>
                  <a:cubicBezTo>
                    <a:pt x="18264" y="26314"/>
                    <a:pt x="18224" y="26280"/>
                    <a:pt x="18217" y="26235"/>
                  </a:cubicBezTo>
                  <a:cubicBezTo>
                    <a:pt x="18209" y="26184"/>
                    <a:pt x="18244" y="26136"/>
                    <a:pt x="18295" y="26128"/>
                  </a:cubicBezTo>
                  <a:lnTo>
                    <a:pt x="26266" y="24916"/>
                  </a:lnTo>
                  <a:cubicBezTo>
                    <a:pt x="26270" y="24916"/>
                    <a:pt x="26274" y="24916"/>
                    <a:pt x="26278" y="24916"/>
                  </a:cubicBezTo>
                  <a:close/>
                  <a:moveTo>
                    <a:pt x="26487" y="26290"/>
                  </a:moveTo>
                  <a:cubicBezTo>
                    <a:pt x="26534" y="26290"/>
                    <a:pt x="26575" y="26322"/>
                    <a:pt x="26582" y="26369"/>
                  </a:cubicBezTo>
                  <a:cubicBezTo>
                    <a:pt x="26589" y="26419"/>
                    <a:pt x="26554" y="26467"/>
                    <a:pt x="26503" y="26475"/>
                  </a:cubicBezTo>
                  <a:lnTo>
                    <a:pt x="18531" y="27687"/>
                  </a:lnTo>
                  <a:cubicBezTo>
                    <a:pt x="18527" y="27687"/>
                    <a:pt x="18522" y="27688"/>
                    <a:pt x="18518" y="27688"/>
                  </a:cubicBezTo>
                  <a:cubicBezTo>
                    <a:pt x="18472" y="27688"/>
                    <a:pt x="18433" y="27655"/>
                    <a:pt x="18426" y="27609"/>
                  </a:cubicBezTo>
                  <a:cubicBezTo>
                    <a:pt x="18418" y="27558"/>
                    <a:pt x="18452" y="27511"/>
                    <a:pt x="18504" y="27503"/>
                  </a:cubicBezTo>
                  <a:lnTo>
                    <a:pt x="26476" y="26291"/>
                  </a:lnTo>
                  <a:cubicBezTo>
                    <a:pt x="26479" y="26290"/>
                    <a:pt x="26483" y="26290"/>
                    <a:pt x="26487" y="26290"/>
                  </a:cubicBezTo>
                  <a:close/>
                  <a:moveTo>
                    <a:pt x="26698" y="27663"/>
                  </a:moveTo>
                  <a:cubicBezTo>
                    <a:pt x="26743" y="27663"/>
                    <a:pt x="26783" y="27696"/>
                    <a:pt x="26790" y="27742"/>
                  </a:cubicBezTo>
                  <a:cubicBezTo>
                    <a:pt x="26798" y="27793"/>
                    <a:pt x="26763" y="27840"/>
                    <a:pt x="26712" y="27848"/>
                  </a:cubicBezTo>
                  <a:lnTo>
                    <a:pt x="18741" y="29060"/>
                  </a:lnTo>
                  <a:cubicBezTo>
                    <a:pt x="18736" y="29061"/>
                    <a:pt x="18732" y="29061"/>
                    <a:pt x="18727" y="29061"/>
                  </a:cubicBezTo>
                  <a:cubicBezTo>
                    <a:pt x="18681" y="29061"/>
                    <a:pt x="18641" y="29028"/>
                    <a:pt x="18634" y="28982"/>
                  </a:cubicBezTo>
                  <a:cubicBezTo>
                    <a:pt x="18628" y="28932"/>
                    <a:pt x="18662" y="28884"/>
                    <a:pt x="18712" y="28876"/>
                  </a:cubicBezTo>
                  <a:lnTo>
                    <a:pt x="26685" y="27664"/>
                  </a:lnTo>
                  <a:cubicBezTo>
                    <a:pt x="26689" y="27663"/>
                    <a:pt x="26694" y="27663"/>
                    <a:pt x="26698" y="27663"/>
                  </a:cubicBezTo>
                  <a:close/>
                  <a:moveTo>
                    <a:pt x="26907" y="29037"/>
                  </a:moveTo>
                  <a:cubicBezTo>
                    <a:pt x="26953" y="29037"/>
                    <a:pt x="26992" y="29069"/>
                    <a:pt x="27000" y="29116"/>
                  </a:cubicBezTo>
                  <a:cubicBezTo>
                    <a:pt x="27008" y="29167"/>
                    <a:pt x="26972" y="29215"/>
                    <a:pt x="26922" y="29221"/>
                  </a:cubicBezTo>
                  <a:lnTo>
                    <a:pt x="18949" y="30434"/>
                  </a:lnTo>
                  <a:lnTo>
                    <a:pt x="18935" y="30434"/>
                  </a:lnTo>
                  <a:cubicBezTo>
                    <a:pt x="18891" y="30434"/>
                    <a:pt x="18851" y="30402"/>
                    <a:pt x="18844" y="30356"/>
                  </a:cubicBezTo>
                  <a:cubicBezTo>
                    <a:pt x="18836" y="30305"/>
                    <a:pt x="18871" y="30258"/>
                    <a:pt x="18922" y="30250"/>
                  </a:cubicBezTo>
                  <a:lnTo>
                    <a:pt x="26893" y="29038"/>
                  </a:lnTo>
                  <a:cubicBezTo>
                    <a:pt x="26898" y="29038"/>
                    <a:pt x="26902" y="29037"/>
                    <a:pt x="26907" y="29037"/>
                  </a:cubicBezTo>
                  <a:close/>
                  <a:moveTo>
                    <a:pt x="23770" y="0"/>
                  </a:moveTo>
                  <a:lnTo>
                    <a:pt x="1" y="3469"/>
                  </a:lnTo>
                  <a:lnTo>
                    <a:pt x="6184" y="35473"/>
                  </a:lnTo>
                  <a:lnTo>
                    <a:pt x="29883" y="32989"/>
                  </a:lnTo>
                  <a:lnTo>
                    <a:pt x="27813" y="21819"/>
                  </a:lnTo>
                  <a:lnTo>
                    <a:pt x="16814" y="22176"/>
                  </a:lnTo>
                  <a:lnTo>
                    <a:pt x="16838" y="22315"/>
                  </a:lnTo>
                  <a:lnTo>
                    <a:pt x="16838" y="22316"/>
                  </a:lnTo>
                  <a:lnTo>
                    <a:pt x="18662" y="32693"/>
                  </a:lnTo>
                  <a:lnTo>
                    <a:pt x="12328" y="33290"/>
                  </a:lnTo>
                  <a:lnTo>
                    <a:pt x="12464" y="31417"/>
                  </a:lnTo>
                  <a:lnTo>
                    <a:pt x="12464" y="31417"/>
                  </a:lnTo>
                  <a:lnTo>
                    <a:pt x="7753" y="32101"/>
                  </a:lnTo>
                  <a:lnTo>
                    <a:pt x="7739" y="32101"/>
                  </a:lnTo>
                  <a:cubicBezTo>
                    <a:pt x="7693" y="32101"/>
                    <a:pt x="7654" y="32067"/>
                    <a:pt x="7647" y="32022"/>
                  </a:cubicBezTo>
                  <a:cubicBezTo>
                    <a:pt x="7639" y="31970"/>
                    <a:pt x="7675" y="31923"/>
                    <a:pt x="7726" y="31916"/>
                  </a:cubicBezTo>
                  <a:lnTo>
                    <a:pt x="12478" y="31226"/>
                  </a:lnTo>
                  <a:lnTo>
                    <a:pt x="12567" y="29997"/>
                  </a:lnTo>
                  <a:lnTo>
                    <a:pt x="7554" y="30725"/>
                  </a:lnTo>
                  <a:cubicBezTo>
                    <a:pt x="7549" y="30725"/>
                    <a:pt x="7544" y="30726"/>
                    <a:pt x="7540" y="30726"/>
                  </a:cubicBezTo>
                  <a:cubicBezTo>
                    <a:pt x="7494" y="30726"/>
                    <a:pt x="7454" y="30693"/>
                    <a:pt x="7447" y="30646"/>
                  </a:cubicBezTo>
                  <a:cubicBezTo>
                    <a:pt x="7440" y="30596"/>
                    <a:pt x="7476" y="30548"/>
                    <a:pt x="7526" y="30541"/>
                  </a:cubicBezTo>
                  <a:lnTo>
                    <a:pt x="12581" y="29807"/>
                  </a:lnTo>
                  <a:lnTo>
                    <a:pt x="12670" y="28578"/>
                  </a:lnTo>
                  <a:lnTo>
                    <a:pt x="7353" y="29350"/>
                  </a:lnTo>
                  <a:cubicBezTo>
                    <a:pt x="7349" y="29351"/>
                    <a:pt x="7344" y="29351"/>
                    <a:pt x="7340" y="29351"/>
                  </a:cubicBezTo>
                  <a:cubicBezTo>
                    <a:pt x="7295" y="29351"/>
                    <a:pt x="7255" y="29318"/>
                    <a:pt x="7248" y="29271"/>
                  </a:cubicBezTo>
                  <a:cubicBezTo>
                    <a:pt x="7241" y="29220"/>
                    <a:pt x="7276" y="29173"/>
                    <a:pt x="7327" y="29165"/>
                  </a:cubicBezTo>
                  <a:lnTo>
                    <a:pt x="12684" y="28388"/>
                  </a:lnTo>
                  <a:lnTo>
                    <a:pt x="12773" y="27159"/>
                  </a:lnTo>
                  <a:lnTo>
                    <a:pt x="7154" y="27974"/>
                  </a:lnTo>
                  <a:cubicBezTo>
                    <a:pt x="7150" y="27975"/>
                    <a:pt x="7145" y="27975"/>
                    <a:pt x="7141" y="27975"/>
                  </a:cubicBezTo>
                  <a:cubicBezTo>
                    <a:pt x="7095" y="27975"/>
                    <a:pt x="7056" y="27942"/>
                    <a:pt x="7049" y="27896"/>
                  </a:cubicBezTo>
                  <a:cubicBezTo>
                    <a:pt x="7041" y="27845"/>
                    <a:pt x="7076" y="27798"/>
                    <a:pt x="7128" y="27790"/>
                  </a:cubicBezTo>
                  <a:lnTo>
                    <a:pt x="12787" y="26969"/>
                  </a:lnTo>
                  <a:lnTo>
                    <a:pt x="12876" y="25740"/>
                  </a:lnTo>
                  <a:lnTo>
                    <a:pt x="6955" y="26600"/>
                  </a:lnTo>
                  <a:lnTo>
                    <a:pt x="6941" y="26600"/>
                  </a:lnTo>
                  <a:cubicBezTo>
                    <a:pt x="6896" y="26600"/>
                    <a:pt x="6856" y="26567"/>
                    <a:pt x="6849" y="26521"/>
                  </a:cubicBezTo>
                  <a:cubicBezTo>
                    <a:pt x="6842" y="26469"/>
                    <a:pt x="6877" y="26422"/>
                    <a:pt x="6928" y="26415"/>
                  </a:cubicBezTo>
                  <a:lnTo>
                    <a:pt x="12890" y="25550"/>
                  </a:lnTo>
                  <a:lnTo>
                    <a:pt x="13043" y="23434"/>
                  </a:lnTo>
                  <a:lnTo>
                    <a:pt x="13052" y="23299"/>
                  </a:lnTo>
                  <a:lnTo>
                    <a:pt x="5564" y="24253"/>
                  </a:lnTo>
                  <a:lnTo>
                    <a:pt x="3640" y="13879"/>
                  </a:lnTo>
                  <a:lnTo>
                    <a:pt x="14564" y="11611"/>
                  </a:lnTo>
                  <a:lnTo>
                    <a:pt x="14709" y="12459"/>
                  </a:lnTo>
                  <a:lnTo>
                    <a:pt x="15828" y="11699"/>
                  </a:lnTo>
                  <a:lnTo>
                    <a:pt x="15818" y="11628"/>
                  </a:lnTo>
                  <a:lnTo>
                    <a:pt x="15974" y="11601"/>
                  </a:lnTo>
                  <a:lnTo>
                    <a:pt x="19814" y="8993"/>
                  </a:lnTo>
                  <a:lnTo>
                    <a:pt x="3076" y="12116"/>
                  </a:lnTo>
                  <a:cubicBezTo>
                    <a:pt x="3069" y="12117"/>
                    <a:pt x="3063" y="12117"/>
                    <a:pt x="3056" y="12117"/>
                  </a:cubicBezTo>
                  <a:cubicBezTo>
                    <a:pt x="3009" y="12117"/>
                    <a:pt x="2967" y="12082"/>
                    <a:pt x="2958" y="12034"/>
                  </a:cubicBezTo>
                  <a:cubicBezTo>
                    <a:pt x="2948" y="11979"/>
                    <a:pt x="2983" y="11927"/>
                    <a:pt x="3038" y="11916"/>
                  </a:cubicBezTo>
                  <a:lnTo>
                    <a:pt x="20231" y="8709"/>
                  </a:lnTo>
                  <a:lnTo>
                    <a:pt x="24808" y="5600"/>
                  </a:lnTo>
                  <a:lnTo>
                    <a:pt x="237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733;p75">
              <a:extLst>
                <a:ext uri="{FF2B5EF4-FFF2-40B4-BE49-F238E27FC236}">
                  <a16:creationId xmlns:a16="http://schemas.microsoft.com/office/drawing/2014/main" id="{FAADF202-C6B6-51A1-2066-9D0D6B3A7DED}"/>
                </a:ext>
              </a:extLst>
            </p:cNvPr>
            <p:cNvSpPr/>
            <p:nvPr/>
          </p:nvSpPr>
          <p:spPr>
            <a:xfrm>
              <a:off x="6841149" y="2888564"/>
              <a:ext cx="159954" cy="185604"/>
            </a:xfrm>
            <a:custGeom>
              <a:avLst/>
              <a:gdLst/>
              <a:ahLst/>
              <a:cxnLst/>
              <a:rect l="l" t="t" r="r" b="b"/>
              <a:pathLst>
                <a:path w="4280" h="4966" extrusionOk="0">
                  <a:moveTo>
                    <a:pt x="3368" y="0"/>
                  </a:moveTo>
                  <a:cubicBezTo>
                    <a:pt x="3351" y="0"/>
                    <a:pt x="3333" y="2"/>
                    <a:pt x="3314" y="5"/>
                  </a:cubicBezTo>
                  <a:cubicBezTo>
                    <a:pt x="3230" y="19"/>
                    <a:pt x="3164" y="59"/>
                    <a:pt x="3118" y="125"/>
                  </a:cubicBezTo>
                  <a:cubicBezTo>
                    <a:pt x="3072" y="191"/>
                    <a:pt x="3056" y="267"/>
                    <a:pt x="3069" y="352"/>
                  </a:cubicBezTo>
                  <a:lnTo>
                    <a:pt x="3552" y="3374"/>
                  </a:lnTo>
                  <a:lnTo>
                    <a:pt x="3552" y="3374"/>
                  </a:lnTo>
                  <a:lnTo>
                    <a:pt x="576" y="560"/>
                  </a:lnTo>
                  <a:cubicBezTo>
                    <a:pt x="545" y="527"/>
                    <a:pt x="500" y="504"/>
                    <a:pt x="444" y="493"/>
                  </a:cubicBezTo>
                  <a:cubicBezTo>
                    <a:pt x="411" y="487"/>
                    <a:pt x="379" y="483"/>
                    <a:pt x="349" y="483"/>
                  </a:cubicBezTo>
                  <a:cubicBezTo>
                    <a:pt x="329" y="483"/>
                    <a:pt x="309" y="485"/>
                    <a:pt x="290" y="488"/>
                  </a:cubicBezTo>
                  <a:cubicBezTo>
                    <a:pt x="201" y="503"/>
                    <a:pt x="128" y="545"/>
                    <a:pt x="75" y="615"/>
                  </a:cubicBezTo>
                  <a:cubicBezTo>
                    <a:pt x="20" y="685"/>
                    <a:pt x="0" y="768"/>
                    <a:pt x="16" y="865"/>
                  </a:cubicBezTo>
                  <a:lnTo>
                    <a:pt x="631" y="4714"/>
                  </a:lnTo>
                  <a:cubicBezTo>
                    <a:pt x="643" y="4795"/>
                    <a:pt x="681" y="4859"/>
                    <a:pt x="744" y="4908"/>
                  </a:cubicBezTo>
                  <a:cubicBezTo>
                    <a:pt x="792" y="4947"/>
                    <a:pt x="849" y="4966"/>
                    <a:pt x="914" y="4966"/>
                  </a:cubicBezTo>
                  <a:cubicBezTo>
                    <a:pt x="933" y="4966"/>
                    <a:pt x="952" y="4964"/>
                    <a:pt x="972" y="4961"/>
                  </a:cubicBezTo>
                  <a:cubicBezTo>
                    <a:pt x="1057" y="4947"/>
                    <a:pt x="1122" y="4907"/>
                    <a:pt x="1169" y="4841"/>
                  </a:cubicBezTo>
                  <a:cubicBezTo>
                    <a:pt x="1214" y="4774"/>
                    <a:pt x="1232" y="4701"/>
                    <a:pt x="1218" y="4620"/>
                  </a:cubicBezTo>
                  <a:lnTo>
                    <a:pt x="736" y="1607"/>
                  </a:lnTo>
                  <a:lnTo>
                    <a:pt x="3726" y="4422"/>
                  </a:lnTo>
                  <a:cubicBezTo>
                    <a:pt x="3756" y="4448"/>
                    <a:pt x="3797" y="4466"/>
                    <a:pt x="3849" y="4475"/>
                  </a:cubicBezTo>
                  <a:cubicBezTo>
                    <a:pt x="3878" y="4480"/>
                    <a:pt x="3906" y="4483"/>
                    <a:pt x="3933" y="4483"/>
                  </a:cubicBezTo>
                  <a:cubicBezTo>
                    <a:pt x="3953" y="4483"/>
                    <a:pt x="3972" y="4481"/>
                    <a:pt x="3991" y="4478"/>
                  </a:cubicBezTo>
                  <a:cubicBezTo>
                    <a:pt x="4083" y="4463"/>
                    <a:pt x="4157" y="4420"/>
                    <a:pt x="4208" y="4349"/>
                  </a:cubicBezTo>
                  <a:cubicBezTo>
                    <a:pt x="4261" y="4277"/>
                    <a:pt x="4279" y="4194"/>
                    <a:pt x="4264" y="4102"/>
                  </a:cubicBezTo>
                  <a:lnTo>
                    <a:pt x="3650" y="259"/>
                  </a:lnTo>
                  <a:cubicBezTo>
                    <a:pt x="3636" y="174"/>
                    <a:pt x="3598" y="107"/>
                    <a:pt x="3536" y="57"/>
                  </a:cubicBezTo>
                  <a:cubicBezTo>
                    <a:pt x="3487" y="20"/>
                    <a:pt x="3431" y="0"/>
                    <a:pt x="33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734;p75">
              <a:extLst>
                <a:ext uri="{FF2B5EF4-FFF2-40B4-BE49-F238E27FC236}">
                  <a16:creationId xmlns:a16="http://schemas.microsoft.com/office/drawing/2014/main" id="{DB7F92E7-AE12-D130-B246-A58919B5C255}"/>
                </a:ext>
              </a:extLst>
            </p:cNvPr>
            <p:cNvSpPr/>
            <p:nvPr/>
          </p:nvSpPr>
          <p:spPr>
            <a:xfrm>
              <a:off x="7016020" y="2865504"/>
              <a:ext cx="130654" cy="180559"/>
            </a:xfrm>
            <a:custGeom>
              <a:avLst/>
              <a:gdLst/>
              <a:ahLst/>
              <a:cxnLst/>
              <a:rect l="l" t="t" r="r" b="b"/>
              <a:pathLst>
                <a:path w="3496" h="4831" extrusionOk="0">
                  <a:moveTo>
                    <a:pt x="2554" y="1"/>
                  </a:moveTo>
                  <a:cubicBezTo>
                    <a:pt x="2536" y="1"/>
                    <a:pt x="2517" y="2"/>
                    <a:pt x="2498" y="5"/>
                  </a:cubicBezTo>
                  <a:lnTo>
                    <a:pt x="289" y="359"/>
                  </a:lnTo>
                  <a:cubicBezTo>
                    <a:pt x="200" y="372"/>
                    <a:pt x="128" y="416"/>
                    <a:pt x="74" y="488"/>
                  </a:cubicBezTo>
                  <a:cubicBezTo>
                    <a:pt x="20" y="559"/>
                    <a:pt x="1" y="642"/>
                    <a:pt x="15" y="736"/>
                  </a:cubicBezTo>
                  <a:lnTo>
                    <a:pt x="625" y="4553"/>
                  </a:lnTo>
                  <a:cubicBezTo>
                    <a:pt x="640" y="4647"/>
                    <a:pt x="685" y="4719"/>
                    <a:pt x="758" y="4770"/>
                  </a:cubicBezTo>
                  <a:cubicBezTo>
                    <a:pt x="816" y="4811"/>
                    <a:pt x="879" y="4831"/>
                    <a:pt x="947" y="4831"/>
                  </a:cubicBezTo>
                  <a:cubicBezTo>
                    <a:pt x="965" y="4831"/>
                    <a:pt x="984" y="4829"/>
                    <a:pt x="1003" y="4826"/>
                  </a:cubicBezTo>
                  <a:lnTo>
                    <a:pt x="3210" y="4473"/>
                  </a:lnTo>
                  <a:cubicBezTo>
                    <a:pt x="3301" y="4459"/>
                    <a:pt x="3371" y="4418"/>
                    <a:pt x="3423" y="4351"/>
                  </a:cubicBezTo>
                  <a:cubicBezTo>
                    <a:pt x="3476" y="4284"/>
                    <a:pt x="3495" y="4205"/>
                    <a:pt x="3481" y="4116"/>
                  </a:cubicBezTo>
                  <a:cubicBezTo>
                    <a:pt x="3468" y="4035"/>
                    <a:pt x="3426" y="3969"/>
                    <a:pt x="3355" y="3916"/>
                  </a:cubicBezTo>
                  <a:cubicBezTo>
                    <a:pt x="3298" y="3876"/>
                    <a:pt x="3237" y="3855"/>
                    <a:pt x="3170" y="3855"/>
                  </a:cubicBezTo>
                  <a:cubicBezTo>
                    <a:pt x="3152" y="3855"/>
                    <a:pt x="3133" y="3857"/>
                    <a:pt x="3113" y="3860"/>
                  </a:cubicBezTo>
                  <a:lnTo>
                    <a:pt x="1249" y="4158"/>
                  </a:lnTo>
                  <a:lnTo>
                    <a:pt x="1032" y="2793"/>
                  </a:lnTo>
                  <a:lnTo>
                    <a:pt x="2607" y="2540"/>
                  </a:lnTo>
                  <a:cubicBezTo>
                    <a:pt x="2697" y="2526"/>
                    <a:pt x="2768" y="2486"/>
                    <a:pt x="2821" y="2421"/>
                  </a:cubicBezTo>
                  <a:cubicBezTo>
                    <a:pt x="2874" y="2356"/>
                    <a:pt x="2893" y="2279"/>
                    <a:pt x="2879" y="2190"/>
                  </a:cubicBezTo>
                  <a:cubicBezTo>
                    <a:pt x="2864" y="2096"/>
                    <a:pt x="2820" y="2024"/>
                    <a:pt x="2749" y="1974"/>
                  </a:cubicBezTo>
                  <a:cubicBezTo>
                    <a:pt x="2694" y="1935"/>
                    <a:pt x="2633" y="1916"/>
                    <a:pt x="2567" y="1916"/>
                  </a:cubicBezTo>
                  <a:cubicBezTo>
                    <a:pt x="2548" y="1916"/>
                    <a:pt x="2529" y="1918"/>
                    <a:pt x="2509" y="1921"/>
                  </a:cubicBezTo>
                  <a:lnTo>
                    <a:pt x="932" y="2174"/>
                  </a:lnTo>
                  <a:lnTo>
                    <a:pt x="732" y="916"/>
                  </a:lnTo>
                  <a:lnTo>
                    <a:pt x="2595" y="618"/>
                  </a:lnTo>
                  <a:cubicBezTo>
                    <a:pt x="2684" y="604"/>
                    <a:pt x="2755" y="565"/>
                    <a:pt x="2809" y="499"/>
                  </a:cubicBezTo>
                  <a:cubicBezTo>
                    <a:pt x="2861" y="434"/>
                    <a:pt x="2881" y="356"/>
                    <a:pt x="2866" y="267"/>
                  </a:cubicBezTo>
                  <a:cubicBezTo>
                    <a:pt x="2852" y="178"/>
                    <a:pt x="2809" y="108"/>
                    <a:pt x="2738" y="59"/>
                  </a:cubicBezTo>
                  <a:cubicBezTo>
                    <a:pt x="2682" y="20"/>
                    <a:pt x="2621" y="1"/>
                    <a:pt x="25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35;p75">
              <a:extLst>
                <a:ext uri="{FF2B5EF4-FFF2-40B4-BE49-F238E27FC236}">
                  <a16:creationId xmlns:a16="http://schemas.microsoft.com/office/drawing/2014/main" id="{7D54F918-44CA-5E85-1091-F714DF018505}"/>
                </a:ext>
              </a:extLst>
            </p:cNvPr>
            <p:cNvSpPr/>
            <p:nvPr/>
          </p:nvSpPr>
          <p:spPr>
            <a:xfrm>
              <a:off x="7137821" y="2827869"/>
              <a:ext cx="217657" cy="190912"/>
            </a:xfrm>
            <a:custGeom>
              <a:avLst/>
              <a:gdLst/>
              <a:ahLst/>
              <a:cxnLst/>
              <a:rect l="l" t="t" r="r" b="b"/>
              <a:pathLst>
                <a:path w="5824" h="5108" extrusionOk="0">
                  <a:moveTo>
                    <a:pt x="5474" y="1"/>
                  </a:moveTo>
                  <a:cubicBezTo>
                    <a:pt x="5456" y="1"/>
                    <a:pt x="5438" y="2"/>
                    <a:pt x="5419" y="5"/>
                  </a:cubicBezTo>
                  <a:cubicBezTo>
                    <a:pt x="5351" y="15"/>
                    <a:pt x="5290" y="44"/>
                    <a:pt x="5236" y="90"/>
                  </a:cubicBezTo>
                  <a:cubicBezTo>
                    <a:pt x="5182" y="135"/>
                    <a:pt x="5150" y="194"/>
                    <a:pt x="5140" y="265"/>
                  </a:cubicBezTo>
                  <a:lnTo>
                    <a:pt x="4593" y="3548"/>
                  </a:lnTo>
                  <a:lnTo>
                    <a:pt x="3366" y="1491"/>
                  </a:lnTo>
                  <a:cubicBezTo>
                    <a:pt x="3331" y="1432"/>
                    <a:pt x="3283" y="1386"/>
                    <a:pt x="3223" y="1356"/>
                  </a:cubicBezTo>
                  <a:cubicBezTo>
                    <a:pt x="3184" y="1337"/>
                    <a:pt x="3143" y="1327"/>
                    <a:pt x="3100" y="1327"/>
                  </a:cubicBezTo>
                  <a:cubicBezTo>
                    <a:pt x="3078" y="1327"/>
                    <a:pt x="3056" y="1330"/>
                    <a:pt x="3033" y="1335"/>
                  </a:cubicBezTo>
                  <a:cubicBezTo>
                    <a:pt x="2965" y="1342"/>
                    <a:pt x="2907" y="1368"/>
                    <a:pt x="2860" y="1415"/>
                  </a:cubicBezTo>
                  <a:cubicBezTo>
                    <a:pt x="2812" y="1462"/>
                    <a:pt x="2779" y="1520"/>
                    <a:pt x="2760" y="1589"/>
                  </a:cubicBezTo>
                  <a:lnTo>
                    <a:pt x="2207" y="3953"/>
                  </a:lnTo>
                  <a:lnTo>
                    <a:pt x="654" y="982"/>
                  </a:lnTo>
                  <a:cubicBezTo>
                    <a:pt x="621" y="918"/>
                    <a:pt x="574" y="872"/>
                    <a:pt x="511" y="845"/>
                  </a:cubicBezTo>
                  <a:cubicBezTo>
                    <a:pt x="466" y="826"/>
                    <a:pt x="420" y="816"/>
                    <a:pt x="373" y="816"/>
                  </a:cubicBezTo>
                  <a:cubicBezTo>
                    <a:pt x="354" y="816"/>
                    <a:pt x="334" y="818"/>
                    <a:pt x="314" y="821"/>
                  </a:cubicBezTo>
                  <a:cubicBezTo>
                    <a:pt x="233" y="833"/>
                    <a:pt x="159" y="877"/>
                    <a:pt x="92" y="951"/>
                  </a:cubicBezTo>
                  <a:cubicBezTo>
                    <a:pt x="26" y="1025"/>
                    <a:pt x="1" y="1115"/>
                    <a:pt x="18" y="1221"/>
                  </a:cubicBezTo>
                  <a:cubicBezTo>
                    <a:pt x="22" y="1251"/>
                    <a:pt x="35" y="1286"/>
                    <a:pt x="54" y="1327"/>
                  </a:cubicBezTo>
                  <a:lnTo>
                    <a:pt x="1975" y="4947"/>
                  </a:lnTo>
                  <a:cubicBezTo>
                    <a:pt x="2006" y="5007"/>
                    <a:pt x="2051" y="5050"/>
                    <a:pt x="2113" y="5076"/>
                  </a:cubicBezTo>
                  <a:cubicBezTo>
                    <a:pt x="2164" y="5097"/>
                    <a:pt x="2214" y="5108"/>
                    <a:pt x="2262" y="5108"/>
                  </a:cubicBezTo>
                  <a:cubicBezTo>
                    <a:pt x="2271" y="5108"/>
                    <a:pt x="2280" y="5107"/>
                    <a:pt x="2288" y="5107"/>
                  </a:cubicBezTo>
                  <a:cubicBezTo>
                    <a:pt x="2351" y="5096"/>
                    <a:pt x="2410" y="5070"/>
                    <a:pt x="2461" y="5026"/>
                  </a:cubicBezTo>
                  <a:cubicBezTo>
                    <a:pt x="2514" y="4983"/>
                    <a:pt x="2551" y="4925"/>
                    <a:pt x="2574" y="4851"/>
                  </a:cubicBezTo>
                  <a:lnTo>
                    <a:pt x="3182" y="2414"/>
                  </a:lnTo>
                  <a:lnTo>
                    <a:pt x="4521" y="4540"/>
                  </a:lnTo>
                  <a:cubicBezTo>
                    <a:pt x="4561" y="4603"/>
                    <a:pt x="4615" y="4648"/>
                    <a:pt x="4680" y="4672"/>
                  </a:cubicBezTo>
                  <a:cubicBezTo>
                    <a:pt x="4727" y="4689"/>
                    <a:pt x="4773" y="4698"/>
                    <a:pt x="4818" y="4698"/>
                  </a:cubicBezTo>
                  <a:cubicBezTo>
                    <a:pt x="4834" y="4698"/>
                    <a:pt x="4850" y="4697"/>
                    <a:pt x="4866" y="4695"/>
                  </a:cubicBezTo>
                  <a:cubicBezTo>
                    <a:pt x="4925" y="4680"/>
                    <a:pt x="4980" y="4652"/>
                    <a:pt x="5029" y="4609"/>
                  </a:cubicBezTo>
                  <a:cubicBezTo>
                    <a:pt x="5079" y="4566"/>
                    <a:pt x="5110" y="4511"/>
                    <a:pt x="5121" y="4444"/>
                  </a:cubicBezTo>
                  <a:lnTo>
                    <a:pt x="5817" y="406"/>
                  </a:lnTo>
                  <a:cubicBezTo>
                    <a:pt x="5823" y="361"/>
                    <a:pt x="5823" y="324"/>
                    <a:pt x="5819" y="295"/>
                  </a:cubicBezTo>
                  <a:cubicBezTo>
                    <a:pt x="5801" y="188"/>
                    <a:pt x="5752" y="109"/>
                    <a:pt x="5670" y="59"/>
                  </a:cubicBezTo>
                  <a:lnTo>
                    <a:pt x="5670" y="60"/>
                  </a:lnTo>
                  <a:cubicBezTo>
                    <a:pt x="5606" y="20"/>
                    <a:pt x="5541" y="1"/>
                    <a:pt x="54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736;p75">
              <a:extLst>
                <a:ext uri="{FF2B5EF4-FFF2-40B4-BE49-F238E27FC236}">
                  <a16:creationId xmlns:a16="http://schemas.microsoft.com/office/drawing/2014/main" id="{2628B40B-8B53-7811-05D0-94E7EC9242E3}"/>
                </a:ext>
              </a:extLst>
            </p:cNvPr>
            <p:cNvSpPr/>
            <p:nvPr/>
          </p:nvSpPr>
          <p:spPr>
            <a:xfrm>
              <a:off x="7374621" y="2811350"/>
              <a:ext cx="131813" cy="174429"/>
            </a:xfrm>
            <a:custGeom>
              <a:avLst/>
              <a:gdLst/>
              <a:ahLst/>
              <a:cxnLst/>
              <a:rect l="l" t="t" r="r" b="b"/>
              <a:pathLst>
                <a:path w="3527" h="4667" extrusionOk="0">
                  <a:moveTo>
                    <a:pt x="1778" y="1"/>
                  </a:moveTo>
                  <a:cubicBezTo>
                    <a:pt x="1652" y="1"/>
                    <a:pt x="1524" y="12"/>
                    <a:pt x="1392" y="33"/>
                  </a:cubicBezTo>
                  <a:cubicBezTo>
                    <a:pt x="1100" y="80"/>
                    <a:pt x="843" y="172"/>
                    <a:pt x="626" y="312"/>
                  </a:cubicBezTo>
                  <a:cubicBezTo>
                    <a:pt x="408" y="452"/>
                    <a:pt x="246" y="625"/>
                    <a:pt x="141" y="835"/>
                  </a:cubicBezTo>
                  <a:cubicBezTo>
                    <a:pt x="34" y="1043"/>
                    <a:pt x="1" y="1278"/>
                    <a:pt x="43" y="1538"/>
                  </a:cubicBezTo>
                  <a:cubicBezTo>
                    <a:pt x="73" y="1729"/>
                    <a:pt x="133" y="1892"/>
                    <a:pt x="220" y="2026"/>
                  </a:cubicBezTo>
                  <a:cubicBezTo>
                    <a:pt x="306" y="2160"/>
                    <a:pt x="417" y="2270"/>
                    <a:pt x="554" y="2356"/>
                  </a:cubicBezTo>
                  <a:cubicBezTo>
                    <a:pt x="689" y="2440"/>
                    <a:pt x="847" y="2505"/>
                    <a:pt x="1025" y="2546"/>
                  </a:cubicBezTo>
                  <a:cubicBezTo>
                    <a:pt x="1204" y="2587"/>
                    <a:pt x="1403" y="2609"/>
                    <a:pt x="1623" y="2613"/>
                  </a:cubicBezTo>
                  <a:cubicBezTo>
                    <a:pt x="1859" y="2624"/>
                    <a:pt x="2065" y="2649"/>
                    <a:pt x="2239" y="2689"/>
                  </a:cubicBezTo>
                  <a:cubicBezTo>
                    <a:pt x="2413" y="2728"/>
                    <a:pt x="2553" y="2791"/>
                    <a:pt x="2656" y="2878"/>
                  </a:cubicBezTo>
                  <a:cubicBezTo>
                    <a:pt x="2759" y="2963"/>
                    <a:pt x="2823" y="3082"/>
                    <a:pt x="2847" y="3236"/>
                  </a:cubicBezTo>
                  <a:cubicBezTo>
                    <a:pt x="2866" y="3359"/>
                    <a:pt x="2841" y="3475"/>
                    <a:pt x="2771" y="3581"/>
                  </a:cubicBezTo>
                  <a:cubicBezTo>
                    <a:pt x="2702" y="3689"/>
                    <a:pt x="2599" y="3782"/>
                    <a:pt x="2466" y="3859"/>
                  </a:cubicBezTo>
                  <a:cubicBezTo>
                    <a:pt x="2332" y="3938"/>
                    <a:pt x="2180" y="3991"/>
                    <a:pt x="2009" y="4017"/>
                  </a:cubicBezTo>
                  <a:cubicBezTo>
                    <a:pt x="1904" y="4035"/>
                    <a:pt x="1804" y="4043"/>
                    <a:pt x="1709" y="4043"/>
                  </a:cubicBezTo>
                  <a:cubicBezTo>
                    <a:pt x="1587" y="4043"/>
                    <a:pt x="1474" y="4029"/>
                    <a:pt x="1368" y="4002"/>
                  </a:cubicBezTo>
                  <a:cubicBezTo>
                    <a:pt x="1181" y="3954"/>
                    <a:pt x="993" y="3869"/>
                    <a:pt x="808" y="3745"/>
                  </a:cubicBezTo>
                  <a:cubicBezTo>
                    <a:pt x="755" y="3716"/>
                    <a:pt x="702" y="3702"/>
                    <a:pt x="649" y="3702"/>
                  </a:cubicBezTo>
                  <a:cubicBezTo>
                    <a:pt x="634" y="3702"/>
                    <a:pt x="620" y="3703"/>
                    <a:pt x="605" y="3705"/>
                  </a:cubicBezTo>
                  <a:cubicBezTo>
                    <a:pt x="516" y="3720"/>
                    <a:pt x="446" y="3763"/>
                    <a:pt x="397" y="3837"/>
                  </a:cubicBezTo>
                  <a:cubicBezTo>
                    <a:pt x="348" y="3911"/>
                    <a:pt x="329" y="3988"/>
                    <a:pt x="342" y="4069"/>
                  </a:cubicBezTo>
                  <a:cubicBezTo>
                    <a:pt x="350" y="4119"/>
                    <a:pt x="371" y="4167"/>
                    <a:pt x="401" y="4212"/>
                  </a:cubicBezTo>
                  <a:cubicBezTo>
                    <a:pt x="432" y="4258"/>
                    <a:pt x="474" y="4294"/>
                    <a:pt x="526" y="4321"/>
                  </a:cubicBezTo>
                  <a:cubicBezTo>
                    <a:pt x="775" y="4482"/>
                    <a:pt x="1025" y="4586"/>
                    <a:pt x="1277" y="4632"/>
                  </a:cubicBezTo>
                  <a:cubicBezTo>
                    <a:pt x="1401" y="4655"/>
                    <a:pt x="1532" y="4667"/>
                    <a:pt x="1670" y="4667"/>
                  </a:cubicBezTo>
                  <a:cubicBezTo>
                    <a:pt x="1811" y="4667"/>
                    <a:pt x="1959" y="4654"/>
                    <a:pt x="2115" y="4630"/>
                  </a:cubicBezTo>
                  <a:cubicBezTo>
                    <a:pt x="2403" y="4583"/>
                    <a:pt x="2657" y="4488"/>
                    <a:pt x="2877" y="4344"/>
                  </a:cubicBezTo>
                  <a:cubicBezTo>
                    <a:pt x="3096" y="4200"/>
                    <a:pt x="3262" y="4021"/>
                    <a:pt x="3377" y="3806"/>
                  </a:cubicBezTo>
                  <a:cubicBezTo>
                    <a:pt x="3490" y="3592"/>
                    <a:pt x="3527" y="3356"/>
                    <a:pt x="3487" y="3101"/>
                  </a:cubicBezTo>
                  <a:cubicBezTo>
                    <a:pt x="3451" y="2880"/>
                    <a:pt x="3387" y="2700"/>
                    <a:pt x="3296" y="2562"/>
                  </a:cubicBezTo>
                  <a:cubicBezTo>
                    <a:pt x="3204" y="2424"/>
                    <a:pt x="3086" y="2316"/>
                    <a:pt x="2943" y="2236"/>
                  </a:cubicBezTo>
                  <a:cubicBezTo>
                    <a:pt x="2799" y="2156"/>
                    <a:pt x="2630" y="2099"/>
                    <a:pt x="2434" y="2065"/>
                  </a:cubicBezTo>
                  <a:cubicBezTo>
                    <a:pt x="2239" y="2031"/>
                    <a:pt x="2021" y="2007"/>
                    <a:pt x="1778" y="1993"/>
                  </a:cubicBezTo>
                  <a:cubicBezTo>
                    <a:pt x="1579" y="1977"/>
                    <a:pt x="1400" y="1952"/>
                    <a:pt x="1243" y="1919"/>
                  </a:cubicBezTo>
                  <a:cubicBezTo>
                    <a:pt x="1085" y="1884"/>
                    <a:pt x="956" y="1827"/>
                    <a:pt x="858" y="1747"/>
                  </a:cubicBezTo>
                  <a:cubicBezTo>
                    <a:pt x="761" y="1667"/>
                    <a:pt x="700" y="1555"/>
                    <a:pt x="677" y="1409"/>
                  </a:cubicBezTo>
                  <a:cubicBezTo>
                    <a:pt x="658" y="1286"/>
                    <a:pt x="676" y="1173"/>
                    <a:pt x="734" y="1070"/>
                  </a:cubicBezTo>
                  <a:cubicBezTo>
                    <a:pt x="792" y="967"/>
                    <a:pt x="884" y="878"/>
                    <a:pt x="1013" y="803"/>
                  </a:cubicBezTo>
                  <a:cubicBezTo>
                    <a:pt x="1140" y="728"/>
                    <a:pt x="1300" y="675"/>
                    <a:pt x="1491" y="645"/>
                  </a:cubicBezTo>
                  <a:cubicBezTo>
                    <a:pt x="1553" y="635"/>
                    <a:pt x="1618" y="630"/>
                    <a:pt x="1684" y="630"/>
                  </a:cubicBezTo>
                  <a:cubicBezTo>
                    <a:pt x="1745" y="630"/>
                    <a:pt x="1808" y="634"/>
                    <a:pt x="1873" y="643"/>
                  </a:cubicBezTo>
                  <a:cubicBezTo>
                    <a:pt x="2009" y="660"/>
                    <a:pt x="2139" y="688"/>
                    <a:pt x="2263" y="727"/>
                  </a:cubicBezTo>
                  <a:cubicBezTo>
                    <a:pt x="2387" y="766"/>
                    <a:pt x="2489" y="817"/>
                    <a:pt x="2569" y="878"/>
                  </a:cubicBezTo>
                  <a:cubicBezTo>
                    <a:pt x="2604" y="899"/>
                    <a:pt x="2643" y="908"/>
                    <a:pt x="2685" y="908"/>
                  </a:cubicBezTo>
                  <a:cubicBezTo>
                    <a:pt x="2699" y="908"/>
                    <a:pt x="2715" y="907"/>
                    <a:pt x="2730" y="905"/>
                  </a:cubicBezTo>
                  <a:cubicBezTo>
                    <a:pt x="2811" y="892"/>
                    <a:pt x="2877" y="848"/>
                    <a:pt x="2928" y="772"/>
                  </a:cubicBezTo>
                  <a:cubicBezTo>
                    <a:pt x="2980" y="696"/>
                    <a:pt x="2999" y="620"/>
                    <a:pt x="2987" y="543"/>
                  </a:cubicBezTo>
                  <a:cubicBezTo>
                    <a:pt x="2971" y="441"/>
                    <a:pt x="2904" y="353"/>
                    <a:pt x="2787" y="281"/>
                  </a:cubicBezTo>
                  <a:cubicBezTo>
                    <a:pt x="2620" y="163"/>
                    <a:pt x="2413" y="82"/>
                    <a:pt x="2166" y="36"/>
                  </a:cubicBezTo>
                  <a:cubicBezTo>
                    <a:pt x="2039" y="13"/>
                    <a:pt x="1910" y="1"/>
                    <a:pt x="17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737;p75">
              <a:extLst>
                <a:ext uri="{FF2B5EF4-FFF2-40B4-BE49-F238E27FC236}">
                  <a16:creationId xmlns:a16="http://schemas.microsoft.com/office/drawing/2014/main" id="{19E9FED2-6C29-562F-9A22-6D26F493E3E1}"/>
                </a:ext>
              </a:extLst>
            </p:cNvPr>
            <p:cNvSpPr/>
            <p:nvPr/>
          </p:nvSpPr>
          <p:spPr>
            <a:xfrm>
              <a:off x="6752424" y="2742395"/>
              <a:ext cx="778469" cy="135970"/>
            </a:xfrm>
            <a:custGeom>
              <a:avLst/>
              <a:gdLst/>
              <a:ahLst/>
              <a:cxnLst/>
              <a:rect l="l" t="t" r="r" b="b"/>
              <a:pathLst>
                <a:path w="20830" h="3638" extrusionOk="0">
                  <a:moveTo>
                    <a:pt x="20721" y="1"/>
                  </a:moveTo>
                  <a:cubicBezTo>
                    <a:pt x="20716" y="1"/>
                    <a:pt x="20710" y="1"/>
                    <a:pt x="20705" y="2"/>
                  </a:cubicBezTo>
                  <a:lnTo>
                    <a:pt x="94" y="3437"/>
                  </a:lnTo>
                  <a:cubicBezTo>
                    <a:pt x="39" y="3447"/>
                    <a:pt x="1" y="3499"/>
                    <a:pt x="10" y="3554"/>
                  </a:cubicBezTo>
                  <a:cubicBezTo>
                    <a:pt x="18" y="3603"/>
                    <a:pt x="62" y="3638"/>
                    <a:pt x="110" y="3638"/>
                  </a:cubicBezTo>
                  <a:cubicBezTo>
                    <a:pt x="115" y="3638"/>
                    <a:pt x="121" y="3638"/>
                    <a:pt x="127" y="3637"/>
                  </a:cubicBezTo>
                  <a:lnTo>
                    <a:pt x="20738" y="201"/>
                  </a:lnTo>
                  <a:cubicBezTo>
                    <a:pt x="20793" y="192"/>
                    <a:pt x="20829" y="141"/>
                    <a:pt x="20820" y="86"/>
                  </a:cubicBezTo>
                  <a:cubicBezTo>
                    <a:pt x="20812" y="36"/>
                    <a:pt x="20769" y="1"/>
                    <a:pt x="207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738;p75">
              <a:extLst>
                <a:ext uri="{FF2B5EF4-FFF2-40B4-BE49-F238E27FC236}">
                  <a16:creationId xmlns:a16="http://schemas.microsoft.com/office/drawing/2014/main" id="{FE130D0E-8674-36AC-002C-751D7C653E83}"/>
                </a:ext>
              </a:extLst>
            </p:cNvPr>
            <p:cNvSpPr/>
            <p:nvPr/>
          </p:nvSpPr>
          <p:spPr>
            <a:xfrm>
              <a:off x="6797384" y="3020344"/>
              <a:ext cx="645946" cy="127374"/>
            </a:xfrm>
            <a:custGeom>
              <a:avLst/>
              <a:gdLst/>
              <a:ahLst/>
              <a:cxnLst/>
              <a:rect l="l" t="t" r="r" b="b"/>
              <a:pathLst>
                <a:path w="17284" h="3408" extrusionOk="0">
                  <a:moveTo>
                    <a:pt x="17284" y="0"/>
                  </a:moveTo>
                  <a:lnTo>
                    <a:pt x="91" y="3208"/>
                  </a:lnTo>
                  <a:cubicBezTo>
                    <a:pt x="37" y="3218"/>
                    <a:pt x="1" y="3271"/>
                    <a:pt x="11" y="3326"/>
                  </a:cubicBezTo>
                  <a:cubicBezTo>
                    <a:pt x="20" y="3374"/>
                    <a:pt x="62" y="3408"/>
                    <a:pt x="110" y="3408"/>
                  </a:cubicBezTo>
                  <a:cubicBezTo>
                    <a:pt x="116" y="3408"/>
                    <a:pt x="122" y="3407"/>
                    <a:pt x="129" y="3406"/>
                  </a:cubicBezTo>
                  <a:lnTo>
                    <a:pt x="16867" y="283"/>
                  </a:lnTo>
                  <a:lnTo>
                    <a:pt x="1728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739;p75">
              <a:extLst>
                <a:ext uri="{FF2B5EF4-FFF2-40B4-BE49-F238E27FC236}">
                  <a16:creationId xmlns:a16="http://schemas.microsoft.com/office/drawing/2014/main" id="{B11D99A7-8697-DBCF-999B-D58FC6916BA8}"/>
                </a:ext>
              </a:extLst>
            </p:cNvPr>
            <p:cNvSpPr/>
            <p:nvPr/>
          </p:nvSpPr>
          <p:spPr>
            <a:xfrm>
              <a:off x="6823247" y="3128803"/>
              <a:ext cx="413751" cy="472495"/>
            </a:xfrm>
            <a:custGeom>
              <a:avLst/>
              <a:gdLst/>
              <a:ahLst/>
              <a:cxnLst/>
              <a:rect l="l" t="t" r="r" b="b"/>
              <a:pathLst>
                <a:path w="11071" h="12642" extrusionOk="0">
                  <a:moveTo>
                    <a:pt x="10925" y="0"/>
                  </a:moveTo>
                  <a:lnTo>
                    <a:pt x="1" y="2267"/>
                  </a:lnTo>
                  <a:lnTo>
                    <a:pt x="1925" y="12642"/>
                  </a:lnTo>
                  <a:lnTo>
                    <a:pt x="9413" y="11687"/>
                  </a:lnTo>
                  <a:lnTo>
                    <a:pt x="9487" y="10684"/>
                  </a:lnTo>
                  <a:lnTo>
                    <a:pt x="7143" y="10760"/>
                  </a:lnTo>
                  <a:cubicBezTo>
                    <a:pt x="7143" y="10760"/>
                    <a:pt x="4819" y="10677"/>
                    <a:pt x="4297" y="8069"/>
                  </a:cubicBezTo>
                  <a:cubicBezTo>
                    <a:pt x="3857" y="5873"/>
                    <a:pt x="5723" y="4480"/>
                    <a:pt x="5723" y="4480"/>
                  </a:cubicBezTo>
                  <a:lnTo>
                    <a:pt x="9681" y="1792"/>
                  </a:lnTo>
                  <a:lnTo>
                    <a:pt x="11070" y="848"/>
                  </a:lnTo>
                  <a:lnTo>
                    <a:pt x="10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740;p75">
              <a:extLst>
                <a:ext uri="{FF2B5EF4-FFF2-40B4-BE49-F238E27FC236}">
                  <a16:creationId xmlns:a16="http://schemas.microsoft.com/office/drawing/2014/main" id="{F058F42F-4A8B-4B03-C13C-77C3F829F374}"/>
                </a:ext>
              </a:extLst>
            </p:cNvPr>
            <p:cNvSpPr/>
            <p:nvPr/>
          </p:nvSpPr>
          <p:spPr>
            <a:xfrm>
              <a:off x="6942918" y="3649758"/>
              <a:ext cx="226066" cy="39244"/>
            </a:xfrm>
            <a:custGeom>
              <a:avLst/>
              <a:gdLst/>
              <a:ahLst/>
              <a:cxnLst/>
              <a:rect l="l" t="t" r="r" b="b"/>
              <a:pathLst>
                <a:path w="6049" h="1050" extrusionOk="0">
                  <a:moveTo>
                    <a:pt x="6049" y="1"/>
                  </a:moveTo>
                  <a:lnTo>
                    <a:pt x="88" y="864"/>
                  </a:lnTo>
                  <a:cubicBezTo>
                    <a:pt x="36" y="871"/>
                    <a:pt x="1" y="919"/>
                    <a:pt x="9" y="970"/>
                  </a:cubicBezTo>
                  <a:cubicBezTo>
                    <a:pt x="16" y="1017"/>
                    <a:pt x="55" y="1050"/>
                    <a:pt x="100" y="1050"/>
                  </a:cubicBezTo>
                  <a:cubicBezTo>
                    <a:pt x="105" y="1050"/>
                    <a:pt x="110" y="1049"/>
                    <a:pt x="114" y="1049"/>
                  </a:cubicBezTo>
                  <a:lnTo>
                    <a:pt x="6035" y="190"/>
                  </a:lnTo>
                  <a:lnTo>
                    <a:pt x="604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741;p75">
              <a:extLst>
                <a:ext uri="{FF2B5EF4-FFF2-40B4-BE49-F238E27FC236}">
                  <a16:creationId xmlns:a16="http://schemas.microsoft.com/office/drawing/2014/main" id="{78E90CFE-2B38-8C6A-F1C1-1DAC591B4B7C}"/>
                </a:ext>
              </a:extLst>
            </p:cNvPr>
            <p:cNvSpPr/>
            <p:nvPr/>
          </p:nvSpPr>
          <p:spPr>
            <a:xfrm>
              <a:off x="6950355" y="3702791"/>
              <a:ext cx="214780" cy="37637"/>
            </a:xfrm>
            <a:custGeom>
              <a:avLst/>
              <a:gdLst/>
              <a:ahLst/>
              <a:cxnLst/>
              <a:rect l="l" t="t" r="r" b="b"/>
              <a:pathLst>
                <a:path w="5747" h="1007" extrusionOk="0">
                  <a:moveTo>
                    <a:pt x="5747" y="1"/>
                  </a:moveTo>
                  <a:lnTo>
                    <a:pt x="88" y="821"/>
                  </a:lnTo>
                  <a:cubicBezTo>
                    <a:pt x="36" y="828"/>
                    <a:pt x="1" y="876"/>
                    <a:pt x="9" y="926"/>
                  </a:cubicBezTo>
                  <a:cubicBezTo>
                    <a:pt x="16" y="973"/>
                    <a:pt x="56" y="1006"/>
                    <a:pt x="101" y="1006"/>
                  </a:cubicBezTo>
                  <a:cubicBezTo>
                    <a:pt x="105" y="1006"/>
                    <a:pt x="110" y="1005"/>
                    <a:pt x="114" y="1005"/>
                  </a:cubicBezTo>
                  <a:lnTo>
                    <a:pt x="5733" y="190"/>
                  </a:lnTo>
                  <a:lnTo>
                    <a:pt x="574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742;p75">
              <a:extLst>
                <a:ext uri="{FF2B5EF4-FFF2-40B4-BE49-F238E27FC236}">
                  <a16:creationId xmlns:a16="http://schemas.microsoft.com/office/drawing/2014/main" id="{2E3371E9-0D37-65F6-2F7C-7CD476D8C2C4}"/>
                </a:ext>
              </a:extLst>
            </p:cNvPr>
            <p:cNvSpPr/>
            <p:nvPr/>
          </p:nvSpPr>
          <p:spPr>
            <a:xfrm>
              <a:off x="6957867" y="3755825"/>
              <a:ext cx="203419" cy="35955"/>
            </a:xfrm>
            <a:custGeom>
              <a:avLst/>
              <a:gdLst/>
              <a:ahLst/>
              <a:cxnLst/>
              <a:rect l="l" t="t" r="r" b="b"/>
              <a:pathLst>
                <a:path w="5443" h="962" extrusionOk="0">
                  <a:moveTo>
                    <a:pt x="5443" y="1"/>
                  </a:moveTo>
                  <a:lnTo>
                    <a:pt x="86" y="778"/>
                  </a:lnTo>
                  <a:cubicBezTo>
                    <a:pt x="36" y="784"/>
                    <a:pt x="0" y="831"/>
                    <a:pt x="7" y="883"/>
                  </a:cubicBezTo>
                  <a:cubicBezTo>
                    <a:pt x="14" y="929"/>
                    <a:pt x="54" y="962"/>
                    <a:pt x="100" y="962"/>
                  </a:cubicBezTo>
                  <a:cubicBezTo>
                    <a:pt x="104" y="962"/>
                    <a:pt x="109" y="962"/>
                    <a:pt x="112" y="961"/>
                  </a:cubicBezTo>
                  <a:lnTo>
                    <a:pt x="5429" y="190"/>
                  </a:lnTo>
                  <a:lnTo>
                    <a:pt x="544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743;p75">
              <a:extLst>
                <a:ext uri="{FF2B5EF4-FFF2-40B4-BE49-F238E27FC236}">
                  <a16:creationId xmlns:a16="http://schemas.microsoft.com/office/drawing/2014/main" id="{44C90037-F1D9-AA0F-09D9-E5BC428B2B3A}"/>
                </a:ext>
              </a:extLst>
            </p:cNvPr>
            <p:cNvSpPr/>
            <p:nvPr/>
          </p:nvSpPr>
          <p:spPr>
            <a:xfrm>
              <a:off x="6965304" y="3808858"/>
              <a:ext cx="192132" cy="34348"/>
            </a:xfrm>
            <a:custGeom>
              <a:avLst/>
              <a:gdLst/>
              <a:ahLst/>
              <a:cxnLst/>
              <a:rect l="l" t="t" r="r" b="b"/>
              <a:pathLst>
                <a:path w="5141" h="919" extrusionOk="0">
                  <a:moveTo>
                    <a:pt x="5141" y="1"/>
                  </a:moveTo>
                  <a:lnTo>
                    <a:pt x="86" y="733"/>
                  </a:lnTo>
                  <a:cubicBezTo>
                    <a:pt x="36" y="740"/>
                    <a:pt x="0" y="788"/>
                    <a:pt x="8" y="838"/>
                  </a:cubicBezTo>
                  <a:cubicBezTo>
                    <a:pt x="14" y="885"/>
                    <a:pt x="54" y="918"/>
                    <a:pt x="100" y="918"/>
                  </a:cubicBezTo>
                  <a:cubicBezTo>
                    <a:pt x="104" y="918"/>
                    <a:pt x="109" y="917"/>
                    <a:pt x="114" y="917"/>
                  </a:cubicBezTo>
                  <a:lnTo>
                    <a:pt x="5127" y="190"/>
                  </a:lnTo>
                  <a:lnTo>
                    <a:pt x="514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744;p75">
              <a:extLst>
                <a:ext uri="{FF2B5EF4-FFF2-40B4-BE49-F238E27FC236}">
                  <a16:creationId xmlns:a16="http://schemas.microsoft.com/office/drawing/2014/main" id="{8EC5CFBB-5015-CBDE-F9D9-34A47C02F0BC}"/>
                </a:ext>
              </a:extLst>
            </p:cNvPr>
            <p:cNvSpPr/>
            <p:nvPr/>
          </p:nvSpPr>
          <p:spPr>
            <a:xfrm>
              <a:off x="6972742" y="3861892"/>
              <a:ext cx="180846" cy="32666"/>
            </a:xfrm>
            <a:custGeom>
              <a:avLst/>
              <a:gdLst/>
              <a:ahLst/>
              <a:cxnLst/>
              <a:rect l="l" t="t" r="r" b="b"/>
              <a:pathLst>
                <a:path w="4839" h="874" extrusionOk="0">
                  <a:moveTo>
                    <a:pt x="4839" y="1"/>
                  </a:moveTo>
                  <a:lnTo>
                    <a:pt x="86" y="689"/>
                  </a:lnTo>
                  <a:lnTo>
                    <a:pt x="87" y="689"/>
                  </a:lnTo>
                  <a:cubicBezTo>
                    <a:pt x="36" y="696"/>
                    <a:pt x="0" y="743"/>
                    <a:pt x="8" y="795"/>
                  </a:cubicBezTo>
                  <a:cubicBezTo>
                    <a:pt x="15" y="840"/>
                    <a:pt x="54" y="874"/>
                    <a:pt x="100" y="874"/>
                  </a:cubicBezTo>
                  <a:lnTo>
                    <a:pt x="114" y="874"/>
                  </a:lnTo>
                  <a:lnTo>
                    <a:pt x="4825" y="190"/>
                  </a:lnTo>
                  <a:lnTo>
                    <a:pt x="483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745;p75">
              <a:extLst>
                <a:ext uri="{FF2B5EF4-FFF2-40B4-BE49-F238E27FC236}">
                  <a16:creationId xmlns:a16="http://schemas.microsoft.com/office/drawing/2014/main" id="{9AA1A68C-1605-D509-407C-E4B2D97E251A}"/>
                </a:ext>
              </a:extLst>
            </p:cNvPr>
            <p:cNvSpPr/>
            <p:nvPr/>
          </p:nvSpPr>
          <p:spPr>
            <a:xfrm>
              <a:off x="7359971" y="3574674"/>
              <a:ext cx="305408" cy="52288"/>
            </a:xfrm>
            <a:custGeom>
              <a:avLst/>
              <a:gdLst/>
              <a:ahLst/>
              <a:cxnLst/>
              <a:rect l="l" t="t" r="r" b="b"/>
              <a:pathLst>
                <a:path w="8172" h="1399" extrusionOk="0">
                  <a:moveTo>
                    <a:pt x="8071" y="0"/>
                  </a:moveTo>
                  <a:cubicBezTo>
                    <a:pt x="8066" y="0"/>
                    <a:pt x="8062" y="1"/>
                    <a:pt x="8058" y="1"/>
                  </a:cubicBezTo>
                  <a:lnTo>
                    <a:pt x="86" y="1213"/>
                  </a:lnTo>
                  <a:cubicBezTo>
                    <a:pt x="35" y="1221"/>
                    <a:pt x="0" y="1268"/>
                    <a:pt x="8" y="1319"/>
                  </a:cubicBezTo>
                  <a:cubicBezTo>
                    <a:pt x="15" y="1365"/>
                    <a:pt x="54" y="1398"/>
                    <a:pt x="100" y="1398"/>
                  </a:cubicBezTo>
                  <a:cubicBezTo>
                    <a:pt x="105" y="1398"/>
                    <a:pt x="109" y="1397"/>
                    <a:pt x="114" y="1397"/>
                  </a:cubicBezTo>
                  <a:lnTo>
                    <a:pt x="8086" y="185"/>
                  </a:lnTo>
                  <a:cubicBezTo>
                    <a:pt x="8137" y="177"/>
                    <a:pt x="8171" y="129"/>
                    <a:pt x="8164" y="79"/>
                  </a:cubicBezTo>
                  <a:cubicBezTo>
                    <a:pt x="8157" y="33"/>
                    <a:pt x="8116" y="0"/>
                    <a:pt x="8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746;p75">
              <a:extLst>
                <a:ext uri="{FF2B5EF4-FFF2-40B4-BE49-F238E27FC236}">
                  <a16:creationId xmlns:a16="http://schemas.microsoft.com/office/drawing/2014/main" id="{F676079F-D719-F10D-195A-D67172052EEE}"/>
                </a:ext>
              </a:extLst>
            </p:cNvPr>
            <p:cNvSpPr/>
            <p:nvPr/>
          </p:nvSpPr>
          <p:spPr>
            <a:xfrm>
              <a:off x="7367744" y="3625988"/>
              <a:ext cx="305445" cy="52288"/>
            </a:xfrm>
            <a:custGeom>
              <a:avLst/>
              <a:gdLst/>
              <a:ahLst/>
              <a:cxnLst/>
              <a:rect l="l" t="t" r="r" b="b"/>
              <a:pathLst>
                <a:path w="8173" h="1399" extrusionOk="0">
                  <a:moveTo>
                    <a:pt x="8070" y="1"/>
                  </a:moveTo>
                  <a:cubicBezTo>
                    <a:pt x="8066" y="1"/>
                    <a:pt x="8062" y="1"/>
                    <a:pt x="8058" y="1"/>
                  </a:cubicBezTo>
                  <a:lnTo>
                    <a:pt x="87" y="1214"/>
                  </a:lnTo>
                  <a:cubicBezTo>
                    <a:pt x="36" y="1221"/>
                    <a:pt x="1" y="1269"/>
                    <a:pt x="9" y="1320"/>
                  </a:cubicBezTo>
                  <a:cubicBezTo>
                    <a:pt x="16" y="1365"/>
                    <a:pt x="56" y="1399"/>
                    <a:pt x="101" y="1399"/>
                  </a:cubicBezTo>
                  <a:cubicBezTo>
                    <a:pt x="105" y="1399"/>
                    <a:pt x="111" y="1399"/>
                    <a:pt x="115" y="1398"/>
                  </a:cubicBezTo>
                  <a:lnTo>
                    <a:pt x="8087" y="186"/>
                  </a:lnTo>
                  <a:cubicBezTo>
                    <a:pt x="8137" y="178"/>
                    <a:pt x="8173" y="131"/>
                    <a:pt x="8165" y="80"/>
                  </a:cubicBezTo>
                  <a:cubicBezTo>
                    <a:pt x="8157" y="33"/>
                    <a:pt x="8116" y="1"/>
                    <a:pt x="80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747;p75">
              <a:extLst>
                <a:ext uri="{FF2B5EF4-FFF2-40B4-BE49-F238E27FC236}">
                  <a16:creationId xmlns:a16="http://schemas.microsoft.com/office/drawing/2014/main" id="{03A75CE1-68CF-4F90-0F2F-3F523BE717D0}"/>
                </a:ext>
              </a:extLst>
            </p:cNvPr>
            <p:cNvSpPr/>
            <p:nvPr/>
          </p:nvSpPr>
          <p:spPr>
            <a:xfrm>
              <a:off x="7375593" y="3677377"/>
              <a:ext cx="305408" cy="52288"/>
            </a:xfrm>
            <a:custGeom>
              <a:avLst/>
              <a:gdLst/>
              <a:ahLst/>
              <a:cxnLst/>
              <a:rect l="l" t="t" r="r" b="b"/>
              <a:pathLst>
                <a:path w="8172" h="1399" extrusionOk="0">
                  <a:moveTo>
                    <a:pt x="8069" y="0"/>
                  </a:moveTo>
                  <a:cubicBezTo>
                    <a:pt x="8065" y="0"/>
                    <a:pt x="8061" y="0"/>
                    <a:pt x="8058" y="1"/>
                  </a:cubicBezTo>
                  <a:lnTo>
                    <a:pt x="86" y="1213"/>
                  </a:lnTo>
                  <a:cubicBezTo>
                    <a:pt x="36" y="1221"/>
                    <a:pt x="0" y="1268"/>
                    <a:pt x="8" y="1318"/>
                  </a:cubicBezTo>
                  <a:lnTo>
                    <a:pt x="8" y="1319"/>
                  </a:lnTo>
                  <a:cubicBezTo>
                    <a:pt x="15" y="1365"/>
                    <a:pt x="55" y="1398"/>
                    <a:pt x="100" y="1398"/>
                  </a:cubicBezTo>
                  <a:cubicBezTo>
                    <a:pt x="104" y="1398"/>
                    <a:pt x="109" y="1397"/>
                    <a:pt x="113" y="1397"/>
                  </a:cubicBezTo>
                  <a:lnTo>
                    <a:pt x="8086" y="185"/>
                  </a:lnTo>
                  <a:cubicBezTo>
                    <a:pt x="8136" y="177"/>
                    <a:pt x="8172" y="129"/>
                    <a:pt x="8164" y="79"/>
                  </a:cubicBezTo>
                  <a:cubicBezTo>
                    <a:pt x="8157" y="32"/>
                    <a:pt x="8116" y="0"/>
                    <a:pt x="80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748;p75">
              <a:extLst>
                <a:ext uri="{FF2B5EF4-FFF2-40B4-BE49-F238E27FC236}">
                  <a16:creationId xmlns:a16="http://schemas.microsoft.com/office/drawing/2014/main" id="{D459AED2-7534-5EAA-0A91-0B19B9F324BD}"/>
                </a:ext>
              </a:extLst>
            </p:cNvPr>
            <p:cNvSpPr/>
            <p:nvPr/>
          </p:nvSpPr>
          <p:spPr>
            <a:xfrm>
              <a:off x="7383366" y="3728691"/>
              <a:ext cx="305445" cy="52288"/>
            </a:xfrm>
            <a:custGeom>
              <a:avLst/>
              <a:gdLst/>
              <a:ahLst/>
              <a:cxnLst/>
              <a:rect l="l" t="t" r="r" b="b"/>
              <a:pathLst>
                <a:path w="8173" h="1399" extrusionOk="0">
                  <a:moveTo>
                    <a:pt x="8072" y="0"/>
                  </a:moveTo>
                  <a:cubicBezTo>
                    <a:pt x="8068" y="0"/>
                    <a:pt x="8063" y="0"/>
                    <a:pt x="8059" y="1"/>
                  </a:cubicBezTo>
                  <a:lnTo>
                    <a:pt x="86" y="1213"/>
                  </a:lnTo>
                  <a:cubicBezTo>
                    <a:pt x="36" y="1221"/>
                    <a:pt x="0" y="1268"/>
                    <a:pt x="8" y="1319"/>
                  </a:cubicBezTo>
                  <a:cubicBezTo>
                    <a:pt x="15" y="1365"/>
                    <a:pt x="55" y="1398"/>
                    <a:pt x="101" y="1398"/>
                  </a:cubicBezTo>
                  <a:cubicBezTo>
                    <a:pt x="106" y="1398"/>
                    <a:pt x="110" y="1397"/>
                    <a:pt x="115" y="1397"/>
                  </a:cubicBezTo>
                  <a:lnTo>
                    <a:pt x="8086" y="185"/>
                  </a:lnTo>
                  <a:cubicBezTo>
                    <a:pt x="8137" y="177"/>
                    <a:pt x="8172" y="130"/>
                    <a:pt x="8164" y="79"/>
                  </a:cubicBezTo>
                  <a:cubicBezTo>
                    <a:pt x="8157" y="33"/>
                    <a:pt x="8117" y="0"/>
                    <a:pt x="80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749;p75">
              <a:extLst>
                <a:ext uri="{FF2B5EF4-FFF2-40B4-BE49-F238E27FC236}">
                  <a16:creationId xmlns:a16="http://schemas.microsoft.com/office/drawing/2014/main" id="{C499FD98-406F-28FE-A2C7-1C812200911F}"/>
                </a:ext>
              </a:extLst>
            </p:cNvPr>
            <p:cNvSpPr/>
            <p:nvPr/>
          </p:nvSpPr>
          <p:spPr>
            <a:xfrm>
              <a:off x="7391178" y="3780043"/>
              <a:ext cx="305445" cy="52288"/>
            </a:xfrm>
            <a:custGeom>
              <a:avLst/>
              <a:gdLst/>
              <a:ahLst/>
              <a:cxnLst/>
              <a:rect l="l" t="t" r="r" b="b"/>
              <a:pathLst>
                <a:path w="8173" h="1399" extrusionOk="0">
                  <a:moveTo>
                    <a:pt x="8072" y="0"/>
                  </a:moveTo>
                  <a:cubicBezTo>
                    <a:pt x="8067" y="0"/>
                    <a:pt x="8063" y="1"/>
                    <a:pt x="8058" y="1"/>
                  </a:cubicBezTo>
                  <a:lnTo>
                    <a:pt x="87" y="1213"/>
                  </a:lnTo>
                  <a:cubicBezTo>
                    <a:pt x="35" y="1221"/>
                    <a:pt x="1" y="1268"/>
                    <a:pt x="9" y="1319"/>
                  </a:cubicBezTo>
                  <a:cubicBezTo>
                    <a:pt x="16" y="1365"/>
                    <a:pt x="56" y="1399"/>
                    <a:pt x="100" y="1399"/>
                  </a:cubicBezTo>
                  <a:cubicBezTo>
                    <a:pt x="105" y="1399"/>
                    <a:pt x="110" y="1397"/>
                    <a:pt x="114" y="1397"/>
                  </a:cubicBezTo>
                  <a:lnTo>
                    <a:pt x="8087" y="184"/>
                  </a:lnTo>
                  <a:cubicBezTo>
                    <a:pt x="8137" y="178"/>
                    <a:pt x="8173" y="130"/>
                    <a:pt x="8165" y="79"/>
                  </a:cubicBezTo>
                  <a:cubicBezTo>
                    <a:pt x="8157" y="32"/>
                    <a:pt x="8118" y="0"/>
                    <a:pt x="80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750;p75">
              <a:extLst>
                <a:ext uri="{FF2B5EF4-FFF2-40B4-BE49-F238E27FC236}">
                  <a16:creationId xmlns:a16="http://schemas.microsoft.com/office/drawing/2014/main" id="{8C07D992-4264-490F-4CB2-ADFA24D0BE83}"/>
                </a:ext>
              </a:extLst>
            </p:cNvPr>
            <p:cNvSpPr/>
            <p:nvPr/>
          </p:nvSpPr>
          <p:spPr>
            <a:xfrm>
              <a:off x="7278421" y="3128355"/>
              <a:ext cx="5830" cy="3775"/>
            </a:xfrm>
            <a:custGeom>
              <a:avLst/>
              <a:gdLst/>
              <a:ahLst/>
              <a:cxnLst/>
              <a:rect l="l" t="t" r="r" b="b"/>
              <a:pathLst>
                <a:path w="156" h="101" extrusionOk="0">
                  <a:moveTo>
                    <a:pt x="156" y="1"/>
                  </a:moveTo>
                  <a:lnTo>
                    <a:pt x="0" y="29"/>
                  </a:lnTo>
                  <a:lnTo>
                    <a:pt x="10" y="100"/>
                  </a:lnTo>
                  <a:lnTo>
                    <a:pt x="156" y="1"/>
                  </a:lnTo>
                  <a:close/>
                </a:path>
              </a:pathLst>
            </a:custGeom>
            <a:solidFill>
              <a:srgbClr val="9353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751;p75">
              <a:extLst>
                <a:ext uri="{FF2B5EF4-FFF2-40B4-BE49-F238E27FC236}">
                  <a16:creationId xmlns:a16="http://schemas.microsoft.com/office/drawing/2014/main" id="{1EDAD7FB-7D0B-2CD9-71BD-BC51FCCDDFBA}"/>
                </a:ext>
              </a:extLst>
            </p:cNvPr>
            <p:cNvSpPr/>
            <p:nvPr/>
          </p:nvSpPr>
          <p:spPr>
            <a:xfrm>
              <a:off x="7365726" y="3985786"/>
              <a:ext cx="83415" cy="83421"/>
            </a:xfrm>
            <a:custGeom>
              <a:avLst/>
              <a:gdLst/>
              <a:ahLst/>
              <a:cxnLst/>
              <a:rect l="l" t="t" r="r" b="b"/>
              <a:pathLst>
                <a:path w="2232" h="2232" extrusionOk="0">
                  <a:moveTo>
                    <a:pt x="1117" y="101"/>
                  </a:moveTo>
                  <a:cubicBezTo>
                    <a:pt x="1676" y="101"/>
                    <a:pt x="2131" y="557"/>
                    <a:pt x="2131" y="1116"/>
                  </a:cubicBezTo>
                  <a:cubicBezTo>
                    <a:pt x="2131" y="1676"/>
                    <a:pt x="1676" y="2130"/>
                    <a:pt x="1117" y="2130"/>
                  </a:cubicBezTo>
                  <a:cubicBezTo>
                    <a:pt x="557" y="2130"/>
                    <a:pt x="102" y="1676"/>
                    <a:pt x="102" y="1116"/>
                  </a:cubicBezTo>
                  <a:cubicBezTo>
                    <a:pt x="102" y="557"/>
                    <a:pt x="557" y="101"/>
                    <a:pt x="1117" y="101"/>
                  </a:cubicBezTo>
                  <a:close/>
                  <a:moveTo>
                    <a:pt x="1117" y="1"/>
                  </a:moveTo>
                  <a:cubicBezTo>
                    <a:pt x="501" y="1"/>
                    <a:pt x="1" y="501"/>
                    <a:pt x="1" y="1116"/>
                  </a:cubicBezTo>
                  <a:cubicBezTo>
                    <a:pt x="1" y="1731"/>
                    <a:pt x="501" y="2231"/>
                    <a:pt x="1117" y="2231"/>
                  </a:cubicBezTo>
                  <a:cubicBezTo>
                    <a:pt x="1731" y="2231"/>
                    <a:pt x="2231" y="1731"/>
                    <a:pt x="2231" y="1116"/>
                  </a:cubicBezTo>
                  <a:cubicBezTo>
                    <a:pt x="2231" y="501"/>
                    <a:pt x="1731" y="1"/>
                    <a:pt x="11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752;p75">
              <a:extLst>
                <a:ext uri="{FF2B5EF4-FFF2-40B4-BE49-F238E27FC236}">
                  <a16:creationId xmlns:a16="http://schemas.microsoft.com/office/drawing/2014/main" id="{B3BF88B7-478E-1C9D-9E13-B164214600CB}"/>
                </a:ext>
              </a:extLst>
            </p:cNvPr>
            <p:cNvSpPr/>
            <p:nvPr/>
          </p:nvSpPr>
          <p:spPr>
            <a:xfrm>
              <a:off x="6588204" y="2788178"/>
              <a:ext cx="240006" cy="926713"/>
            </a:xfrm>
            <a:custGeom>
              <a:avLst/>
              <a:gdLst/>
              <a:ahLst/>
              <a:cxnLst/>
              <a:rect l="l" t="t" r="r" b="b"/>
              <a:pathLst>
                <a:path w="6422" h="24795" extrusionOk="0">
                  <a:moveTo>
                    <a:pt x="1496" y="0"/>
                  </a:moveTo>
                  <a:lnTo>
                    <a:pt x="1040" y="74"/>
                  </a:lnTo>
                  <a:cubicBezTo>
                    <a:pt x="418" y="170"/>
                    <a:pt x="1" y="765"/>
                    <a:pt x="120" y="1383"/>
                  </a:cubicBezTo>
                  <a:lnTo>
                    <a:pt x="1533" y="8696"/>
                  </a:lnTo>
                  <a:lnTo>
                    <a:pt x="3759" y="20222"/>
                  </a:lnTo>
                  <a:cubicBezTo>
                    <a:pt x="3893" y="20296"/>
                    <a:pt x="4007" y="20407"/>
                    <a:pt x="4086" y="20550"/>
                  </a:cubicBezTo>
                  <a:lnTo>
                    <a:pt x="6422" y="24794"/>
                  </a:lnTo>
                  <a:lnTo>
                    <a:pt x="14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753;p75">
              <a:extLst>
                <a:ext uri="{FF2B5EF4-FFF2-40B4-BE49-F238E27FC236}">
                  <a16:creationId xmlns:a16="http://schemas.microsoft.com/office/drawing/2014/main" id="{6E945BF1-1F6E-FC82-4D09-7983DCD44279}"/>
                </a:ext>
              </a:extLst>
            </p:cNvPr>
            <p:cNvSpPr/>
            <p:nvPr/>
          </p:nvSpPr>
          <p:spPr>
            <a:xfrm>
              <a:off x="6776081" y="3747902"/>
              <a:ext cx="137830" cy="401707"/>
            </a:xfrm>
            <a:custGeom>
              <a:avLst/>
              <a:gdLst/>
              <a:ahLst/>
              <a:cxnLst/>
              <a:rect l="l" t="t" r="r" b="b"/>
              <a:pathLst>
                <a:path w="3688" h="10748" extrusionOk="0">
                  <a:moveTo>
                    <a:pt x="1571" y="1"/>
                  </a:moveTo>
                  <a:cubicBezTo>
                    <a:pt x="1506" y="190"/>
                    <a:pt x="1373" y="356"/>
                    <a:pt x="1184" y="460"/>
                  </a:cubicBezTo>
                  <a:lnTo>
                    <a:pt x="1" y="1111"/>
                  </a:lnTo>
                  <a:lnTo>
                    <a:pt x="1427" y="8493"/>
                  </a:lnTo>
                  <a:lnTo>
                    <a:pt x="2568" y="10727"/>
                  </a:lnTo>
                  <a:cubicBezTo>
                    <a:pt x="2638" y="10740"/>
                    <a:pt x="2709" y="10748"/>
                    <a:pt x="2782" y="10748"/>
                  </a:cubicBezTo>
                  <a:cubicBezTo>
                    <a:pt x="2820" y="10748"/>
                    <a:pt x="2858" y="10746"/>
                    <a:pt x="2897" y="10742"/>
                  </a:cubicBezTo>
                  <a:lnTo>
                    <a:pt x="3688" y="10659"/>
                  </a:lnTo>
                  <a:lnTo>
                    <a:pt x="157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754;p75">
              <a:extLst>
                <a:ext uri="{FF2B5EF4-FFF2-40B4-BE49-F238E27FC236}">
                  <a16:creationId xmlns:a16="http://schemas.microsoft.com/office/drawing/2014/main" id="{246579FD-CE54-64EA-EDDF-748BDCBF4E01}"/>
                </a:ext>
              </a:extLst>
            </p:cNvPr>
            <p:cNvSpPr/>
            <p:nvPr/>
          </p:nvSpPr>
          <p:spPr>
            <a:xfrm>
              <a:off x="7147950" y="3528853"/>
              <a:ext cx="236830" cy="410153"/>
            </a:xfrm>
            <a:custGeom>
              <a:avLst/>
              <a:gdLst/>
              <a:ahLst/>
              <a:cxnLst/>
              <a:rect l="l" t="t" r="r" b="b"/>
              <a:pathLst>
                <a:path w="6337" h="10974" extrusionOk="0">
                  <a:moveTo>
                    <a:pt x="4512" y="0"/>
                  </a:moveTo>
                  <a:cubicBezTo>
                    <a:pt x="3270" y="454"/>
                    <a:pt x="2010" y="835"/>
                    <a:pt x="716" y="1120"/>
                  </a:cubicBezTo>
                  <a:lnTo>
                    <a:pt x="563" y="3236"/>
                  </a:lnTo>
                  <a:lnTo>
                    <a:pt x="549" y="3425"/>
                  </a:lnTo>
                  <a:lnTo>
                    <a:pt x="460" y="4655"/>
                  </a:lnTo>
                  <a:lnTo>
                    <a:pt x="446" y="4844"/>
                  </a:lnTo>
                  <a:lnTo>
                    <a:pt x="357" y="6074"/>
                  </a:lnTo>
                  <a:lnTo>
                    <a:pt x="343" y="6263"/>
                  </a:lnTo>
                  <a:lnTo>
                    <a:pt x="254" y="7493"/>
                  </a:lnTo>
                  <a:lnTo>
                    <a:pt x="240" y="7682"/>
                  </a:lnTo>
                  <a:lnTo>
                    <a:pt x="151" y="8912"/>
                  </a:lnTo>
                  <a:lnTo>
                    <a:pt x="137" y="9101"/>
                  </a:lnTo>
                  <a:lnTo>
                    <a:pt x="1" y="10974"/>
                  </a:lnTo>
                  <a:lnTo>
                    <a:pt x="1" y="10974"/>
                  </a:lnTo>
                  <a:lnTo>
                    <a:pt x="6336" y="10377"/>
                  </a:lnTo>
                  <a:lnTo>
                    <a:pt x="45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755;p75">
              <a:extLst>
                <a:ext uri="{FF2B5EF4-FFF2-40B4-BE49-F238E27FC236}">
                  <a16:creationId xmlns:a16="http://schemas.microsoft.com/office/drawing/2014/main" id="{0E8D46C3-9657-2357-5611-EC4680E8FB93}"/>
                </a:ext>
              </a:extLst>
            </p:cNvPr>
            <p:cNvSpPr/>
            <p:nvPr/>
          </p:nvSpPr>
          <p:spPr>
            <a:xfrm>
              <a:off x="7174709" y="3523621"/>
              <a:ext cx="141829" cy="47093"/>
            </a:xfrm>
            <a:custGeom>
              <a:avLst/>
              <a:gdLst/>
              <a:ahLst/>
              <a:cxnLst/>
              <a:rect l="l" t="t" r="r" b="b"/>
              <a:pathLst>
                <a:path w="3795" h="1260" extrusionOk="0">
                  <a:moveTo>
                    <a:pt x="3771" y="1"/>
                  </a:moveTo>
                  <a:lnTo>
                    <a:pt x="1516" y="74"/>
                  </a:lnTo>
                  <a:lnTo>
                    <a:pt x="83" y="120"/>
                  </a:lnTo>
                  <a:lnTo>
                    <a:pt x="10" y="1123"/>
                  </a:lnTo>
                  <a:lnTo>
                    <a:pt x="0" y="1260"/>
                  </a:lnTo>
                  <a:cubicBezTo>
                    <a:pt x="1294" y="975"/>
                    <a:pt x="2554" y="594"/>
                    <a:pt x="3795" y="140"/>
                  </a:cubicBezTo>
                  <a:lnTo>
                    <a:pt x="377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756;p75">
              <a:extLst>
                <a:ext uri="{FF2B5EF4-FFF2-40B4-BE49-F238E27FC236}">
                  <a16:creationId xmlns:a16="http://schemas.microsoft.com/office/drawing/2014/main" id="{9531FCF4-D6A6-7446-86EE-ABA87FA39D81}"/>
                </a:ext>
              </a:extLst>
            </p:cNvPr>
            <p:cNvSpPr/>
            <p:nvPr/>
          </p:nvSpPr>
          <p:spPr>
            <a:xfrm>
              <a:off x="7166898" y="2853358"/>
              <a:ext cx="683954" cy="673086"/>
            </a:xfrm>
            <a:custGeom>
              <a:avLst/>
              <a:gdLst/>
              <a:ahLst/>
              <a:cxnLst/>
              <a:rect l="l" t="t" r="r" b="b"/>
              <a:pathLst>
                <a:path w="18301" h="18009" extrusionOk="0">
                  <a:moveTo>
                    <a:pt x="13973" y="0"/>
                  </a:moveTo>
                  <a:lnTo>
                    <a:pt x="12732" y="844"/>
                  </a:lnTo>
                  <a:lnTo>
                    <a:pt x="11974" y="1359"/>
                  </a:lnTo>
                  <a:lnTo>
                    <a:pt x="7397" y="4468"/>
                  </a:lnTo>
                  <a:lnTo>
                    <a:pt x="6980" y="4751"/>
                  </a:lnTo>
                  <a:lnTo>
                    <a:pt x="3140" y="7359"/>
                  </a:lnTo>
                  <a:lnTo>
                    <a:pt x="2994" y="7458"/>
                  </a:lnTo>
                  <a:lnTo>
                    <a:pt x="1875" y="8218"/>
                  </a:lnTo>
                  <a:lnTo>
                    <a:pt x="485" y="9162"/>
                  </a:lnTo>
                  <a:cubicBezTo>
                    <a:pt x="1" y="12143"/>
                    <a:pt x="443" y="15271"/>
                    <a:pt x="1725" y="18008"/>
                  </a:cubicBezTo>
                  <a:lnTo>
                    <a:pt x="3980" y="17935"/>
                  </a:lnTo>
                  <a:lnTo>
                    <a:pt x="14979" y="17577"/>
                  </a:lnTo>
                  <a:lnTo>
                    <a:pt x="15715" y="17553"/>
                  </a:lnTo>
                  <a:lnTo>
                    <a:pt x="18300" y="17469"/>
                  </a:lnTo>
                  <a:lnTo>
                    <a:pt x="18289" y="17423"/>
                  </a:lnTo>
                  <a:cubicBezTo>
                    <a:pt x="18253" y="17427"/>
                    <a:pt x="18216" y="17428"/>
                    <a:pt x="18180" y="17428"/>
                  </a:cubicBezTo>
                  <a:cubicBezTo>
                    <a:pt x="17217" y="17428"/>
                    <a:pt x="16119" y="16277"/>
                    <a:pt x="15162" y="14424"/>
                  </a:cubicBezTo>
                  <a:cubicBezTo>
                    <a:pt x="14443" y="13028"/>
                    <a:pt x="13754" y="11195"/>
                    <a:pt x="13314" y="9196"/>
                  </a:cubicBezTo>
                  <a:cubicBezTo>
                    <a:pt x="13116" y="8291"/>
                    <a:pt x="13010" y="7402"/>
                    <a:pt x="12929" y="6588"/>
                  </a:cubicBezTo>
                  <a:cubicBezTo>
                    <a:pt x="12910" y="6421"/>
                    <a:pt x="12894" y="6257"/>
                    <a:pt x="12881" y="6093"/>
                  </a:cubicBezTo>
                  <a:cubicBezTo>
                    <a:pt x="12632" y="3170"/>
                    <a:pt x="13035" y="831"/>
                    <a:pt x="139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757;p75">
              <a:extLst>
                <a:ext uri="{FF2B5EF4-FFF2-40B4-BE49-F238E27FC236}">
                  <a16:creationId xmlns:a16="http://schemas.microsoft.com/office/drawing/2014/main" id="{30E5CC02-B8D3-05A0-B04B-F40324F1818F}"/>
                </a:ext>
              </a:extLst>
            </p:cNvPr>
            <p:cNvSpPr/>
            <p:nvPr/>
          </p:nvSpPr>
          <p:spPr>
            <a:xfrm>
              <a:off x="7639002" y="2841211"/>
              <a:ext cx="287544" cy="663556"/>
            </a:xfrm>
            <a:custGeom>
              <a:avLst/>
              <a:gdLst/>
              <a:ahLst/>
              <a:cxnLst/>
              <a:rect l="l" t="t" r="r" b="b"/>
              <a:pathLst>
                <a:path w="7694" h="17754" extrusionOk="0">
                  <a:moveTo>
                    <a:pt x="4023" y="6930"/>
                  </a:moveTo>
                  <a:cubicBezTo>
                    <a:pt x="4238" y="7018"/>
                    <a:pt x="4401" y="7208"/>
                    <a:pt x="4452" y="7443"/>
                  </a:cubicBezTo>
                  <a:lnTo>
                    <a:pt x="5125" y="10622"/>
                  </a:lnTo>
                  <a:cubicBezTo>
                    <a:pt x="5165" y="10816"/>
                    <a:pt x="5125" y="11018"/>
                    <a:pt x="5011" y="11181"/>
                  </a:cubicBezTo>
                  <a:lnTo>
                    <a:pt x="4873" y="11380"/>
                  </a:lnTo>
                  <a:cubicBezTo>
                    <a:pt x="4279" y="10843"/>
                    <a:pt x="3852" y="10109"/>
                    <a:pt x="3696" y="9328"/>
                  </a:cubicBezTo>
                  <a:lnTo>
                    <a:pt x="3696" y="9329"/>
                  </a:lnTo>
                  <a:cubicBezTo>
                    <a:pt x="3537" y="8529"/>
                    <a:pt x="3660" y="7664"/>
                    <a:pt x="4023" y="6930"/>
                  </a:cubicBezTo>
                  <a:close/>
                  <a:moveTo>
                    <a:pt x="2158" y="0"/>
                  </a:moveTo>
                  <a:cubicBezTo>
                    <a:pt x="2074" y="0"/>
                    <a:pt x="1991" y="9"/>
                    <a:pt x="1909" y="27"/>
                  </a:cubicBezTo>
                  <a:cubicBezTo>
                    <a:pt x="1702" y="73"/>
                    <a:pt x="1513" y="174"/>
                    <a:pt x="1341" y="325"/>
                  </a:cubicBezTo>
                  <a:cubicBezTo>
                    <a:pt x="403" y="1156"/>
                    <a:pt x="0" y="3495"/>
                    <a:pt x="249" y="6418"/>
                  </a:cubicBezTo>
                  <a:lnTo>
                    <a:pt x="250" y="6418"/>
                  </a:lnTo>
                  <a:lnTo>
                    <a:pt x="3820" y="6878"/>
                  </a:lnTo>
                  <a:cubicBezTo>
                    <a:pt x="3449" y="7646"/>
                    <a:pt x="3331" y="8526"/>
                    <a:pt x="3500" y="9368"/>
                  </a:cubicBezTo>
                  <a:cubicBezTo>
                    <a:pt x="3668" y="10213"/>
                    <a:pt x="4115" y="10982"/>
                    <a:pt x="4755" y="11549"/>
                  </a:cubicBezTo>
                  <a:lnTo>
                    <a:pt x="2530" y="14749"/>
                  </a:lnTo>
                  <a:cubicBezTo>
                    <a:pt x="3487" y="16602"/>
                    <a:pt x="4585" y="17753"/>
                    <a:pt x="5549" y="17753"/>
                  </a:cubicBezTo>
                  <a:cubicBezTo>
                    <a:pt x="5585" y="17753"/>
                    <a:pt x="5622" y="17752"/>
                    <a:pt x="5658" y="17748"/>
                  </a:cubicBezTo>
                  <a:cubicBezTo>
                    <a:pt x="5705" y="17744"/>
                    <a:pt x="5751" y="17737"/>
                    <a:pt x="5797" y="17727"/>
                  </a:cubicBezTo>
                  <a:cubicBezTo>
                    <a:pt x="6388" y="17596"/>
                    <a:pt x="6839" y="17009"/>
                    <a:pt x="7132" y="16096"/>
                  </a:cubicBezTo>
                  <a:cubicBezTo>
                    <a:pt x="7694" y="14346"/>
                    <a:pt x="7678" y="11402"/>
                    <a:pt x="6974" y="8192"/>
                  </a:cubicBezTo>
                  <a:cubicBezTo>
                    <a:pt x="5950" y="3536"/>
                    <a:pt x="3845" y="0"/>
                    <a:pt x="21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758;p75">
              <a:extLst>
                <a:ext uri="{FF2B5EF4-FFF2-40B4-BE49-F238E27FC236}">
                  <a16:creationId xmlns:a16="http://schemas.microsoft.com/office/drawing/2014/main" id="{2F5EE083-803E-660E-A215-86A5917EC91C}"/>
                </a:ext>
              </a:extLst>
            </p:cNvPr>
            <p:cNvSpPr/>
            <p:nvPr/>
          </p:nvSpPr>
          <p:spPr>
            <a:xfrm>
              <a:off x="7648309" y="3081039"/>
              <a:ext cx="1794" cy="18575"/>
            </a:xfrm>
            <a:custGeom>
              <a:avLst/>
              <a:gdLst/>
              <a:ahLst/>
              <a:cxnLst/>
              <a:rect l="l" t="t" r="r" b="b"/>
              <a:pathLst>
                <a:path w="48" h="497" extrusionOk="0">
                  <a:moveTo>
                    <a:pt x="1" y="1"/>
                  </a:moveTo>
                  <a:lnTo>
                    <a:pt x="1" y="1"/>
                  </a:lnTo>
                  <a:cubicBezTo>
                    <a:pt x="13" y="165"/>
                    <a:pt x="30" y="329"/>
                    <a:pt x="48" y="496"/>
                  </a:cubicBezTo>
                  <a:cubicBezTo>
                    <a:pt x="32" y="328"/>
                    <a:pt x="16" y="162"/>
                    <a:pt x="1" y="1"/>
                  </a:cubicBezTo>
                  <a:close/>
                </a:path>
              </a:pathLst>
            </a:custGeom>
            <a:solidFill>
              <a:srgbClr val="B955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759;p75">
              <a:extLst>
                <a:ext uri="{FF2B5EF4-FFF2-40B4-BE49-F238E27FC236}">
                  <a16:creationId xmlns:a16="http://schemas.microsoft.com/office/drawing/2014/main" id="{95518A9C-25B2-A4C7-AF8B-8DC4989A1EAF}"/>
                </a:ext>
              </a:extLst>
            </p:cNvPr>
            <p:cNvSpPr/>
            <p:nvPr/>
          </p:nvSpPr>
          <p:spPr>
            <a:xfrm>
              <a:off x="7037099" y="3195777"/>
              <a:ext cx="194300" cy="335216"/>
            </a:xfrm>
            <a:custGeom>
              <a:avLst/>
              <a:gdLst/>
              <a:ahLst/>
              <a:cxnLst/>
              <a:rect l="l" t="t" r="r" b="b"/>
              <a:pathLst>
                <a:path w="5199" h="8969" extrusionOk="0">
                  <a:moveTo>
                    <a:pt x="3959" y="0"/>
                  </a:moveTo>
                  <a:lnTo>
                    <a:pt x="1" y="2688"/>
                  </a:lnTo>
                  <a:lnTo>
                    <a:pt x="1421" y="8968"/>
                  </a:lnTo>
                  <a:lnTo>
                    <a:pt x="3765" y="8892"/>
                  </a:lnTo>
                  <a:lnTo>
                    <a:pt x="5198" y="8846"/>
                  </a:lnTo>
                  <a:cubicBezTo>
                    <a:pt x="3917" y="6109"/>
                    <a:pt x="3474" y="2981"/>
                    <a:pt x="39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760;p75">
              <a:extLst>
                <a:ext uri="{FF2B5EF4-FFF2-40B4-BE49-F238E27FC236}">
                  <a16:creationId xmlns:a16="http://schemas.microsoft.com/office/drawing/2014/main" id="{FC438C4A-8BF1-35D5-FCDF-3768A10852AF}"/>
                </a:ext>
              </a:extLst>
            </p:cNvPr>
            <p:cNvSpPr/>
            <p:nvPr/>
          </p:nvSpPr>
          <p:spPr>
            <a:xfrm>
              <a:off x="7648309" y="3081039"/>
              <a:ext cx="168400" cy="311409"/>
            </a:xfrm>
            <a:custGeom>
              <a:avLst/>
              <a:gdLst/>
              <a:ahLst/>
              <a:cxnLst/>
              <a:rect l="l" t="t" r="r" b="b"/>
              <a:pathLst>
                <a:path w="4506" h="8332" extrusionOk="0">
                  <a:moveTo>
                    <a:pt x="1" y="1"/>
                  </a:moveTo>
                  <a:lnTo>
                    <a:pt x="1" y="1"/>
                  </a:lnTo>
                  <a:cubicBezTo>
                    <a:pt x="16" y="162"/>
                    <a:pt x="32" y="328"/>
                    <a:pt x="48" y="496"/>
                  </a:cubicBezTo>
                  <a:cubicBezTo>
                    <a:pt x="129" y="1310"/>
                    <a:pt x="235" y="2199"/>
                    <a:pt x="433" y="3104"/>
                  </a:cubicBezTo>
                  <a:cubicBezTo>
                    <a:pt x="873" y="5103"/>
                    <a:pt x="1562" y="6936"/>
                    <a:pt x="2281" y="8332"/>
                  </a:cubicBezTo>
                  <a:lnTo>
                    <a:pt x="4506" y="5131"/>
                  </a:lnTo>
                  <a:cubicBezTo>
                    <a:pt x="3866" y="4565"/>
                    <a:pt x="3419" y="3796"/>
                    <a:pt x="3251" y="2951"/>
                  </a:cubicBezTo>
                  <a:cubicBezTo>
                    <a:pt x="3082" y="2109"/>
                    <a:pt x="3200" y="1229"/>
                    <a:pt x="3571" y="461"/>
                  </a:cubicBez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761;p75">
              <a:extLst>
                <a:ext uri="{FF2B5EF4-FFF2-40B4-BE49-F238E27FC236}">
                  <a16:creationId xmlns:a16="http://schemas.microsoft.com/office/drawing/2014/main" id="{A618E5F3-B04C-C9DB-0442-6B34DABE57B3}"/>
                </a:ext>
              </a:extLst>
            </p:cNvPr>
            <p:cNvSpPr/>
            <p:nvPr/>
          </p:nvSpPr>
          <p:spPr>
            <a:xfrm>
              <a:off x="7771193" y="3100175"/>
              <a:ext cx="60842" cy="166431"/>
            </a:xfrm>
            <a:custGeom>
              <a:avLst/>
              <a:gdLst/>
              <a:ahLst/>
              <a:cxnLst/>
              <a:rect l="l" t="t" r="r" b="b"/>
              <a:pathLst>
                <a:path w="1628" h="4453" extrusionOk="0">
                  <a:moveTo>
                    <a:pt x="484" y="1"/>
                  </a:moveTo>
                  <a:cubicBezTo>
                    <a:pt x="123" y="735"/>
                    <a:pt x="0" y="1600"/>
                    <a:pt x="159" y="2400"/>
                  </a:cubicBezTo>
                  <a:cubicBezTo>
                    <a:pt x="315" y="3180"/>
                    <a:pt x="742" y="3915"/>
                    <a:pt x="1336" y="4452"/>
                  </a:cubicBezTo>
                  <a:lnTo>
                    <a:pt x="1474" y="4252"/>
                  </a:lnTo>
                  <a:cubicBezTo>
                    <a:pt x="1588" y="4089"/>
                    <a:pt x="1628" y="3888"/>
                    <a:pt x="1588" y="3695"/>
                  </a:cubicBezTo>
                  <a:lnTo>
                    <a:pt x="1588" y="3693"/>
                  </a:lnTo>
                  <a:lnTo>
                    <a:pt x="915" y="515"/>
                  </a:lnTo>
                  <a:cubicBezTo>
                    <a:pt x="864" y="279"/>
                    <a:pt x="701" y="89"/>
                    <a:pt x="4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3762;p75">
              <a:extLst>
                <a:ext uri="{FF2B5EF4-FFF2-40B4-BE49-F238E27FC236}">
                  <a16:creationId xmlns:a16="http://schemas.microsoft.com/office/drawing/2014/main" id="{0EEF8D5A-A85E-B4B1-5E9E-F1BF6059CE7D}"/>
                </a:ext>
              </a:extLst>
            </p:cNvPr>
            <p:cNvSpPr/>
            <p:nvPr/>
          </p:nvSpPr>
          <p:spPr>
            <a:xfrm>
              <a:off x="6967397" y="3296238"/>
              <a:ext cx="122806" cy="234752"/>
            </a:xfrm>
            <a:custGeom>
              <a:avLst/>
              <a:gdLst/>
              <a:ahLst/>
              <a:cxnLst/>
              <a:rect l="l" t="t" r="r" b="b"/>
              <a:pathLst>
                <a:path w="3286" h="6281" extrusionOk="0">
                  <a:moveTo>
                    <a:pt x="1867" y="0"/>
                  </a:moveTo>
                  <a:cubicBezTo>
                    <a:pt x="1867" y="0"/>
                    <a:pt x="0" y="1392"/>
                    <a:pt x="440" y="3589"/>
                  </a:cubicBezTo>
                  <a:cubicBezTo>
                    <a:pt x="962" y="6197"/>
                    <a:pt x="3286" y="6280"/>
                    <a:pt x="3286" y="6280"/>
                  </a:cubicBezTo>
                  <a:lnTo>
                    <a:pt x="18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3763;p75">
              <a:extLst>
                <a:ext uri="{FF2B5EF4-FFF2-40B4-BE49-F238E27FC236}">
                  <a16:creationId xmlns:a16="http://schemas.microsoft.com/office/drawing/2014/main" id="{AE2955DB-9224-E3C5-B210-73206596B1A9}"/>
                </a:ext>
              </a:extLst>
            </p:cNvPr>
            <p:cNvSpPr/>
            <p:nvPr/>
          </p:nvSpPr>
          <p:spPr>
            <a:xfrm>
              <a:off x="6310144" y="3311076"/>
              <a:ext cx="176772" cy="99455"/>
            </a:xfrm>
            <a:custGeom>
              <a:avLst/>
              <a:gdLst/>
              <a:ahLst/>
              <a:cxnLst/>
              <a:rect l="l" t="t" r="r" b="b"/>
              <a:pathLst>
                <a:path w="4730" h="2661" extrusionOk="0">
                  <a:moveTo>
                    <a:pt x="4232" y="1"/>
                  </a:moveTo>
                  <a:cubicBezTo>
                    <a:pt x="3879" y="1"/>
                    <a:pt x="3520" y="87"/>
                    <a:pt x="3189" y="268"/>
                  </a:cubicBezTo>
                  <a:lnTo>
                    <a:pt x="1000" y="1473"/>
                  </a:lnTo>
                  <a:cubicBezTo>
                    <a:pt x="513" y="1741"/>
                    <a:pt x="169" y="2172"/>
                    <a:pt x="0" y="2661"/>
                  </a:cubicBezTo>
                  <a:lnTo>
                    <a:pt x="4730" y="58"/>
                  </a:lnTo>
                  <a:cubicBezTo>
                    <a:pt x="4567" y="20"/>
                    <a:pt x="4400" y="1"/>
                    <a:pt x="42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3764;p75">
              <a:extLst>
                <a:ext uri="{FF2B5EF4-FFF2-40B4-BE49-F238E27FC236}">
                  <a16:creationId xmlns:a16="http://schemas.microsoft.com/office/drawing/2014/main" id="{B947E59B-C67B-6F7B-84CA-BD2105C75F23}"/>
                </a:ext>
              </a:extLst>
            </p:cNvPr>
            <p:cNvSpPr/>
            <p:nvPr/>
          </p:nvSpPr>
          <p:spPr>
            <a:xfrm>
              <a:off x="6303342" y="3315897"/>
              <a:ext cx="344911" cy="369153"/>
            </a:xfrm>
            <a:custGeom>
              <a:avLst/>
              <a:gdLst/>
              <a:ahLst/>
              <a:cxnLst/>
              <a:rect l="l" t="t" r="r" b="b"/>
              <a:pathLst>
                <a:path w="9229" h="9877" extrusionOk="0">
                  <a:moveTo>
                    <a:pt x="5157" y="1"/>
                  </a:moveTo>
                  <a:lnTo>
                    <a:pt x="112" y="2777"/>
                  </a:lnTo>
                  <a:cubicBezTo>
                    <a:pt x="0" y="3277"/>
                    <a:pt x="61" y="3816"/>
                    <a:pt x="326" y="4298"/>
                  </a:cubicBezTo>
                  <a:lnTo>
                    <a:pt x="1353" y="6164"/>
                  </a:lnTo>
                  <a:lnTo>
                    <a:pt x="1353" y="6164"/>
                  </a:lnTo>
                  <a:lnTo>
                    <a:pt x="7351" y="2863"/>
                  </a:lnTo>
                  <a:lnTo>
                    <a:pt x="6914" y="2069"/>
                  </a:lnTo>
                  <a:lnTo>
                    <a:pt x="6325" y="996"/>
                  </a:lnTo>
                  <a:cubicBezTo>
                    <a:pt x="6059" y="516"/>
                    <a:pt x="5637" y="176"/>
                    <a:pt x="5157" y="1"/>
                  </a:cubicBezTo>
                  <a:close/>
                  <a:moveTo>
                    <a:pt x="1353" y="6164"/>
                  </a:moveTo>
                  <a:lnTo>
                    <a:pt x="1353" y="6164"/>
                  </a:lnTo>
                  <a:lnTo>
                    <a:pt x="1441" y="6323"/>
                  </a:lnTo>
                  <a:lnTo>
                    <a:pt x="1441" y="6323"/>
                  </a:lnTo>
                  <a:lnTo>
                    <a:pt x="1353" y="6164"/>
                  </a:lnTo>
                  <a:close/>
                  <a:moveTo>
                    <a:pt x="7440" y="3022"/>
                  </a:moveTo>
                  <a:lnTo>
                    <a:pt x="1441" y="6323"/>
                  </a:lnTo>
                  <a:lnTo>
                    <a:pt x="2958" y="9080"/>
                  </a:lnTo>
                  <a:cubicBezTo>
                    <a:pt x="3144" y="9418"/>
                    <a:pt x="3409" y="9686"/>
                    <a:pt x="3717" y="9876"/>
                  </a:cubicBezTo>
                  <a:lnTo>
                    <a:pt x="9224" y="6846"/>
                  </a:lnTo>
                  <a:cubicBezTo>
                    <a:pt x="9228" y="6485"/>
                    <a:pt x="9142" y="6117"/>
                    <a:pt x="8957" y="5779"/>
                  </a:cubicBezTo>
                  <a:lnTo>
                    <a:pt x="7440" y="302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3765;p75">
              <a:extLst>
                <a:ext uri="{FF2B5EF4-FFF2-40B4-BE49-F238E27FC236}">
                  <a16:creationId xmlns:a16="http://schemas.microsoft.com/office/drawing/2014/main" id="{BB106256-2C73-8B85-1689-8044799E0405}"/>
                </a:ext>
              </a:extLst>
            </p:cNvPr>
            <p:cNvSpPr/>
            <p:nvPr/>
          </p:nvSpPr>
          <p:spPr>
            <a:xfrm>
              <a:off x="6353871" y="3422861"/>
              <a:ext cx="227524" cy="129392"/>
            </a:xfrm>
            <a:custGeom>
              <a:avLst/>
              <a:gdLst/>
              <a:ahLst/>
              <a:cxnLst/>
              <a:rect l="l" t="t" r="r" b="b"/>
              <a:pathLst>
                <a:path w="6088" h="3462" extrusionOk="0">
                  <a:moveTo>
                    <a:pt x="5999" y="1"/>
                  </a:moveTo>
                  <a:lnTo>
                    <a:pt x="1" y="3302"/>
                  </a:lnTo>
                  <a:lnTo>
                    <a:pt x="89" y="3461"/>
                  </a:lnTo>
                  <a:lnTo>
                    <a:pt x="6088" y="160"/>
                  </a:lnTo>
                  <a:lnTo>
                    <a:pt x="599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3766;p75">
              <a:extLst>
                <a:ext uri="{FF2B5EF4-FFF2-40B4-BE49-F238E27FC236}">
                  <a16:creationId xmlns:a16="http://schemas.microsoft.com/office/drawing/2014/main" id="{522E69A0-6621-735F-4AE7-0A7F0C104D44}"/>
                </a:ext>
              </a:extLst>
            </p:cNvPr>
            <p:cNvSpPr/>
            <p:nvPr/>
          </p:nvSpPr>
          <p:spPr>
            <a:xfrm>
              <a:off x="6307527" y="3313206"/>
              <a:ext cx="188544" cy="106481"/>
            </a:xfrm>
            <a:custGeom>
              <a:avLst/>
              <a:gdLst/>
              <a:ahLst/>
              <a:cxnLst/>
              <a:rect l="l" t="t" r="r" b="b"/>
              <a:pathLst>
                <a:path w="5045" h="2849" extrusionOk="0">
                  <a:moveTo>
                    <a:pt x="4800" y="1"/>
                  </a:moveTo>
                  <a:lnTo>
                    <a:pt x="70" y="2604"/>
                  </a:lnTo>
                  <a:cubicBezTo>
                    <a:pt x="40" y="2686"/>
                    <a:pt x="17" y="2768"/>
                    <a:pt x="0" y="2849"/>
                  </a:cubicBezTo>
                  <a:lnTo>
                    <a:pt x="5045" y="73"/>
                  </a:lnTo>
                  <a:cubicBezTo>
                    <a:pt x="4964" y="44"/>
                    <a:pt x="4883" y="21"/>
                    <a:pt x="48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3767;p75">
              <a:extLst>
                <a:ext uri="{FF2B5EF4-FFF2-40B4-BE49-F238E27FC236}">
                  <a16:creationId xmlns:a16="http://schemas.microsoft.com/office/drawing/2014/main" id="{EEA77FF4-5136-0645-1624-4403F538B8AF}"/>
                </a:ext>
              </a:extLst>
            </p:cNvPr>
            <p:cNvSpPr/>
            <p:nvPr/>
          </p:nvSpPr>
          <p:spPr>
            <a:xfrm>
              <a:off x="6625540" y="3872244"/>
              <a:ext cx="46043" cy="75497"/>
            </a:xfrm>
            <a:custGeom>
              <a:avLst/>
              <a:gdLst/>
              <a:ahLst/>
              <a:cxnLst/>
              <a:rect l="l" t="t" r="r" b="b"/>
              <a:pathLst>
                <a:path w="1232" h="2020" extrusionOk="0">
                  <a:moveTo>
                    <a:pt x="1" y="0"/>
                  </a:moveTo>
                  <a:lnTo>
                    <a:pt x="1" y="2"/>
                  </a:lnTo>
                  <a:lnTo>
                    <a:pt x="1232" y="2019"/>
                  </a:lnTo>
                  <a:lnTo>
                    <a:pt x="1" y="0"/>
                  </a:lnTo>
                  <a:close/>
                </a:path>
              </a:pathLst>
            </a:custGeom>
            <a:solidFill>
              <a:srgbClr val="9353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3768;p75">
              <a:extLst>
                <a:ext uri="{FF2B5EF4-FFF2-40B4-BE49-F238E27FC236}">
                  <a16:creationId xmlns:a16="http://schemas.microsoft.com/office/drawing/2014/main" id="{0DC034F3-20D3-60B4-B831-DF903F2162F0}"/>
                </a:ext>
              </a:extLst>
            </p:cNvPr>
            <p:cNvSpPr/>
            <p:nvPr/>
          </p:nvSpPr>
          <p:spPr>
            <a:xfrm>
              <a:off x="6671547" y="3846008"/>
              <a:ext cx="233952" cy="368293"/>
            </a:xfrm>
            <a:custGeom>
              <a:avLst/>
              <a:gdLst/>
              <a:ahLst/>
              <a:cxnLst/>
              <a:rect l="l" t="t" r="r" b="b"/>
              <a:pathLst>
                <a:path w="6260" h="9854" extrusionOk="0">
                  <a:moveTo>
                    <a:pt x="1230" y="1"/>
                  </a:moveTo>
                  <a:cubicBezTo>
                    <a:pt x="879" y="934"/>
                    <a:pt x="469" y="1842"/>
                    <a:pt x="1" y="2722"/>
                  </a:cubicBezTo>
                  <a:lnTo>
                    <a:pt x="4354" y="9854"/>
                  </a:lnTo>
                  <a:lnTo>
                    <a:pt x="6259" y="9854"/>
                  </a:lnTo>
                  <a:lnTo>
                    <a:pt x="6245" y="9828"/>
                  </a:lnTo>
                  <a:lnTo>
                    <a:pt x="6204" y="9747"/>
                  </a:lnTo>
                  <a:lnTo>
                    <a:pt x="5365" y="8102"/>
                  </a:lnTo>
                  <a:lnTo>
                    <a:pt x="4224" y="5868"/>
                  </a:lnTo>
                  <a:lnTo>
                    <a:pt x="4222" y="5866"/>
                  </a:lnTo>
                  <a:lnTo>
                    <a:pt x="12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3769;p75">
              <a:extLst>
                <a:ext uri="{FF2B5EF4-FFF2-40B4-BE49-F238E27FC236}">
                  <a16:creationId xmlns:a16="http://schemas.microsoft.com/office/drawing/2014/main" id="{BB9D7440-CFD0-1D47-69F2-B5DBCF951D4E}"/>
                </a:ext>
              </a:extLst>
            </p:cNvPr>
            <p:cNvSpPr/>
            <p:nvPr/>
          </p:nvSpPr>
          <p:spPr>
            <a:xfrm>
              <a:off x="6625540" y="3826985"/>
              <a:ext cx="91974" cy="120759"/>
            </a:xfrm>
            <a:custGeom>
              <a:avLst/>
              <a:gdLst/>
              <a:ahLst/>
              <a:cxnLst/>
              <a:rect l="l" t="t" r="r" b="b"/>
              <a:pathLst>
                <a:path w="2461" h="3231" extrusionOk="0">
                  <a:moveTo>
                    <a:pt x="2201" y="1"/>
                  </a:moveTo>
                  <a:lnTo>
                    <a:pt x="1" y="1211"/>
                  </a:lnTo>
                  <a:lnTo>
                    <a:pt x="1232" y="3230"/>
                  </a:lnTo>
                  <a:cubicBezTo>
                    <a:pt x="1700" y="2350"/>
                    <a:pt x="2110" y="1443"/>
                    <a:pt x="2461" y="510"/>
                  </a:cubicBezTo>
                  <a:lnTo>
                    <a:pt x="22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3770;p75">
              <a:extLst>
                <a:ext uri="{FF2B5EF4-FFF2-40B4-BE49-F238E27FC236}">
                  <a16:creationId xmlns:a16="http://schemas.microsoft.com/office/drawing/2014/main" id="{56DFC266-3649-B5DC-9573-0C9E1ADA97DB}"/>
                </a:ext>
              </a:extLst>
            </p:cNvPr>
            <p:cNvSpPr/>
            <p:nvPr/>
          </p:nvSpPr>
          <p:spPr>
            <a:xfrm>
              <a:off x="6409296" y="3573291"/>
              <a:ext cx="398428" cy="334506"/>
            </a:xfrm>
            <a:custGeom>
              <a:avLst/>
              <a:gdLst/>
              <a:ahLst/>
              <a:cxnLst/>
              <a:rect l="l" t="t" r="r" b="b"/>
              <a:pathLst>
                <a:path w="10661" h="8950" extrusionOk="0">
                  <a:moveTo>
                    <a:pt x="8229" y="0"/>
                  </a:moveTo>
                  <a:lnTo>
                    <a:pt x="5946" y="1258"/>
                  </a:lnTo>
                  <a:lnTo>
                    <a:pt x="5943" y="1260"/>
                  </a:lnTo>
                  <a:lnTo>
                    <a:pt x="5390" y="1565"/>
                  </a:lnTo>
                  <a:lnTo>
                    <a:pt x="4035" y="2310"/>
                  </a:lnTo>
                  <a:lnTo>
                    <a:pt x="2222" y="3309"/>
                  </a:lnTo>
                  <a:lnTo>
                    <a:pt x="2221" y="3309"/>
                  </a:lnTo>
                  <a:lnTo>
                    <a:pt x="1" y="4530"/>
                  </a:lnTo>
                  <a:lnTo>
                    <a:pt x="2433" y="8949"/>
                  </a:lnTo>
                  <a:lnTo>
                    <a:pt x="4035" y="8067"/>
                  </a:lnTo>
                  <a:lnTo>
                    <a:pt x="9657" y="4974"/>
                  </a:lnTo>
                  <a:lnTo>
                    <a:pt x="9910" y="4834"/>
                  </a:lnTo>
                  <a:lnTo>
                    <a:pt x="10660" y="4420"/>
                  </a:lnTo>
                  <a:lnTo>
                    <a:pt x="8951" y="1314"/>
                  </a:lnTo>
                  <a:lnTo>
                    <a:pt x="82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3771;p75">
              <a:extLst>
                <a:ext uri="{FF2B5EF4-FFF2-40B4-BE49-F238E27FC236}">
                  <a16:creationId xmlns:a16="http://schemas.microsoft.com/office/drawing/2014/main" id="{8A49E9B2-F7B2-DA5F-7F2F-3C8D9C6AC42B}"/>
                </a:ext>
              </a:extLst>
            </p:cNvPr>
            <p:cNvSpPr/>
            <p:nvPr/>
          </p:nvSpPr>
          <p:spPr>
            <a:xfrm>
              <a:off x="6370240" y="3540065"/>
              <a:ext cx="467306" cy="395913"/>
            </a:xfrm>
            <a:custGeom>
              <a:avLst/>
              <a:gdLst/>
              <a:ahLst/>
              <a:cxnLst/>
              <a:rect l="l" t="t" r="r" b="b"/>
              <a:pathLst>
                <a:path w="12504" h="10593" extrusionOk="0">
                  <a:moveTo>
                    <a:pt x="9309" y="768"/>
                  </a:moveTo>
                  <a:lnTo>
                    <a:pt x="9940" y="1912"/>
                  </a:lnTo>
                  <a:lnTo>
                    <a:pt x="11830" y="5346"/>
                  </a:lnTo>
                  <a:lnTo>
                    <a:pt x="11790" y="5368"/>
                  </a:lnTo>
                  <a:lnTo>
                    <a:pt x="11021" y="5792"/>
                  </a:lnTo>
                  <a:lnTo>
                    <a:pt x="10720" y="5957"/>
                  </a:lnTo>
                  <a:lnTo>
                    <a:pt x="5080" y="9061"/>
                  </a:lnTo>
                  <a:lnTo>
                    <a:pt x="3443" y="9961"/>
                  </a:lnTo>
                  <a:lnTo>
                    <a:pt x="922" y="5383"/>
                  </a:lnTo>
                  <a:lnTo>
                    <a:pt x="962" y="5362"/>
                  </a:lnTo>
                  <a:lnTo>
                    <a:pt x="3063" y="4206"/>
                  </a:lnTo>
                  <a:lnTo>
                    <a:pt x="5080" y="3097"/>
                  </a:lnTo>
                  <a:lnTo>
                    <a:pt x="6333" y="2407"/>
                  </a:lnTo>
                  <a:lnTo>
                    <a:pt x="7099" y="1983"/>
                  </a:lnTo>
                  <a:lnTo>
                    <a:pt x="7104" y="1981"/>
                  </a:lnTo>
                  <a:lnTo>
                    <a:pt x="9309" y="768"/>
                  </a:lnTo>
                  <a:close/>
                  <a:moveTo>
                    <a:pt x="9186" y="0"/>
                  </a:moveTo>
                  <a:cubicBezTo>
                    <a:pt x="9051" y="0"/>
                    <a:pt x="8914" y="33"/>
                    <a:pt x="8787" y="103"/>
                  </a:cubicBezTo>
                  <a:lnTo>
                    <a:pt x="7434" y="848"/>
                  </a:lnTo>
                  <a:lnTo>
                    <a:pt x="1927" y="3878"/>
                  </a:lnTo>
                  <a:lnTo>
                    <a:pt x="556" y="4633"/>
                  </a:lnTo>
                  <a:cubicBezTo>
                    <a:pt x="144" y="4860"/>
                    <a:pt x="1" y="5382"/>
                    <a:pt x="241" y="5787"/>
                  </a:cubicBezTo>
                  <a:cubicBezTo>
                    <a:pt x="911" y="6916"/>
                    <a:pt x="2158" y="9066"/>
                    <a:pt x="2801" y="10178"/>
                  </a:cubicBezTo>
                  <a:cubicBezTo>
                    <a:pt x="2955" y="10444"/>
                    <a:pt x="3234" y="10593"/>
                    <a:pt x="3521" y="10593"/>
                  </a:cubicBezTo>
                  <a:cubicBezTo>
                    <a:pt x="3657" y="10593"/>
                    <a:pt x="3795" y="10560"/>
                    <a:pt x="3923" y="10489"/>
                  </a:cubicBezTo>
                  <a:lnTo>
                    <a:pt x="5080" y="9852"/>
                  </a:lnTo>
                  <a:lnTo>
                    <a:pt x="6830" y="8888"/>
                  </a:lnTo>
                  <a:lnTo>
                    <a:pt x="6832" y="8888"/>
                  </a:lnTo>
                  <a:lnTo>
                    <a:pt x="9032" y="7678"/>
                  </a:lnTo>
                  <a:lnTo>
                    <a:pt x="10860" y="6672"/>
                  </a:lnTo>
                  <a:lnTo>
                    <a:pt x="12043" y="6021"/>
                  </a:lnTo>
                  <a:cubicBezTo>
                    <a:pt x="12232" y="5917"/>
                    <a:pt x="12365" y="5751"/>
                    <a:pt x="12430" y="5561"/>
                  </a:cubicBezTo>
                  <a:cubicBezTo>
                    <a:pt x="12503" y="5347"/>
                    <a:pt x="12489" y="5104"/>
                    <a:pt x="12371" y="4890"/>
                  </a:cubicBezTo>
                  <a:lnTo>
                    <a:pt x="12254" y="4675"/>
                  </a:lnTo>
                  <a:lnTo>
                    <a:pt x="9918" y="432"/>
                  </a:lnTo>
                  <a:cubicBezTo>
                    <a:pt x="9840" y="289"/>
                    <a:pt x="9725" y="178"/>
                    <a:pt x="9591" y="104"/>
                  </a:cubicBezTo>
                  <a:cubicBezTo>
                    <a:pt x="9467" y="36"/>
                    <a:pt x="9328" y="0"/>
                    <a:pt x="91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3772;p75">
              <a:extLst>
                <a:ext uri="{FF2B5EF4-FFF2-40B4-BE49-F238E27FC236}">
                  <a16:creationId xmlns:a16="http://schemas.microsoft.com/office/drawing/2014/main" id="{D0C3223C-602A-4A92-F5AD-F4F8B671FF57}"/>
                </a:ext>
              </a:extLst>
            </p:cNvPr>
            <p:cNvSpPr/>
            <p:nvPr/>
          </p:nvSpPr>
          <p:spPr>
            <a:xfrm>
              <a:off x="6404699" y="3568769"/>
              <a:ext cx="407697" cy="343588"/>
            </a:xfrm>
            <a:custGeom>
              <a:avLst/>
              <a:gdLst/>
              <a:ahLst/>
              <a:cxnLst/>
              <a:rect l="l" t="t" r="r" b="b"/>
              <a:pathLst>
                <a:path w="10909" h="9193" extrusionOk="0">
                  <a:moveTo>
                    <a:pt x="8352" y="121"/>
                  </a:moveTo>
                  <a:lnTo>
                    <a:pt x="9074" y="1435"/>
                  </a:lnTo>
                  <a:lnTo>
                    <a:pt x="10783" y="4541"/>
                  </a:lnTo>
                  <a:lnTo>
                    <a:pt x="10033" y="4955"/>
                  </a:lnTo>
                  <a:lnTo>
                    <a:pt x="9781" y="5095"/>
                  </a:lnTo>
                  <a:lnTo>
                    <a:pt x="4158" y="8188"/>
                  </a:lnTo>
                  <a:lnTo>
                    <a:pt x="2556" y="9070"/>
                  </a:lnTo>
                  <a:lnTo>
                    <a:pt x="124" y="4651"/>
                  </a:lnTo>
                  <a:lnTo>
                    <a:pt x="2344" y="3430"/>
                  </a:lnTo>
                  <a:lnTo>
                    <a:pt x="2346" y="3430"/>
                  </a:lnTo>
                  <a:lnTo>
                    <a:pt x="4158" y="2431"/>
                  </a:lnTo>
                  <a:lnTo>
                    <a:pt x="5513" y="1686"/>
                  </a:lnTo>
                  <a:lnTo>
                    <a:pt x="6068" y="1381"/>
                  </a:lnTo>
                  <a:lnTo>
                    <a:pt x="6069" y="1379"/>
                  </a:lnTo>
                  <a:lnTo>
                    <a:pt x="8352" y="121"/>
                  </a:lnTo>
                  <a:close/>
                  <a:moveTo>
                    <a:pt x="8388" y="0"/>
                  </a:moveTo>
                  <a:lnTo>
                    <a:pt x="6182" y="1213"/>
                  </a:lnTo>
                  <a:lnTo>
                    <a:pt x="6177" y="1215"/>
                  </a:lnTo>
                  <a:lnTo>
                    <a:pt x="5411" y="1639"/>
                  </a:lnTo>
                  <a:lnTo>
                    <a:pt x="4158" y="2329"/>
                  </a:lnTo>
                  <a:lnTo>
                    <a:pt x="2141" y="3438"/>
                  </a:lnTo>
                  <a:lnTo>
                    <a:pt x="40" y="4594"/>
                  </a:lnTo>
                  <a:lnTo>
                    <a:pt x="0" y="4615"/>
                  </a:lnTo>
                  <a:lnTo>
                    <a:pt x="2521" y="9193"/>
                  </a:lnTo>
                  <a:lnTo>
                    <a:pt x="4158" y="8293"/>
                  </a:lnTo>
                  <a:lnTo>
                    <a:pt x="9798" y="5189"/>
                  </a:lnTo>
                  <a:lnTo>
                    <a:pt x="10099" y="5024"/>
                  </a:lnTo>
                  <a:lnTo>
                    <a:pt x="10868" y="4600"/>
                  </a:lnTo>
                  <a:lnTo>
                    <a:pt x="10908" y="4578"/>
                  </a:lnTo>
                  <a:lnTo>
                    <a:pt x="9018" y="1144"/>
                  </a:lnTo>
                  <a:lnTo>
                    <a:pt x="838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8736418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3">
          <a:extLst>
            <a:ext uri="{FF2B5EF4-FFF2-40B4-BE49-F238E27FC236}">
              <a16:creationId xmlns:a16="http://schemas.microsoft.com/office/drawing/2014/main" id="{EF8959F6-4DD4-1C4B-37F8-4CB6B2E791FA}"/>
            </a:ext>
          </a:extLst>
        </p:cNvPr>
        <p:cNvGrpSpPr/>
        <p:nvPr/>
      </p:nvGrpSpPr>
      <p:grpSpPr>
        <a:xfrm>
          <a:off x="0" y="0"/>
          <a:ext cx="0" cy="0"/>
          <a:chOff x="0" y="0"/>
          <a:chExt cx="0" cy="0"/>
        </a:xfrm>
      </p:grpSpPr>
      <p:cxnSp>
        <p:nvCxnSpPr>
          <p:cNvPr id="19" name="رابط مستقيم 18">
            <a:extLst>
              <a:ext uri="{FF2B5EF4-FFF2-40B4-BE49-F238E27FC236}">
                <a16:creationId xmlns:a16="http://schemas.microsoft.com/office/drawing/2014/main" id="{DE267D32-80B9-4A02-A035-21A6C6006A9F}"/>
              </a:ext>
            </a:extLst>
          </p:cNvPr>
          <p:cNvCxnSpPr>
            <a:cxnSpLocks/>
          </p:cNvCxnSpPr>
          <p:nvPr/>
        </p:nvCxnSpPr>
        <p:spPr>
          <a:xfrm>
            <a:off x="3694422" y="2118778"/>
            <a:ext cx="846097"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EBF7A475-24B6-29DA-B220-1F1BCCBD4B07}"/>
              </a:ext>
            </a:extLst>
          </p:cNvPr>
          <p:cNvCxnSpPr>
            <a:cxnSpLocks/>
          </p:cNvCxnSpPr>
          <p:nvPr/>
        </p:nvCxnSpPr>
        <p:spPr>
          <a:xfrm>
            <a:off x="3694422" y="2876184"/>
            <a:ext cx="551151"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cxnSp>
        <p:nvCxnSpPr>
          <p:cNvPr id="23" name="رابط مستقيم 22">
            <a:extLst>
              <a:ext uri="{FF2B5EF4-FFF2-40B4-BE49-F238E27FC236}">
                <a16:creationId xmlns:a16="http://schemas.microsoft.com/office/drawing/2014/main" id="{E52370A6-8793-C54D-6045-F2F172482428}"/>
              </a:ext>
            </a:extLst>
          </p:cNvPr>
          <p:cNvCxnSpPr>
            <a:cxnSpLocks/>
          </p:cNvCxnSpPr>
          <p:nvPr/>
        </p:nvCxnSpPr>
        <p:spPr>
          <a:xfrm>
            <a:off x="3694422" y="3633590"/>
            <a:ext cx="846097"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sp>
        <p:nvSpPr>
          <p:cNvPr id="1294" name="Google Shape;1294;p44">
            <a:extLst>
              <a:ext uri="{FF2B5EF4-FFF2-40B4-BE49-F238E27FC236}">
                <a16:creationId xmlns:a16="http://schemas.microsoft.com/office/drawing/2014/main" id="{5F580C34-348F-3FD3-5BBB-A5A62F639D22}"/>
              </a:ext>
            </a:extLst>
          </p:cNvPr>
          <p:cNvSpPr txBox="1">
            <a:spLocks noGrp="1"/>
          </p:cNvSpPr>
          <p:nvPr>
            <p:ph type="title"/>
          </p:nvPr>
        </p:nvSpPr>
        <p:spPr>
          <a:xfrm>
            <a:off x="720000" y="80788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عملية التصويت</a:t>
            </a:r>
            <a:endParaRPr b="1" dirty="0">
              <a:latin typeface="Calibri" panose="020F0502020204030204" pitchFamily="34" charset="0"/>
              <a:cs typeface="Calibri" panose="020F0502020204030204" pitchFamily="34" charset="0"/>
            </a:endParaRPr>
          </a:p>
        </p:txBody>
      </p:sp>
      <p:sp>
        <p:nvSpPr>
          <p:cNvPr id="24" name="شكل بيضاوي 23">
            <a:extLst>
              <a:ext uri="{FF2B5EF4-FFF2-40B4-BE49-F238E27FC236}">
                <a16:creationId xmlns:a16="http://schemas.microsoft.com/office/drawing/2014/main" id="{401B1457-E97D-9CD8-1E89-D76AA2416E11}"/>
              </a:ext>
            </a:extLst>
          </p:cNvPr>
          <p:cNvSpPr/>
          <p:nvPr/>
        </p:nvSpPr>
        <p:spPr>
          <a:xfrm>
            <a:off x="4065000" y="1992778"/>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25" name="شكل بيضاوي 24">
            <a:extLst>
              <a:ext uri="{FF2B5EF4-FFF2-40B4-BE49-F238E27FC236}">
                <a16:creationId xmlns:a16="http://schemas.microsoft.com/office/drawing/2014/main" id="{3EC6B450-E682-9478-29B8-E9B197FED56F}"/>
              </a:ext>
            </a:extLst>
          </p:cNvPr>
          <p:cNvSpPr/>
          <p:nvPr/>
        </p:nvSpPr>
        <p:spPr>
          <a:xfrm>
            <a:off x="4065000" y="2750184"/>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26" name="شكل بيضاوي 25">
            <a:extLst>
              <a:ext uri="{FF2B5EF4-FFF2-40B4-BE49-F238E27FC236}">
                <a16:creationId xmlns:a16="http://schemas.microsoft.com/office/drawing/2014/main" id="{6FFA9C8A-5364-F82B-7ACB-4E980ED442D2}"/>
              </a:ext>
            </a:extLst>
          </p:cNvPr>
          <p:cNvSpPr/>
          <p:nvPr/>
        </p:nvSpPr>
        <p:spPr>
          <a:xfrm>
            <a:off x="4065000" y="3507590"/>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grpSp>
        <p:nvGrpSpPr>
          <p:cNvPr id="10" name="مجموعة 9">
            <a:extLst>
              <a:ext uri="{FF2B5EF4-FFF2-40B4-BE49-F238E27FC236}">
                <a16:creationId xmlns:a16="http://schemas.microsoft.com/office/drawing/2014/main" id="{92A756B1-787F-5197-FC2A-B47A22D34AE2}"/>
              </a:ext>
            </a:extLst>
          </p:cNvPr>
          <p:cNvGrpSpPr/>
          <p:nvPr/>
        </p:nvGrpSpPr>
        <p:grpSpPr>
          <a:xfrm>
            <a:off x="4236720" y="1687648"/>
            <a:ext cx="4047309" cy="2373812"/>
            <a:chOff x="3998685" y="1669143"/>
            <a:chExt cx="4111173" cy="2318810"/>
          </a:xfrm>
        </p:grpSpPr>
        <p:sp>
          <p:nvSpPr>
            <p:cNvPr id="11" name="مستطيل 10">
              <a:extLst>
                <a:ext uri="{FF2B5EF4-FFF2-40B4-BE49-F238E27FC236}">
                  <a16:creationId xmlns:a16="http://schemas.microsoft.com/office/drawing/2014/main" id="{975D0497-2E8E-E1E0-BE27-8686E26E00A9}"/>
                </a:ext>
              </a:extLst>
            </p:cNvPr>
            <p:cNvSpPr/>
            <p:nvPr/>
          </p:nvSpPr>
          <p:spPr>
            <a:xfrm>
              <a:off x="4100286" y="1792515"/>
              <a:ext cx="4009572" cy="2195438"/>
            </a:xfrm>
            <a:prstGeom prst="rect">
              <a:avLst/>
            </a:prstGeom>
            <a:solidFill>
              <a:srgbClr val="A19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12" name="مستطيل 11">
              <a:extLst>
                <a:ext uri="{FF2B5EF4-FFF2-40B4-BE49-F238E27FC236}">
                  <a16:creationId xmlns:a16="http://schemas.microsoft.com/office/drawing/2014/main" id="{85C41C81-D758-596C-D34C-401CAF88D4E6}"/>
                </a:ext>
              </a:extLst>
            </p:cNvPr>
            <p:cNvSpPr/>
            <p:nvPr/>
          </p:nvSpPr>
          <p:spPr>
            <a:xfrm>
              <a:off x="3998685" y="1669143"/>
              <a:ext cx="4009572" cy="2195438"/>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grpSp>
      <p:sp>
        <p:nvSpPr>
          <p:cNvPr id="15" name="Google Shape;1294;p44">
            <a:extLst>
              <a:ext uri="{FF2B5EF4-FFF2-40B4-BE49-F238E27FC236}">
                <a16:creationId xmlns:a16="http://schemas.microsoft.com/office/drawing/2014/main" id="{901485E2-98EE-F4DB-C737-4DC00BBFC269}"/>
              </a:ext>
            </a:extLst>
          </p:cNvPr>
          <p:cNvSpPr txBox="1">
            <a:spLocks/>
          </p:cNvSpPr>
          <p:nvPr/>
        </p:nvSpPr>
        <p:spPr>
          <a:xfrm>
            <a:off x="828490" y="1832428"/>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عرض قائمة المرشحين مع تفاصيلهم.</a:t>
            </a:r>
          </a:p>
        </p:txBody>
      </p:sp>
      <p:sp>
        <p:nvSpPr>
          <p:cNvPr id="16" name="Google Shape;1294;p44">
            <a:extLst>
              <a:ext uri="{FF2B5EF4-FFF2-40B4-BE49-F238E27FC236}">
                <a16:creationId xmlns:a16="http://schemas.microsoft.com/office/drawing/2014/main" id="{86E23000-B3E3-96FE-DF32-FF96D78A2C61}"/>
              </a:ext>
            </a:extLst>
          </p:cNvPr>
          <p:cNvSpPr txBox="1">
            <a:spLocks/>
          </p:cNvSpPr>
          <p:nvPr/>
        </p:nvSpPr>
        <p:spPr>
          <a:xfrm>
            <a:off x="828490" y="2589834"/>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اختيار مرشح واحد فقط.</a:t>
            </a:r>
          </a:p>
        </p:txBody>
      </p:sp>
      <p:sp>
        <p:nvSpPr>
          <p:cNvPr id="17" name="Google Shape;1294;p44">
            <a:extLst>
              <a:ext uri="{FF2B5EF4-FFF2-40B4-BE49-F238E27FC236}">
                <a16:creationId xmlns:a16="http://schemas.microsoft.com/office/drawing/2014/main" id="{56FB738E-02A6-A087-C383-0C6BCD9A4042}"/>
              </a:ext>
            </a:extLst>
          </p:cNvPr>
          <p:cNvSpPr txBox="1">
            <a:spLocks/>
          </p:cNvSpPr>
          <p:nvPr/>
        </p:nvSpPr>
        <p:spPr>
          <a:xfrm>
            <a:off x="828490" y="3347240"/>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رسالة تأكيد قبل إتمام التصويت.</a:t>
            </a:r>
          </a:p>
        </p:txBody>
      </p:sp>
      <p:pic>
        <p:nvPicPr>
          <p:cNvPr id="2" name="صورة 1">
            <a:extLst>
              <a:ext uri="{FF2B5EF4-FFF2-40B4-BE49-F238E27FC236}">
                <a16:creationId xmlns:a16="http://schemas.microsoft.com/office/drawing/2014/main" id="{95880C28-5F9C-C7AA-2FF0-FF073F7A1933}"/>
              </a:ext>
            </a:extLst>
          </p:cNvPr>
          <p:cNvPicPr>
            <a:picLocks noChangeAspect="1"/>
          </p:cNvPicPr>
          <p:nvPr/>
        </p:nvPicPr>
        <p:blipFill>
          <a:blip r:embed="rId3"/>
          <a:stretch>
            <a:fillRect/>
          </a:stretch>
        </p:blipFill>
        <p:spPr>
          <a:xfrm>
            <a:off x="4336743" y="1763787"/>
            <a:ext cx="3756093" cy="2095235"/>
          </a:xfrm>
          <a:prstGeom prst="rect">
            <a:avLst/>
          </a:prstGeom>
        </p:spPr>
      </p:pic>
      <p:sp>
        <p:nvSpPr>
          <p:cNvPr id="5" name="مستطيل: زوايا علوية مستديرة 4">
            <a:extLst>
              <a:ext uri="{FF2B5EF4-FFF2-40B4-BE49-F238E27FC236}">
                <a16:creationId xmlns:a16="http://schemas.microsoft.com/office/drawing/2014/main" id="{F10D8D75-51C1-E6D4-A1DE-62EA8B479F95}"/>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11</a:t>
            </a:r>
          </a:p>
        </p:txBody>
      </p:sp>
    </p:spTree>
    <p:extLst>
      <p:ext uri="{BB962C8B-B14F-4D97-AF65-F5344CB8AC3E}">
        <p14:creationId xmlns:p14="http://schemas.microsoft.com/office/powerpoint/2010/main" val="75785847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3">
          <a:extLst>
            <a:ext uri="{FF2B5EF4-FFF2-40B4-BE49-F238E27FC236}">
              <a16:creationId xmlns:a16="http://schemas.microsoft.com/office/drawing/2014/main" id="{F3267E07-5A4A-6162-1A7B-E2788C2B2629}"/>
            </a:ext>
          </a:extLst>
        </p:cNvPr>
        <p:cNvGrpSpPr/>
        <p:nvPr/>
      </p:nvGrpSpPr>
      <p:grpSpPr>
        <a:xfrm>
          <a:off x="0" y="0"/>
          <a:ext cx="0" cy="0"/>
          <a:chOff x="0" y="0"/>
          <a:chExt cx="0" cy="0"/>
        </a:xfrm>
      </p:grpSpPr>
      <p:cxnSp>
        <p:nvCxnSpPr>
          <p:cNvPr id="19" name="رابط مستقيم 18">
            <a:extLst>
              <a:ext uri="{FF2B5EF4-FFF2-40B4-BE49-F238E27FC236}">
                <a16:creationId xmlns:a16="http://schemas.microsoft.com/office/drawing/2014/main" id="{AD92244C-702F-4B30-6499-198219F5BEE7}"/>
              </a:ext>
            </a:extLst>
          </p:cNvPr>
          <p:cNvCxnSpPr>
            <a:cxnSpLocks/>
          </p:cNvCxnSpPr>
          <p:nvPr/>
        </p:nvCxnSpPr>
        <p:spPr>
          <a:xfrm>
            <a:off x="3694422" y="2118778"/>
            <a:ext cx="846097"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37C9BE50-5479-B544-2FD1-9BC8C5EBBE5E}"/>
              </a:ext>
            </a:extLst>
          </p:cNvPr>
          <p:cNvCxnSpPr>
            <a:cxnSpLocks/>
          </p:cNvCxnSpPr>
          <p:nvPr/>
        </p:nvCxnSpPr>
        <p:spPr>
          <a:xfrm>
            <a:off x="3694422" y="2876184"/>
            <a:ext cx="551151"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cxnSp>
        <p:nvCxnSpPr>
          <p:cNvPr id="23" name="رابط مستقيم 22">
            <a:extLst>
              <a:ext uri="{FF2B5EF4-FFF2-40B4-BE49-F238E27FC236}">
                <a16:creationId xmlns:a16="http://schemas.microsoft.com/office/drawing/2014/main" id="{1B04C049-60D3-D58C-09E9-A32453F2AB3F}"/>
              </a:ext>
            </a:extLst>
          </p:cNvPr>
          <p:cNvCxnSpPr>
            <a:cxnSpLocks/>
          </p:cNvCxnSpPr>
          <p:nvPr/>
        </p:nvCxnSpPr>
        <p:spPr>
          <a:xfrm>
            <a:off x="3694422" y="3633590"/>
            <a:ext cx="846097" cy="0"/>
          </a:xfrm>
          <a:prstGeom prst="line">
            <a:avLst/>
          </a:prstGeom>
          <a:ln w="38100">
            <a:solidFill>
              <a:srgbClr val="301C1B"/>
            </a:solidFill>
          </a:ln>
        </p:spPr>
        <p:style>
          <a:lnRef idx="1">
            <a:schemeClr val="accent1"/>
          </a:lnRef>
          <a:fillRef idx="0">
            <a:schemeClr val="accent1"/>
          </a:fillRef>
          <a:effectRef idx="0">
            <a:schemeClr val="accent1"/>
          </a:effectRef>
          <a:fontRef idx="minor">
            <a:schemeClr val="tx1"/>
          </a:fontRef>
        </p:style>
      </p:cxnSp>
      <p:sp>
        <p:nvSpPr>
          <p:cNvPr id="1294" name="Google Shape;1294;p44">
            <a:extLst>
              <a:ext uri="{FF2B5EF4-FFF2-40B4-BE49-F238E27FC236}">
                <a16:creationId xmlns:a16="http://schemas.microsoft.com/office/drawing/2014/main" id="{38E203D9-AE64-D98D-C052-F455C35E7BF4}"/>
              </a:ext>
            </a:extLst>
          </p:cNvPr>
          <p:cNvSpPr txBox="1">
            <a:spLocks noGrp="1"/>
          </p:cNvSpPr>
          <p:nvPr>
            <p:ph type="title"/>
          </p:nvPr>
        </p:nvSpPr>
        <p:spPr>
          <a:xfrm>
            <a:off x="720000" y="80788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إدارة المرشحين</a:t>
            </a:r>
            <a:endParaRPr b="1" dirty="0">
              <a:latin typeface="Calibri" panose="020F0502020204030204" pitchFamily="34" charset="0"/>
              <a:cs typeface="Calibri" panose="020F0502020204030204" pitchFamily="34" charset="0"/>
            </a:endParaRPr>
          </a:p>
        </p:txBody>
      </p:sp>
      <p:sp>
        <p:nvSpPr>
          <p:cNvPr id="24" name="شكل بيضاوي 23">
            <a:extLst>
              <a:ext uri="{FF2B5EF4-FFF2-40B4-BE49-F238E27FC236}">
                <a16:creationId xmlns:a16="http://schemas.microsoft.com/office/drawing/2014/main" id="{BF768EE6-06AB-EEB3-F864-4496F4815949}"/>
              </a:ext>
            </a:extLst>
          </p:cNvPr>
          <p:cNvSpPr/>
          <p:nvPr/>
        </p:nvSpPr>
        <p:spPr>
          <a:xfrm>
            <a:off x="4065000" y="1992778"/>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25" name="شكل بيضاوي 24">
            <a:extLst>
              <a:ext uri="{FF2B5EF4-FFF2-40B4-BE49-F238E27FC236}">
                <a16:creationId xmlns:a16="http://schemas.microsoft.com/office/drawing/2014/main" id="{CAAAD62F-7AB7-C4D4-B961-5AF4129B8C42}"/>
              </a:ext>
            </a:extLst>
          </p:cNvPr>
          <p:cNvSpPr/>
          <p:nvPr/>
        </p:nvSpPr>
        <p:spPr>
          <a:xfrm>
            <a:off x="4065000" y="2750184"/>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26" name="شكل بيضاوي 25">
            <a:extLst>
              <a:ext uri="{FF2B5EF4-FFF2-40B4-BE49-F238E27FC236}">
                <a16:creationId xmlns:a16="http://schemas.microsoft.com/office/drawing/2014/main" id="{58566C63-CA81-B079-6725-118A8CA9F13F}"/>
              </a:ext>
            </a:extLst>
          </p:cNvPr>
          <p:cNvSpPr/>
          <p:nvPr/>
        </p:nvSpPr>
        <p:spPr>
          <a:xfrm>
            <a:off x="4065000" y="3507590"/>
            <a:ext cx="252000" cy="252000"/>
          </a:xfrm>
          <a:prstGeom prst="ellipse">
            <a:avLst/>
          </a:prstGeom>
          <a:solidFill>
            <a:srgbClr val="FFBF7A"/>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grpSp>
        <p:nvGrpSpPr>
          <p:cNvPr id="10" name="مجموعة 9">
            <a:extLst>
              <a:ext uri="{FF2B5EF4-FFF2-40B4-BE49-F238E27FC236}">
                <a16:creationId xmlns:a16="http://schemas.microsoft.com/office/drawing/2014/main" id="{B9336567-16C0-298C-E358-B1BBD9AA89D1}"/>
              </a:ext>
            </a:extLst>
          </p:cNvPr>
          <p:cNvGrpSpPr/>
          <p:nvPr/>
        </p:nvGrpSpPr>
        <p:grpSpPr>
          <a:xfrm>
            <a:off x="4236720" y="1687648"/>
            <a:ext cx="4047309" cy="2373812"/>
            <a:chOff x="3998685" y="1669143"/>
            <a:chExt cx="4111173" cy="2318810"/>
          </a:xfrm>
        </p:grpSpPr>
        <p:sp>
          <p:nvSpPr>
            <p:cNvPr id="11" name="مستطيل 10">
              <a:extLst>
                <a:ext uri="{FF2B5EF4-FFF2-40B4-BE49-F238E27FC236}">
                  <a16:creationId xmlns:a16="http://schemas.microsoft.com/office/drawing/2014/main" id="{8A8C86AC-E30C-7C81-9769-D20AD5962C74}"/>
                </a:ext>
              </a:extLst>
            </p:cNvPr>
            <p:cNvSpPr/>
            <p:nvPr/>
          </p:nvSpPr>
          <p:spPr>
            <a:xfrm>
              <a:off x="4100286" y="1792515"/>
              <a:ext cx="4009572" cy="2195438"/>
            </a:xfrm>
            <a:prstGeom prst="rect">
              <a:avLst/>
            </a:prstGeom>
            <a:solidFill>
              <a:srgbClr val="A1989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sp>
          <p:nvSpPr>
            <p:cNvPr id="12" name="مستطيل 11">
              <a:extLst>
                <a:ext uri="{FF2B5EF4-FFF2-40B4-BE49-F238E27FC236}">
                  <a16:creationId xmlns:a16="http://schemas.microsoft.com/office/drawing/2014/main" id="{1F87A9F1-5DA7-90A2-1001-A06A4C192993}"/>
                </a:ext>
              </a:extLst>
            </p:cNvPr>
            <p:cNvSpPr/>
            <p:nvPr/>
          </p:nvSpPr>
          <p:spPr>
            <a:xfrm>
              <a:off x="3998685" y="1669143"/>
              <a:ext cx="4009572" cy="2195438"/>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latin typeface="Calibri" panose="020F0502020204030204" pitchFamily="34" charset="0"/>
                <a:cs typeface="Calibri" panose="020F0502020204030204" pitchFamily="34" charset="0"/>
              </a:endParaRPr>
            </a:p>
          </p:txBody>
        </p:sp>
      </p:grpSp>
      <p:sp>
        <p:nvSpPr>
          <p:cNvPr id="15" name="Google Shape;1294;p44">
            <a:extLst>
              <a:ext uri="{FF2B5EF4-FFF2-40B4-BE49-F238E27FC236}">
                <a16:creationId xmlns:a16="http://schemas.microsoft.com/office/drawing/2014/main" id="{9E90ABAA-AF9D-BD84-CE55-F3DD89C7EEB4}"/>
              </a:ext>
            </a:extLst>
          </p:cNvPr>
          <p:cNvSpPr txBox="1">
            <a:spLocks/>
          </p:cNvSpPr>
          <p:nvPr/>
        </p:nvSpPr>
        <p:spPr>
          <a:xfrm>
            <a:off x="828490" y="1832428"/>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تقديم طلبات الترشح عبر النظام</a:t>
            </a:r>
          </a:p>
        </p:txBody>
      </p:sp>
      <p:sp>
        <p:nvSpPr>
          <p:cNvPr id="16" name="Google Shape;1294;p44">
            <a:extLst>
              <a:ext uri="{FF2B5EF4-FFF2-40B4-BE49-F238E27FC236}">
                <a16:creationId xmlns:a16="http://schemas.microsoft.com/office/drawing/2014/main" id="{68E3F7E5-4D78-8ECF-C33F-00B4CD944775}"/>
              </a:ext>
            </a:extLst>
          </p:cNvPr>
          <p:cNvSpPr txBox="1">
            <a:spLocks/>
          </p:cNvSpPr>
          <p:nvPr/>
        </p:nvSpPr>
        <p:spPr>
          <a:xfrm>
            <a:off x="828490" y="2589834"/>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الموافقة أو رفض الطلبات من قبل الإدارة</a:t>
            </a:r>
          </a:p>
        </p:txBody>
      </p:sp>
      <p:sp>
        <p:nvSpPr>
          <p:cNvPr id="17" name="Google Shape;1294;p44">
            <a:extLst>
              <a:ext uri="{FF2B5EF4-FFF2-40B4-BE49-F238E27FC236}">
                <a16:creationId xmlns:a16="http://schemas.microsoft.com/office/drawing/2014/main" id="{15B0B166-8B16-F2C2-BE0F-FD8DAEC62D42}"/>
              </a:ext>
            </a:extLst>
          </p:cNvPr>
          <p:cNvSpPr txBox="1">
            <a:spLocks/>
          </p:cNvSpPr>
          <p:nvPr/>
        </p:nvSpPr>
        <p:spPr>
          <a:xfrm>
            <a:off x="828490" y="3347240"/>
            <a:ext cx="2865932"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r" rtl="1"/>
            <a:r>
              <a:rPr lang="ar-SY" sz="1400" dirty="0">
                <a:latin typeface="Calibri" panose="020F0502020204030204" pitchFamily="34" charset="0"/>
                <a:cs typeface="Calibri" panose="020F0502020204030204" pitchFamily="34" charset="0"/>
              </a:rPr>
              <a:t>صفحة خاصة لكل مرشح لعرض برنامجه الانتخابي</a:t>
            </a:r>
          </a:p>
        </p:txBody>
      </p:sp>
      <p:pic>
        <p:nvPicPr>
          <p:cNvPr id="3" name="صورة 2">
            <a:extLst>
              <a:ext uri="{FF2B5EF4-FFF2-40B4-BE49-F238E27FC236}">
                <a16:creationId xmlns:a16="http://schemas.microsoft.com/office/drawing/2014/main" id="{4353E9C7-6913-B1D0-C13E-6E06B3A16BC7}"/>
              </a:ext>
            </a:extLst>
          </p:cNvPr>
          <p:cNvPicPr>
            <a:picLocks noChangeAspect="1"/>
          </p:cNvPicPr>
          <p:nvPr/>
        </p:nvPicPr>
        <p:blipFill>
          <a:blip r:embed="rId3"/>
          <a:stretch>
            <a:fillRect/>
          </a:stretch>
        </p:blipFill>
        <p:spPr>
          <a:xfrm>
            <a:off x="4236720" y="1687648"/>
            <a:ext cx="3947285" cy="2247514"/>
          </a:xfrm>
          <a:prstGeom prst="rect">
            <a:avLst/>
          </a:prstGeom>
        </p:spPr>
      </p:pic>
      <p:sp>
        <p:nvSpPr>
          <p:cNvPr id="4" name="مستطيل: زوايا علوية مستديرة 3">
            <a:extLst>
              <a:ext uri="{FF2B5EF4-FFF2-40B4-BE49-F238E27FC236}">
                <a16:creationId xmlns:a16="http://schemas.microsoft.com/office/drawing/2014/main" id="{A2483659-86D4-8467-A7CA-01CB4F31FC52}"/>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12</a:t>
            </a:r>
          </a:p>
        </p:txBody>
      </p:sp>
    </p:spTree>
    <p:extLst>
      <p:ext uri="{BB962C8B-B14F-4D97-AF65-F5344CB8AC3E}">
        <p14:creationId xmlns:p14="http://schemas.microsoft.com/office/powerpoint/2010/main" val="262232113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7"/>
        <p:cNvGrpSpPr/>
        <p:nvPr/>
      </p:nvGrpSpPr>
      <p:grpSpPr>
        <a:xfrm>
          <a:off x="0" y="0"/>
          <a:ext cx="0" cy="0"/>
          <a:chOff x="0" y="0"/>
          <a:chExt cx="0" cy="0"/>
        </a:xfrm>
      </p:grpSpPr>
      <p:sp>
        <p:nvSpPr>
          <p:cNvPr id="2228" name="Google Shape;2228;p62"/>
          <p:cNvSpPr txBox="1">
            <a:spLocks noGrp="1"/>
          </p:cNvSpPr>
          <p:nvPr>
            <p:ph type="title"/>
          </p:nvPr>
        </p:nvSpPr>
        <p:spPr>
          <a:xfrm>
            <a:off x="720000" y="617757"/>
            <a:ext cx="7704000" cy="572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ar-SY" b="1" dirty="0">
                <a:latin typeface="Calibri" panose="020F0502020204030204" pitchFamily="34" charset="0"/>
                <a:cs typeface="Calibri" panose="020F0502020204030204" pitchFamily="34" charset="0"/>
              </a:rPr>
              <a:t>التطويرات المستقبلية</a:t>
            </a:r>
            <a:endParaRPr b="1" dirty="0">
              <a:latin typeface="Calibri" panose="020F0502020204030204" pitchFamily="34" charset="0"/>
              <a:cs typeface="Calibri" panose="020F0502020204030204" pitchFamily="34" charset="0"/>
            </a:endParaRPr>
          </a:p>
        </p:txBody>
      </p:sp>
      <p:grpSp>
        <p:nvGrpSpPr>
          <p:cNvPr id="2229" name="Google Shape;2229;p62"/>
          <p:cNvGrpSpPr/>
          <p:nvPr/>
        </p:nvGrpSpPr>
        <p:grpSpPr>
          <a:xfrm>
            <a:off x="3294065" y="1506063"/>
            <a:ext cx="2555871" cy="2789705"/>
            <a:chOff x="3294065" y="1339150"/>
            <a:chExt cx="2555871" cy="2789705"/>
          </a:xfrm>
        </p:grpSpPr>
        <p:sp>
          <p:nvSpPr>
            <p:cNvPr id="2230" name="Google Shape;2230;p62"/>
            <p:cNvSpPr/>
            <p:nvPr/>
          </p:nvSpPr>
          <p:spPr>
            <a:xfrm>
              <a:off x="3294065" y="1339150"/>
              <a:ext cx="2555871" cy="2789705"/>
            </a:xfrm>
            <a:custGeom>
              <a:avLst/>
              <a:gdLst/>
              <a:ahLst/>
              <a:cxnLst/>
              <a:rect l="l" t="t" r="r" b="b"/>
              <a:pathLst>
                <a:path w="33044" h="36066" extrusionOk="0">
                  <a:moveTo>
                    <a:pt x="15320" y="0"/>
                  </a:moveTo>
                  <a:cubicBezTo>
                    <a:pt x="15237" y="0"/>
                    <a:pt x="15155" y="4"/>
                    <a:pt x="15073" y="7"/>
                  </a:cubicBezTo>
                  <a:cubicBezTo>
                    <a:pt x="14601" y="32"/>
                    <a:pt x="14111" y="103"/>
                    <a:pt x="13619" y="217"/>
                  </a:cubicBezTo>
                  <a:cubicBezTo>
                    <a:pt x="13224" y="308"/>
                    <a:pt x="12818" y="429"/>
                    <a:pt x="12411" y="578"/>
                  </a:cubicBezTo>
                  <a:lnTo>
                    <a:pt x="12383" y="586"/>
                  </a:lnTo>
                  <a:cubicBezTo>
                    <a:pt x="12336" y="600"/>
                    <a:pt x="12286" y="615"/>
                    <a:pt x="12237" y="632"/>
                  </a:cubicBezTo>
                  <a:cubicBezTo>
                    <a:pt x="12103" y="672"/>
                    <a:pt x="11993" y="724"/>
                    <a:pt x="11917" y="758"/>
                  </a:cubicBezTo>
                  <a:lnTo>
                    <a:pt x="11897" y="768"/>
                  </a:lnTo>
                  <a:cubicBezTo>
                    <a:pt x="11725" y="837"/>
                    <a:pt x="11553" y="912"/>
                    <a:pt x="11386" y="994"/>
                  </a:cubicBezTo>
                  <a:cubicBezTo>
                    <a:pt x="11005" y="1178"/>
                    <a:pt x="10638" y="1394"/>
                    <a:pt x="10294" y="1639"/>
                  </a:cubicBezTo>
                  <a:cubicBezTo>
                    <a:pt x="10112" y="1767"/>
                    <a:pt x="9869" y="1953"/>
                    <a:pt x="9641" y="2202"/>
                  </a:cubicBezTo>
                  <a:cubicBezTo>
                    <a:pt x="4018" y="4275"/>
                    <a:pt x="159" y="9640"/>
                    <a:pt x="5" y="15653"/>
                  </a:cubicBezTo>
                  <a:cubicBezTo>
                    <a:pt x="5" y="15657"/>
                    <a:pt x="5" y="15678"/>
                    <a:pt x="5" y="15681"/>
                  </a:cubicBezTo>
                  <a:cubicBezTo>
                    <a:pt x="2" y="15799"/>
                    <a:pt x="0" y="15916"/>
                    <a:pt x="0" y="16052"/>
                  </a:cubicBezTo>
                  <a:lnTo>
                    <a:pt x="0" y="34956"/>
                  </a:lnTo>
                  <a:cubicBezTo>
                    <a:pt x="0" y="35569"/>
                    <a:pt x="498" y="36066"/>
                    <a:pt x="1111" y="36066"/>
                  </a:cubicBezTo>
                  <a:lnTo>
                    <a:pt x="28367" y="36066"/>
                  </a:lnTo>
                  <a:cubicBezTo>
                    <a:pt x="28981" y="36066"/>
                    <a:pt x="29477" y="35569"/>
                    <a:pt x="29477" y="34956"/>
                  </a:cubicBezTo>
                  <a:lnTo>
                    <a:pt x="29477" y="18087"/>
                  </a:lnTo>
                  <a:cubicBezTo>
                    <a:pt x="29645" y="17900"/>
                    <a:pt x="29820" y="17704"/>
                    <a:pt x="29992" y="17506"/>
                  </a:cubicBezTo>
                  <a:cubicBezTo>
                    <a:pt x="30090" y="17445"/>
                    <a:pt x="30179" y="17369"/>
                    <a:pt x="30254" y="17281"/>
                  </a:cubicBezTo>
                  <a:lnTo>
                    <a:pt x="30879" y="16561"/>
                  </a:lnTo>
                  <a:cubicBezTo>
                    <a:pt x="30916" y="16519"/>
                    <a:pt x="30950" y="16473"/>
                    <a:pt x="30980" y="16425"/>
                  </a:cubicBezTo>
                  <a:cubicBezTo>
                    <a:pt x="31423" y="15919"/>
                    <a:pt x="32063" y="15101"/>
                    <a:pt x="31608" y="14320"/>
                  </a:cubicBezTo>
                  <a:cubicBezTo>
                    <a:pt x="32576" y="13251"/>
                    <a:pt x="33043" y="12380"/>
                    <a:pt x="32358" y="11619"/>
                  </a:cubicBezTo>
                  <a:cubicBezTo>
                    <a:pt x="32223" y="11468"/>
                    <a:pt x="32056" y="11357"/>
                    <a:pt x="31869" y="11292"/>
                  </a:cubicBezTo>
                  <a:cubicBezTo>
                    <a:pt x="31803" y="11102"/>
                    <a:pt x="31688" y="10931"/>
                    <a:pt x="31535" y="10797"/>
                  </a:cubicBezTo>
                  <a:cubicBezTo>
                    <a:pt x="31321" y="10610"/>
                    <a:pt x="31042" y="10506"/>
                    <a:pt x="30750" y="10506"/>
                  </a:cubicBezTo>
                  <a:cubicBezTo>
                    <a:pt x="30408" y="10506"/>
                    <a:pt x="30032" y="10589"/>
                    <a:pt x="28755" y="11466"/>
                  </a:cubicBezTo>
                  <a:cubicBezTo>
                    <a:pt x="28570" y="10895"/>
                    <a:pt x="28349" y="10336"/>
                    <a:pt x="28094" y="9793"/>
                  </a:cubicBezTo>
                  <a:cubicBezTo>
                    <a:pt x="28242" y="9560"/>
                    <a:pt x="28370" y="9318"/>
                    <a:pt x="28474" y="9065"/>
                  </a:cubicBezTo>
                  <a:cubicBezTo>
                    <a:pt x="28963" y="7891"/>
                    <a:pt x="28965" y="6596"/>
                    <a:pt x="28481" y="5421"/>
                  </a:cubicBezTo>
                  <a:cubicBezTo>
                    <a:pt x="27996" y="4245"/>
                    <a:pt x="27082" y="3328"/>
                    <a:pt x="25907" y="2841"/>
                  </a:cubicBezTo>
                  <a:cubicBezTo>
                    <a:pt x="25323" y="2597"/>
                    <a:pt x="24710" y="2474"/>
                    <a:pt x="24082" y="2474"/>
                  </a:cubicBezTo>
                  <a:cubicBezTo>
                    <a:pt x="23270" y="2474"/>
                    <a:pt x="22471" y="2685"/>
                    <a:pt x="21765" y="3076"/>
                  </a:cubicBezTo>
                  <a:cubicBezTo>
                    <a:pt x="20994" y="2658"/>
                    <a:pt x="20188" y="2309"/>
                    <a:pt x="19351" y="2033"/>
                  </a:cubicBezTo>
                  <a:cubicBezTo>
                    <a:pt x="19111" y="1543"/>
                    <a:pt x="18668" y="1156"/>
                    <a:pt x="18105" y="952"/>
                  </a:cubicBezTo>
                  <a:cubicBezTo>
                    <a:pt x="17789" y="838"/>
                    <a:pt x="17449" y="782"/>
                    <a:pt x="17042" y="777"/>
                  </a:cubicBezTo>
                  <a:cubicBezTo>
                    <a:pt x="16898" y="578"/>
                    <a:pt x="16709" y="404"/>
                    <a:pt x="16482" y="276"/>
                  </a:cubicBezTo>
                  <a:cubicBezTo>
                    <a:pt x="16155" y="91"/>
                    <a:pt x="15774" y="0"/>
                    <a:pt x="15320" y="0"/>
                  </a:cubicBezTo>
                  <a:close/>
                </a:path>
              </a:pathLst>
            </a:custGeom>
            <a:solidFill>
              <a:schemeClr val="accent6"/>
            </a:solidFill>
            <a:ln>
              <a:noFill/>
            </a:ln>
            <a:effectLst>
              <a:outerShdw dist="66675" dir="3480000" algn="bl" rotWithShape="0">
                <a:schemeClr val="dk1">
                  <a:alpha val="46000"/>
                </a:schemeClr>
              </a:outerShdw>
            </a:effectLst>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1" name="Google Shape;2231;p62"/>
            <p:cNvSpPr/>
            <p:nvPr/>
          </p:nvSpPr>
          <p:spPr>
            <a:xfrm>
              <a:off x="3395625" y="2932120"/>
              <a:ext cx="244805" cy="1110901"/>
            </a:xfrm>
            <a:custGeom>
              <a:avLst/>
              <a:gdLst/>
              <a:ahLst/>
              <a:cxnLst/>
              <a:rect l="l" t="t" r="r" b="b"/>
              <a:pathLst>
                <a:path w="3165" h="14362" extrusionOk="0">
                  <a:moveTo>
                    <a:pt x="1324" y="5598"/>
                  </a:moveTo>
                  <a:cubicBezTo>
                    <a:pt x="1701" y="5598"/>
                    <a:pt x="2008" y="5905"/>
                    <a:pt x="2008" y="6283"/>
                  </a:cubicBezTo>
                  <a:cubicBezTo>
                    <a:pt x="2008" y="6661"/>
                    <a:pt x="1701" y="6968"/>
                    <a:pt x="1324" y="6968"/>
                  </a:cubicBezTo>
                  <a:cubicBezTo>
                    <a:pt x="945" y="6968"/>
                    <a:pt x="638" y="6661"/>
                    <a:pt x="638" y="6283"/>
                  </a:cubicBezTo>
                  <a:cubicBezTo>
                    <a:pt x="638" y="5905"/>
                    <a:pt x="945" y="5598"/>
                    <a:pt x="1324" y="5598"/>
                  </a:cubicBezTo>
                  <a:close/>
                  <a:moveTo>
                    <a:pt x="88" y="0"/>
                  </a:moveTo>
                  <a:lnTo>
                    <a:pt x="1" y="130"/>
                  </a:lnTo>
                  <a:lnTo>
                    <a:pt x="1" y="14362"/>
                  </a:lnTo>
                  <a:lnTo>
                    <a:pt x="3165" y="14362"/>
                  </a:lnTo>
                  <a:lnTo>
                    <a:pt x="3165" y="12416"/>
                  </a:lnTo>
                  <a:lnTo>
                    <a:pt x="2457" y="12336"/>
                  </a:lnTo>
                  <a:lnTo>
                    <a:pt x="1150" y="12189"/>
                  </a:lnTo>
                  <a:lnTo>
                    <a:pt x="1585" y="8598"/>
                  </a:lnTo>
                  <a:lnTo>
                    <a:pt x="2649" y="8714"/>
                  </a:lnTo>
                  <a:lnTo>
                    <a:pt x="3165" y="8771"/>
                  </a:lnTo>
                  <a:lnTo>
                    <a:pt x="3165" y="3196"/>
                  </a:lnTo>
                  <a:lnTo>
                    <a:pt x="1559" y="3196"/>
                  </a:lnTo>
                  <a:lnTo>
                    <a:pt x="1559" y="1118"/>
                  </a:lnTo>
                  <a:lnTo>
                    <a:pt x="1929" y="1118"/>
                  </a:lnTo>
                  <a:lnTo>
                    <a:pt x="88"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2" name="Google Shape;2232;p62"/>
            <p:cNvSpPr/>
            <p:nvPr/>
          </p:nvSpPr>
          <p:spPr>
            <a:xfrm>
              <a:off x="3396012" y="1582187"/>
              <a:ext cx="840767" cy="1436467"/>
            </a:xfrm>
            <a:custGeom>
              <a:avLst/>
              <a:gdLst/>
              <a:ahLst/>
              <a:cxnLst/>
              <a:rect l="l" t="t" r="r" b="b"/>
              <a:pathLst>
                <a:path w="10870" h="18571" extrusionOk="0">
                  <a:moveTo>
                    <a:pt x="5357" y="5217"/>
                  </a:moveTo>
                  <a:cubicBezTo>
                    <a:pt x="5736" y="5217"/>
                    <a:pt x="6043" y="5523"/>
                    <a:pt x="6043" y="5902"/>
                  </a:cubicBezTo>
                  <a:cubicBezTo>
                    <a:pt x="6043" y="6280"/>
                    <a:pt x="5736" y="6587"/>
                    <a:pt x="5357" y="6587"/>
                  </a:cubicBezTo>
                  <a:cubicBezTo>
                    <a:pt x="4978" y="6587"/>
                    <a:pt x="4672" y="6280"/>
                    <a:pt x="4672" y="5902"/>
                  </a:cubicBezTo>
                  <a:cubicBezTo>
                    <a:pt x="4672" y="5523"/>
                    <a:pt x="4978" y="5217"/>
                    <a:pt x="5357" y="5217"/>
                  </a:cubicBezTo>
                  <a:close/>
                  <a:moveTo>
                    <a:pt x="9194" y="1"/>
                  </a:moveTo>
                  <a:cubicBezTo>
                    <a:pt x="9191" y="2"/>
                    <a:pt x="9187" y="3"/>
                    <a:pt x="9185" y="4"/>
                  </a:cubicBezTo>
                  <a:cubicBezTo>
                    <a:pt x="3943" y="1809"/>
                    <a:pt x="150" y="6720"/>
                    <a:pt x="0" y="12539"/>
                  </a:cubicBezTo>
                  <a:cubicBezTo>
                    <a:pt x="30" y="12449"/>
                    <a:pt x="69" y="12362"/>
                    <a:pt x="121" y="12277"/>
                  </a:cubicBezTo>
                  <a:lnTo>
                    <a:pt x="1047" y="10751"/>
                  </a:lnTo>
                  <a:lnTo>
                    <a:pt x="1047" y="10750"/>
                  </a:lnTo>
                  <a:lnTo>
                    <a:pt x="1063" y="10723"/>
                  </a:lnTo>
                  <a:lnTo>
                    <a:pt x="1101" y="10662"/>
                  </a:lnTo>
                  <a:lnTo>
                    <a:pt x="1729" y="9628"/>
                  </a:lnTo>
                  <a:cubicBezTo>
                    <a:pt x="1891" y="9362"/>
                    <a:pt x="2140" y="9178"/>
                    <a:pt x="2418" y="9093"/>
                  </a:cubicBezTo>
                  <a:lnTo>
                    <a:pt x="2417" y="9093"/>
                  </a:lnTo>
                  <a:cubicBezTo>
                    <a:pt x="2463" y="9078"/>
                    <a:pt x="2509" y="9066"/>
                    <a:pt x="2558" y="9057"/>
                  </a:cubicBezTo>
                  <a:lnTo>
                    <a:pt x="2559" y="9058"/>
                  </a:lnTo>
                  <a:cubicBezTo>
                    <a:pt x="2635" y="9043"/>
                    <a:pt x="2713" y="9036"/>
                    <a:pt x="2791" y="9036"/>
                  </a:cubicBezTo>
                  <a:cubicBezTo>
                    <a:pt x="3008" y="9036"/>
                    <a:pt x="3228" y="9094"/>
                    <a:pt x="3427" y="9213"/>
                  </a:cubicBezTo>
                  <a:lnTo>
                    <a:pt x="4638" y="9952"/>
                  </a:lnTo>
                  <a:cubicBezTo>
                    <a:pt x="4909" y="10115"/>
                    <a:pt x="5094" y="10367"/>
                    <a:pt x="5179" y="10649"/>
                  </a:cubicBezTo>
                  <a:cubicBezTo>
                    <a:pt x="5187" y="10679"/>
                    <a:pt x="5193" y="10710"/>
                    <a:pt x="5200" y="10738"/>
                  </a:cubicBezTo>
                  <a:cubicBezTo>
                    <a:pt x="5204" y="10757"/>
                    <a:pt x="5209" y="10774"/>
                    <a:pt x="5212" y="10791"/>
                  </a:cubicBezTo>
                  <a:cubicBezTo>
                    <a:pt x="5262" y="11076"/>
                    <a:pt x="5214" y="11381"/>
                    <a:pt x="5053" y="11648"/>
                  </a:cubicBezTo>
                  <a:lnTo>
                    <a:pt x="4424" y="12683"/>
                  </a:lnTo>
                  <a:lnTo>
                    <a:pt x="4410" y="12705"/>
                  </a:lnTo>
                  <a:lnTo>
                    <a:pt x="4371" y="12769"/>
                  </a:lnTo>
                  <a:lnTo>
                    <a:pt x="3444" y="14297"/>
                  </a:lnTo>
                  <a:cubicBezTo>
                    <a:pt x="3329" y="14484"/>
                    <a:pt x="3171" y="14632"/>
                    <a:pt x="2992" y="14731"/>
                  </a:cubicBezTo>
                  <a:cubicBezTo>
                    <a:pt x="3570" y="15082"/>
                    <a:pt x="4006" y="15347"/>
                    <a:pt x="4119" y="15415"/>
                  </a:cubicBezTo>
                  <a:cubicBezTo>
                    <a:pt x="4134" y="15424"/>
                    <a:pt x="4140" y="15445"/>
                    <a:pt x="4128" y="15461"/>
                  </a:cubicBezTo>
                  <a:lnTo>
                    <a:pt x="2240" y="18570"/>
                  </a:lnTo>
                  <a:lnTo>
                    <a:pt x="4432" y="18570"/>
                  </a:lnTo>
                  <a:cubicBezTo>
                    <a:pt x="4654" y="16047"/>
                    <a:pt x="5050" y="12782"/>
                    <a:pt x="5689" y="11383"/>
                  </a:cubicBezTo>
                  <a:cubicBezTo>
                    <a:pt x="6682" y="9205"/>
                    <a:pt x="10081" y="8048"/>
                    <a:pt x="10780" y="7830"/>
                  </a:cubicBezTo>
                  <a:cubicBezTo>
                    <a:pt x="10804" y="7822"/>
                    <a:pt x="10824" y="7817"/>
                    <a:pt x="10836" y="7813"/>
                  </a:cubicBezTo>
                  <a:cubicBezTo>
                    <a:pt x="10848" y="7810"/>
                    <a:pt x="10858" y="7806"/>
                    <a:pt x="10867" y="7802"/>
                  </a:cubicBezTo>
                  <a:lnTo>
                    <a:pt x="10869" y="7802"/>
                  </a:lnTo>
                  <a:cubicBezTo>
                    <a:pt x="10857" y="7697"/>
                    <a:pt x="10842" y="7501"/>
                    <a:pt x="10829" y="7138"/>
                  </a:cubicBezTo>
                  <a:cubicBezTo>
                    <a:pt x="10815" y="6710"/>
                    <a:pt x="10778" y="6086"/>
                    <a:pt x="10748" y="5626"/>
                  </a:cubicBezTo>
                  <a:cubicBezTo>
                    <a:pt x="10646" y="5544"/>
                    <a:pt x="10548" y="5458"/>
                    <a:pt x="10446" y="5377"/>
                  </a:cubicBezTo>
                  <a:cubicBezTo>
                    <a:pt x="9989" y="5012"/>
                    <a:pt x="9445" y="4730"/>
                    <a:pt x="9113" y="4249"/>
                  </a:cubicBezTo>
                  <a:cubicBezTo>
                    <a:pt x="8651" y="3579"/>
                    <a:pt x="8718" y="2635"/>
                    <a:pt x="9145" y="1942"/>
                  </a:cubicBezTo>
                  <a:cubicBezTo>
                    <a:pt x="9164" y="1910"/>
                    <a:pt x="9185" y="1877"/>
                    <a:pt x="9190" y="1840"/>
                  </a:cubicBezTo>
                  <a:cubicBezTo>
                    <a:pt x="9194" y="1794"/>
                    <a:pt x="9172" y="1750"/>
                    <a:pt x="9153" y="1709"/>
                  </a:cubicBezTo>
                  <a:cubicBezTo>
                    <a:pt x="8911" y="1208"/>
                    <a:pt x="8853" y="590"/>
                    <a:pt x="9124" y="105"/>
                  </a:cubicBezTo>
                  <a:cubicBezTo>
                    <a:pt x="9145" y="68"/>
                    <a:pt x="9171" y="36"/>
                    <a:pt x="91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3" name="Google Shape;2233;p62"/>
            <p:cNvSpPr/>
            <p:nvPr/>
          </p:nvSpPr>
          <p:spPr>
            <a:xfrm>
              <a:off x="4531822" y="1564319"/>
              <a:ext cx="951065" cy="1224528"/>
            </a:xfrm>
            <a:custGeom>
              <a:avLst/>
              <a:gdLst/>
              <a:ahLst/>
              <a:cxnLst/>
              <a:rect l="l" t="t" r="r" b="b"/>
              <a:pathLst>
                <a:path w="12296" h="15831" extrusionOk="0">
                  <a:moveTo>
                    <a:pt x="3830" y="1976"/>
                  </a:moveTo>
                  <a:cubicBezTo>
                    <a:pt x="4207" y="1976"/>
                    <a:pt x="4514" y="2282"/>
                    <a:pt x="4514" y="2661"/>
                  </a:cubicBezTo>
                  <a:cubicBezTo>
                    <a:pt x="4514" y="3039"/>
                    <a:pt x="4207" y="3346"/>
                    <a:pt x="3830" y="3346"/>
                  </a:cubicBezTo>
                  <a:cubicBezTo>
                    <a:pt x="3451" y="3346"/>
                    <a:pt x="3144" y="3039"/>
                    <a:pt x="3144" y="2661"/>
                  </a:cubicBezTo>
                  <a:cubicBezTo>
                    <a:pt x="3144" y="2282"/>
                    <a:pt x="3451" y="1976"/>
                    <a:pt x="3830" y="1976"/>
                  </a:cubicBezTo>
                  <a:close/>
                  <a:moveTo>
                    <a:pt x="6924" y="10314"/>
                  </a:moveTo>
                  <a:cubicBezTo>
                    <a:pt x="7302" y="10314"/>
                    <a:pt x="7608" y="10620"/>
                    <a:pt x="7608" y="10999"/>
                  </a:cubicBezTo>
                  <a:cubicBezTo>
                    <a:pt x="7608" y="11377"/>
                    <a:pt x="7302" y="11683"/>
                    <a:pt x="6924" y="11683"/>
                  </a:cubicBezTo>
                  <a:cubicBezTo>
                    <a:pt x="6545" y="11683"/>
                    <a:pt x="6239" y="11377"/>
                    <a:pt x="6239" y="10999"/>
                  </a:cubicBezTo>
                  <a:cubicBezTo>
                    <a:pt x="6239" y="10620"/>
                    <a:pt x="6545" y="10314"/>
                    <a:pt x="6924" y="10314"/>
                  </a:cubicBezTo>
                  <a:close/>
                  <a:moveTo>
                    <a:pt x="2630" y="1"/>
                  </a:moveTo>
                  <a:cubicBezTo>
                    <a:pt x="2614" y="223"/>
                    <a:pt x="2503" y="437"/>
                    <a:pt x="2308" y="538"/>
                  </a:cubicBezTo>
                  <a:cubicBezTo>
                    <a:pt x="2310" y="538"/>
                    <a:pt x="2312" y="538"/>
                    <a:pt x="2315" y="538"/>
                  </a:cubicBezTo>
                  <a:cubicBezTo>
                    <a:pt x="2751" y="538"/>
                    <a:pt x="3109" y="970"/>
                    <a:pt x="3113" y="1406"/>
                  </a:cubicBezTo>
                  <a:cubicBezTo>
                    <a:pt x="3118" y="1845"/>
                    <a:pt x="2828" y="2248"/>
                    <a:pt x="2455" y="2479"/>
                  </a:cubicBezTo>
                  <a:cubicBezTo>
                    <a:pt x="2344" y="2548"/>
                    <a:pt x="2225" y="2602"/>
                    <a:pt x="2104" y="2646"/>
                  </a:cubicBezTo>
                  <a:cubicBezTo>
                    <a:pt x="2085" y="2978"/>
                    <a:pt x="2054" y="3310"/>
                    <a:pt x="2134" y="3634"/>
                  </a:cubicBezTo>
                  <a:cubicBezTo>
                    <a:pt x="2317" y="4379"/>
                    <a:pt x="2342" y="5126"/>
                    <a:pt x="2039" y="5852"/>
                  </a:cubicBezTo>
                  <a:cubicBezTo>
                    <a:pt x="1874" y="6244"/>
                    <a:pt x="1602" y="6589"/>
                    <a:pt x="1192" y="6739"/>
                  </a:cubicBezTo>
                  <a:cubicBezTo>
                    <a:pt x="923" y="6836"/>
                    <a:pt x="640" y="6866"/>
                    <a:pt x="355" y="6878"/>
                  </a:cubicBezTo>
                  <a:cubicBezTo>
                    <a:pt x="238" y="6884"/>
                    <a:pt x="119" y="6888"/>
                    <a:pt x="1" y="6892"/>
                  </a:cubicBezTo>
                  <a:lnTo>
                    <a:pt x="2" y="7059"/>
                  </a:lnTo>
                  <a:lnTo>
                    <a:pt x="3" y="7140"/>
                  </a:lnTo>
                  <a:lnTo>
                    <a:pt x="12" y="7955"/>
                  </a:lnTo>
                  <a:lnTo>
                    <a:pt x="14" y="8150"/>
                  </a:lnTo>
                  <a:cubicBezTo>
                    <a:pt x="449" y="8235"/>
                    <a:pt x="3205" y="8827"/>
                    <a:pt x="4522" y="10644"/>
                  </a:cubicBezTo>
                  <a:cubicBezTo>
                    <a:pt x="5122" y="11472"/>
                    <a:pt x="5551" y="13615"/>
                    <a:pt x="5845" y="15830"/>
                  </a:cubicBezTo>
                  <a:lnTo>
                    <a:pt x="9151" y="12881"/>
                  </a:lnTo>
                  <a:lnTo>
                    <a:pt x="9196" y="12920"/>
                  </a:lnTo>
                  <a:cubicBezTo>
                    <a:pt x="9755" y="11725"/>
                    <a:pt x="11108" y="8868"/>
                    <a:pt x="11248" y="8868"/>
                  </a:cubicBezTo>
                  <a:cubicBezTo>
                    <a:pt x="11249" y="8868"/>
                    <a:pt x="11249" y="8868"/>
                    <a:pt x="11250" y="8868"/>
                  </a:cubicBezTo>
                  <a:cubicBezTo>
                    <a:pt x="11418" y="8889"/>
                    <a:pt x="11017" y="11373"/>
                    <a:pt x="11017" y="11373"/>
                  </a:cubicBezTo>
                  <a:cubicBezTo>
                    <a:pt x="11017" y="11373"/>
                    <a:pt x="11587" y="10927"/>
                    <a:pt x="12296" y="10399"/>
                  </a:cubicBezTo>
                  <a:cubicBezTo>
                    <a:pt x="12036" y="9113"/>
                    <a:pt x="11594" y="7892"/>
                    <a:pt x="10997" y="6765"/>
                  </a:cubicBezTo>
                  <a:lnTo>
                    <a:pt x="10996" y="6765"/>
                  </a:lnTo>
                  <a:cubicBezTo>
                    <a:pt x="10303" y="7537"/>
                    <a:pt x="9310" y="7977"/>
                    <a:pt x="8278" y="7977"/>
                  </a:cubicBezTo>
                  <a:cubicBezTo>
                    <a:pt x="7811" y="7977"/>
                    <a:pt x="7336" y="7886"/>
                    <a:pt x="6877" y="7695"/>
                  </a:cubicBezTo>
                  <a:cubicBezTo>
                    <a:pt x="6481" y="7530"/>
                    <a:pt x="6130" y="7304"/>
                    <a:pt x="5829" y="7032"/>
                  </a:cubicBezTo>
                  <a:lnTo>
                    <a:pt x="3203" y="8192"/>
                  </a:lnTo>
                  <a:lnTo>
                    <a:pt x="5259" y="6376"/>
                  </a:lnTo>
                  <a:cubicBezTo>
                    <a:pt x="4593" y="5392"/>
                    <a:pt x="4418" y="4102"/>
                    <a:pt x="4909" y="2922"/>
                  </a:cubicBezTo>
                  <a:cubicBezTo>
                    <a:pt x="5155" y="2332"/>
                    <a:pt x="5537" y="1841"/>
                    <a:pt x="6005" y="1469"/>
                  </a:cubicBezTo>
                  <a:cubicBezTo>
                    <a:pt x="4964" y="835"/>
                    <a:pt x="3832" y="339"/>
                    <a:pt x="26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4" name="Google Shape;2234;p62"/>
            <p:cNvSpPr/>
            <p:nvPr/>
          </p:nvSpPr>
          <p:spPr>
            <a:xfrm>
              <a:off x="5320020" y="2705403"/>
              <a:ext cx="184087" cy="688183"/>
            </a:xfrm>
            <a:custGeom>
              <a:avLst/>
              <a:gdLst/>
              <a:ahLst/>
              <a:cxnLst/>
              <a:rect l="l" t="t" r="r" b="b"/>
              <a:pathLst>
                <a:path w="2380" h="8897" extrusionOk="0">
                  <a:moveTo>
                    <a:pt x="2379" y="0"/>
                  </a:moveTo>
                  <a:cubicBezTo>
                    <a:pt x="2163" y="241"/>
                    <a:pt x="1974" y="450"/>
                    <a:pt x="1836" y="602"/>
                  </a:cubicBezTo>
                  <a:lnTo>
                    <a:pt x="1837" y="602"/>
                  </a:lnTo>
                  <a:lnTo>
                    <a:pt x="2110" y="838"/>
                  </a:lnTo>
                  <a:lnTo>
                    <a:pt x="0" y="4049"/>
                  </a:lnTo>
                  <a:lnTo>
                    <a:pt x="1497" y="4049"/>
                  </a:lnTo>
                  <a:lnTo>
                    <a:pt x="1497" y="6127"/>
                  </a:lnTo>
                  <a:lnTo>
                    <a:pt x="206" y="6127"/>
                  </a:lnTo>
                  <a:lnTo>
                    <a:pt x="206" y="7283"/>
                  </a:lnTo>
                  <a:lnTo>
                    <a:pt x="407" y="7205"/>
                  </a:lnTo>
                  <a:cubicBezTo>
                    <a:pt x="551" y="7149"/>
                    <a:pt x="700" y="7123"/>
                    <a:pt x="846" y="7123"/>
                  </a:cubicBezTo>
                  <a:cubicBezTo>
                    <a:pt x="999" y="7123"/>
                    <a:pt x="1149" y="7152"/>
                    <a:pt x="1290" y="7205"/>
                  </a:cubicBezTo>
                  <a:cubicBezTo>
                    <a:pt x="1335" y="7223"/>
                    <a:pt x="1379" y="7242"/>
                    <a:pt x="1421" y="7265"/>
                  </a:cubicBezTo>
                  <a:cubicBezTo>
                    <a:pt x="1678" y="7400"/>
                    <a:pt x="1890" y="7623"/>
                    <a:pt x="2001" y="7914"/>
                  </a:cubicBezTo>
                  <a:lnTo>
                    <a:pt x="2379" y="8897"/>
                  </a:lnTo>
                  <a:lnTo>
                    <a:pt x="2379" y="4175"/>
                  </a:lnTo>
                  <a:cubicBezTo>
                    <a:pt x="2348" y="4180"/>
                    <a:pt x="2316" y="4182"/>
                    <a:pt x="2283" y="4182"/>
                  </a:cubicBezTo>
                  <a:cubicBezTo>
                    <a:pt x="1905" y="4182"/>
                    <a:pt x="1599" y="3876"/>
                    <a:pt x="1599" y="3498"/>
                  </a:cubicBezTo>
                  <a:cubicBezTo>
                    <a:pt x="1599" y="3118"/>
                    <a:pt x="1905" y="2813"/>
                    <a:pt x="2283" y="2813"/>
                  </a:cubicBezTo>
                  <a:cubicBezTo>
                    <a:pt x="2316" y="2813"/>
                    <a:pt x="2348" y="2814"/>
                    <a:pt x="2379" y="2820"/>
                  </a:cubicBezTo>
                  <a:lnTo>
                    <a:pt x="2379"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5" name="Google Shape;2235;p62"/>
            <p:cNvSpPr/>
            <p:nvPr/>
          </p:nvSpPr>
          <p:spPr>
            <a:xfrm>
              <a:off x="5335954" y="3935596"/>
              <a:ext cx="168153" cy="107439"/>
            </a:xfrm>
            <a:custGeom>
              <a:avLst/>
              <a:gdLst/>
              <a:ahLst/>
              <a:cxnLst/>
              <a:rect l="l" t="t" r="r" b="b"/>
              <a:pathLst>
                <a:path w="2174" h="1389" extrusionOk="0">
                  <a:moveTo>
                    <a:pt x="2023" y="1"/>
                  </a:moveTo>
                  <a:lnTo>
                    <a:pt x="2022" y="3"/>
                  </a:lnTo>
                  <a:lnTo>
                    <a:pt x="0" y="780"/>
                  </a:lnTo>
                  <a:lnTo>
                    <a:pt x="0" y="1389"/>
                  </a:lnTo>
                  <a:lnTo>
                    <a:pt x="2173" y="1389"/>
                  </a:lnTo>
                  <a:lnTo>
                    <a:pt x="2173" y="358"/>
                  </a:lnTo>
                  <a:lnTo>
                    <a:pt x="2149" y="301"/>
                  </a:lnTo>
                  <a:lnTo>
                    <a:pt x="2023"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6" name="Google Shape;2236;p62"/>
            <p:cNvSpPr/>
            <p:nvPr/>
          </p:nvSpPr>
          <p:spPr>
            <a:xfrm>
              <a:off x="3757315" y="1985651"/>
              <a:ext cx="106121" cy="106047"/>
            </a:xfrm>
            <a:custGeom>
              <a:avLst/>
              <a:gdLst/>
              <a:ahLst/>
              <a:cxnLst/>
              <a:rect l="l" t="t" r="r" b="b"/>
              <a:pathLst>
                <a:path w="1372" h="1371" extrusionOk="0">
                  <a:moveTo>
                    <a:pt x="686" y="1"/>
                  </a:moveTo>
                  <a:cubicBezTo>
                    <a:pt x="307" y="1"/>
                    <a:pt x="1" y="307"/>
                    <a:pt x="1" y="686"/>
                  </a:cubicBezTo>
                  <a:cubicBezTo>
                    <a:pt x="1" y="1064"/>
                    <a:pt x="307" y="1371"/>
                    <a:pt x="686" y="1371"/>
                  </a:cubicBezTo>
                  <a:cubicBezTo>
                    <a:pt x="1065" y="1371"/>
                    <a:pt x="1372" y="1064"/>
                    <a:pt x="1372" y="686"/>
                  </a:cubicBezTo>
                  <a:cubicBezTo>
                    <a:pt x="1372" y="307"/>
                    <a:pt x="1065" y="1"/>
                    <a:pt x="6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7" name="Google Shape;2237;p62"/>
            <p:cNvSpPr/>
            <p:nvPr/>
          </p:nvSpPr>
          <p:spPr>
            <a:xfrm>
              <a:off x="5014332" y="2362042"/>
              <a:ext cx="106043" cy="106047"/>
            </a:xfrm>
            <a:custGeom>
              <a:avLst/>
              <a:gdLst/>
              <a:ahLst/>
              <a:cxnLst/>
              <a:rect l="l" t="t" r="r" b="b"/>
              <a:pathLst>
                <a:path w="1371" h="1371" extrusionOk="0">
                  <a:moveTo>
                    <a:pt x="686" y="1"/>
                  </a:moveTo>
                  <a:cubicBezTo>
                    <a:pt x="307" y="1"/>
                    <a:pt x="1" y="307"/>
                    <a:pt x="1" y="686"/>
                  </a:cubicBezTo>
                  <a:cubicBezTo>
                    <a:pt x="1" y="1064"/>
                    <a:pt x="307" y="1370"/>
                    <a:pt x="686" y="1370"/>
                  </a:cubicBezTo>
                  <a:cubicBezTo>
                    <a:pt x="1064" y="1370"/>
                    <a:pt x="1370" y="1064"/>
                    <a:pt x="1370" y="686"/>
                  </a:cubicBezTo>
                  <a:cubicBezTo>
                    <a:pt x="1370" y="307"/>
                    <a:pt x="1064" y="1"/>
                    <a:pt x="6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8" name="Google Shape;2238;p62"/>
            <p:cNvSpPr/>
            <p:nvPr/>
          </p:nvSpPr>
          <p:spPr>
            <a:xfrm>
              <a:off x="5443625" y="2922992"/>
              <a:ext cx="60486" cy="105892"/>
            </a:xfrm>
            <a:custGeom>
              <a:avLst/>
              <a:gdLst/>
              <a:ahLst/>
              <a:cxnLst/>
              <a:rect l="l" t="t" r="r" b="b"/>
              <a:pathLst>
                <a:path w="782" h="1369" extrusionOk="0">
                  <a:moveTo>
                    <a:pt x="685" y="0"/>
                  </a:moveTo>
                  <a:cubicBezTo>
                    <a:pt x="307" y="0"/>
                    <a:pt x="1" y="307"/>
                    <a:pt x="1" y="685"/>
                  </a:cubicBezTo>
                  <a:cubicBezTo>
                    <a:pt x="1" y="1063"/>
                    <a:pt x="307" y="1369"/>
                    <a:pt x="685" y="1369"/>
                  </a:cubicBezTo>
                  <a:cubicBezTo>
                    <a:pt x="718" y="1369"/>
                    <a:pt x="750" y="1367"/>
                    <a:pt x="781" y="1362"/>
                  </a:cubicBezTo>
                  <a:lnTo>
                    <a:pt x="781" y="7"/>
                  </a:lnTo>
                  <a:cubicBezTo>
                    <a:pt x="750" y="1"/>
                    <a:pt x="718" y="0"/>
                    <a:pt x="6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39" name="Google Shape;2239;p62"/>
            <p:cNvSpPr/>
            <p:nvPr/>
          </p:nvSpPr>
          <p:spPr>
            <a:xfrm>
              <a:off x="4775010" y="1717088"/>
              <a:ext cx="106043" cy="106047"/>
            </a:xfrm>
            <a:custGeom>
              <a:avLst/>
              <a:gdLst/>
              <a:ahLst/>
              <a:cxnLst/>
              <a:rect l="l" t="t" r="r" b="b"/>
              <a:pathLst>
                <a:path w="1371" h="1371" extrusionOk="0">
                  <a:moveTo>
                    <a:pt x="686" y="1"/>
                  </a:moveTo>
                  <a:cubicBezTo>
                    <a:pt x="307" y="1"/>
                    <a:pt x="0" y="307"/>
                    <a:pt x="0" y="686"/>
                  </a:cubicBezTo>
                  <a:cubicBezTo>
                    <a:pt x="0" y="1064"/>
                    <a:pt x="307" y="1371"/>
                    <a:pt x="686" y="1371"/>
                  </a:cubicBezTo>
                  <a:cubicBezTo>
                    <a:pt x="1063" y="1371"/>
                    <a:pt x="1370" y="1064"/>
                    <a:pt x="1370" y="686"/>
                  </a:cubicBezTo>
                  <a:cubicBezTo>
                    <a:pt x="1370" y="307"/>
                    <a:pt x="1063" y="1"/>
                    <a:pt x="6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0" name="Google Shape;2240;p62"/>
            <p:cNvSpPr/>
            <p:nvPr/>
          </p:nvSpPr>
          <p:spPr>
            <a:xfrm>
              <a:off x="3444975" y="3365054"/>
              <a:ext cx="105966" cy="106124"/>
            </a:xfrm>
            <a:custGeom>
              <a:avLst/>
              <a:gdLst/>
              <a:ahLst/>
              <a:cxnLst/>
              <a:rect l="l" t="t" r="r" b="b"/>
              <a:pathLst>
                <a:path w="1370" h="1372" extrusionOk="0">
                  <a:moveTo>
                    <a:pt x="686" y="0"/>
                  </a:moveTo>
                  <a:cubicBezTo>
                    <a:pt x="307" y="0"/>
                    <a:pt x="0" y="308"/>
                    <a:pt x="0" y="686"/>
                  </a:cubicBezTo>
                  <a:cubicBezTo>
                    <a:pt x="0" y="1064"/>
                    <a:pt x="307" y="1371"/>
                    <a:pt x="686" y="1371"/>
                  </a:cubicBezTo>
                  <a:cubicBezTo>
                    <a:pt x="1063" y="1371"/>
                    <a:pt x="1370" y="1064"/>
                    <a:pt x="1370" y="686"/>
                  </a:cubicBezTo>
                  <a:cubicBezTo>
                    <a:pt x="1370" y="308"/>
                    <a:pt x="1063" y="0"/>
                    <a:pt x="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1" name="Google Shape;2241;p62"/>
            <p:cNvSpPr/>
            <p:nvPr/>
          </p:nvSpPr>
          <p:spPr>
            <a:xfrm>
              <a:off x="5243056" y="2237584"/>
              <a:ext cx="525422" cy="514455"/>
            </a:xfrm>
            <a:custGeom>
              <a:avLst/>
              <a:gdLst/>
              <a:ahLst/>
              <a:cxnLst/>
              <a:rect l="l" t="t" r="r" b="b"/>
              <a:pathLst>
                <a:path w="6793" h="6651" extrusionOk="0">
                  <a:moveTo>
                    <a:pt x="5756" y="1"/>
                  </a:moveTo>
                  <a:cubicBezTo>
                    <a:pt x="5438" y="1"/>
                    <a:pt x="4124" y="932"/>
                    <a:pt x="3101" y="1694"/>
                  </a:cubicBezTo>
                  <a:cubicBezTo>
                    <a:pt x="2392" y="2223"/>
                    <a:pt x="1824" y="2669"/>
                    <a:pt x="1824" y="2669"/>
                  </a:cubicBezTo>
                  <a:cubicBezTo>
                    <a:pt x="1824" y="2669"/>
                    <a:pt x="2223" y="185"/>
                    <a:pt x="2055" y="163"/>
                  </a:cubicBezTo>
                  <a:cubicBezTo>
                    <a:pt x="2054" y="163"/>
                    <a:pt x="2054" y="163"/>
                    <a:pt x="2054" y="163"/>
                  </a:cubicBezTo>
                  <a:cubicBezTo>
                    <a:pt x="1913" y="163"/>
                    <a:pt x="561" y="3020"/>
                    <a:pt x="1" y="4215"/>
                  </a:cubicBezTo>
                  <a:lnTo>
                    <a:pt x="2831" y="6650"/>
                  </a:lnTo>
                  <a:cubicBezTo>
                    <a:pt x="2969" y="6498"/>
                    <a:pt x="3158" y="6289"/>
                    <a:pt x="3374" y="6048"/>
                  </a:cubicBezTo>
                  <a:cubicBezTo>
                    <a:pt x="4274" y="5046"/>
                    <a:pt x="5627" y="3505"/>
                    <a:pt x="5612" y="3321"/>
                  </a:cubicBezTo>
                  <a:cubicBezTo>
                    <a:pt x="5592" y="3048"/>
                    <a:pt x="4855" y="2922"/>
                    <a:pt x="4855" y="2922"/>
                  </a:cubicBezTo>
                  <a:cubicBezTo>
                    <a:pt x="4855" y="2922"/>
                    <a:pt x="6792" y="1027"/>
                    <a:pt x="6539" y="747"/>
                  </a:cubicBezTo>
                  <a:cubicBezTo>
                    <a:pt x="6521" y="726"/>
                    <a:pt x="6493" y="716"/>
                    <a:pt x="6458" y="716"/>
                  </a:cubicBezTo>
                  <a:cubicBezTo>
                    <a:pt x="5971" y="716"/>
                    <a:pt x="4013" y="2522"/>
                    <a:pt x="4013" y="2522"/>
                  </a:cubicBezTo>
                  <a:lnTo>
                    <a:pt x="3844" y="2333"/>
                  </a:lnTo>
                  <a:cubicBezTo>
                    <a:pt x="3844" y="2333"/>
                    <a:pt x="6105" y="275"/>
                    <a:pt x="5809" y="17"/>
                  </a:cubicBezTo>
                  <a:cubicBezTo>
                    <a:pt x="5797" y="6"/>
                    <a:pt x="5779" y="1"/>
                    <a:pt x="5756" y="1"/>
                  </a:cubicBezTo>
                  <a:close/>
                </a:path>
              </a:pathLst>
            </a:custGeom>
            <a:solidFill>
              <a:srgbClr val="FFB8C0"/>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2" name="Google Shape;2242;p62"/>
            <p:cNvSpPr/>
            <p:nvPr/>
          </p:nvSpPr>
          <p:spPr>
            <a:xfrm>
              <a:off x="4234178" y="2185604"/>
              <a:ext cx="312716" cy="833060"/>
            </a:xfrm>
            <a:custGeom>
              <a:avLst/>
              <a:gdLst/>
              <a:ahLst/>
              <a:cxnLst/>
              <a:rect l="l" t="t" r="r" b="b"/>
              <a:pathLst>
                <a:path w="4043" h="10770" extrusionOk="0">
                  <a:moveTo>
                    <a:pt x="33" y="6"/>
                  </a:moveTo>
                  <a:cubicBezTo>
                    <a:pt x="33" y="8"/>
                    <a:pt x="33" y="9"/>
                    <a:pt x="33" y="10"/>
                  </a:cubicBezTo>
                  <a:lnTo>
                    <a:pt x="33" y="10"/>
                  </a:lnTo>
                  <a:lnTo>
                    <a:pt x="33" y="7"/>
                  </a:lnTo>
                  <a:cubicBezTo>
                    <a:pt x="33" y="7"/>
                    <a:pt x="33" y="6"/>
                    <a:pt x="33" y="6"/>
                  </a:cubicBezTo>
                  <a:close/>
                  <a:moveTo>
                    <a:pt x="31" y="1"/>
                  </a:moveTo>
                  <a:cubicBezTo>
                    <a:pt x="22" y="4"/>
                    <a:pt x="11" y="9"/>
                    <a:pt x="0" y="12"/>
                  </a:cubicBezTo>
                  <a:cubicBezTo>
                    <a:pt x="18" y="7"/>
                    <a:pt x="27" y="6"/>
                    <a:pt x="31" y="6"/>
                  </a:cubicBezTo>
                  <a:cubicBezTo>
                    <a:pt x="32" y="6"/>
                    <a:pt x="33" y="6"/>
                    <a:pt x="33" y="6"/>
                  </a:cubicBezTo>
                  <a:lnTo>
                    <a:pt x="33" y="6"/>
                  </a:lnTo>
                  <a:cubicBezTo>
                    <a:pt x="33" y="5"/>
                    <a:pt x="33" y="3"/>
                    <a:pt x="32" y="1"/>
                  </a:cubicBezTo>
                  <a:close/>
                  <a:moveTo>
                    <a:pt x="33" y="10"/>
                  </a:moveTo>
                  <a:lnTo>
                    <a:pt x="33" y="15"/>
                  </a:lnTo>
                  <a:lnTo>
                    <a:pt x="37" y="285"/>
                  </a:lnTo>
                  <a:lnTo>
                    <a:pt x="209" y="10769"/>
                  </a:lnTo>
                  <a:lnTo>
                    <a:pt x="4042" y="10769"/>
                  </a:lnTo>
                  <a:lnTo>
                    <a:pt x="3864" y="118"/>
                  </a:lnTo>
                  <a:lnTo>
                    <a:pt x="3862" y="118"/>
                  </a:lnTo>
                  <a:lnTo>
                    <a:pt x="3864" y="245"/>
                  </a:lnTo>
                  <a:lnTo>
                    <a:pt x="3865" y="329"/>
                  </a:lnTo>
                  <a:lnTo>
                    <a:pt x="2307" y="1447"/>
                  </a:lnTo>
                  <a:lnTo>
                    <a:pt x="56" y="124"/>
                  </a:lnTo>
                  <a:cubicBezTo>
                    <a:pt x="56" y="124"/>
                    <a:pt x="47" y="115"/>
                    <a:pt x="33" y="1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3" name="Google Shape;2243;p62"/>
            <p:cNvSpPr/>
            <p:nvPr/>
          </p:nvSpPr>
          <p:spPr>
            <a:xfrm>
              <a:off x="4065013" y="1425010"/>
              <a:ext cx="707962" cy="592424"/>
            </a:xfrm>
            <a:custGeom>
              <a:avLst/>
              <a:gdLst/>
              <a:ahLst/>
              <a:cxnLst/>
              <a:rect l="l" t="t" r="r" b="b"/>
              <a:pathLst>
                <a:path w="9153" h="7659" extrusionOk="0">
                  <a:moveTo>
                    <a:pt x="5557" y="0"/>
                  </a:moveTo>
                  <a:cubicBezTo>
                    <a:pt x="5494" y="0"/>
                    <a:pt x="5432" y="3"/>
                    <a:pt x="5370" y="6"/>
                  </a:cubicBezTo>
                  <a:cubicBezTo>
                    <a:pt x="4944" y="29"/>
                    <a:pt x="4522" y="93"/>
                    <a:pt x="4106" y="189"/>
                  </a:cubicBezTo>
                  <a:cubicBezTo>
                    <a:pt x="3737" y="274"/>
                    <a:pt x="3373" y="385"/>
                    <a:pt x="3017" y="515"/>
                  </a:cubicBezTo>
                  <a:cubicBezTo>
                    <a:pt x="2967" y="534"/>
                    <a:pt x="2886" y="553"/>
                    <a:pt x="2811" y="581"/>
                  </a:cubicBezTo>
                  <a:cubicBezTo>
                    <a:pt x="2716" y="606"/>
                    <a:pt x="2611" y="663"/>
                    <a:pt x="2544" y="690"/>
                  </a:cubicBezTo>
                  <a:cubicBezTo>
                    <a:pt x="2396" y="749"/>
                    <a:pt x="2250" y="813"/>
                    <a:pt x="2107" y="883"/>
                  </a:cubicBezTo>
                  <a:cubicBezTo>
                    <a:pt x="1781" y="1041"/>
                    <a:pt x="1467" y="1225"/>
                    <a:pt x="1171" y="1434"/>
                  </a:cubicBezTo>
                  <a:cubicBezTo>
                    <a:pt x="934" y="1602"/>
                    <a:pt x="708" y="1795"/>
                    <a:pt x="545" y="2034"/>
                  </a:cubicBezTo>
                  <a:cubicBezTo>
                    <a:pt x="522" y="2068"/>
                    <a:pt x="496" y="2100"/>
                    <a:pt x="475" y="2137"/>
                  </a:cubicBezTo>
                  <a:cubicBezTo>
                    <a:pt x="205" y="2622"/>
                    <a:pt x="262" y="3240"/>
                    <a:pt x="504" y="3741"/>
                  </a:cubicBezTo>
                  <a:lnTo>
                    <a:pt x="503" y="3741"/>
                  </a:lnTo>
                  <a:cubicBezTo>
                    <a:pt x="523" y="3782"/>
                    <a:pt x="545" y="3827"/>
                    <a:pt x="539" y="3872"/>
                  </a:cubicBezTo>
                  <a:cubicBezTo>
                    <a:pt x="536" y="3909"/>
                    <a:pt x="515" y="3943"/>
                    <a:pt x="496" y="3974"/>
                  </a:cubicBezTo>
                  <a:cubicBezTo>
                    <a:pt x="69" y="4667"/>
                    <a:pt x="0" y="5611"/>
                    <a:pt x="463" y="6281"/>
                  </a:cubicBezTo>
                  <a:cubicBezTo>
                    <a:pt x="796" y="6762"/>
                    <a:pt x="1340" y="7044"/>
                    <a:pt x="1797" y="7409"/>
                  </a:cubicBezTo>
                  <a:cubicBezTo>
                    <a:pt x="1898" y="7490"/>
                    <a:pt x="1997" y="7577"/>
                    <a:pt x="2099" y="7658"/>
                  </a:cubicBezTo>
                  <a:cubicBezTo>
                    <a:pt x="2089" y="7500"/>
                    <a:pt x="2080" y="7363"/>
                    <a:pt x="2073" y="7258"/>
                  </a:cubicBezTo>
                  <a:cubicBezTo>
                    <a:pt x="1913" y="7243"/>
                    <a:pt x="1752" y="7190"/>
                    <a:pt x="1614" y="7117"/>
                  </a:cubicBezTo>
                  <a:cubicBezTo>
                    <a:pt x="1070" y="6829"/>
                    <a:pt x="749" y="6236"/>
                    <a:pt x="830" y="5668"/>
                  </a:cubicBezTo>
                  <a:cubicBezTo>
                    <a:pt x="869" y="5399"/>
                    <a:pt x="1009" y="5121"/>
                    <a:pt x="1274" y="4991"/>
                  </a:cubicBezTo>
                  <a:cubicBezTo>
                    <a:pt x="1378" y="4940"/>
                    <a:pt x="1492" y="4918"/>
                    <a:pt x="1608" y="4918"/>
                  </a:cubicBezTo>
                  <a:cubicBezTo>
                    <a:pt x="1635" y="4918"/>
                    <a:pt x="1661" y="4919"/>
                    <a:pt x="1687" y="4921"/>
                  </a:cubicBezTo>
                  <a:lnTo>
                    <a:pt x="1687" y="4920"/>
                  </a:lnTo>
                  <a:cubicBezTo>
                    <a:pt x="1686" y="4913"/>
                    <a:pt x="1684" y="4907"/>
                    <a:pt x="1681" y="4898"/>
                  </a:cubicBezTo>
                  <a:cubicBezTo>
                    <a:pt x="1682" y="4898"/>
                    <a:pt x="1686" y="4898"/>
                    <a:pt x="1694" y="4898"/>
                  </a:cubicBezTo>
                  <a:cubicBezTo>
                    <a:pt x="1792" y="4898"/>
                    <a:pt x="2424" y="4920"/>
                    <a:pt x="2700" y="5485"/>
                  </a:cubicBezTo>
                  <a:cubicBezTo>
                    <a:pt x="2700" y="5485"/>
                    <a:pt x="3203" y="5124"/>
                    <a:pt x="2968" y="4415"/>
                  </a:cubicBezTo>
                  <a:lnTo>
                    <a:pt x="2968" y="4415"/>
                  </a:lnTo>
                  <a:cubicBezTo>
                    <a:pt x="2968" y="4415"/>
                    <a:pt x="3048" y="4457"/>
                    <a:pt x="3176" y="4457"/>
                  </a:cubicBezTo>
                  <a:cubicBezTo>
                    <a:pt x="3390" y="4457"/>
                    <a:pt x="3738" y="4339"/>
                    <a:pt x="4054" y="3706"/>
                  </a:cubicBezTo>
                  <a:cubicBezTo>
                    <a:pt x="4249" y="3316"/>
                    <a:pt x="4175" y="2841"/>
                    <a:pt x="4010" y="2405"/>
                  </a:cubicBezTo>
                  <a:lnTo>
                    <a:pt x="4010" y="2405"/>
                  </a:lnTo>
                  <a:cubicBezTo>
                    <a:pt x="4352" y="2743"/>
                    <a:pt x="4912" y="3234"/>
                    <a:pt x="5297" y="3234"/>
                  </a:cubicBezTo>
                  <a:cubicBezTo>
                    <a:pt x="5367" y="3234"/>
                    <a:pt x="5431" y="3217"/>
                    <a:pt x="5488" y="3181"/>
                  </a:cubicBezTo>
                  <a:cubicBezTo>
                    <a:pt x="5990" y="2851"/>
                    <a:pt x="5649" y="1895"/>
                    <a:pt x="5623" y="1823"/>
                  </a:cubicBezTo>
                  <a:lnTo>
                    <a:pt x="5623" y="1823"/>
                  </a:lnTo>
                  <a:cubicBezTo>
                    <a:pt x="5675" y="1882"/>
                    <a:pt x="6524" y="2829"/>
                    <a:pt x="7161" y="2829"/>
                  </a:cubicBezTo>
                  <a:cubicBezTo>
                    <a:pt x="7244" y="2829"/>
                    <a:pt x="7322" y="2813"/>
                    <a:pt x="7395" y="2778"/>
                  </a:cubicBezTo>
                  <a:cubicBezTo>
                    <a:pt x="7574" y="2691"/>
                    <a:pt x="7624" y="2527"/>
                    <a:pt x="7603" y="2336"/>
                  </a:cubicBezTo>
                  <a:lnTo>
                    <a:pt x="7603" y="2336"/>
                  </a:lnTo>
                  <a:cubicBezTo>
                    <a:pt x="7686" y="2466"/>
                    <a:pt x="7763" y="2601"/>
                    <a:pt x="7827" y="2742"/>
                  </a:cubicBezTo>
                  <a:cubicBezTo>
                    <a:pt x="8001" y="3120"/>
                    <a:pt x="8108" y="3531"/>
                    <a:pt x="8141" y="3945"/>
                  </a:cubicBezTo>
                  <a:cubicBezTo>
                    <a:pt x="8155" y="4112"/>
                    <a:pt x="8148" y="4280"/>
                    <a:pt x="8139" y="4447"/>
                  </a:cubicBezTo>
                  <a:cubicBezTo>
                    <a:pt x="8261" y="4403"/>
                    <a:pt x="8379" y="4349"/>
                    <a:pt x="8491" y="4280"/>
                  </a:cubicBezTo>
                  <a:cubicBezTo>
                    <a:pt x="8865" y="4049"/>
                    <a:pt x="9153" y="3645"/>
                    <a:pt x="9148" y="3207"/>
                  </a:cubicBezTo>
                  <a:cubicBezTo>
                    <a:pt x="9145" y="2771"/>
                    <a:pt x="8786" y="2339"/>
                    <a:pt x="8351" y="2339"/>
                  </a:cubicBezTo>
                  <a:cubicBezTo>
                    <a:pt x="8348" y="2339"/>
                    <a:pt x="8346" y="2339"/>
                    <a:pt x="8344" y="2339"/>
                  </a:cubicBezTo>
                  <a:cubicBezTo>
                    <a:pt x="8540" y="2238"/>
                    <a:pt x="8651" y="2024"/>
                    <a:pt x="8667" y="1802"/>
                  </a:cubicBezTo>
                  <a:cubicBezTo>
                    <a:pt x="8673" y="1704"/>
                    <a:pt x="8665" y="1607"/>
                    <a:pt x="8635" y="1516"/>
                  </a:cubicBezTo>
                  <a:cubicBezTo>
                    <a:pt x="8534" y="1215"/>
                    <a:pt x="8263" y="994"/>
                    <a:pt x="7964" y="886"/>
                  </a:cubicBezTo>
                  <a:cubicBezTo>
                    <a:pt x="7729" y="801"/>
                    <a:pt x="7477" y="778"/>
                    <a:pt x="7226" y="778"/>
                  </a:cubicBezTo>
                  <a:cubicBezTo>
                    <a:pt x="7159" y="778"/>
                    <a:pt x="7091" y="779"/>
                    <a:pt x="7024" y="782"/>
                  </a:cubicBezTo>
                  <a:cubicBezTo>
                    <a:pt x="6839" y="789"/>
                    <a:pt x="6653" y="804"/>
                    <a:pt x="6467" y="825"/>
                  </a:cubicBezTo>
                  <a:cubicBezTo>
                    <a:pt x="6576" y="573"/>
                    <a:pt x="6412" y="268"/>
                    <a:pt x="6173" y="133"/>
                  </a:cubicBezTo>
                  <a:cubicBezTo>
                    <a:pt x="5988" y="28"/>
                    <a:pt x="5772" y="0"/>
                    <a:pt x="5557" y="0"/>
                  </a:cubicBezTo>
                  <a:close/>
                </a:path>
              </a:pathLst>
            </a:custGeom>
            <a:solidFill>
              <a:srgbClr val="FF5E5E"/>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4" name="Google Shape;2244;p62"/>
            <p:cNvSpPr/>
            <p:nvPr/>
          </p:nvSpPr>
          <p:spPr>
            <a:xfrm>
              <a:off x="4122871" y="1566021"/>
              <a:ext cx="590161" cy="731576"/>
            </a:xfrm>
            <a:custGeom>
              <a:avLst/>
              <a:gdLst/>
              <a:ahLst/>
              <a:cxnLst/>
              <a:rect l="l" t="t" r="r" b="b"/>
              <a:pathLst>
                <a:path w="7630" h="9458" extrusionOk="0">
                  <a:moveTo>
                    <a:pt x="4175" y="2044"/>
                  </a:moveTo>
                  <a:cubicBezTo>
                    <a:pt x="4321" y="2044"/>
                    <a:pt x="4501" y="2083"/>
                    <a:pt x="4524" y="2244"/>
                  </a:cubicBezTo>
                  <a:cubicBezTo>
                    <a:pt x="4565" y="2516"/>
                    <a:pt x="3963" y="2559"/>
                    <a:pt x="3786" y="2559"/>
                  </a:cubicBezTo>
                  <a:cubicBezTo>
                    <a:pt x="3784" y="2559"/>
                    <a:pt x="3782" y="2559"/>
                    <a:pt x="3779" y="2559"/>
                  </a:cubicBezTo>
                  <a:cubicBezTo>
                    <a:pt x="3721" y="2558"/>
                    <a:pt x="3654" y="2551"/>
                    <a:pt x="3619" y="2504"/>
                  </a:cubicBezTo>
                  <a:cubicBezTo>
                    <a:pt x="3602" y="2481"/>
                    <a:pt x="3596" y="2453"/>
                    <a:pt x="3599" y="2425"/>
                  </a:cubicBezTo>
                  <a:cubicBezTo>
                    <a:pt x="3600" y="2409"/>
                    <a:pt x="3603" y="2393"/>
                    <a:pt x="3609" y="2378"/>
                  </a:cubicBezTo>
                  <a:cubicBezTo>
                    <a:pt x="3687" y="2171"/>
                    <a:pt x="3896" y="2062"/>
                    <a:pt x="4106" y="2046"/>
                  </a:cubicBezTo>
                  <a:cubicBezTo>
                    <a:pt x="4127" y="2045"/>
                    <a:pt x="4151" y="2044"/>
                    <a:pt x="4175" y="2044"/>
                  </a:cubicBezTo>
                  <a:close/>
                  <a:moveTo>
                    <a:pt x="6575" y="2059"/>
                  </a:moveTo>
                  <a:cubicBezTo>
                    <a:pt x="6598" y="2059"/>
                    <a:pt x="6620" y="2060"/>
                    <a:pt x="6640" y="2061"/>
                  </a:cubicBezTo>
                  <a:cubicBezTo>
                    <a:pt x="6850" y="2078"/>
                    <a:pt x="7059" y="2187"/>
                    <a:pt x="7137" y="2393"/>
                  </a:cubicBezTo>
                  <a:cubicBezTo>
                    <a:pt x="7143" y="2408"/>
                    <a:pt x="7146" y="2424"/>
                    <a:pt x="7147" y="2440"/>
                  </a:cubicBezTo>
                  <a:cubicBezTo>
                    <a:pt x="7150" y="2469"/>
                    <a:pt x="7144" y="2497"/>
                    <a:pt x="7127" y="2519"/>
                  </a:cubicBezTo>
                  <a:cubicBezTo>
                    <a:pt x="7092" y="2567"/>
                    <a:pt x="7025" y="2574"/>
                    <a:pt x="6966" y="2574"/>
                  </a:cubicBezTo>
                  <a:cubicBezTo>
                    <a:pt x="6962" y="2574"/>
                    <a:pt x="6958" y="2574"/>
                    <a:pt x="6953" y="2574"/>
                  </a:cubicBezTo>
                  <a:cubicBezTo>
                    <a:pt x="6768" y="2574"/>
                    <a:pt x="6182" y="2529"/>
                    <a:pt x="6222" y="2259"/>
                  </a:cubicBezTo>
                  <a:cubicBezTo>
                    <a:pt x="6245" y="2097"/>
                    <a:pt x="6428" y="2059"/>
                    <a:pt x="6575" y="2059"/>
                  </a:cubicBezTo>
                  <a:close/>
                  <a:moveTo>
                    <a:pt x="6597" y="2884"/>
                  </a:moveTo>
                  <a:cubicBezTo>
                    <a:pt x="6758" y="2884"/>
                    <a:pt x="6894" y="3009"/>
                    <a:pt x="6902" y="3172"/>
                  </a:cubicBezTo>
                  <a:cubicBezTo>
                    <a:pt x="6913" y="3342"/>
                    <a:pt x="6783" y="3486"/>
                    <a:pt x="6614" y="3496"/>
                  </a:cubicBezTo>
                  <a:cubicBezTo>
                    <a:pt x="6608" y="3497"/>
                    <a:pt x="6603" y="3497"/>
                    <a:pt x="6597" y="3497"/>
                  </a:cubicBezTo>
                  <a:cubicBezTo>
                    <a:pt x="6436" y="3497"/>
                    <a:pt x="6300" y="3371"/>
                    <a:pt x="6291" y="3207"/>
                  </a:cubicBezTo>
                  <a:cubicBezTo>
                    <a:pt x="6281" y="3039"/>
                    <a:pt x="6410" y="2893"/>
                    <a:pt x="6580" y="2884"/>
                  </a:cubicBezTo>
                  <a:cubicBezTo>
                    <a:pt x="6585" y="2884"/>
                    <a:pt x="6591" y="2884"/>
                    <a:pt x="6597" y="2884"/>
                  </a:cubicBezTo>
                  <a:close/>
                  <a:moveTo>
                    <a:pt x="4201" y="3022"/>
                  </a:moveTo>
                  <a:cubicBezTo>
                    <a:pt x="4362" y="3022"/>
                    <a:pt x="4496" y="3148"/>
                    <a:pt x="4506" y="3311"/>
                  </a:cubicBezTo>
                  <a:cubicBezTo>
                    <a:pt x="4515" y="3480"/>
                    <a:pt x="4386" y="3625"/>
                    <a:pt x="4218" y="3635"/>
                  </a:cubicBezTo>
                  <a:cubicBezTo>
                    <a:pt x="4212" y="3635"/>
                    <a:pt x="4206" y="3635"/>
                    <a:pt x="4201" y="3635"/>
                  </a:cubicBezTo>
                  <a:cubicBezTo>
                    <a:pt x="4039" y="3635"/>
                    <a:pt x="3903" y="3509"/>
                    <a:pt x="3894" y="3345"/>
                  </a:cubicBezTo>
                  <a:cubicBezTo>
                    <a:pt x="3885" y="3177"/>
                    <a:pt x="4013" y="3032"/>
                    <a:pt x="4182" y="3023"/>
                  </a:cubicBezTo>
                  <a:cubicBezTo>
                    <a:pt x="4189" y="3022"/>
                    <a:pt x="4195" y="3022"/>
                    <a:pt x="4201" y="3022"/>
                  </a:cubicBezTo>
                  <a:close/>
                  <a:moveTo>
                    <a:pt x="5941" y="2737"/>
                  </a:moveTo>
                  <a:cubicBezTo>
                    <a:pt x="5962" y="2737"/>
                    <a:pt x="5978" y="2748"/>
                    <a:pt x="5978" y="2762"/>
                  </a:cubicBezTo>
                  <a:cubicBezTo>
                    <a:pt x="5983" y="2850"/>
                    <a:pt x="5990" y="2937"/>
                    <a:pt x="5996" y="3024"/>
                  </a:cubicBezTo>
                  <a:cubicBezTo>
                    <a:pt x="6021" y="3382"/>
                    <a:pt x="6046" y="3752"/>
                    <a:pt x="6043" y="4117"/>
                  </a:cubicBezTo>
                  <a:cubicBezTo>
                    <a:pt x="6042" y="4175"/>
                    <a:pt x="6037" y="4237"/>
                    <a:pt x="5983" y="4288"/>
                  </a:cubicBezTo>
                  <a:cubicBezTo>
                    <a:pt x="5930" y="4340"/>
                    <a:pt x="5848" y="4364"/>
                    <a:pt x="5763" y="4374"/>
                  </a:cubicBezTo>
                  <a:cubicBezTo>
                    <a:pt x="5727" y="4378"/>
                    <a:pt x="5692" y="4380"/>
                    <a:pt x="5657" y="4380"/>
                  </a:cubicBezTo>
                  <a:cubicBezTo>
                    <a:pt x="5619" y="4380"/>
                    <a:pt x="5582" y="4378"/>
                    <a:pt x="5547" y="4375"/>
                  </a:cubicBezTo>
                  <a:cubicBezTo>
                    <a:pt x="5526" y="4373"/>
                    <a:pt x="5511" y="4359"/>
                    <a:pt x="5517" y="4343"/>
                  </a:cubicBezTo>
                  <a:cubicBezTo>
                    <a:pt x="5521" y="4330"/>
                    <a:pt x="5539" y="4319"/>
                    <a:pt x="5559" y="4319"/>
                  </a:cubicBezTo>
                  <a:cubicBezTo>
                    <a:pt x="5561" y="4319"/>
                    <a:pt x="5563" y="4319"/>
                    <a:pt x="5565" y="4319"/>
                  </a:cubicBezTo>
                  <a:cubicBezTo>
                    <a:pt x="5592" y="4321"/>
                    <a:pt x="5625" y="4323"/>
                    <a:pt x="5661" y="4323"/>
                  </a:cubicBezTo>
                  <a:cubicBezTo>
                    <a:pt x="5754" y="4323"/>
                    <a:pt x="5863" y="4310"/>
                    <a:pt x="5918" y="4257"/>
                  </a:cubicBezTo>
                  <a:cubicBezTo>
                    <a:pt x="5956" y="4222"/>
                    <a:pt x="5961" y="4173"/>
                    <a:pt x="5961" y="4121"/>
                  </a:cubicBezTo>
                  <a:cubicBezTo>
                    <a:pt x="5964" y="3757"/>
                    <a:pt x="5939" y="3389"/>
                    <a:pt x="5915" y="3032"/>
                  </a:cubicBezTo>
                  <a:cubicBezTo>
                    <a:pt x="5908" y="2945"/>
                    <a:pt x="5902" y="2857"/>
                    <a:pt x="5897" y="2770"/>
                  </a:cubicBezTo>
                  <a:cubicBezTo>
                    <a:pt x="5895" y="2754"/>
                    <a:pt x="5914" y="2741"/>
                    <a:pt x="5935" y="2738"/>
                  </a:cubicBezTo>
                  <a:cubicBezTo>
                    <a:pt x="5937" y="2737"/>
                    <a:pt x="5939" y="2737"/>
                    <a:pt x="5941" y="2737"/>
                  </a:cubicBezTo>
                  <a:close/>
                  <a:moveTo>
                    <a:pt x="296" y="3423"/>
                  </a:moveTo>
                  <a:cubicBezTo>
                    <a:pt x="299" y="3423"/>
                    <a:pt x="303" y="3423"/>
                    <a:pt x="306" y="3424"/>
                  </a:cubicBezTo>
                  <a:cubicBezTo>
                    <a:pt x="592" y="3528"/>
                    <a:pt x="851" y="3732"/>
                    <a:pt x="1032" y="3998"/>
                  </a:cubicBezTo>
                  <a:cubicBezTo>
                    <a:pt x="1187" y="4226"/>
                    <a:pt x="1293" y="4505"/>
                    <a:pt x="1344" y="4825"/>
                  </a:cubicBezTo>
                  <a:cubicBezTo>
                    <a:pt x="1348" y="4843"/>
                    <a:pt x="1335" y="4860"/>
                    <a:pt x="1317" y="4864"/>
                  </a:cubicBezTo>
                  <a:lnTo>
                    <a:pt x="1313" y="4864"/>
                  </a:lnTo>
                  <a:cubicBezTo>
                    <a:pt x="1313" y="4864"/>
                    <a:pt x="1312" y="4864"/>
                    <a:pt x="1311" y="4864"/>
                  </a:cubicBezTo>
                  <a:cubicBezTo>
                    <a:pt x="1295" y="4864"/>
                    <a:pt x="1281" y="4852"/>
                    <a:pt x="1279" y="4835"/>
                  </a:cubicBezTo>
                  <a:cubicBezTo>
                    <a:pt x="1229" y="4525"/>
                    <a:pt x="1127" y="4255"/>
                    <a:pt x="977" y="4035"/>
                  </a:cubicBezTo>
                  <a:cubicBezTo>
                    <a:pt x="803" y="3780"/>
                    <a:pt x="557" y="3587"/>
                    <a:pt x="283" y="3487"/>
                  </a:cubicBezTo>
                  <a:lnTo>
                    <a:pt x="283" y="3488"/>
                  </a:lnTo>
                  <a:cubicBezTo>
                    <a:pt x="266" y="3481"/>
                    <a:pt x="257" y="3462"/>
                    <a:pt x="264" y="3445"/>
                  </a:cubicBezTo>
                  <a:cubicBezTo>
                    <a:pt x="269" y="3431"/>
                    <a:pt x="282" y="3423"/>
                    <a:pt x="296" y="3423"/>
                  </a:cubicBezTo>
                  <a:close/>
                  <a:moveTo>
                    <a:pt x="4907" y="4612"/>
                  </a:moveTo>
                  <a:lnTo>
                    <a:pt x="6175" y="4614"/>
                  </a:lnTo>
                  <a:cubicBezTo>
                    <a:pt x="6175" y="4614"/>
                    <a:pt x="6109" y="5161"/>
                    <a:pt x="5581" y="5235"/>
                  </a:cubicBezTo>
                  <a:cubicBezTo>
                    <a:pt x="5555" y="5238"/>
                    <a:pt x="5529" y="5240"/>
                    <a:pt x="5505" y="5240"/>
                  </a:cubicBezTo>
                  <a:cubicBezTo>
                    <a:pt x="5038" y="5240"/>
                    <a:pt x="4907" y="4612"/>
                    <a:pt x="4907" y="4612"/>
                  </a:cubicBezTo>
                  <a:close/>
                  <a:moveTo>
                    <a:pt x="4875" y="0"/>
                  </a:moveTo>
                  <a:cubicBezTo>
                    <a:pt x="4901" y="72"/>
                    <a:pt x="5242" y="1028"/>
                    <a:pt x="4740" y="1358"/>
                  </a:cubicBezTo>
                  <a:cubicBezTo>
                    <a:pt x="4683" y="1394"/>
                    <a:pt x="4619" y="1411"/>
                    <a:pt x="4549" y="1411"/>
                  </a:cubicBezTo>
                  <a:cubicBezTo>
                    <a:pt x="4164" y="1411"/>
                    <a:pt x="3603" y="919"/>
                    <a:pt x="3262" y="582"/>
                  </a:cubicBezTo>
                  <a:lnTo>
                    <a:pt x="3262" y="582"/>
                  </a:lnTo>
                  <a:cubicBezTo>
                    <a:pt x="3427" y="1018"/>
                    <a:pt x="3501" y="1493"/>
                    <a:pt x="3306" y="1883"/>
                  </a:cubicBezTo>
                  <a:cubicBezTo>
                    <a:pt x="2990" y="2516"/>
                    <a:pt x="2642" y="2634"/>
                    <a:pt x="2428" y="2634"/>
                  </a:cubicBezTo>
                  <a:cubicBezTo>
                    <a:pt x="2300" y="2634"/>
                    <a:pt x="2220" y="2592"/>
                    <a:pt x="2220" y="2592"/>
                  </a:cubicBezTo>
                  <a:lnTo>
                    <a:pt x="2220" y="2592"/>
                  </a:lnTo>
                  <a:cubicBezTo>
                    <a:pt x="2455" y="3301"/>
                    <a:pt x="1952" y="3662"/>
                    <a:pt x="1952" y="3662"/>
                  </a:cubicBezTo>
                  <a:cubicBezTo>
                    <a:pt x="1676" y="3097"/>
                    <a:pt x="1044" y="3075"/>
                    <a:pt x="946" y="3075"/>
                  </a:cubicBezTo>
                  <a:cubicBezTo>
                    <a:pt x="938" y="3075"/>
                    <a:pt x="934" y="3075"/>
                    <a:pt x="933" y="3075"/>
                  </a:cubicBezTo>
                  <a:cubicBezTo>
                    <a:pt x="936" y="3084"/>
                    <a:pt x="938" y="3090"/>
                    <a:pt x="939" y="3097"/>
                  </a:cubicBezTo>
                  <a:lnTo>
                    <a:pt x="939" y="3098"/>
                  </a:lnTo>
                  <a:cubicBezTo>
                    <a:pt x="912" y="3096"/>
                    <a:pt x="885" y="3094"/>
                    <a:pt x="858" y="3094"/>
                  </a:cubicBezTo>
                  <a:cubicBezTo>
                    <a:pt x="742" y="3094"/>
                    <a:pt x="629" y="3117"/>
                    <a:pt x="526" y="3168"/>
                  </a:cubicBezTo>
                  <a:cubicBezTo>
                    <a:pt x="261" y="3298"/>
                    <a:pt x="121" y="3575"/>
                    <a:pt x="82" y="3845"/>
                  </a:cubicBezTo>
                  <a:cubicBezTo>
                    <a:pt x="1" y="4412"/>
                    <a:pt x="322" y="5006"/>
                    <a:pt x="866" y="5294"/>
                  </a:cubicBezTo>
                  <a:cubicBezTo>
                    <a:pt x="1004" y="5367"/>
                    <a:pt x="1165" y="5420"/>
                    <a:pt x="1325" y="5435"/>
                  </a:cubicBezTo>
                  <a:cubicBezTo>
                    <a:pt x="1332" y="5540"/>
                    <a:pt x="1341" y="5677"/>
                    <a:pt x="1351" y="5835"/>
                  </a:cubicBezTo>
                  <a:cubicBezTo>
                    <a:pt x="1380" y="6295"/>
                    <a:pt x="1418" y="6919"/>
                    <a:pt x="1432" y="7347"/>
                  </a:cubicBezTo>
                  <a:cubicBezTo>
                    <a:pt x="1445" y="7710"/>
                    <a:pt x="1460" y="7906"/>
                    <a:pt x="1472" y="8011"/>
                  </a:cubicBezTo>
                  <a:cubicBezTo>
                    <a:pt x="1485" y="8124"/>
                    <a:pt x="1495" y="8134"/>
                    <a:pt x="1495" y="8134"/>
                  </a:cubicBezTo>
                  <a:lnTo>
                    <a:pt x="3747" y="9457"/>
                  </a:lnTo>
                  <a:lnTo>
                    <a:pt x="3747" y="9457"/>
                  </a:lnTo>
                  <a:lnTo>
                    <a:pt x="5304" y="8339"/>
                  </a:lnTo>
                  <a:lnTo>
                    <a:pt x="5303" y="8255"/>
                  </a:lnTo>
                  <a:lnTo>
                    <a:pt x="5301" y="8128"/>
                  </a:lnTo>
                  <a:lnTo>
                    <a:pt x="5299" y="7933"/>
                  </a:lnTo>
                  <a:cubicBezTo>
                    <a:pt x="4746" y="7872"/>
                    <a:pt x="4391" y="7727"/>
                    <a:pt x="3945" y="7547"/>
                  </a:cubicBezTo>
                  <a:cubicBezTo>
                    <a:pt x="3580" y="7397"/>
                    <a:pt x="3207" y="7246"/>
                    <a:pt x="2864" y="7034"/>
                  </a:cubicBezTo>
                  <a:cubicBezTo>
                    <a:pt x="2767" y="6973"/>
                    <a:pt x="2673" y="6905"/>
                    <a:pt x="2584" y="6832"/>
                  </a:cubicBezTo>
                  <a:lnTo>
                    <a:pt x="2584" y="6832"/>
                  </a:lnTo>
                  <a:cubicBezTo>
                    <a:pt x="2618" y="6837"/>
                    <a:pt x="2653" y="6838"/>
                    <a:pt x="2688" y="6840"/>
                  </a:cubicBezTo>
                  <a:cubicBezTo>
                    <a:pt x="3221" y="6873"/>
                    <a:pt x="3756" y="6893"/>
                    <a:pt x="4290" y="6893"/>
                  </a:cubicBezTo>
                  <a:cubicBezTo>
                    <a:pt x="4540" y="6893"/>
                    <a:pt x="4790" y="6889"/>
                    <a:pt x="5039" y="6879"/>
                  </a:cubicBezTo>
                  <a:cubicBezTo>
                    <a:pt x="5075" y="6879"/>
                    <a:pt x="5109" y="6877"/>
                    <a:pt x="5145" y="6876"/>
                  </a:cubicBezTo>
                  <a:cubicBezTo>
                    <a:pt x="5189" y="6873"/>
                    <a:pt x="5235" y="6871"/>
                    <a:pt x="5280" y="6870"/>
                  </a:cubicBezTo>
                  <a:lnTo>
                    <a:pt x="5282" y="6964"/>
                  </a:lnTo>
                  <a:lnTo>
                    <a:pt x="5299" y="7933"/>
                  </a:lnTo>
                  <a:lnTo>
                    <a:pt x="5290" y="7117"/>
                  </a:lnTo>
                  <a:lnTo>
                    <a:pt x="5290" y="7037"/>
                  </a:lnTo>
                  <a:lnTo>
                    <a:pt x="5288" y="6870"/>
                  </a:lnTo>
                  <a:cubicBezTo>
                    <a:pt x="5406" y="6865"/>
                    <a:pt x="5525" y="6862"/>
                    <a:pt x="5642" y="6856"/>
                  </a:cubicBezTo>
                  <a:cubicBezTo>
                    <a:pt x="5927" y="6844"/>
                    <a:pt x="6211" y="6814"/>
                    <a:pt x="6479" y="6717"/>
                  </a:cubicBezTo>
                  <a:cubicBezTo>
                    <a:pt x="6890" y="6567"/>
                    <a:pt x="7162" y="6222"/>
                    <a:pt x="7326" y="5830"/>
                  </a:cubicBezTo>
                  <a:cubicBezTo>
                    <a:pt x="7629" y="5104"/>
                    <a:pt x="7604" y="4357"/>
                    <a:pt x="7421" y="3611"/>
                  </a:cubicBezTo>
                  <a:cubicBezTo>
                    <a:pt x="7341" y="3288"/>
                    <a:pt x="7373" y="2956"/>
                    <a:pt x="7391" y="2624"/>
                  </a:cubicBezTo>
                  <a:cubicBezTo>
                    <a:pt x="7400" y="2456"/>
                    <a:pt x="7407" y="2289"/>
                    <a:pt x="7393" y="2122"/>
                  </a:cubicBezTo>
                  <a:cubicBezTo>
                    <a:pt x="7359" y="1708"/>
                    <a:pt x="7253" y="1297"/>
                    <a:pt x="7079" y="919"/>
                  </a:cubicBezTo>
                  <a:cubicBezTo>
                    <a:pt x="7015" y="778"/>
                    <a:pt x="6937" y="643"/>
                    <a:pt x="6854" y="513"/>
                  </a:cubicBezTo>
                  <a:lnTo>
                    <a:pt x="6854" y="513"/>
                  </a:lnTo>
                  <a:cubicBezTo>
                    <a:pt x="6876" y="704"/>
                    <a:pt x="6826" y="868"/>
                    <a:pt x="6647" y="955"/>
                  </a:cubicBezTo>
                  <a:cubicBezTo>
                    <a:pt x="6574" y="990"/>
                    <a:pt x="6496" y="1006"/>
                    <a:pt x="6413" y="1006"/>
                  </a:cubicBezTo>
                  <a:cubicBezTo>
                    <a:pt x="5776" y="1006"/>
                    <a:pt x="4927" y="59"/>
                    <a:pt x="4875" y="0"/>
                  </a:cubicBezTo>
                  <a:close/>
                  <a:moveTo>
                    <a:pt x="3747" y="9457"/>
                  </a:moveTo>
                  <a:lnTo>
                    <a:pt x="3746" y="9457"/>
                  </a:lnTo>
                  <a:lnTo>
                    <a:pt x="3747" y="9457"/>
                  </a:lnTo>
                  <a:lnTo>
                    <a:pt x="3747" y="9457"/>
                  </a:lnTo>
                  <a:close/>
                </a:path>
              </a:pathLst>
            </a:custGeom>
            <a:solidFill>
              <a:srgbClr val="FFB8C0"/>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5" name="Google Shape;2245;p62"/>
            <p:cNvSpPr/>
            <p:nvPr/>
          </p:nvSpPr>
          <p:spPr>
            <a:xfrm>
              <a:off x="4322667" y="2094561"/>
              <a:ext cx="210153" cy="85162"/>
            </a:xfrm>
            <a:custGeom>
              <a:avLst/>
              <a:gdLst/>
              <a:ahLst/>
              <a:cxnLst/>
              <a:rect l="l" t="t" r="r" b="b"/>
              <a:pathLst>
                <a:path w="2717" h="1101" extrusionOk="0">
                  <a:moveTo>
                    <a:pt x="1" y="0"/>
                  </a:moveTo>
                  <a:lnTo>
                    <a:pt x="1" y="0"/>
                  </a:lnTo>
                  <a:cubicBezTo>
                    <a:pt x="90" y="72"/>
                    <a:pt x="183" y="140"/>
                    <a:pt x="281" y="202"/>
                  </a:cubicBezTo>
                  <a:cubicBezTo>
                    <a:pt x="624" y="413"/>
                    <a:pt x="996" y="564"/>
                    <a:pt x="1362" y="714"/>
                  </a:cubicBezTo>
                  <a:cubicBezTo>
                    <a:pt x="1808" y="894"/>
                    <a:pt x="2163" y="1039"/>
                    <a:pt x="2716" y="1100"/>
                  </a:cubicBezTo>
                  <a:lnTo>
                    <a:pt x="2698" y="131"/>
                  </a:lnTo>
                  <a:lnTo>
                    <a:pt x="2697" y="37"/>
                  </a:lnTo>
                  <a:cubicBezTo>
                    <a:pt x="2652" y="38"/>
                    <a:pt x="2606" y="40"/>
                    <a:pt x="2562" y="43"/>
                  </a:cubicBezTo>
                  <a:cubicBezTo>
                    <a:pt x="2526" y="44"/>
                    <a:pt x="2492" y="46"/>
                    <a:pt x="2456" y="46"/>
                  </a:cubicBezTo>
                  <a:cubicBezTo>
                    <a:pt x="2207" y="56"/>
                    <a:pt x="1957" y="60"/>
                    <a:pt x="1707" y="60"/>
                  </a:cubicBezTo>
                  <a:cubicBezTo>
                    <a:pt x="1173" y="60"/>
                    <a:pt x="638" y="40"/>
                    <a:pt x="105" y="7"/>
                  </a:cubicBezTo>
                  <a:cubicBezTo>
                    <a:pt x="69" y="5"/>
                    <a:pt x="35" y="4"/>
                    <a:pt x="1" y="0"/>
                  </a:cubicBezTo>
                  <a:close/>
                </a:path>
              </a:pathLst>
            </a:custGeom>
            <a:solidFill>
              <a:srgbClr val="301C18"/>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6" name="Google Shape;2246;p62"/>
            <p:cNvSpPr/>
            <p:nvPr/>
          </p:nvSpPr>
          <p:spPr>
            <a:xfrm>
              <a:off x="4401022" y="1723972"/>
              <a:ext cx="75027" cy="40067"/>
            </a:xfrm>
            <a:custGeom>
              <a:avLst/>
              <a:gdLst/>
              <a:ahLst/>
              <a:cxnLst/>
              <a:rect l="l" t="t" r="r" b="b"/>
              <a:pathLst>
                <a:path w="970" h="518" extrusionOk="0">
                  <a:moveTo>
                    <a:pt x="576" y="1"/>
                  </a:moveTo>
                  <a:cubicBezTo>
                    <a:pt x="553" y="1"/>
                    <a:pt x="531" y="2"/>
                    <a:pt x="511" y="3"/>
                  </a:cubicBezTo>
                  <a:cubicBezTo>
                    <a:pt x="300" y="20"/>
                    <a:pt x="91" y="129"/>
                    <a:pt x="13" y="335"/>
                  </a:cubicBezTo>
                  <a:lnTo>
                    <a:pt x="13" y="336"/>
                  </a:lnTo>
                  <a:cubicBezTo>
                    <a:pt x="7" y="351"/>
                    <a:pt x="4" y="367"/>
                    <a:pt x="3" y="383"/>
                  </a:cubicBezTo>
                  <a:cubicBezTo>
                    <a:pt x="0" y="411"/>
                    <a:pt x="6" y="439"/>
                    <a:pt x="23" y="462"/>
                  </a:cubicBezTo>
                  <a:cubicBezTo>
                    <a:pt x="58" y="509"/>
                    <a:pt x="125" y="516"/>
                    <a:pt x="183" y="517"/>
                  </a:cubicBezTo>
                  <a:cubicBezTo>
                    <a:pt x="186" y="517"/>
                    <a:pt x="188" y="517"/>
                    <a:pt x="190" y="517"/>
                  </a:cubicBezTo>
                  <a:cubicBezTo>
                    <a:pt x="367" y="517"/>
                    <a:pt x="969" y="474"/>
                    <a:pt x="928" y="202"/>
                  </a:cubicBezTo>
                  <a:cubicBezTo>
                    <a:pt x="905" y="39"/>
                    <a:pt x="722" y="1"/>
                    <a:pt x="576" y="1"/>
                  </a:cubicBezTo>
                  <a:close/>
                </a:path>
              </a:pathLst>
            </a:custGeom>
            <a:solidFill>
              <a:srgbClr val="FF5E5E"/>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7" name="Google Shape;2247;p62"/>
            <p:cNvSpPr/>
            <p:nvPr/>
          </p:nvSpPr>
          <p:spPr>
            <a:xfrm>
              <a:off x="4600973" y="1725210"/>
              <a:ext cx="74950" cy="39990"/>
            </a:xfrm>
            <a:custGeom>
              <a:avLst/>
              <a:gdLst/>
              <a:ahLst/>
              <a:cxnLst/>
              <a:rect l="l" t="t" r="r" b="b"/>
              <a:pathLst>
                <a:path w="969" h="517" extrusionOk="0">
                  <a:moveTo>
                    <a:pt x="394" y="1"/>
                  </a:moveTo>
                  <a:cubicBezTo>
                    <a:pt x="247" y="1"/>
                    <a:pt x="64" y="39"/>
                    <a:pt x="41" y="201"/>
                  </a:cubicBezTo>
                  <a:cubicBezTo>
                    <a:pt x="0" y="471"/>
                    <a:pt x="587" y="516"/>
                    <a:pt x="772" y="516"/>
                  </a:cubicBezTo>
                  <a:cubicBezTo>
                    <a:pt x="777" y="516"/>
                    <a:pt x="781" y="516"/>
                    <a:pt x="785" y="516"/>
                  </a:cubicBezTo>
                  <a:cubicBezTo>
                    <a:pt x="844" y="516"/>
                    <a:pt x="911" y="509"/>
                    <a:pt x="946" y="462"/>
                  </a:cubicBezTo>
                  <a:cubicBezTo>
                    <a:pt x="963" y="439"/>
                    <a:pt x="969" y="411"/>
                    <a:pt x="966" y="383"/>
                  </a:cubicBezTo>
                  <a:cubicBezTo>
                    <a:pt x="965" y="366"/>
                    <a:pt x="962" y="350"/>
                    <a:pt x="956" y="335"/>
                  </a:cubicBezTo>
                  <a:cubicBezTo>
                    <a:pt x="878" y="129"/>
                    <a:pt x="669" y="20"/>
                    <a:pt x="459" y="3"/>
                  </a:cubicBezTo>
                  <a:cubicBezTo>
                    <a:pt x="439" y="2"/>
                    <a:pt x="417" y="1"/>
                    <a:pt x="394" y="1"/>
                  </a:cubicBezTo>
                  <a:close/>
                </a:path>
              </a:pathLst>
            </a:custGeom>
            <a:solidFill>
              <a:srgbClr val="FF5E5E"/>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8" name="Google Shape;2248;p62"/>
            <p:cNvSpPr/>
            <p:nvPr/>
          </p:nvSpPr>
          <p:spPr>
            <a:xfrm>
              <a:off x="4142750" y="1830794"/>
              <a:ext cx="84386" cy="111461"/>
            </a:xfrm>
            <a:custGeom>
              <a:avLst/>
              <a:gdLst/>
              <a:ahLst/>
              <a:cxnLst/>
              <a:rect l="l" t="t" r="r" b="b"/>
              <a:pathLst>
                <a:path w="1091" h="1441" extrusionOk="0">
                  <a:moveTo>
                    <a:pt x="37" y="0"/>
                  </a:moveTo>
                  <a:cubicBezTo>
                    <a:pt x="24" y="0"/>
                    <a:pt x="11" y="9"/>
                    <a:pt x="7" y="22"/>
                  </a:cubicBezTo>
                  <a:cubicBezTo>
                    <a:pt x="0" y="40"/>
                    <a:pt x="9" y="58"/>
                    <a:pt x="26" y="65"/>
                  </a:cubicBezTo>
                  <a:cubicBezTo>
                    <a:pt x="300" y="164"/>
                    <a:pt x="546" y="358"/>
                    <a:pt x="720" y="612"/>
                  </a:cubicBezTo>
                  <a:cubicBezTo>
                    <a:pt x="870" y="833"/>
                    <a:pt x="972" y="1102"/>
                    <a:pt x="1022" y="1413"/>
                  </a:cubicBezTo>
                  <a:cubicBezTo>
                    <a:pt x="1024" y="1430"/>
                    <a:pt x="1038" y="1441"/>
                    <a:pt x="1054" y="1441"/>
                  </a:cubicBezTo>
                  <a:cubicBezTo>
                    <a:pt x="1055" y="1441"/>
                    <a:pt x="1056" y="1441"/>
                    <a:pt x="1056" y="1441"/>
                  </a:cubicBezTo>
                  <a:lnTo>
                    <a:pt x="1060" y="1441"/>
                  </a:lnTo>
                  <a:cubicBezTo>
                    <a:pt x="1078" y="1437"/>
                    <a:pt x="1091" y="1420"/>
                    <a:pt x="1087" y="1402"/>
                  </a:cubicBezTo>
                  <a:cubicBezTo>
                    <a:pt x="1036" y="1082"/>
                    <a:pt x="930" y="803"/>
                    <a:pt x="775" y="575"/>
                  </a:cubicBezTo>
                  <a:cubicBezTo>
                    <a:pt x="593" y="309"/>
                    <a:pt x="335" y="105"/>
                    <a:pt x="49" y="2"/>
                  </a:cubicBezTo>
                  <a:cubicBezTo>
                    <a:pt x="45" y="1"/>
                    <a:pt x="41" y="0"/>
                    <a:pt x="37" y="0"/>
                  </a:cubicBezTo>
                  <a:close/>
                </a:path>
              </a:pathLst>
            </a:custGeom>
            <a:solidFill>
              <a:srgbClr val="301C18"/>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49" name="Google Shape;2249;p62"/>
            <p:cNvSpPr/>
            <p:nvPr/>
          </p:nvSpPr>
          <p:spPr>
            <a:xfrm>
              <a:off x="4608708" y="1789024"/>
              <a:ext cx="48884" cy="47493"/>
            </a:xfrm>
            <a:custGeom>
              <a:avLst/>
              <a:gdLst/>
              <a:ahLst/>
              <a:cxnLst/>
              <a:rect l="l" t="t" r="r" b="b"/>
              <a:pathLst>
                <a:path w="632" h="614" extrusionOk="0">
                  <a:moveTo>
                    <a:pt x="318" y="1"/>
                  </a:moveTo>
                  <a:cubicBezTo>
                    <a:pt x="311" y="1"/>
                    <a:pt x="305" y="1"/>
                    <a:pt x="299" y="1"/>
                  </a:cubicBezTo>
                  <a:cubicBezTo>
                    <a:pt x="129" y="10"/>
                    <a:pt x="0" y="156"/>
                    <a:pt x="10" y="324"/>
                  </a:cubicBezTo>
                  <a:cubicBezTo>
                    <a:pt x="19" y="488"/>
                    <a:pt x="155" y="614"/>
                    <a:pt x="316" y="614"/>
                  </a:cubicBezTo>
                  <a:cubicBezTo>
                    <a:pt x="322" y="614"/>
                    <a:pt x="327" y="614"/>
                    <a:pt x="333" y="613"/>
                  </a:cubicBezTo>
                  <a:cubicBezTo>
                    <a:pt x="502" y="603"/>
                    <a:pt x="632" y="459"/>
                    <a:pt x="621" y="289"/>
                  </a:cubicBezTo>
                  <a:cubicBezTo>
                    <a:pt x="613" y="126"/>
                    <a:pt x="479" y="1"/>
                    <a:pt x="318" y="1"/>
                  </a:cubicBezTo>
                  <a:close/>
                </a:path>
              </a:pathLst>
            </a:custGeom>
            <a:solidFill>
              <a:srgbClr val="301C18"/>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0" name="Google Shape;2250;p62"/>
            <p:cNvSpPr/>
            <p:nvPr/>
          </p:nvSpPr>
          <p:spPr>
            <a:xfrm>
              <a:off x="4423299" y="1799776"/>
              <a:ext cx="48884" cy="47493"/>
            </a:xfrm>
            <a:custGeom>
              <a:avLst/>
              <a:gdLst/>
              <a:ahLst/>
              <a:cxnLst/>
              <a:rect l="l" t="t" r="r" b="b"/>
              <a:pathLst>
                <a:path w="632" h="614" extrusionOk="0">
                  <a:moveTo>
                    <a:pt x="315" y="0"/>
                  </a:moveTo>
                  <a:cubicBezTo>
                    <a:pt x="310" y="0"/>
                    <a:pt x="304" y="0"/>
                    <a:pt x="298" y="1"/>
                  </a:cubicBezTo>
                  <a:cubicBezTo>
                    <a:pt x="130" y="10"/>
                    <a:pt x="1" y="155"/>
                    <a:pt x="10" y="324"/>
                  </a:cubicBezTo>
                  <a:cubicBezTo>
                    <a:pt x="19" y="487"/>
                    <a:pt x="155" y="613"/>
                    <a:pt x="317" y="613"/>
                  </a:cubicBezTo>
                  <a:cubicBezTo>
                    <a:pt x="322" y="613"/>
                    <a:pt x="328" y="613"/>
                    <a:pt x="334" y="613"/>
                  </a:cubicBezTo>
                  <a:cubicBezTo>
                    <a:pt x="502" y="603"/>
                    <a:pt x="631" y="458"/>
                    <a:pt x="622" y="289"/>
                  </a:cubicBezTo>
                  <a:cubicBezTo>
                    <a:pt x="612" y="125"/>
                    <a:pt x="477" y="0"/>
                    <a:pt x="315" y="0"/>
                  </a:cubicBezTo>
                  <a:close/>
                </a:path>
              </a:pathLst>
            </a:custGeom>
            <a:solidFill>
              <a:srgbClr val="301C18"/>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1" name="Google Shape;2251;p62"/>
            <p:cNvSpPr/>
            <p:nvPr/>
          </p:nvSpPr>
          <p:spPr>
            <a:xfrm>
              <a:off x="4549071" y="1777731"/>
              <a:ext cx="41536" cy="127163"/>
            </a:xfrm>
            <a:custGeom>
              <a:avLst/>
              <a:gdLst/>
              <a:ahLst/>
              <a:cxnLst/>
              <a:rect l="l" t="t" r="r" b="b"/>
              <a:pathLst>
                <a:path w="537" h="1644" extrusionOk="0">
                  <a:moveTo>
                    <a:pt x="431" y="0"/>
                  </a:moveTo>
                  <a:cubicBezTo>
                    <a:pt x="429" y="0"/>
                    <a:pt x="427" y="0"/>
                    <a:pt x="425" y="1"/>
                  </a:cubicBezTo>
                  <a:cubicBezTo>
                    <a:pt x="404" y="4"/>
                    <a:pt x="385" y="17"/>
                    <a:pt x="387" y="33"/>
                  </a:cubicBezTo>
                  <a:cubicBezTo>
                    <a:pt x="392" y="120"/>
                    <a:pt x="398" y="208"/>
                    <a:pt x="405" y="295"/>
                  </a:cubicBezTo>
                  <a:cubicBezTo>
                    <a:pt x="429" y="652"/>
                    <a:pt x="454" y="1020"/>
                    <a:pt x="451" y="1384"/>
                  </a:cubicBezTo>
                  <a:cubicBezTo>
                    <a:pt x="451" y="1436"/>
                    <a:pt x="446" y="1485"/>
                    <a:pt x="408" y="1520"/>
                  </a:cubicBezTo>
                  <a:cubicBezTo>
                    <a:pt x="353" y="1574"/>
                    <a:pt x="247" y="1586"/>
                    <a:pt x="154" y="1586"/>
                  </a:cubicBezTo>
                  <a:cubicBezTo>
                    <a:pt x="117" y="1586"/>
                    <a:pt x="83" y="1584"/>
                    <a:pt x="55" y="1582"/>
                  </a:cubicBezTo>
                  <a:cubicBezTo>
                    <a:pt x="53" y="1582"/>
                    <a:pt x="51" y="1582"/>
                    <a:pt x="49" y="1582"/>
                  </a:cubicBezTo>
                  <a:cubicBezTo>
                    <a:pt x="29" y="1582"/>
                    <a:pt x="11" y="1593"/>
                    <a:pt x="7" y="1606"/>
                  </a:cubicBezTo>
                  <a:cubicBezTo>
                    <a:pt x="1" y="1622"/>
                    <a:pt x="16" y="1636"/>
                    <a:pt x="37" y="1638"/>
                  </a:cubicBezTo>
                  <a:cubicBezTo>
                    <a:pt x="72" y="1641"/>
                    <a:pt x="109" y="1643"/>
                    <a:pt x="147" y="1643"/>
                  </a:cubicBezTo>
                  <a:cubicBezTo>
                    <a:pt x="182" y="1643"/>
                    <a:pt x="217" y="1641"/>
                    <a:pt x="253" y="1637"/>
                  </a:cubicBezTo>
                  <a:cubicBezTo>
                    <a:pt x="338" y="1627"/>
                    <a:pt x="420" y="1603"/>
                    <a:pt x="473" y="1551"/>
                  </a:cubicBezTo>
                  <a:cubicBezTo>
                    <a:pt x="527" y="1501"/>
                    <a:pt x="532" y="1438"/>
                    <a:pt x="533" y="1380"/>
                  </a:cubicBezTo>
                  <a:cubicBezTo>
                    <a:pt x="536" y="1015"/>
                    <a:pt x="510" y="645"/>
                    <a:pt x="486" y="287"/>
                  </a:cubicBezTo>
                  <a:cubicBezTo>
                    <a:pt x="480" y="200"/>
                    <a:pt x="473" y="113"/>
                    <a:pt x="468" y="25"/>
                  </a:cubicBezTo>
                  <a:cubicBezTo>
                    <a:pt x="467" y="11"/>
                    <a:pt x="451" y="0"/>
                    <a:pt x="431" y="0"/>
                  </a:cubicBezTo>
                  <a:close/>
                </a:path>
              </a:pathLst>
            </a:custGeom>
            <a:solidFill>
              <a:srgbClr val="301C18"/>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2" name="Google Shape;2252;p62"/>
            <p:cNvSpPr/>
            <p:nvPr/>
          </p:nvSpPr>
          <p:spPr>
            <a:xfrm>
              <a:off x="4502351" y="1922764"/>
              <a:ext cx="98154" cy="48576"/>
            </a:xfrm>
            <a:custGeom>
              <a:avLst/>
              <a:gdLst/>
              <a:ahLst/>
              <a:cxnLst/>
              <a:rect l="l" t="t" r="r" b="b"/>
              <a:pathLst>
                <a:path w="1269" h="628" extrusionOk="0">
                  <a:moveTo>
                    <a:pt x="1" y="0"/>
                  </a:moveTo>
                  <a:cubicBezTo>
                    <a:pt x="1" y="0"/>
                    <a:pt x="132" y="628"/>
                    <a:pt x="599" y="628"/>
                  </a:cubicBezTo>
                  <a:cubicBezTo>
                    <a:pt x="623" y="628"/>
                    <a:pt x="649" y="626"/>
                    <a:pt x="675" y="623"/>
                  </a:cubicBezTo>
                  <a:cubicBezTo>
                    <a:pt x="1203" y="551"/>
                    <a:pt x="1269" y="2"/>
                    <a:pt x="1269" y="2"/>
                  </a:cubicBezTo>
                  <a:lnTo>
                    <a:pt x="1" y="0"/>
                  </a:lnTo>
                  <a:close/>
                </a:path>
              </a:pathLst>
            </a:custGeom>
            <a:solidFill>
              <a:srgbClr val="F2DDD3"/>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3" name="Google Shape;2253;p62"/>
            <p:cNvSpPr/>
            <p:nvPr/>
          </p:nvSpPr>
          <p:spPr>
            <a:xfrm>
              <a:off x="3738751" y="2186068"/>
              <a:ext cx="511576" cy="832595"/>
            </a:xfrm>
            <a:custGeom>
              <a:avLst/>
              <a:gdLst/>
              <a:ahLst/>
              <a:cxnLst/>
              <a:rect l="l" t="t" r="r" b="b"/>
              <a:pathLst>
                <a:path w="6614" h="10764" extrusionOk="0">
                  <a:moveTo>
                    <a:pt x="6437" y="0"/>
                  </a:moveTo>
                  <a:cubicBezTo>
                    <a:pt x="6435" y="0"/>
                    <a:pt x="6428" y="1"/>
                    <a:pt x="6405" y="6"/>
                  </a:cubicBezTo>
                  <a:cubicBezTo>
                    <a:pt x="6392" y="10"/>
                    <a:pt x="6373" y="15"/>
                    <a:pt x="6349" y="23"/>
                  </a:cubicBezTo>
                  <a:cubicBezTo>
                    <a:pt x="5650" y="241"/>
                    <a:pt x="2251" y="1398"/>
                    <a:pt x="1258" y="3576"/>
                  </a:cubicBezTo>
                  <a:cubicBezTo>
                    <a:pt x="618" y="4975"/>
                    <a:pt x="222" y="8240"/>
                    <a:pt x="0" y="10763"/>
                  </a:cubicBezTo>
                  <a:lnTo>
                    <a:pt x="6614" y="10763"/>
                  </a:lnTo>
                  <a:lnTo>
                    <a:pt x="6442" y="279"/>
                  </a:lnTo>
                  <a:lnTo>
                    <a:pt x="6438" y="7"/>
                  </a:lnTo>
                  <a:lnTo>
                    <a:pt x="6438" y="1"/>
                  </a:lnTo>
                  <a:cubicBezTo>
                    <a:pt x="6438" y="1"/>
                    <a:pt x="6438" y="0"/>
                    <a:pt x="643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4" name="Google Shape;2254;p62"/>
            <p:cNvSpPr/>
            <p:nvPr/>
          </p:nvSpPr>
          <p:spPr>
            <a:xfrm>
              <a:off x="4532982" y="2194654"/>
              <a:ext cx="950291" cy="824010"/>
            </a:xfrm>
            <a:custGeom>
              <a:avLst/>
              <a:gdLst/>
              <a:ahLst/>
              <a:cxnLst/>
              <a:rect l="l" t="t" r="r" b="b"/>
              <a:pathLst>
                <a:path w="12286" h="10653" extrusionOk="0">
                  <a:moveTo>
                    <a:pt x="1" y="1"/>
                  </a:moveTo>
                  <a:lnTo>
                    <a:pt x="179" y="10652"/>
                  </a:lnTo>
                  <a:lnTo>
                    <a:pt x="10175" y="10652"/>
                  </a:lnTo>
                  <a:lnTo>
                    <a:pt x="12285" y="7440"/>
                  </a:lnTo>
                  <a:lnTo>
                    <a:pt x="12012" y="7205"/>
                  </a:lnTo>
                  <a:lnTo>
                    <a:pt x="12011" y="7205"/>
                  </a:lnTo>
                  <a:lnTo>
                    <a:pt x="9181" y="4770"/>
                  </a:lnTo>
                  <a:lnTo>
                    <a:pt x="9137" y="4731"/>
                  </a:lnTo>
                  <a:lnTo>
                    <a:pt x="9136" y="4731"/>
                  </a:lnTo>
                  <a:lnTo>
                    <a:pt x="5830" y="7681"/>
                  </a:lnTo>
                  <a:cubicBezTo>
                    <a:pt x="5536" y="5466"/>
                    <a:pt x="5107" y="3321"/>
                    <a:pt x="4507" y="2495"/>
                  </a:cubicBezTo>
                  <a:cubicBezTo>
                    <a:pt x="3190" y="678"/>
                    <a:pt x="435" y="86"/>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5" name="Google Shape;2255;p62"/>
            <p:cNvSpPr/>
            <p:nvPr/>
          </p:nvSpPr>
          <p:spPr>
            <a:xfrm>
              <a:off x="5248780" y="3567714"/>
              <a:ext cx="59712" cy="143871"/>
            </a:xfrm>
            <a:custGeom>
              <a:avLst/>
              <a:gdLst/>
              <a:ahLst/>
              <a:cxnLst/>
              <a:rect l="l" t="t" r="r" b="b"/>
              <a:pathLst>
                <a:path w="772" h="1860" extrusionOk="0">
                  <a:moveTo>
                    <a:pt x="1" y="1"/>
                  </a:moveTo>
                  <a:lnTo>
                    <a:pt x="1" y="1859"/>
                  </a:lnTo>
                  <a:cubicBezTo>
                    <a:pt x="209" y="1779"/>
                    <a:pt x="471" y="1677"/>
                    <a:pt x="771" y="1562"/>
                  </a:cubicBezTo>
                  <a:cubicBezTo>
                    <a:pt x="612" y="1432"/>
                    <a:pt x="484" y="1260"/>
                    <a:pt x="407" y="1055"/>
                  </a:cubicBezTo>
                  <a:lnTo>
                    <a:pt x="1" y="1"/>
                  </a:lnTo>
                  <a:close/>
                </a:path>
              </a:pathLst>
            </a:custGeom>
            <a:solidFill>
              <a:schemeClr val="accent5"/>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6" name="Google Shape;2256;p62"/>
            <p:cNvSpPr/>
            <p:nvPr/>
          </p:nvSpPr>
          <p:spPr>
            <a:xfrm>
              <a:off x="4108097" y="3018598"/>
              <a:ext cx="1327670" cy="1024423"/>
            </a:xfrm>
            <a:custGeom>
              <a:avLst/>
              <a:gdLst/>
              <a:ahLst/>
              <a:cxnLst/>
              <a:rect l="l" t="t" r="r" b="b"/>
              <a:pathLst>
                <a:path w="17165" h="13244" extrusionOk="0">
                  <a:moveTo>
                    <a:pt x="473" y="0"/>
                  </a:moveTo>
                  <a:lnTo>
                    <a:pt x="473" y="2078"/>
                  </a:lnTo>
                  <a:lnTo>
                    <a:pt x="1" y="2078"/>
                  </a:lnTo>
                  <a:lnTo>
                    <a:pt x="1" y="13244"/>
                  </a:lnTo>
                  <a:lnTo>
                    <a:pt x="15874" y="13244"/>
                  </a:lnTo>
                  <a:lnTo>
                    <a:pt x="15874" y="12635"/>
                  </a:lnTo>
                  <a:lnTo>
                    <a:pt x="15668" y="12714"/>
                  </a:lnTo>
                  <a:cubicBezTo>
                    <a:pt x="15664" y="12715"/>
                    <a:pt x="15659" y="12716"/>
                    <a:pt x="15655" y="12716"/>
                  </a:cubicBezTo>
                  <a:cubicBezTo>
                    <a:pt x="15641" y="12716"/>
                    <a:pt x="15627" y="12709"/>
                    <a:pt x="15622" y="12695"/>
                  </a:cubicBezTo>
                  <a:lnTo>
                    <a:pt x="14748" y="10420"/>
                  </a:lnTo>
                  <a:lnTo>
                    <a:pt x="14748" y="10787"/>
                  </a:lnTo>
                  <a:lnTo>
                    <a:pt x="1741" y="10787"/>
                  </a:lnTo>
                  <a:lnTo>
                    <a:pt x="1741" y="4173"/>
                  </a:lnTo>
                  <a:lnTo>
                    <a:pt x="14143" y="4173"/>
                  </a:lnTo>
                  <a:cubicBezTo>
                    <a:pt x="14280" y="3948"/>
                    <a:pt x="14488" y="3766"/>
                    <a:pt x="14750" y="3666"/>
                  </a:cubicBezTo>
                  <a:lnTo>
                    <a:pt x="15543" y="3361"/>
                  </a:lnTo>
                  <a:lnTo>
                    <a:pt x="880" y="2078"/>
                  </a:lnTo>
                  <a:lnTo>
                    <a:pt x="17165" y="2078"/>
                  </a:lnTo>
                  <a:lnTo>
                    <a:pt x="17165" y="0"/>
                  </a:lnTo>
                  <a:close/>
                </a:path>
              </a:pathLst>
            </a:custGeom>
            <a:solidFill>
              <a:schemeClr val="accent5"/>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7" name="Google Shape;2257;p62"/>
            <p:cNvSpPr/>
            <p:nvPr/>
          </p:nvSpPr>
          <p:spPr>
            <a:xfrm>
              <a:off x="3640361" y="3892589"/>
              <a:ext cx="46254" cy="150446"/>
            </a:xfrm>
            <a:custGeom>
              <a:avLst/>
              <a:gdLst/>
              <a:ahLst/>
              <a:cxnLst/>
              <a:rect l="l" t="t" r="r" b="b"/>
              <a:pathLst>
                <a:path w="598" h="1945" extrusionOk="0">
                  <a:moveTo>
                    <a:pt x="1" y="1"/>
                  </a:moveTo>
                  <a:lnTo>
                    <a:pt x="1" y="1945"/>
                  </a:lnTo>
                  <a:lnTo>
                    <a:pt x="358" y="1945"/>
                  </a:lnTo>
                  <a:lnTo>
                    <a:pt x="443" y="1273"/>
                  </a:lnTo>
                  <a:lnTo>
                    <a:pt x="597" y="68"/>
                  </a:lnTo>
                  <a:lnTo>
                    <a:pt x="1" y="1"/>
                  </a:lnTo>
                  <a:close/>
                </a:path>
              </a:pathLst>
            </a:custGeom>
            <a:solidFill>
              <a:srgbClr val="B9553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8" name="Google Shape;2258;p62"/>
            <p:cNvSpPr/>
            <p:nvPr/>
          </p:nvSpPr>
          <p:spPr>
            <a:xfrm>
              <a:off x="3640361" y="3892589"/>
              <a:ext cx="46254" cy="150446"/>
            </a:xfrm>
            <a:custGeom>
              <a:avLst/>
              <a:gdLst/>
              <a:ahLst/>
              <a:cxnLst/>
              <a:rect l="l" t="t" r="r" b="b"/>
              <a:pathLst>
                <a:path w="598" h="1945" extrusionOk="0">
                  <a:moveTo>
                    <a:pt x="1" y="1"/>
                  </a:moveTo>
                  <a:lnTo>
                    <a:pt x="1" y="1945"/>
                  </a:lnTo>
                  <a:lnTo>
                    <a:pt x="358" y="1945"/>
                  </a:lnTo>
                  <a:lnTo>
                    <a:pt x="443" y="1273"/>
                  </a:lnTo>
                  <a:lnTo>
                    <a:pt x="597" y="68"/>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59" name="Google Shape;2259;p62"/>
            <p:cNvSpPr/>
            <p:nvPr/>
          </p:nvSpPr>
          <p:spPr>
            <a:xfrm>
              <a:off x="3516214" y="3018598"/>
              <a:ext cx="628526" cy="1024423"/>
            </a:xfrm>
            <a:custGeom>
              <a:avLst/>
              <a:gdLst/>
              <a:ahLst/>
              <a:cxnLst/>
              <a:rect l="l" t="t" r="r" b="b"/>
              <a:pathLst>
                <a:path w="8126" h="13244" extrusionOk="0">
                  <a:moveTo>
                    <a:pt x="0" y="0"/>
                  </a:moveTo>
                  <a:lnTo>
                    <a:pt x="0" y="2078"/>
                  </a:lnTo>
                  <a:lnTo>
                    <a:pt x="1606" y="2078"/>
                  </a:lnTo>
                  <a:lnTo>
                    <a:pt x="1606" y="7653"/>
                  </a:lnTo>
                  <a:lnTo>
                    <a:pt x="2002" y="7696"/>
                  </a:lnTo>
                  <a:cubicBezTo>
                    <a:pt x="1784" y="7483"/>
                    <a:pt x="1669" y="7213"/>
                    <a:pt x="1716" y="6944"/>
                  </a:cubicBezTo>
                  <a:lnTo>
                    <a:pt x="1948" y="5601"/>
                  </a:lnTo>
                  <a:lnTo>
                    <a:pt x="1960" y="5534"/>
                  </a:lnTo>
                  <a:lnTo>
                    <a:pt x="2119" y="4613"/>
                  </a:lnTo>
                  <a:cubicBezTo>
                    <a:pt x="2160" y="4380"/>
                    <a:pt x="2314" y="4185"/>
                    <a:pt x="2536" y="4055"/>
                  </a:cubicBezTo>
                  <a:cubicBezTo>
                    <a:pt x="2572" y="4033"/>
                    <a:pt x="2611" y="4013"/>
                    <a:pt x="2652" y="3995"/>
                  </a:cubicBezTo>
                  <a:cubicBezTo>
                    <a:pt x="2823" y="3918"/>
                    <a:pt x="3024" y="3876"/>
                    <a:pt x="3238" y="3876"/>
                  </a:cubicBezTo>
                  <a:cubicBezTo>
                    <a:pt x="3330" y="3876"/>
                    <a:pt x="3425" y="3884"/>
                    <a:pt x="3520" y="3900"/>
                  </a:cubicBezTo>
                  <a:lnTo>
                    <a:pt x="4947" y="4147"/>
                  </a:lnTo>
                  <a:cubicBezTo>
                    <a:pt x="5264" y="4202"/>
                    <a:pt x="5540" y="4343"/>
                    <a:pt x="5735" y="4528"/>
                  </a:cubicBezTo>
                  <a:cubicBezTo>
                    <a:pt x="5767" y="4560"/>
                    <a:pt x="5797" y="4591"/>
                    <a:pt x="5824" y="4625"/>
                  </a:cubicBezTo>
                  <a:cubicBezTo>
                    <a:pt x="5988" y="4821"/>
                    <a:pt x="6069" y="5056"/>
                    <a:pt x="6028" y="5291"/>
                  </a:cubicBezTo>
                  <a:lnTo>
                    <a:pt x="5870" y="6203"/>
                  </a:lnTo>
                  <a:lnTo>
                    <a:pt x="5857" y="6277"/>
                  </a:lnTo>
                  <a:lnTo>
                    <a:pt x="5625" y="7620"/>
                  </a:lnTo>
                  <a:cubicBezTo>
                    <a:pt x="5595" y="7794"/>
                    <a:pt x="5501" y="7944"/>
                    <a:pt x="5365" y="8065"/>
                  </a:cubicBezTo>
                  <a:lnTo>
                    <a:pt x="6646" y="8205"/>
                  </a:lnTo>
                  <a:lnTo>
                    <a:pt x="6237" y="11826"/>
                  </a:lnTo>
                  <a:lnTo>
                    <a:pt x="3615" y="11527"/>
                  </a:lnTo>
                  <a:lnTo>
                    <a:pt x="3615" y="11528"/>
                  </a:lnTo>
                  <a:lnTo>
                    <a:pt x="3603" y="11589"/>
                  </a:lnTo>
                  <a:lnTo>
                    <a:pt x="3559" y="11801"/>
                  </a:lnTo>
                  <a:cubicBezTo>
                    <a:pt x="3559" y="11801"/>
                    <a:pt x="3558" y="11802"/>
                    <a:pt x="3558" y="11802"/>
                  </a:cubicBezTo>
                  <a:lnTo>
                    <a:pt x="3262" y="13244"/>
                  </a:lnTo>
                  <a:lnTo>
                    <a:pt x="7653" y="13244"/>
                  </a:lnTo>
                  <a:lnTo>
                    <a:pt x="7653" y="2078"/>
                  </a:lnTo>
                  <a:lnTo>
                    <a:pt x="8125" y="2078"/>
                  </a:lnTo>
                  <a:lnTo>
                    <a:pt x="8125" y="0"/>
                  </a:lnTo>
                  <a:lnTo>
                    <a:pt x="686" y="0"/>
                  </a:lnTo>
                  <a:lnTo>
                    <a:pt x="618" y="110"/>
                  </a:lnTo>
                  <a:cubicBezTo>
                    <a:pt x="612" y="121"/>
                    <a:pt x="601" y="126"/>
                    <a:pt x="589" y="126"/>
                  </a:cubicBezTo>
                  <a:cubicBezTo>
                    <a:pt x="583" y="126"/>
                    <a:pt x="576" y="125"/>
                    <a:pt x="570" y="122"/>
                  </a:cubicBezTo>
                  <a:lnTo>
                    <a:pt x="370" y="0"/>
                  </a:lnTo>
                  <a:close/>
                </a:path>
              </a:pathLst>
            </a:custGeom>
            <a:solidFill>
              <a:schemeClr val="accent5"/>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0" name="Google Shape;2260;p62"/>
            <p:cNvSpPr/>
            <p:nvPr/>
          </p:nvSpPr>
          <p:spPr>
            <a:xfrm>
              <a:off x="3510600" y="3025000"/>
              <a:ext cx="628526" cy="1018033"/>
            </a:xfrm>
            <a:custGeom>
              <a:avLst/>
              <a:gdLst/>
              <a:ahLst/>
              <a:cxnLst/>
              <a:rect l="l" t="t" r="r" b="b"/>
              <a:pathLst>
                <a:path w="8126" h="13244" extrusionOk="0">
                  <a:moveTo>
                    <a:pt x="0" y="0"/>
                  </a:moveTo>
                  <a:lnTo>
                    <a:pt x="0" y="2078"/>
                  </a:lnTo>
                  <a:lnTo>
                    <a:pt x="1606" y="2078"/>
                  </a:lnTo>
                  <a:lnTo>
                    <a:pt x="1606" y="7653"/>
                  </a:lnTo>
                  <a:lnTo>
                    <a:pt x="2002" y="7696"/>
                  </a:lnTo>
                  <a:cubicBezTo>
                    <a:pt x="1784" y="7483"/>
                    <a:pt x="1669" y="7213"/>
                    <a:pt x="1716" y="6944"/>
                  </a:cubicBezTo>
                  <a:lnTo>
                    <a:pt x="1948" y="5601"/>
                  </a:lnTo>
                  <a:lnTo>
                    <a:pt x="1960" y="5534"/>
                  </a:lnTo>
                  <a:lnTo>
                    <a:pt x="2119" y="4613"/>
                  </a:lnTo>
                  <a:cubicBezTo>
                    <a:pt x="2160" y="4380"/>
                    <a:pt x="2314" y="4185"/>
                    <a:pt x="2536" y="4055"/>
                  </a:cubicBezTo>
                  <a:cubicBezTo>
                    <a:pt x="2572" y="4033"/>
                    <a:pt x="2611" y="4013"/>
                    <a:pt x="2652" y="3995"/>
                  </a:cubicBezTo>
                  <a:cubicBezTo>
                    <a:pt x="2823" y="3918"/>
                    <a:pt x="3024" y="3876"/>
                    <a:pt x="3238" y="3876"/>
                  </a:cubicBezTo>
                  <a:cubicBezTo>
                    <a:pt x="3330" y="3876"/>
                    <a:pt x="3425" y="3884"/>
                    <a:pt x="3520" y="3900"/>
                  </a:cubicBezTo>
                  <a:lnTo>
                    <a:pt x="4947" y="4147"/>
                  </a:lnTo>
                  <a:cubicBezTo>
                    <a:pt x="5264" y="4202"/>
                    <a:pt x="5540" y="4343"/>
                    <a:pt x="5735" y="4528"/>
                  </a:cubicBezTo>
                  <a:cubicBezTo>
                    <a:pt x="5767" y="4560"/>
                    <a:pt x="5797" y="4591"/>
                    <a:pt x="5824" y="4625"/>
                  </a:cubicBezTo>
                  <a:cubicBezTo>
                    <a:pt x="5988" y="4821"/>
                    <a:pt x="6069" y="5056"/>
                    <a:pt x="6028" y="5291"/>
                  </a:cubicBezTo>
                  <a:lnTo>
                    <a:pt x="5870" y="6203"/>
                  </a:lnTo>
                  <a:lnTo>
                    <a:pt x="5857" y="6277"/>
                  </a:lnTo>
                  <a:lnTo>
                    <a:pt x="5625" y="7620"/>
                  </a:lnTo>
                  <a:cubicBezTo>
                    <a:pt x="5595" y="7794"/>
                    <a:pt x="5501" y="7944"/>
                    <a:pt x="5365" y="8065"/>
                  </a:cubicBezTo>
                  <a:lnTo>
                    <a:pt x="6646" y="8205"/>
                  </a:lnTo>
                  <a:lnTo>
                    <a:pt x="6237" y="11826"/>
                  </a:lnTo>
                  <a:lnTo>
                    <a:pt x="3615" y="11527"/>
                  </a:lnTo>
                  <a:lnTo>
                    <a:pt x="3615" y="11528"/>
                  </a:lnTo>
                  <a:lnTo>
                    <a:pt x="3603" y="11589"/>
                  </a:lnTo>
                  <a:lnTo>
                    <a:pt x="3559" y="11801"/>
                  </a:lnTo>
                  <a:cubicBezTo>
                    <a:pt x="3559" y="11801"/>
                    <a:pt x="3558" y="11802"/>
                    <a:pt x="3558" y="11802"/>
                  </a:cubicBezTo>
                  <a:lnTo>
                    <a:pt x="3262" y="13244"/>
                  </a:lnTo>
                  <a:lnTo>
                    <a:pt x="7653" y="13244"/>
                  </a:lnTo>
                  <a:lnTo>
                    <a:pt x="7653" y="2078"/>
                  </a:lnTo>
                  <a:lnTo>
                    <a:pt x="8125" y="2078"/>
                  </a:lnTo>
                  <a:lnTo>
                    <a:pt x="8125" y="0"/>
                  </a:lnTo>
                  <a:lnTo>
                    <a:pt x="686" y="0"/>
                  </a:lnTo>
                  <a:lnTo>
                    <a:pt x="618" y="110"/>
                  </a:lnTo>
                  <a:cubicBezTo>
                    <a:pt x="612" y="121"/>
                    <a:pt x="601" y="126"/>
                    <a:pt x="589" y="126"/>
                  </a:cubicBezTo>
                  <a:cubicBezTo>
                    <a:pt x="583" y="126"/>
                    <a:pt x="576" y="125"/>
                    <a:pt x="570" y="122"/>
                  </a:cubicBezTo>
                  <a:lnTo>
                    <a:pt x="370" y="0"/>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1" name="Google Shape;2261;p62"/>
            <p:cNvSpPr/>
            <p:nvPr/>
          </p:nvSpPr>
          <p:spPr>
            <a:xfrm>
              <a:off x="4242764" y="3341307"/>
              <a:ext cx="1006059" cy="511670"/>
            </a:xfrm>
            <a:custGeom>
              <a:avLst/>
              <a:gdLst/>
              <a:ahLst/>
              <a:cxnLst/>
              <a:rect l="l" t="t" r="r" b="b"/>
              <a:pathLst>
                <a:path w="13007" h="6615" extrusionOk="0">
                  <a:moveTo>
                    <a:pt x="10211" y="1311"/>
                  </a:moveTo>
                  <a:cubicBezTo>
                    <a:pt x="10214" y="1311"/>
                    <a:pt x="10217" y="1311"/>
                    <a:pt x="10220" y="1311"/>
                  </a:cubicBezTo>
                  <a:cubicBezTo>
                    <a:pt x="10616" y="1329"/>
                    <a:pt x="11014" y="1349"/>
                    <a:pt x="11409" y="1367"/>
                  </a:cubicBezTo>
                  <a:cubicBezTo>
                    <a:pt x="11554" y="1374"/>
                    <a:pt x="11655" y="1497"/>
                    <a:pt x="11655" y="1638"/>
                  </a:cubicBezTo>
                  <a:cubicBezTo>
                    <a:pt x="11655" y="1774"/>
                    <a:pt x="11527" y="1884"/>
                    <a:pt x="11396" y="1884"/>
                  </a:cubicBezTo>
                  <a:cubicBezTo>
                    <a:pt x="11392" y="1884"/>
                    <a:pt x="11388" y="1884"/>
                    <a:pt x="11384" y="1884"/>
                  </a:cubicBezTo>
                  <a:cubicBezTo>
                    <a:pt x="11072" y="1869"/>
                    <a:pt x="10759" y="1854"/>
                    <a:pt x="10447" y="1840"/>
                  </a:cubicBezTo>
                  <a:lnTo>
                    <a:pt x="10447" y="1840"/>
                  </a:lnTo>
                  <a:cubicBezTo>
                    <a:pt x="10448" y="2167"/>
                    <a:pt x="10454" y="2494"/>
                    <a:pt x="10462" y="2821"/>
                  </a:cubicBezTo>
                  <a:cubicBezTo>
                    <a:pt x="10732" y="2834"/>
                    <a:pt x="11002" y="2848"/>
                    <a:pt x="11272" y="2860"/>
                  </a:cubicBezTo>
                  <a:cubicBezTo>
                    <a:pt x="11417" y="2867"/>
                    <a:pt x="11518" y="2991"/>
                    <a:pt x="11518" y="3130"/>
                  </a:cubicBezTo>
                  <a:cubicBezTo>
                    <a:pt x="11518" y="3268"/>
                    <a:pt x="11390" y="3378"/>
                    <a:pt x="11258" y="3378"/>
                  </a:cubicBezTo>
                  <a:cubicBezTo>
                    <a:pt x="11255" y="3378"/>
                    <a:pt x="11251" y="3378"/>
                    <a:pt x="11248" y="3378"/>
                  </a:cubicBezTo>
                  <a:cubicBezTo>
                    <a:pt x="10991" y="3365"/>
                    <a:pt x="10734" y="3352"/>
                    <a:pt x="10478" y="3341"/>
                  </a:cubicBezTo>
                  <a:lnTo>
                    <a:pt x="10478" y="3341"/>
                  </a:lnTo>
                  <a:cubicBezTo>
                    <a:pt x="10492" y="3743"/>
                    <a:pt x="10511" y="4144"/>
                    <a:pt x="10534" y="4545"/>
                  </a:cubicBezTo>
                  <a:cubicBezTo>
                    <a:pt x="10848" y="4563"/>
                    <a:pt x="11162" y="4580"/>
                    <a:pt x="11476" y="4599"/>
                  </a:cubicBezTo>
                  <a:cubicBezTo>
                    <a:pt x="11621" y="4607"/>
                    <a:pt x="11723" y="4728"/>
                    <a:pt x="11723" y="4870"/>
                  </a:cubicBezTo>
                  <a:cubicBezTo>
                    <a:pt x="11722" y="5004"/>
                    <a:pt x="11596" y="5116"/>
                    <a:pt x="11465" y="5116"/>
                  </a:cubicBezTo>
                  <a:cubicBezTo>
                    <a:pt x="11461" y="5116"/>
                    <a:pt x="11456" y="5116"/>
                    <a:pt x="11452" y="5116"/>
                  </a:cubicBezTo>
                  <a:cubicBezTo>
                    <a:pt x="11100" y="5095"/>
                    <a:pt x="10748" y="5076"/>
                    <a:pt x="10397" y="5056"/>
                  </a:cubicBezTo>
                  <a:cubicBezTo>
                    <a:pt x="10358" y="5054"/>
                    <a:pt x="10322" y="5044"/>
                    <a:pt x="10291" y="5027"/>
                  </a:cubicBezTo>
                  <a:cubicBezTo>
                    <a:pt x="10287" y="5027"/>
                    <a:pt x="10281" y="5028"/>
                    <a:pt x="10277" y="5028"/>
                  </a:cubicBezTo>
                  <a:cubicBezTo>
                    <a:pt x="10125" y="5021"/>
                    <a:pt x="10039" y="4896"/>
                    <a:pt x="10031" y="4758"/>
                  </a:cubicBezTo>
                  <a:cubicBezTo>
                    <a:pt x="9963" y="3691"/>
                    <a:pt x="9929" y="2623"/>
                    <a:pt x="9928" y="1556"/>
                  </a:cubicBezTo>
                  <a:cubicBezTo>
                    <a:pt x="9926" y="1405"/>
                    <a:pt x="10033" y="1328"/>
                    <a:pt x="10148" y="1320"/>
                  </a:cubicBezTo>
                  <a:cubicBezTo>
                    <a:pt x="10169" y="1314"/>
                    <a:pt x="10190" y="1311"/>
                    <a:pt x="10211" y="1311"/>
                  </a:cubicBezTo>
                  <a:close/>
                  <a:moveTo>
                    <a:pt x="8959" y="1307"/>
                  </a:moveTo>
                  <a:cubicBezTo>
                    <a:pt x="9107" y="1307"/>
                    <a:pt x="9217" y="1429"/>
                    <a:pt x="9224" y="1572"/>
                  </a:cubicBezTo>
                  <a:cubicBezTo>
                    <a:pt x="9229" y="1715"/>
                    <a:pt x="9098" y="1836"/>
                    <a:pt x="8959" y="1836"/>
                  </a:cubicBezTo>
                  <a:lnTo>
                    <a:pt x="8404" y="1836"/>
                  </a:lnTo>
                  <a:cubicBezTo>
                    <a:pt x="8507" y="2849"/>
                    <a:pt x="8585" y="3863"/>
                    <a:pt x="8633" y="4879"/>
                  </a:cubicBezTo>
                  <a:cubicBezTo>
                    <a:pt x="8641" y="5049"/>
                    <a:pt x="8514" y="5134"/>
                    <a:pt x="8382" y="5134"/>
                  </a:cubicBezTo>
                  <a:cubicBezTo>
                    <a:pt x="8249" y="5134"/>
                    <a:pt x="8113" y="5049"/>
                    <a:pt x="8105" y="4879"/>
                  </a:cubicBezTo>
                  <a:cubicBezTo>
                    <a:pt x="8056" y="3863"/>
                    <a:pt x="7979" y="2849"/>
                    <a:pt x="7876" y="1836"/>
                  </a:cubicBezTo>
                  <a:lnTo>
                    <a:pt x="7317" y="1836"/>
                  </a:lnTo>
                  <a:cubicBezTo>
                    <a:pt x="7168" y="1836"/>
                    <a:pt x="7059" y="1715"/>
                    <a:pt x="7053" y="1572"/>
                  </a:cubicBezTo>
                  <a:cubicBezTo>
                    <a:pt x="7046" y="1429"/>
                    <a:pt x="7179" y="1307"/>
                    <a:pt x="7317" y="1307"/>
                  </a:cubicBezTo>
                  <a:close/>
                  <a:moveTo>
                    <a:pt x="5472" y="1311"/>
                  </a:moveTo>
                  <a:cubicBezTo>
                    <a:pt x="5478" y="1311"/>
                    <a:pt x="5484" y="1312"/>
                    <a:pt x="5490" y="1312"/>
                  </a:cubicBezTo>
                  <a:cubicBezTo>
                    <a:pt x="6295" y="1345"/>
                    <a:pt x="6613" y="2186"/>
                    <a:pt x="6716" y="2868"/>
                  </a:cubicBezTo>
                  <a:cubicBezTo>
                    <a:pt x="6809" y="3469"/>
                    <a:pt x="6822" y="4230"/>
                    <a:pt x="6485" y="4766"/>
                  </a:cubicBezTo>
                  <a:cubicBezTo>
                    <a:pt x="6301" y="5059"/>
                    <a:pt x="6011" y="5207"/>
                    <a:pt x="5713" y="5207"/>
                  </a:cubicBezTo>
                  <a:cubicBezTo>
                    <a:pt x="5466" y="5207"/>
                    <a:pt x="5214" y="5106"/>
                    <a:pt x="5015" y="4901"/>
                  </a:cubicBezTo>
                  <a:cubicBezTo>
                    <a:pt x="4565" y="4437"/>
                    <a:pt x="4509" y="3640"/>
                    <a:pt x="4500" y="3029"/>
                  </a:cubicBezTo>
                  <a:cubicBezTo>
                    <a:pt x="4493" y="2389"/>
                    <a:pt x="4563" y="1582"/>
                    <a:pt x="5270" y="1342"/>
                  </a:cubicBezTo>
                  <a:cubicBezTo>
                    <a:pt x="5301" y="1331"/>
                    <a:pt x="5329" y="1327"/>
                    <a:pt x="5356" y="1327"/>
                  </a:cubicBezTo>
                  <a:cubicBezTo>
                    <a:pt x="5364" y="1327"/>
                    <a:pt x="5373" y="1327"/>
                    <a:pt x="5381" y="1328"/>
                  </a:cubicBezTo>
                  <a:cubicBezTo>
                    <a:pt x="5407" y="1317"/>
                    <a:pt x="5437" y="1311"/>
                    <a:pt x="5472" y="1311"/>
                  </a:cubicBezTo>
                  <a:close/>
                  <a:moveTo>
                    <a:pt x="1642" y="1403"/>
                  </a:moveTo>
                  <a:cubicBezTo>
                    <a:pt x="1752" y="1403"/>
                    <a:pt x="1861" y="1462"/>
                    <a:pt x="1900" y="1598"/>
                  </a:cubicBezTo>
                  <a:lnTo>
                    <a:pt x="1900" y="1599"/>
                  </a:lnTo>
                  <a:cubicBezTo>
                    <a:pt x="2126" y="2392"/>
                    <a:pt x="2329" y="3191"/>
                    <a:pt x="2509" y="3997"/>
                  </a:cubicBezTo>
                  <a:cubicBezTo>
                    <a:pt x="2726" y="3199"/>
                    <a:pt x="2945" y="2401"/>
                    <a:pt x="3163" y="1603"/>
                  </a:cubicBezTo>
                  <a:cubicBezTo>
                    <a:pt x="3201" y="1466"/>
                    <a:pt x="3308" y="1407"/>
                    <a:pt x="3417" y="1407"/>
                  </a:cubicBezTo>
                  <a:cubicBezTo>
                    <a:pt x="3583" y="1407"/>
                    <a:pt x="3755" y="1543"/>
                    <a:pt x="3698" y="1750"/>
                  </a:cubicBezTo>
                  <a:lnTo>
                    <a:pt x="2806" y="5012"/>
                  </a:lnTo>
                  <a:cubicBezTo>
                    <a:pt x="2769" y="5149"/>
                    <a:pt x="2662" y="5207"/>
                    <a:pt x="2552" y="5207"/>
                  </a:cubicBezTo>
                  <a:cubicBezTo>
                    <a:pt x="2511" y="5207"/>
                    <a:pt x="2469" y="5199"/>
                    <a:pt x="2431" y="5183"/>
                  </a:cubicBezTo>
                  <a:cubicBezTo>
                    <a:pt x="2417" y="5185"/>
                    <a:pt x="2403" y="5186"/>
                    <a:pt x="2389" y="5186"/>
                  </a:cubicBezTo>
                  <a:cubicBezTo>
                    <a:pt x="2281" y="5186"/>
                    <a:pt x="2180" y="5126"/>
                    <a:pt x="2152" y="4987"/>
                  </a:cubicBezTo>
                  <a:cubicBezTo>
                    <a:pt x="1932" y="3897"/>
                    <a:pt x="1670" y="2816"/>
                    <a:pt x="1364" y="1746"/>
                  </a:cubicBezTo>
                  <a:cubicBezTo>
                    <a:pt x="1305" y="1538"/>
                    <a:pt x="1476" y="1403"/>
                    <a:pt x="1642" y="1403"/>
                  </a:cubicBezTo>
                  <a:close/>
                  <a:moveTo>
                    <a:pt x="0" y="1"/>
                  </a:moveTo>
                  <a:lnTo>
                    <a:pt x="0" y="6614"/>
                  </a:lnTo>
                  <a:lnTo>
                    <a:pt x="0" y="6615"/>
                  </a:lnTo>
                  <a:lnTo>
                    <a:pt x="13007" y="6615"/>
                  </a:lnTo>
                  <a:lnTo>
                    <a:pt x="13007" y="6246"/>
                  </a:lnTo>
                  <a:lnTo>
                    <a:pt x="12530" y="5007"/>
                  </a:lnTo>
                  <a:cubicBezTo>
                    <a:pt x="12523" y="4989"/>
                    <a:pt x="12532" y="4968"/>
                    <a:pt x="12547" y="4962"/>
                  </a:cubicBezTo>
                  <a:cubicBezTo>
                    <a:pt x="12612" y="4937"/>
                    <a:pt x="12776" y="4874"/>
                    <a:pt x="13007" y="4786"/>
                  </a:cubicBezTo>
                  <a:lnTo>
                    <a:pt x="13007" y="2928"/>
                  </a:lnTo>
                  <a:lnTo>
                    <a:pt x="12771" y="2314"/>
                  </a:lnTo>
                  <a:lnTo>
                    <a:pt x="12733" y="2218"/>
                  </a:lnTo>
                  <a:lnTo>
                    <a:pt x="12299" y="1088"/>
                  </a:lnTo>
                  <a:cubicBezTo>
                    <a:pt x="12188" y="797"/>
                    <a:pt x="12196" y="488"/>
                    <a:pt x="12295" y="217"/>
                  </a:cubicBezTo>
                  <a:cubicBezTo>
                    <a:pt x="12299" y="207"/>
                    <a:pt x="12304" y="197"/>
                    <a:pt x="12308" y="187"/>
                  </a:cubicBezTo>
                  <a:cubicBezTo>
                    <a:pt x="12323" y="153"/>
                    <a:pt x="12336" y="118"/>
                    <a:pt x="12354" y="84"/>
                  </a:cubicBezTo>
                  <a:lnTo>
                    <a:pt x="12355" y="83"/>
                  </a:lnTo>
                  <a:cubicBezTo>
                    <a:pt x="12370" y="55"/>
                    <a:pt x="12386" y="28"/>
                    <a:pt x="124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2" name="Google Shape;2262;p62"/>
            <p:cNvSpPr/>
            <p:nvPr/>
          </p:nvSpPr>
          <p:spPr>
            <a:xfrm>
              <a:off x="4632764" y="3485258"/>
              <a:ext cx="91502" cy="217044"/>
            </a:xfrm>
            <a:custGeom>
              <a:avLst/>
              <a:gdLst/>
              <a:ahLst/>
              <a:cxnLst/>
              <a:rect l="l" t="t" r="r" b="b"/>
              <a:pathLst>
                <a:path w="1183" h="2806" extrusionOk="0">
                  <a:moveTo>
                    <a:pt x="411" y="0"/>
                  </a:moveTo>
                  <a:cubicBezTo>
                    <a:pt x="400" y="6"/>
                    <a:pt x="388" y="12"/>
                    <a:pt x="376" y="17"/>
                  </a:cubicBezTo>
                  <a:cubicBezTo>
                    <a:pt x="117" y="103"/>
                    <a:pt x="54" y="432"/>
                    <a:pt x="31" y="666"/>
                  </a:cubicBezTo>
                  <a:cubicBezTo>
                    <a:pt x="0" y="999"/>
                    <a:pt x="7" y="1338"/>
                    <a:pt x="45" y="1669"/>
                  </a:cubicBezTo>
                  <a:cubicBezTo>
                    <a:pt x="78" y="1953"/>
                    <a:pt x="123" y="2268"/>
                    <a:pt x="268" y="2517"/>
                  </a:cubicBezTo>
                  <a:lnTo>
                    <a:pt x="269" y="2517"/>
                  </a:lnTo>
                  <a:cubicBezTo>
                    <a:pt x="352" y="2657"/>
                    <a:pt x="508" y="2805"/>
                    <a:pt x="680" y="2805"/>
                  </a:cubicBezTo>
                  <a:cubicBezTo>
                    <a:pt x="711" y="2805"/>
                    <a:pt x="742" y="2801"/>
                    <a:pt x="774" y="2790"/>
                  </a:cubicBezTo>
                  <a:cubicBezTo>
                    <a:pt x="964" y="2727"/>
                    <a:pt x="1047" y="2484"/>
                    <a:pt x="1092" y="2310"/>
                  </a:cubicBezTo>
                  <a:cubicBezTo>
                    <a:pt x="1170" y="2011"/>
                    <a:pt x="1182" y="1693"/>
                    <a:pt x="1162" y="1388"/>
                  </a:cubicBezTo>
                  <a:cubicBezTo>
                    <a:pt x="1137" y="970"/>
                    <a:pt x="1014" y="30"/>
                    <a:pt x="448" y="6"/>
                  </a:cubicBezTo>
                  <a:cubicBezTo>
                    <a:pt x="435" y="4"/>
                    <a:pt x="424" y="3"/>
                    <a:pt x="41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3" name="Google Shape;2263;p62"/>
            <p:cNvSpPr/>
            <p:nvPr/>
          </p:nvSpPr>
          <p:spPr>
            <a:xfrm>
              <a:off x="4343706" y="3449831"/>
              <a:ext cx="189579" cy="294317"/>
            </a:xfrm>
            <a:custGeom>
              <a:avLst/>
              <a:gdLst/>
              <a:ahLst/>
              <a:cxnLst/>
              <a:rect l="l" t="t" r="r" b="b"/>
              <a:pathLst>
                <a:path w="2451" h="3805" extrusionOk="0">
                  <a:moveTo>
                    <a:pt x="338" y="1"/>
                  </a:moveTo>
                  <a:cubicBezTo>
                    <a:pt x="171" y="1"/>
                    <a:pt x="0" y="136"/>
                    <a:pt x="59" y="344"/>
                  </a:cubicBezTo>
                  <a:cubicBezTo>
                    <a:pt x="365" y="1413"/>
                    <a:pt x="627" y="2494"/>
                    <a:pt x="847" y="3585"/>
                  </a:cubicBezTo>
                  <a:cubicBezTo>
                    <a:pt x="875" y="3723"/>
                    <a:pt x="976" y="3783"/>
                    <a:pt x="1084" y="3783"/>
                  </a:cubicBezTo>
                  <a:cubicBezTo>
                    <a:pt x="1098" y="3783"/>
                    <a:pt x="1112" y="3782"/>
                    <a:pt x="1126" y="3780"/>
                  </a:cubicBezTo>
                  <a:cubicBezTo>
                    <a:pt x="1165" y="3796"/>
                    <a:pt x="1206" y="3805"/>
                    <a:pt x="1248" y="3805"/>
                  </a:cubicBezTo>
                  <a:cubicBezTo>
                    <a:pt x="1357" y="3805"/>
                    <a:pt x="1464" y="3746"/>
                    <a:pt x="1501" y="3609"/>
                  </a:cubicBezTo>
                  <a:lnTo>
                    <a:pt x="2394" y="348"/>
                  </a:lnTo>
                  <a:cubicBezTo>
                    <a:pt x="2450" y="140"/>
                    <a:pt x="2279" y="4"/>
                    <a:pt x="2113" y="4"/>
                  </a:cubicBezTo>
                  <a:cubicBezTo>
                    <a:pt x="2003" y="4"/>
                    <a:pt x="1896" y="64"/>
                    <a:pt x="1858" y="201"/>
                  </a:cubicBezTo>
                  <a:cubicBezTo>
                    <a:pt x="1640" y="998"/>
                    <a:pt x="1421" y="1796"/>
                    <a:pt x="1204" y="2594"/>
                  </a:cubicBezTo>
                  <a:cubicBezTo>
                    <a:pt x="1024" y="1789"/>
                    <a:pt x="821" y="989"/>
                    <a:pt x="595" y="196"/>
                  </a:cubicBezTo>
                  <a:cubicBezTo>
                    <a:pt x="556" y="60"/>
                    <a:pt x="448" y="1"/>
                    <a:pt x="33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4" name="Google Shape;2264;p62"/>
            <p:cNvSpPr/>
            <p:nvPr/>
          </p:nvSpPr>
          <p:spPr>
            <a:xfrm>
              <a:off x="4590221" y="3442714"/>
              <a:ext cx="180220" cy="301433"/>
            </a:xfrm>
            <a:custGeom>
              <a:avLst/>
              <a:gdLst/>
              <a:ahLst/>
              <a:cxnLst/>
              <a:rect l="l" t="t" r="r" b="b"/>
              <a:pathLst>
                <a:path w="2330" h="3897" extrusionOk="0">
                  <a:moveTo>
                    <a:pt x="961" y="550"/>
                  </a:moveTo>
                  <a:cubicBezTo>
                    <a:pt x="974" y="553"/>
                    <a:pt x="985" y="554"/>
                    <a:pt x="999" y="556"/>
                  </a:cubicBezTo>
                  <a:cubicBezTo>
                    <a:pt x="1564" y="580"/>
                    <a:pt x="1687" y="1520"/>
                    <a:pt x="1713" y="1938"/>
                  </a:cubicBezTo>
                  <a:cubicBezTo>
                    <a:pt x="1732" y="2244"/>
                    <a:pt x="1720" y="2562"/>
                    <a:pt x="1642" y="2860"/>
                  </a:cubicBezTo>
                  <a:cubicBezTo>
                    <a:pt x="1597" y="3034"/>
                    <a:pt x="1515" y="3277"/>
                    <a:pt x="1324" y="3340"/>
                  </a:cubicBezTo>
                  <a:cubicBezTo>
                    <a:pt x="1292" y="3351"/>
                    <a:pt x="1261" y="3355"/>
                    <a:pt x="1230" y="3355"/>
                  </a:cubicBezTo>
                  <a:cubicBezTo>
                    <a:pt x="1058" y="3355"/>
                    <a:pt x="902" y="3207"/>
                    <a:pt x="819" y="3067"/>
                  </a:cubicBezTo>
                  <a:cubicBezTo>
                    <a:pt x="673" y="2818"/>
                    <a:pt x="628" y="2503"/>
                    <a:pt x="595" y="2220"/>
                  </a:cubicBezTo>
                  <a:cubicBezTo>
                    <a:pt x="558" y="1888"/>
                    <a:pt x="550" y="1549"/>
                    <a:pt x="582" y="1216"/>
                  </a:cubicBezTo>
                  <a:cubicBezTo>
                    <a:pt x="604" y="982"/>
                    <a:pt x="667" y="654"/>
                    <a:pt x="926" y="567"/>
                  </a:cubicBezTo>
                  <a:cubicBezTo>
                    <a:pt x="939" y="562"/>
                    <a:pt x="950" y="556"/>
                    <a:pt x="961" y="550"/>
                  </a:cubicBezTo>
                  <a:close/>
                  <a:moveTo>
                    <a:pt x="980" y="0"/>
                  </a:moveTo>
                  <a:cubicBezTo>
                    <a:pt x="945" y="0"/>
                    <a:pt x="915" y="6"/>
                    <a:pt x="889" y="17"/>
                  </a:cubicBezTo>
                  <a:cubicBezTo>
                    <a:pt x="881" y="16"/>
                    <a:pt x="872" y="16"/>
                    <a:pt x="864" y="16"/>
                  </a:cubicBezTo>
                  <a:cubicBezTo>
                    <a:pt x="837" y="16"/>
                    <a:pt x="809" y="20"/>
                    <a:pt x="778" y="31"/>
                  </a:cubicBezTo>
                  <a:cubicBezTo>
                    <a:pt x="71" y="271"/>
                    <a:pt x="1" y="1078"/>
                    <a:pt x="8" y="1718"/>
                  </a:cubicBezTo>
                  <a:cubicBezTo>
                    <a:pt x="17" y="2329"/>
                    <a:pt x="73" y="3126"/>
                    <a:pt x="523" y="3591"/>
                  </a:cubicBezTo>
                  <a:cubicBezTo>
                    <a:pt x="722" y="3795"/>
                    <a:pt x="974" y="3896"/>
                    <a:pt x="1221" y="3896"/>
                  </a:cubicBezTo>
                  <a:cubicBezTo>
                    <a:pt x="1518" y="3896"/>
                    <a:pt x="1809" y="3749"/>
                    <a:pt x="1993" y="3456"/>
                  </a:cubicBezTo>
                  <a:cubicBezTo>
                    <a:pt x="2330" y="2919"/>
                    <a:pt x="2317" y="2158"/>
                    <a:pt x="2224" y="1557"/>
                  </a:cubicBezTo>
                  <a:cubicBezTo>
                    <a:pt x="2121" y="876"/>
                    <a:pt x="1803" y="34"/>
                    <a:pt x="998" y="1"/>
                  </a:cubicBezTo>
                  <a:cubicBezTo>
                    <a:pt x="992" y="1"/>
                    <a:pt x="986" y="0"/>
                    <a:pt x="98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5" name="Google Shape;2265;p62"/>
            <p:cNvSpPr/>
            <p:nvPr/>
          </p:nvSpPr>
          <p:spPr>
            <a:xfrm>
              <a:off x="4787773" y="3442405"/>
              <a:ext cx="169004" cy="296096"/>
            </a:xfrm>
            <a:custGeom>
              <a:avLst/>
              <a:gdLst/>
              <a:ahLst/>
              <a:cxnLst/>
              <a:rect l="l" t="t" r="r" b="b"/>
              <a:pathLst>
                <a:path w="2185" h="3828" extrusionOk="0">
                  <a:moveTo>
                    <a:pt x="271" y="0"/>
                  </a:moveTo>
                  <a:cubicBezTo>
                    <a:pt x="133" y="0"/>
                    <a:pt x="0" y="123"/>
                    <a:pt x="7" y="265"/>
                  </a:cubicBezTo>
                  <a:cubicBezTo>
                    <a:pt x="13" y="409"/>
                    <a:pt x="122" y="529"/>
                    <a:pt x="271" y="529"/>
                  </a:cubicBezTo>
                  <a:lnTo>
                    <a:pt x="830" y="529"/>
                  </a:lnTo>
                  <a:cubicBezTo>
                    <a:pt x="934" y="1542"/>
                    <a:pt x="1010" y="2556"/>
                    <a:pt x="1059" y="3573"/>
                  </a:cubicBezTo>
                  <a:cubicBezTo>
                    <a:pt x="1067" y="3743"/>
                    <a:pt x="1203" y="3828"/>
                    <a:pt x="1335" y="3828"/>
                  </a:cubicBezTo>
                  <a:cubicBezTo>
                    <a:pt x="1467" y="3828"/>
                    <a:pt x="1595" y="3743"/>
                    <a:pt x="1587" y="3573"/>
                  </a:cubicBezTo>
                  <a:cubicBezTo>
                    <a:pt x="1539" y="2556"/>
                    <a:pt x="1463" y="1542"/>
                    <a:pt x="1358" y="529"/>
                  </a:cubicBezTo>
                  <a:lnTo>
                    <a:pt x="1913" y="529"/>
                  </a:lnTo>
                  <a:cubicBezTo>
                    <a:pt x="2052" y="529"/>
                    <a:pt x="2185" y="408"/>
                    <a:pt x="2178" y="265"/>
                  </a:cubicBezTo>
                  <a:cubicBezTo>
                    <a:pt x="2171" y="122"/>
                    <a:pt x="2061" y="0"/>
                    <a:pt x="191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6" name="Google Shape;2266;p62"/>
            <p:cNvSpPr/>
            <p:nvPr/>
          </p:nvSpPr>
          <p:spPr>
            <a:xfrm>
              <a:off x="5010542" y="3442637"/>
              <a:ext cx="138993" cy="294471"/>
            </a:xfrm>
            <a:custGeom>
              <a:avLst/>
              <a:gdLst/>
              <a:ahLst/>
              <a:cxnLst/>
              <a:rect l="l" t="t" r="r" b="b"/>
              <a:pathLst>
                <a:path w="1797" h="3807" extrusionOk="0">
                  <a:moveTo>
                    <a:pt x="285" y="1"/>
                  </a:moveTo>
                  <a:cubicBezTo>
                    <a:pt x="264" y="1"/>
                    <a:pt x="243" y="4"/>
                    <a:pt x="222" y="10"/>
                  </a:cubicBezTo>
                  <a:cubicBezTo>
                    <a:pt x="107" y="18"/>
                    <a:pt x="0" y="95"/>
                    <a:pt x="2" y="246"/>
                  </a:cubicBezTo>
                  <a:cubicBezTo>
                    <a:pt x="3" y="1313"/>
                    <a:pt x="37" y="2381"/>
                    <a:pt x="105" y="3448"/>
                  </a:cubicBezTo>
                  <a:cubicBezTo>
                    <a:pt x="113" y="3586"/>
                    <a:pt x="199" y="3711"/>
                    <a:pt x="351" y="3718"/>
                  </a:cubicBezTo>
                  <a:cubicBezTo>
                    <a:pt x="352" y="3718"/>
                    <a:pt x="353" y="3718"/>
                    <a:pt x="355" y="3718"/>
                  </a:cubicBezTo>
                  <a:cubicBezTo>
                    <a:pt x="358" y="3718"/>
                    <a:pt x="362" y="3717"/>
                    <a:pt x="365" y="3717"/>
                  </a:cubicBezTo>
                  <a:cubicBezTo>
                    <a:pt x="396" y="3734"/>
                    <a:pt x="432" y="3744"/>
                    <a:pt x="471" y="3746"/>
                  </a:cubicBezTo>
                  <a:cubicBezTo>
                    <a:pt x="822" y="3766"/>
                    <a:pt x="1174" y="3786"/>
                    <a:pt x="1526" y="3806"/>
                  </a:cubicBezTo>
                  <a:cubicBezTo>
                    <a:pt x="1530" y="3806"/>
                    <a:pt x="1535" y="3806"/>
                    <a:pt x="1539" y="3806"/>
                  </a:cubicBezTo>
                  <a:cubicBezTo>
                    <a:pt x="1670" y="3806"/>
                    <a:pt x="1796" y="3694"/>
                    <a:pt x="1797" y="3560"/>
                  </a:cubicBezTo>
                  <a:cubicBezTo>
                    <a:pt x="1797" y="3418"/>
                    <a:pt x="1695" y="3297"/>
                    <a:pt x="1551" y="3289"/>
                  </a:cubicBezTo>
                  <a:cubicBezTo>
                    <a:pt x="1236" y="3271"/>
                    <a:pt x="923" y="3253"/>
                    <a:pt x="608" y="3235"/>
                  </a:cubicBezTo>
                  <a:cubicBezTo>
                    <a:pt x="585" y="2834"/>
                    <a:pt x="566" y="2433"/>
                    <a:pt x="552" y="2031"/>
                  </a:cubicBezTo>
                  <a:lnTo>
                    <a:pt x="552" y="2031"/>
                  </a:lnTo>
                  <a:cubicBezTo>
                    <a:pt x="808" y="2042"/>
                    <a:pt x="1065" y="2055"/>
                    <a:pt x="1322" y="2068"/>
                  </a:cubicBezTo>
                  <a:cubicBezTo>
                    <a:pt x="1325" y="2068"/>
                    <a:pt x="1329" y="2068"/>
                    <a:pt x="1332" y="2068"/>
                  </a:cubicBezTo>
                  <a:cubicBezTo>
                    <a:pt x="1464" y="2068"/>
                    <a:pt x="1592" y="1958"/>
                    <a:pt x="1592" y="1820"/>
                  </a:cubicBezTo>
                  <a:cubicBezTo>
                    <a:pt x="1593" y="1681"/>
                    <a:pt x="1491" y="1557"/>
                    <a:pt x="1346" y="1550"/>
                  </a:cubicBezTo>
                  <a:cubicBezTo>
                    <a:pt x="1076" y="1538"/>
                    <a:pt x="806" y="1524"/>
                    <a:pt x="536" y="1511"/>
                  </a:cubicBezTo>
                  <a:cubicBezTo>
                    <a:pt x="528" y="1184"/>
                    <a:pt x="522" y="857"/>
                    <a:pt x="521" y="530"/>
                  </a:cubicBezTo>
                  <a:lnTo>
                    <a:pt x="521" y="530"/>
                  </a:lnTo>
                  <a:cubicBezTo>
                    <a:pt x="833" y="544"/>
                    <a:pt x="1146" y="559"/>
                    <a:pt x="1458" y="574"/>
                  </a:cubicBezTo>
                  <a:cubicBezTo>
                    <a:pt x="1462" y="574"/>
                    <a:pt x="1466" y="574"/>
                    <a:pt x="1470" y="574"/>
                  </a:cubicBezTo>
                  <a:cubicBezTo>
                    <a:pt x="1602" y="574"/>
                    <a:pt x="1729" y="464"/>
                    <a:pt x="1729" y="328"/>
                  </a:cubicBezTo>
                  <a:cubicBezTo>
                    <a:pt x="1729" y="187"/>
                    <a:pt x="1628" y="64"/>
                    <a:pt x="1483" y="57"/>
                  </a:cubicBezTo>
                  <a:cubicBezTo>
                    <a:pt x="1088" y="39"/>
                    <a:pt x="692" y="19"/>
                    <a:pt x="294" y="1"/>
                  </a:cubicBezTo>
                  <a:cubicBezTo>
                    <a:pt x="291" y="1"/>
                    <a:pt x="288" y="1"/>
                    <a:pt x="28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7" name="Google Shape;2267;p62"/>
            <p:cNvSpPr/>
            <p:nvPr/>
          </p:nvSpPr>
          <p:spPr>
            <a:xfrm>
              <a:off x="3395625" y="2413635"/>
              <a:ext cx="338395" cy="308008"/>
            </a:xfrm>
            <a:custGeom>
              <a:avLst/>
              <a:gdLst/>
              <a:ahLst/>
              <a:cxnLst/>
              <a:rect l="l" t="t" r="r" b="b"/>
              <a:pathLst>
                <a:path w="4375" h="3982" extrusionOk="0">
                  <a:moveTo>
                    <a:pt x="1052" y="1"/>
                  </a:moveTo>
                  <a:lnTo>
                    <a:pt x="1051" y="2"/>
                  </a:lnTo>
                  <a:lnTo>
                    <a:pt x="124" y="1528"/>
                  </a:lnTo>
                  <a:cubicBezTo>
                    <a:pt x="73" y="1613"/>
                    <a:pt x="34" y="1700"/>
                    <a:pt x="4" y="1790"/>
                  </a:cubicBezTo>
                  <a:lnTo>
                    <a:pt x="4" y="1793"/>
                  </a:lnTo>
                  <a:cubicBezTo>
                    <a:pt x="3" y="1909"/>
                    <a:pt x="1" y="2026"/>
                    <a:pt x="1" y="2144"/>
                  </a:cubicBezTo>
                  <a:lnTo>
                    <a:pt x="1" y="2161"/>
                  </a:lnTo>
                  <a:cubicBezTo>
                    <a:pt x="64" y="2198"/>
                    <a:pt x="129" y="2237"/>
                    <a:pt x="195" y="2278"/>
                  </a:cubicBezTo>
                  <a:cubicBezTo>
                    <a:pt x="1071" y="2810"/>
                    <a:pt x="2176" y="3482"/>
                    <a:pt x="2997" y="3982"/>
                  </a:cubicBezTo>
                  <a:cubicBezTo>
                    <a:pt x="3176" y="3883"/>
                    <a:pt x="3333" y="3736"/>
                    <a:pt x="3448" y="3548"/>
                  </a:cubicBezTo>
                  <a:lnTo>
                    <a:pt x="4375" y="2020"/>
                  </a:lnTo>
                  <a:lnTo>
                    <a:pt x="1052"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8" name="Google Shape;2268;p62"/>
            <p:cNvSpPr/>
            <p:nvPr/>
          </p:nvSpPr>
          <p:spPr>
            <a:xfrm>
              <a:off x="3478235" y="2285464"/>
              <a:ext cx="324860" cy="279543"/>
            </a:xfrm>
            <a:custGeom>
              <a:avLst/>
              <a:gdLst/>
              <a:ahLst/>
              <a:cxnLst/>
              <a:rect l="l" t="t" r="r" b="b"/>
              <a:pathLst>
                <a:path w="4200" h="3614" extrusionOk="0">
                  <a:moveTo>
                    <a:pt x="1355" y="1"/>
                  </a:moveTo>
                  <a:cubicBezTo>
                    <a:pt x="1077" y="86"/>
                    <a:pt x="828" y="270"/>
                    <a:pt x="666" y="535"/>
                  </a:cubicBezTo>
                  <a:lnTo>
                    <a:pt x="37" y="1570"/>
                  </a:lnTo>
                  <a:lnTo>
                    <a:pt x="0" y="1631"/>
                  </a:lnTo>
                  <a:lnTo>
                    <a:pt x="38" y="1570"/>
                  </a:lnTo>
                  <a:lnTo>
                    <a:pt x="3360" y="3589"/>
                  </a:lnTo>
                  <a:lnTo>
                    <a:pt x="3361" y="3589"/>
                  </a:lnTo>
                  <a:lnTo>
                    <a:pt x="3990" y="2556"/>
                  </a:lnTo>
                  <a:cubicBezTo>
                    <a:pt x="4151" y="2289"/>
                    <a:pt x="4199" y="1984"/>
                    <a:pt x="4149" y="1699"/>
                  </a:cubicBezTo>
                  <a:lnTo>
                    <a:pt x="1355" y="1"/>
                  </a:lnTo>
                  <a:close/>
                  <a:moveTo>
                    <a:pt x="3361" y="3589"/>
                  </a:moveTo>
                  <a:lnTo>
                    <a:pt x="3360" y="3591"/>
                  </a:lnTo>
                  <a:lnTo>
                    <a:pt x="3347" y="3613"/>
                  </a:lnTo>
                  <a:lnTo>
                    <a:pt x="3361" y="3589"/>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69" name="Google Shape;2269;p62"/>
            <p:cNvSpPr/>
            <p:nvPr/>
          </p:nvSpPr>
          <p:spPr>
            <a:xfrm>
              <a:off x="3593951" y="2281055"/>
              <a:ext cx="204197" cy="131804"/>
            </a:xfrm>
            <a:custGeom>
              <a:avLst/>
              <a:gdLst/>
              <a:ahLst/>
              <a:cxnLst/>
              <a:rect l="l" t="t" r="r" b="b"/>
              <a:pathLst>
                <a:path w="2640" h="1704" extrusionOk="0">
                  <a:moveTo>
                    <a:pt x="232" y="1"/>
                  </a:moveTo>
                  <a:cubicBezTo>
                    <a:pt x="154" y="1"/>
                    <a:pt x="76" y="8"/>
                    <a:pt x="0" y="23"/>
                  </a:cubicBezTo>
                  <a:lnTo>
                    <a:pt x="2620" y="1615"/>
                  </a:lnTo>
                  <a:cubicBezTo>
                    <a:pt x="2627" y="1645"/>
                    <a:pt x="2634" y="1674"/>
                    <a:pt x="2640" y="1703"/>
                  </a:cubicBezTo>
                  <a:lnTo>
                    <a:pt x="2640" y="1703"/>
                  </a:lnTo>
                  <a:cubicBezTo>
                    <a:pt x="2634" y="1674"/>
                    <a:pt x="2627" y="1645"/>
                    <a:pt x="2620" y="1614"/>
                  </a:cubicBezTo>
                  <a:cubicBezTo>
                    <a:pt x="2535" y="1332"/>
                    <a:pt x="2350" y="1080"/>
                    <a:pt x="2079" y="917"/>
                  </a:cubicBezTo>
                  <a:lnTo>
                    <a:pt x="868" y="178"/>
                  </a:lnTo>
                  <a:cubicBezTo>
                    <a:pt x="669" y="59"/>
                    <a:pt x="449" y="1"/>
                    <a:pt x="23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0" name="Google Shape;2270;p62"/>
            <p:cNvSpPr/>
            <p:nvPr/>
          </p:nvSpPr>
          <p:spPr>
            <a:xfrm>
              <a:off x="3476998" y="2406828"/>
              <a:ext cx="261280" cy="163131"/>
            </a:xfrm>
            <a:custGeom>
              <a:avLst/>
              <a:gdLst/>
              <a:ahLst/>
              <a:cxnLst/>
              <a:rect l="l" t="t" r="r" b="b"/>
              <a:pathLst>
                <a:path w="3378" h="2109" extrusionOk="0">
                  <a:moveTo>
                    <a:pt x="54" y="1"/>
                  </a:moveTo>
                  <a:lnTo>
                    <a:pt x="16" y="62"/>
                  </a:lnTo>
                  <a:lnTo>
                    <a:pt x="0" y="89"/>
                  </a:lnTo>
                  <a:lnTo>
                    <a:pt x="3324" y="2108"/>
                  </a:lnTo>
                  <a:lnTo>
                    <a:pt x="3363" y="2046"/>
                  </a:lnTo>
                  <a:lnTo>
                    <a:pt x="3377" y="2020"/>
                  </a:lnTo>
                  <a:lnTo>
                    <a:pt x="54" y="1"/>
                  </a:ln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1" name="Google Shape;2271;p62"/>
            <p:cNvSpPr/>
            <p:nvPr/>
          </p:nvSpPr>
          <p:spPr>
            <a:xfrm>
              <a:off x="3582967" y="2282757"/>
              <a:ext cx="216186" cy="134125"/>
            </a:xfrm>
            <a:custGeom>
              <a:avLst/>
              <a:gdLst/>
              <a:ahLst/>
              <a:cxnLst/>
              <a:rect l="l" t="t" r="r" b="b"/>
              <a:pathLst>
                <a:path w="2795" h="1734" extrusionOk="0">
                  <a:moveTo>
                    <a:pt x="141" y="0"/>
                  </a:moveTo>
                  <a:cubicBezTo>
                    <a:pt x="92" y="9"/>
                    <a:pt x="46" y="21"/>
                    <a:pt x="0" y="36"/>
                  </a:cubicBezTo>
                  <a:lnTo>
                    <a:pt x="1" y="36"/>
                  </a:lnTo>
                  <a:lnTo>
                    <a:pt x="2795" y="1734"/>
                  </a:lnTo>
                  <a:cubicBezTo>
                    <a:pt x="2791" y="1717"/>
                    <a:pt x="2787" y="1700"/>
                    <a:pt x="2782" y="1682"/>
                  </a:cubicBezTo>
                  <a:cubicBezTo>
                    <a:pt x="2776" y="1653"/>
                    <a:pt x="2770" y="1623"/>
                    <a:pt x="2762" y="1593"/>
                  </a:cubicBezTo>
                  <a:lnTo>
                    <a:pt x="142" y="1"/>
                  </a:lnTo>
                  <a:lnTo>
                    <a:pt x="141" y="0"/>
                  </a:ln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2" name="Google Shape;2272;p62"/>
            <p:cNvSpPr/>
            <p:nvPr/>
          </p:nvSpPr>
          <p:spPr>
            <a:xfrm>
              <a:off x="3395625" y="2931887"/>
              <a:ext cx="6807" cy="10288"/>
            </a:xfrm>
            <a:custGeom>
              <a:avLst/>
              <a:gdLst/>
              <a:ahLst/>
              <a:cxnLst/>
              <a:rect l="l" t="t" r="r" b="b"/>
              <a:pathLst>
                <a:path w="88" h="133" extrusionOk="0">
                  <a:moveTo>
                    <a:pt x="87" y="1"/>
                  </a:moveTo>
                  <a:lnTo>
                    <a:pt x="1" y="133"/>
                  </a:lnTo>
                  <a:lnTo>
                    <a:pt x="88" y="3"/>
                  </a:lnTo>
                  <a:lnTo>
                    <a:pt x="88" y="1"/>
                  </a:lnTo>
                  <a:close/>
                </a:path>
              </a:pathLst>
            </a:custGeom>
            <a:solidFill>
              <a:srgbClr val="93533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3" name="Google Shape;2273;p62"/>
            <p:cNvSpPr/>
            <p:nvPr/>
          </p:nvSpPr>
          <p:spPr>
            <a:xfrm>
              <a:off x="3395625" y="2927943"/>
              <a:ext cx="6729" cy="14232"/>
            </a:xfrm>
            <a:custGeom>
              <a:avLst/>
              <a:gdLst/>
              <a:ahLst/>
              <a:cxnLst/>
              <a:rect l="l" t="t" r="r" b="b"/>
              <a:pathLst>
                <a:path w="87" h="184" extrusionOk="0">
                  <a:moveTo>
                    <a:pt x="1" y="0"/>
                  </a:moveTo>
                  <a:lnTo>
                    <a:pt x="1" y="184"/>
                  </a:lnTo>
                  <a:lnTo>
                    <a:pt x="87" y="52"/>
                  </a:lnTo>
                  <a:lnTo>
                    <a:pt x="1" y="0"/>
                  </a:lnTo>
                  <a:close/>
                </a:path>
              </a:pathLst>
            </a:custGeom>
            <a:solidFill>
              <a:srgbClr val="321610"/>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4" name="Google Shape;2274;p62"/>
            <p:cNvSpPr/>
            <p:nvPr/>
          </p:nvSpPr>
          <p:spPr>
            <a:xfrm>
              <a:off x="3395625" y="2589763"/>
              <a:ext cx="320528" cy="438729"/>
            </a:xfrm>
            <a:custGeom>
              <a:avLst/>
              <a:gdLst/>
              <a:ahLst/>
              <a:cxnLst/>
              <a:rect l="l" t="t" r="r" b="b"/>
              <a:pathLst>
                <a:path w="4144" h="5672" extrusionOk="0">
                  <a:moveTo>
                    <a:pt x="195" y="1"/>
                  </a:moveTo>
                  <a:lnTo>
                    <a:pt x="9" y="281"/>
                  </a:lnTo>
                  <a:lnTo>
                    <a:pt x="1" y="293"/>
                  </a:lnTo>
                  <a:lnTo>
                    <a:pt x="1" y="4372"/>
                  </a:lnTo>
                  <a:lnTo>
                    <a:pt x="87" y="4425"/>
                  </a:lnTo>
                  <a:lnTo>
                    <a:pt x="88" y="4425"/>
                  </a:lnTo>
                  <a:lnTo>
                    <a:pt x="88" y="4426"/>
                  </a:lnTo>
                  <a:lnTo>
                    <a:pt x="1928" y="5544"/>
                  </a:lnTo>
                  <a:lnTo>
                    <a:pt x="2129" y="5666"/>
                  </a:lnTo>
                  <a:cubicBezTo>
                    <a:pt x="2135" y="5669"/>
                    <a:pt x="2142" y="5671"/>
                    <a:pt x="2148" y="5671"/>
                  </a:cubicBezTo>
                  <a:cubicBezTo>
                    <a:pt x="2160" y="5671"/>
                    <a:pt x="2172" y="5665"/>
                    <a:pt x="2177" y="5655"/>
                  </a:cubicBezTo>
                  <a:lnTo>
                    <a:pt x="2244" y="5544"/>
                  </a:lnTo>
                  <a:lnTo>
                    <a:pt x="4133" y="2435"/>
                  </a:lnTo>
                  <a:cubicBezTo>
                    <a:pt x="4143" y="2419"/>
                    <a:pt x="4139" y="2398"/>
                    <a:pt x="4123" y="2389"/>
                  </a:cubicBezTo>
                  <a:cubicBezTo>
                    <a:pt x="4011" y="2321"/>
                    <a:pt x="3573" y="2056"/>
                    <a:pt x="2997" y="1705"/>
                  </a:cubicBezTo>
                  <a:cubicBezTo>
                    <a:pt x="2177" y="1205"/>
                    <a:pt x="1071" y="533"/>
                    <a:pt x="195"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5" name="Google Shape;2275;p62"/>
            <p:cNvSpPr/>
            <p:nvPr/>
          </p:nvSpPr>
          <p:spPr>
            <a:xfrm>
              <a:off x="3395625" y="2580791"/>
              <a:ext cx="15160" cy="31636"/>
            </a:xfrm>
            <a:custGeom>
              <a:avLst/>
              <a:gdLst/>
              <a:ahLst/>
              <a:cxnLst/>
              <a:rect l="l" t="t" r="r" b="b"/>
              <a:pathLst>
                <a:path w="196" h="409" extrusionOk="0">
                  <a:moveTo>
                    <a:pt x="1" y="0"/>
                  </a:moveTo>
                  <a:lnTo>
                    <a:pt x="1" y="409"/>
                  </a:lnTo>
                  <a:lnTo>
                    <a:pt x="9" y="397"/>
                  </a:lnTo>
                  <a:lnTo>
                    <a:pt x="195" y="117"/>
                  </a:lnTo>
                  <a:cubicBezTo>
                    <a:pt x="129" y="76"/>
                    <a:pt x="64" y="37"/>
                    <a:pt x="1" y="0"/>
                  </a:cubicBezTo>
                  <a:close/>
                </a:path>
              </a:pathLst>
            </a:custGeom>
            <a:solidFill>
              <a:srgbClr val="FF5E5E"/>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6" name="Google Shape;2276;p62"/>
            <p:cNvSpPr/>
            <p:nvPr/>
          </p:nvSpPr>
          <p:spPr>
            <a:xfrm>
              <a:off x="3395625" y="2580791"/>
              <a:ext cx="15160" cy="31636"/>
            </a:xfrm>
            <a:custGeom>
              <a:avLst/>
              <a:gdLst/>
              <a:ahLst/>
              <a:cxnLst/>
              <a:rect l="l" t="t" r="r" b="b"/>
              <a:pathLst>
                <a:path w="196" h="409" extrusionOk="0">
                  <a:moveTo>
                    <a:pt x="1" y="0"/>
                  </a:moveTo>
                  <a:lnTo>
                    <a:pt x="1" y="409"/>
                  </a:lnTo>
                  <a:lnTo>
                    <a:pt x="9" y="397"/>
                  </a:lnTo>
                  <a:lnTo>
                    <a:pt x="195" y="117"/>
                  </a:lnTo>
                  <a:cubicBezTo>
                    <a:pt x="129" y="76"/>
                    <a:pt x="64" y="37"/>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7" name="Google Shape;2277;p62"/>
            <p:cNvSpPr/>
            <p:nvPr/>
          </p:nvSpPr>
          <p:spPr>
            <a:xfrm>
              <a:off x="4176088" y="3179334"/>
              <a:ext cx="1328057" cy="333611"/>
            </a:xfrm>
            <a:custGeom>
              <a:avLst/>
              <a:gdLst/>
              <a:ahLst/>
              <a:cxnLst/>
              <a:rect l="l" t="t" r="r" b="b"/>
              <a:pathLst>
                <a:path w="17170" h="4313" extrusionOk="0">
                  <a:moveTo>
                    <a:pt x="16079" y="1078"/>
                  </a:moveTo>
                  <a:lnTo>
                    <a:pt x="16079" y="1078"/>
                  </a:lnTo>
                  <a:cubicBezTo>
                    <a:pt x="16124" y="1096"/>
                    <a:pt x="16168" y="1115"/>
                    <a:pt x="16210" y="1138"/>
                  </a:cubicBezTo>
                  <a:cubicBezTo>
                    <a:pt x="16168" y="1115"/>
                    <a:pt x="16124" y="1094"/>
                    <a:pt x="16079" y="1078"/>
                  </a:cubicBezTo>
                  <a:close/>
                  <a:moveTo>
                    <a:pt x="1" y="0"/>
                  </a:moveTo>
                  <a:lnTo>
                    <a:pt x="14664" y="1282"/>
                  </a:lnTo>
                  <a:lnTo>
                    <a:pt x="13871" y="1586"/>
                  </a:lnTo>
                  <a:cubicBezTo>
                    <a:pt x="13609" y="1687"/>
                    <a:pt x="13401" y="1870"/>
                    <a:pt x="13265" y="2095"/>
                  </a:cubicBezTo>
                  <a:cubicBezTo>
                    <a:pt x="13248" y="2122"/>
                    <a:pt x="13232" y="2149"/>
                    <a:pt x="13218" y="2178"/>
                  </a:cubicBezTo>
                  <a:lnTo>
                    <a:pt x="16079" y="1078"/>
                  </a:lnTo>
                  <a:cubicBezTo>
                    <a:pt x="15938" y="1025"/>
                    <a:pt x="15788" y="996"/>
                    <a:pt x="15635" y="996"/>
                  </a:cubicBezTo>
                  <a:cubicBezTo>
                    <a:pt x="15489" y="996"/>
                    <a:pt x="15340" y="1022"/>
                    <a:pt x="15196" y="1078"/>
                  </a:cubicBezTo>
                  <a:lnTo>
                    <a:pt x="14995" y="1155"/>
                  </a:lnTo>
                  <a:lnTo>
                    <a:pt x="14995" y="0"/>
                  </a:lnTo>
                  <a:close/>
                  <a:moveTo>
                    <a:pt x="16210" y="1138"/>
                  </a:moveTo>
                  <a:lnTo>
                    <a:pt x="13158" y="2311"/>
                  </a:lnTo>
                  <a:cubicBezTo>
                    <a:pt x="13162" y="2301"/>
                    <a:pt x="13166" y="2292"/>
                    <a:pt x="13171" y="2282"/>
                  </a:cubicBezTo>
                  <a:lnTo>
                    <a:pt x="13171" y="2282"/>
                  </a:lnTo>
                  <a:cubicBezTo>
                    <a:pt x="13166" y="2292"/>
                    <a:pt x="13162" y="2301"/>
                    <a:pt x="13157" y="2311"/>
                  </a:cubicBezTo>
                  <a:cubicBezTo>
                    <a:pt x="13058" y="2582"/>
                    <a:pt x="13051" y="2891"/>
                    <a:pt x="13162" y="3182"/>
                  </a:cubicBezTo>
                  <a:lnTo>
                    <a:pt x="13597" y="4312"/>
                  </a:lnTo>
                  <a:lnTo>
                    <a:pt x="17169" y="2940"/>
                  </a:lnTo>
                  <a:lnTo>
                    <a:pt x="17169" y="2770"/>
                  </a:lnTo>
                  <a:lnTo>
                    <a:pt x="16792" y="1787"/>
                  </a:lnTo>
                  <a:cubicBezTo>
                    <a:pt x="16681" y="1496"/>
                    <a:pt x="16468" y="1273"/>
                    <a:pt x="16210" y="1138"/>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8" name="Google Shape;2278;p62"/>
            <p:cNvSpPr/>
            <p:nvPr/>
          </p:nvSpPr>
          <p:spPr>
            <a:xfrm>
              <a:off x="5230603" y="3415255"/>
              <a:ext cx="273501" cy="273278"/>
            </a:xfrm>
            <a:custGeom>
              <a:avLst/>
              <a:gdLst/>
              <a:ahLst/>
              <a:cxnLst/>
              <a:rect l="l" t="t" r="r" b="b"/>
              <a:pathLst>
                <a:path w="3536" h="3533" extrusionOk="0">
                  <a:moveTo>
                    <a:pt x="3535" y="0"/>
                  </a:moveTo>
                  <a:lnTo>
                    <a:pt x="0" y="1358"/>
                  </a:lnTo>
                  <a:lnTo>
                    <a:pt x="236" y="1972"/>
                  </a:lnTo>
                  <a:lnTo>
                    <a:pt x="642" y="3026"/>
                  </a:lnTo>
                  <a:cubicBezTo>
                    <a:pt x="719" y="3231"/>
                    <a:pt x="847" y="3403"/>
                    <a:pt x="1006" y="3533"/>
                  </a:cubicBezTo>
                  <a:cubicBezTo>
                    <a:pt x="1743" y="3250"/>
                    <a:pt x="2689" y="2885"/>
                    <a:pt x="3535" y="2559"/>
                  </a:cubicBezTo>
                  <a:lnTo>
                    <a:pt x="3535" y="0"/>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79" name="Google Shape;2279;p62"/>
            <p:cNvSpPr/>
            <p:nvPr/>
          </p:nvSpPr>
          <p:spPr>
            <a:xfrm>
              <a:off x="5227663" y="3406669"/>
              <a:ext cx="276440" cy="113704"/>
            </a:xfrm>
            <a:custGeom>
              <a:avLst/>
              <a:gdLst/>
              <a:ahLst/>
              <a:cxnLst/>
              <a:rect l="l" t="t" r="r" b="b"/>
              <a:pathLst>
                <a:path w="3574" h="1470" extrusionOk="0">
                  <a:moveTo>
                    <a:pt x="3573" y="0"/>
                  </a:moveTo>
                  <a:lnTo>
                    <a:pt x="0" y="1373"/>
                  </a:lnTo>
                  <a:lnTo>
                    <a:pt x="38" y="1469"/>
                  </a:lnTo>
                  <a:lnTo>
                    <a:pt x="3573" y="111"/>
                  </a:lnTo>
                  <a:lnTo>
                    <a:pt x="3573" y="0"/>
                  </a:ln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0" name="Google Shape;2280;p62"/>
            <p:cNvSpPr/>
            <p:nvPr/>
          </p:nvSpPr>
          <p:spPr>
            <a:xfrm>
              <a:off x="5193784" y="3262641"/>
              <a:ext cx="236219" cy="95450"/>
            </a:xfrm>
            <a:custGeom>
              <a:avLst/>
              <a:gdLst/>
              <a:ahLst/>
              <a:cxnLst/>
              <a:rect l="l" t="t" r="r" b="b"/>
              <a:pathLst>
                <a:path w="3054" h="1234" extrusionOk="0">
                  <a:moveTo>
                    <a:pt x="2921" y="0"/>
                  </a:moveTo>
                  <a:lnTo>
                    <a:pt x="61" y="1100"/>
                  </a:lnTo>
                  <a:lnTo>
                    <a:pt x="59" y="1101"/>
                  </a:lnTo>
                  <a:cubicBezTo>
                    <a:pt x="41" y="1135"/>
                    <a:pt x="28" y="1170"/>
                    <a:pt x="14" y="1204"/>
                  </a:cubicBezTo>
                  <a:cubicBezTo>
                    <a:pt x="9" y="1214"/>
                    <a:pt x="5" y="1224"/>
                    <a:pt x="0" y="1234"/>
                  </a:cubicBezTo>
                  <a:lnTo>
                    <a:pt x="3053" y="60"/>
                  </a:lnTo>
                  <a:cubicBezTo>
                    <a:pt x="3011" y="38"/>
                    <a:pt x="2967" y="19"/>
                    <a:pt x="29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1" name="Google Shape;2281;p62"/>
            <p:cNvSpPr/>
            <p:nvPr/>
          </p:nvSpPr>
          <p:spPr>
            <a:xfrm>
              <a:off x="5502179" y="3958801"/>
              <a:ext cx="1934" cy="4486"/>
            </a:xfrm>
            <a:custGeom>
              <a:avLst/>
              <a:gdLst/>
              <a:ahLst/>
              <a:cxnLst/>
              <a:rect l="l" t="t" r="r" b="b"/>
              <a:pathLst>
                <a:path w="25" h="58" extrusionOk="0">
                  <a:moveTo>
                    <a:pt x="0" y="1"/>
                  </a:moveTo>
                  <a:lnTo>
                    <a:pt x="24" y="58"/>
                  </a:lnTo>
                  <a:lnTo>
                    <a:pt x="24" y="9"/>
                  </a:lnTo>
                  <a:cubicBezTo>
                    <a:pt x="17" y="6"/>
                    <a:pt x="8" y="4"/>
                    <a:pt x="0" y="1"/>
                  </a:cubicBezTo>
                  <a:close/>
                </a:path>
              </a:pathLst>
            </a:custGeom>
            <a:solidFill>
              <a:srgbClr val="93533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2" name="Google Shape;2282;p62"/>
            <p:cNvSpPr/>
            <p:nvPr/>
          </p:nvSpPr>
          <p:spPr>
            <a:xfrm>
              <a:off x="5492433" y="3931187"/>
              <a:ext cx="11679" cy="28233"/>
            </a:xfrm>
            <a:custGeom>
              <a:avLst/>
              <a:gdLst/>
              <a:ahLst/>
              <a:cxnLst/>
              <a:rect l="l" t="t" r="r" b="b"/>
              <a:pathLst>
                <a:path w="151" h="365" extrusionOk="0">
                  <a:moveTo>
                    <a:pt x="150" y="1"/>
                  </a:moveTo>
                  <a:lnTo>
                    <a:pt x="3" y="58"/>
                  </a:lnTo>
                  <a:lnTo>
                    <a:pt x="0" y="58"/>
                  </a:lnTo>
                  <a:lnTo>
                    <a:pt x="126" y="358"/>
                  </a:lnTo>
                  <a:cubicBezTo>
                    <a:pt x="134" y="361"/>
                    <a:pt x="143" y="363"/>
                    <a:pt x="150" y="364"/>
                  </a:cubicBezTo>
                  <a:lnTo>
                    <a:pt x="150" y="1"/>
                  </a:lnTo>
                  <a:close/>
                </a:path>
              </a:pathLst>
            </a:custGeom>
            <a:solidFill>
              <a:srgbClr val="321610"/>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3" name="Google Shape;2283;p62"/>
            <p:cNvSpPr/>
            <p:nvPr/>
          </p:nvSpPr>
          <p:spPr>
            <a:xfrm>
              <a:off x="5211343" y="3613119"/>
              <a:ext cx="292760" cy="389071"/>
            </a:xfrm>
            <a:custGeom>
              <a:avLst/>
              <a:gdLst/>
              <a:ahLst/>
              <a:cxnLst/>
              <a:rect l="l" t="t" r="r" b="b"/>
              <a:pathLst>
                <a:path w="3785" h="5030" extrusionOk="0">
                  <a:moveTo>
                    <a:pt x="3784" y="1"/>
                  </a:moveTo>
                  <a:cubicBezTo>
                    <a:pt x="2938" y="327"/>
                    <a:pt x="1992" y="691"/>
                    <a:pt x="1255" y="975"/>
                  </a:cubicBezTo>
                  <a:cubicBezTo>
                    <a:pt x="955" y="1090"/>
                    <a:pt x="693" y="1192"/>
                    <a:pt x="485" y="1271"/>
                  </a:cubicBezTo>
                  <a:cubicBezTo>
                    <a:pt x="254" y="1360"/>
                    <a:pt x="90" y="1423"/>
                    <a:pt x="25" y="1448"/>
                  </a:cubicBezTo>
                  <a:cubicBezTo>
                    <a:pt x="10" y="1454"/>
                    <a:pt x="1" y="1474"/>
                    <a:pt x="8" y="1493"/>
                  </a:cubicBezTo>
                  <a:lnTo>
                    <a:pt x="485" y="2732"/>
                  </a:lnTo>
                  <a:lnTo>
                    <a:pt x="1359" y="5007"/>
                  </a:lnTo>
                  <a:cubicBezTo>
                    <a:pt x="1364" y="5022"/>
                    <a:pt x="1378" y="5030"/>
                    <a:pt x="1392" y="5030"/>
                  </a:cubicBezTo>
                  <a:cubicBezTo>
                    <a:pt x="1397" y="5030"/>
                    <a:pt x="1401" y="5029"/>
                    <a:pt x="1405" y="5028"/>
                  </a:cubicBezTo>
                  <a:lnTo>
                    <a:pt x="1611" y="4949"/>
                  </a:lnTo>
                  <a:lnTo>
                    <a:pt x="3633" y="4172"/>
                  </a:lnTo>
                  <a:lnTo>
                    <a:pt x="3634" y="4170"/>
                  </a:lnTo>
                  <a:lnTo>
                    <a:pt x="3637" y="4170"/>
                  </a:lnTo>
                  <a:lnTo>
                    <a:pt x="3784" y="4113"/>
                  </a:lnTo>
                  <a:lnTo>
                    <a:pt x="3784" y="1"/>
                  </a:lnTo>
                  <a:close/>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4" name="Google Shape;2284;p62"/>
            <p:cNvSpPr/>
            <p:nvPr/>
          </p:nvSpPr>
          <p:spPr>
            <a:xfrm>
              <a:off x="3645234" y="3451765"/>
              <a:ext cx="324086" cy="190668"/>
            </a:xfrm>
            <a:custGeom>
              <a:avLst/>
              <a:gdLst/>
              <a:ahLst/>
              <a:cxnLst/>
              <a:rect l="l" t="t" r="r" b="b"/>
              <a:pathLst>
                <a:path w="4190" h="2465" extrusionOk="0">
                  <a:moveTo>
                    <a:pt x="280" y="1"/>
                  </a:moveTo>
                  <a:lnTo>
                    <a:pt x="48" y="1344"/>
                  </a:lnTo>
                  <a:cubicBezTo>
                    <a:pt x="1" y="1613"/>
                    <a:pt x="115" y="1883"/>
                    <a:pt x="334" y="2096"/>
                  </a:cubicBezTo>
                  <a:lnTo>
                    <a:pt x="3697" y="2465"/>
                  </a:lnTo>
                  <a:cubicBezTo>
                    <a:pt x="3833" y="2344"/>
                    <a:pt x="3927" y="2193"/>
                    <a:pt x="3957" y="2020"/>
                  </a:cubicBezTo>
                  <a:lnTo>
                    <a:pt x="4189" y="677"/>
                  </a:lnTo>
                  <a:lnTo>
                    <a:pt x="280"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5" name="Google Shape;2285;p62"/>
            <p:cNvSpPr/>
            <p:nvPr/>
          </p:nvSpPr>
          <p:spPr>
            <a:xfrm>
              <a:off x="3721269" y="3318334"/>
              <a:ext cx="238540" cy="50587"/>
            </a:xfrm>
            <a:custGeom>
              <a:avLst/>
              <a:gdLst/>
              <a:ahLst/>
              <a:cxnLst/>
              <a:rect l="l" t="t" r="r" b="b"/>
              <a:pathLst>
                <a:path w="3084" h="654" extrusionOk="0">
                  <a:moveTo>
                    <a:pt x="588" y="1"/>
                  </a:moveTo>
                  <a:cubicBezTo>
                    <a:pt x="373" y="1"/>
                    <a:pt x="172" y="43"/>
                    <a:pt x="1" y="120"/>
                  </a:cubicBezTo>
                  <a:lnTo>
                    <a:pt x="3084" y="653"/>
                  </a:lnTo>
                  <a:cubicBezTo>
                    <a:pt x="2889" y="468"/>
                    <a:pt x="2615" y="327"/>
                    <a:pt x="2296" y="272"/>
                  </a:cubicBezTo>
                  <a:lnTo>
                    <a:pt x="871" y="25"/>
                  </a:lnTo>
                  <a:cubicBezTo>
                    <a:pt x="775" y="9"/>
                    <a:pt x="680" y="1"/>
                    <a:pt x="58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6" name="Google Shape;2286;p62"/>
            <p:cNvSpPr/>
            <p:nvPr/>
          </p:nvSpPr>
          <p:spPr>
            <a:xfrm>
              <a:off x="3667743" y="3332180"/>
              <a:ext cx="317898" cy="166225"/>
            </a:xfrm>
            <a:custGeom>
              <a:avLst/>
              <a:gdLst/>
              <a:ahLst/>
              <a:cxnLst/>
              <a:rect l="l" t="t" r="r" b="b"/>
              <a:pathLst>
                <a:path w="4110" h="2149" extrusionOk="0">
                  <a:moveTo>
                    <a:pt x="577" y="1"/>
                  </a:moveTo>
                  <a:cubicBezTo>
                    <a:pt x="355" y="131"/>
                    <a:pt x="201" y="325"/>
                    <a:pt x="160" y="559"/>
                  </a:cubicBezTo>
                  <a:lnTo>
                    <a:pt x="1" y="1480"/>
                  </a:lnTo>
                  <a:lnTo>
                    <a:pt x="3" y="1469"/>
                  </a:lnTo>
                  <a:lnTo>
                    <a:pt x="3911" y="2145"/>
                  </a:lnTo>
                  <a:lnTo>
                    <a:pt x="3911" y="2145"/>
                  </a:lnTo>
                  <a:lnTo>
                    <a:pt x="4069" y="1235"/>
                  </a:lnTo>
                  <a:cubicBezTo>
                    <a:pt x="4110" y="1002"/>
                    <a:pt x="4029" y="767"/>
                    <a:pt x="3865" y="569"/>
                  </a:cubicBezTo>
                  <a:lnTo>
                    <a:pt x="577" y="1"/>
                  </a:lnTo>
                  <a:close/>
                  <a:moveTo>
                    <a:pt x="3911" y="2145"/>
                  </a:moveTo>
                  <a:lnTo>
                    <a:pt x="3911" y="2149"/>
                  </a:lnTo>
                  <a:lnTo>
                    <a:pt x="3912" y="2145"/>
                  </a:lnTo>
                  <a:lnTo>
                    <a:pt x="3911" y="2145"/>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7" name="Google Shape;2287;p62"/>
            <p:cNvSpPr/>
            <p:nvPr/>
          </p:nvSpPr>
          <p:spPr>
            <a:xfrm>
              <a:off x="3666892" y="3445731"/>
              <a:ext cx="303434" cy="58477"/>
            </a:xfrm>
            <a:custGeom>
              <a:avLst/>
              <a:gdLst/>
              <a:ahLst/>
              <a:cxnLst/>
              <a:rect l="l" t="t" r="r" b="b"/>
              <a:pathLst>
                <a:path w="3923" h="756" extrusionOk="0">
                  <a:moveTo>
                    <a:pt x="14" y="1"/>
                  </a:moveTo>
                  <a:lnTo>
                    <a:pt x="12" y="12"/>
                  </a:lnTo>
                  <a:lnTo>
                    <a:pt x="0" y="79"/>
                  </a:lnTo>
                  <a:lnTo>
                    <a:pt x="3909" y="755"/>
                  </a:lnTo>
                  <a:lnTo>
                    <a:pt x="3922" y="681"/>
                  </a:lnTo>
                  <a:lnTo>
                    <a:pt x="3923" y="677"/>
                  </a:lnTo>
                  <a:lnTo>
                    <a:pt x="14" y="1"/>
                  </a:ln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8" name="Google Shape;2288;p62"/>
            <p:cNvSpPr/>
            <p:nvPr/>
          </p:nvSpPr>
          <p:spPr>
            <a:xfrm>
              <a:off x="3712374" y="3327616"/>
              <a:ext cx="254396" cy="48653"/>
            </a:xfrm>
            <a:custGeom>
              <a:avLst/>
              <a:gdLst/>
              <a:ahLst/>
              <a:cxnLst/>
              <a:rect l="l" t="t" r="r" b="b"/>
              <a:pathLst>
                <a:path w="3289" h="629" extrusionOk="0">
                  <a:moveTo>
                    <a:pt x="116" y="0"/>
                  </a:moveTo>
                  <a:cubicBezTo>
                    <a:pt x="75" y="18"/>
                    <a:pt x="36" y="38"/>
                    <a:pt x="0" y="60"/>
                  </a:cubicBezTo>
                  <a:lnTo>
                    <a:pt x="3288" y="628"/>
                  </a:lnTo>
                  <a:cubicBezTo>
                    <a:pt x="3261" y="596"/>
                    <a:pt x="3231" y="564"/>
                    <a:pt x="3199" y="533"/>
                  </a:cubicBezTo>
                  <a:lnTo>
                    <a:pt x="116" y="0"/>
                  </a:lnTo>
                  <a:close/>
                </a:path>
              </a:pathLst>
            </a:custGeom>
            <a:solidFill>
              <a:schemeClr val="accent4"/>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89" name="Google Shape;2289;p62"/>
            <p:cNvSpPr/>
            <p:nvPr/>
          </p:nvSpPr>
          <p:spPr>
            <a:xfrm>
              <a:off x="3794829" y="3910225"/>
              <a:ext cx="1083" cy="4873"/>
            </a:xfrm>
            <a:custGeom>
              <a:avLst/>
              <a:gdLst/>
              <a:ahLst/>
              <a:cxnLst/>
              <a:rect l="l" t="t" r="r" b="b"/>
              <a:pathLst>
                <a:path w="14" h="63" extrusionOk="0">
                  <a:moveTo>
                    <a:pt x="13" y="0"/>
                  </a:moveTo>
                  <a:lnTo>
                    <a:pt x="1" y="62"/>
                  </a:lnTo>
                  <a:lnTo>
                    <a:pt x="13" y="1"/>
                  </a:lnTo>
                  <a:lnTo>
                    <a:pt x="13" y="0"/>
                  </a:lnTo>
                  <a:close/>
                </a:path>
              </a:pathLst>
            </a:custGeom>
            <a:solidFill>
              <a:srgbClr val="93533A"/>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0" name="Google Shape;2290;p62"/>
            <p:cNvSpPr/>
            <p:nvPr/>
          </p:nvSpPr>
          <p:spPr>
            <a:xfrm>
              <a:off x="3667975" y="3931419"/>
              <a:ext cx="123524" cy="111616"/>
            </a:xfrm>
            <a:custGeom>
              <a:avLst/>
              <a:gdLst/>
              <a:ahLst/>
              <a:cxnLst/>
              <a:rect l="l" t="t" r="r" b="b"/>
              <a:pathLst>
                <a:path w="1597" h="1443" extrusionOk="0">
                  <a:moveTo>
                    <a:pt x="1596" y="1"/>
                  </a:moveTo>
                  <a:lnTo>
                    <a:pt x="1596" y="1"/>
                  </a:lnTo>
                  <a:cubicBezTo>
                    <a:pt x="1110" y="289"/>
                    <a:pt x="606" y="547"/>
                    <a:pt x="87" y="771"/>
                  </a:cubicBezTo>
                  <a:lnTo>
                    <a:pt x="1" y="1443"/>
                  </a:lnTo>
                  <a:lnTo>
                    <a:pt x="1300" y="1443"/>
                  </a:lnTo>
                  <a:lnTo>
                    <a:pt x="1596" y="1"/>
                  </a:lnTo>
                  <a:close/>
                </a:path>
              </a:pathLst>
            </a:custGeom>
            <a:solidFill>
              <a:schemeClr val="accent5"/>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1" name="Google Shape;2291;p62"/>
            <p:cNvSpPr/>
            <p:nvPr/>
          </p:nvSpPr>
          <p:spPr>
            <a:xfrm>
              <a:off x="3674627" y="3897849"/>
              <a:ext cx="121281" cy="93284"/>
            </a:xfrm>
            <a:custGeom>
              <a:avLst/>
              <a:gdLst/>
              <a:ahLst/>
              <a:cxnLst/>
              <a:rect l="l" t="t" r="r" b="b"/>
              <a:pathLst>
                <a:path w="1568" h="1206" extrusionOk="0">
                  <a:moveTo>
                    <a:pt x="154" y="0"/>
                  </a:moveTo>
                  <a:lnTo>
                    <a:pt x="1" y="1205"/>
                  </a:lnTo>
                  <a:cubicBezTo>
                    <a:pt x="520" y="981"/>
                    <a:pt x="1024" y="723"/>
                    <a:pt x="1510" y="435"/>
                  </a:cubicBezTo>
                  <a:cubicBezTo>
                    <a:pt x="1510" y="434"/>
                    <a:pt x="1510" y="434"/>
                    <a:pt x="1511" y="434"/>
                  </a:cubicBezTo>
                  <a:lnTo>
                    <a:pt x="1555" y="222"/>
                  </a:lnTo>
                  <a:lnTo>
                    <a:pt x="1567" y="160"/>
                  </a:lnTo>
                  <a:lnTo>
                    <a:pt x="154" y="0"/>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2" name="Google Shape;2292;p62"/>
            <p:cNvSpPr/>
            <p:nvPr/>
          </p:nvSpPr>
          <p:spPr>
            <a:xfrm>
              <a:off x="3585597" y="3606157"/>
              <a:ext cx="444671" cy="327268"/>
            </a:xfrm>
            <a:custGeom>
              <a:avLst/>
              <a:gdLst/>
              <a:ahLst/>
              <a:cxnLst/>
              <a:rect l="l" t="t" r="r" b="b"/>
              <a:pathLst>
                <a:path w="5749" h="4231" extrusionOk="0">
                  <a:moveTo>
                    <a:pt x="193" y="0"/>
                  </a:moveTo>
                  <a:lnTo>
                    <a:pt x="1" y="3622"/>
                  </a:lnTo>
                  <a:lnTo>
                    <a:pt x="709" y="3704"/>
                  </a:lnTo>
                  <a:lnTo>
                    <a:pt x="1305" y="3771"/>
                  </a:lnTo>
                  <a:lnTo>
                    <a:pt x="2718" y="3931"/>
                  </a:lnTo>
                  <a:lnTo>
                    <a:pt x="5340" y="4230"/>
                  </a:lnTo>
                  <a:lnTo>
                    <a:pt x="5749" y="609"/>
                  </a:lnTo>
                  <a:lnTo>
                    <a:pt x="4468" y="469"/>
                  </a:lnTo>
                  <a:lnTo>
                    <a:pt x="1105" y="100"/>
                  </a:lnTo>
                  <a:lnTo>
                    <a:pt x="709" y="57"/>
                  </a:lnTo>
                  <a:lnTo>
                    <a:pt x="193" y="0"/>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3" name="Google Shape;2293;p62"/>
            <p:cNvSpPr/>
            <p:nvPr/>
          </p:nvSpPr>
          <p:spPr>
            <a:xfrm>
              <a:off x="3484501" y="3597107"/>
              <a:ext cx="116021" cy="289289"/>
            </a:xfrm>
            <a:custGeom>
              <a:avLst/>
              <a:gdLst/>
              <a:ahLst/>
              <a:cxnLst/>
              <a:rect l="l" t="t" r="r" b="b"/>
              <a:pathLst>
                <a:path w="1500" h="3740" extrusionOk="0">
                  <a:moveTo>
                    <a:pt x="436" y="1"/>
                  </a:moveTo>
                  <a:lnTo>
                    <a:pt x="1" y="3592"/>
                  </a:lnTo>
                  <a:lnTo>
                    <a:pt x="1308" y="3739"/>
                  </a:lnTo>
                  <a:lnTo>
                    <a:pt x="1500" y="117"/>
                  </a:lnTo>
                  <a:lnTo>
                    <a:pt x="436" y="1"/>
                  </a:lnTo>
                  <a:close/>
                </a:path>
              </a:pathLst>
            </a:custGeom>
            <a:solidFill>
              <a:srgbClr val="FFBF80"/>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4" name="Google Shape;2294;p62"/>
            <p:cNvSpPr/>
            <p:nvPr/>
          </p:nvSpPr>
          <p:spPr>
            <a:xfrm>
              <a:off x="3484501" y="3597107"/>
              <a:ext cx="116021" cy="289289"/>
            </a:xfrm>
            <a:custGeom>
              <a:avLst/>
              <a:gdLst/>
              <a:ahLst/>
              <a:cxnLst/>
              <a:rect l="l" t="t" r="r" b="b"/>
              <a:pathLst>
                <a:path w="1500" h="3740" extrusionOk="0">
                  <a:moveTo>
                    <a:pt x="436" y="1"/>
                  </a:moveTo>
                  <a:lnTo>
                    <a:pt x="1" y="3592"/>
                  </a:lnTo>
                  <a:lnTo>
                    <a:pt x="1308" y="3739"/>
                  </a:lnTo>
                  <a:lnTo>
                    <a:pt x="1500" y="117"/>
                  </a:lnTo>
                  <a:lnTo>
                    <a:pt x="436"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5" name="Google Shape;2295;p62"/>
            <p:cNvSpPr/>
            <p:nvPr/>
          </p:nvSpPr>
          <p:spPr>
            <a:xfrm>
              <a:off x="4779497" y="1616377"/>
              <a:ext cx="713531" cy="581595"/>
            </a:xfrm>
            <a:custGeom>
              <a:avLst/>
              <a:gdLst/>
              <a:ahLst/>
              <a:cxnLst/>
              <a:rect l="l" t="t" r="r" b="b"/>
              <a:pathLst>
                <a:path w="9225" h="7519" extrusionOk="0">
                  <a:moveTo>
                    <a:pt x="3797" y="2688"/>
                  </a:moveTo>
                  <a:cubicBezTo>
                    <a:pt x="3846" y="2688"/>
                    <a:pt x="3895" y="2698"/>
                    <a:pt x="3943" y="2717"/>
                  </a:cubicBezTo>
                  <a:cubicBezTo>
                    <a:pt x="4137" y="2798"/>
                    <a:pt x="4230" y="3022"/>
                    <a:pt x="4149" y="3216"/>
                  </a:cubicBezTo>
                  <a:cubicBezTo>
                    <a:pt x="4088" y="3363"/>
                    <a:pt x="3946" y="3452"/>
                    <a:pt x="3796" y="3452"/>
                  </a:cubicBezTo>
                  <a:cubicBezTo>
                    <a:pt x="3748" y="3452"/>
                    <a:pt x="3698" y="3442"/>
                    <a:pt x="3650" y="3422"/>
                  </a:cubicBezTo>
                  <a:cubicBezTo>
                    <a:pt x="3455" y="3341"/>
                    <a:pt x="3364" y="3118"/>
                    <a:pt x="3444" y="2923"/>
                  </a:cubicBezTo>
                  <a:cubicBezTo>
                    <a:pt x="3505" y="2776"/>
                    <a:pt x="3647" y="2688"/>
                    <a:pt x="3797" y="2688"/>
                  </a:cubicBezTo>
                  <a:close/>
                  <a:moveTo>
                    <a:pt x="5164" y="3257"/>
                  </a:moveTo>
                  <a:cubicBezTo>
                    <a:pt x="5213" y="3257"/>
                    <a:pt x="5263" y="3267"/>
                    <a:pt x="5310" y="3287"/>
                  </a:cubicBezTo>
                  <a:cubicBezTo>
                    <a:pt x="5506" y="3367"/>
                    <a:pt x="5598" y="3590"/>
                    <a:pt x="5516" y="3785"/>
                  </a:cubicBezTo>
                  <a:cubicBezTo>
                    <a:pt x="5456" y="3932"/>
                    <a:pt x="5314" y="4020"/>
                    <a:pt x="5164" y="4020"/>
                  </a:cubicBezTo>
                  <a:cubicBezTo>
                    <a:pt x="5115" y="4020"/>
                    <a:pt x="5066" y="4011"/>
                    <a:pt x="5017" y="3991"/>
                  </a:cubicBezTo>
                  <a:cubicBezTo>
                    <a:pt x="4823" y="3910"/>
                    <a:pt x="4731" y="3686"/>
                    <a:pt x="4813" y="3492"/>
                  </a:cubicBezTo>
                  <a:cubicBezTo>
                    <a:pt x="4873" y="3346"/>
                    <a:pt x="5015" y="3257"/>
                    <a:pt x="5164" y="3257"/>
                  </a:cubicBezTo>
                  <a:close/>
                  <a:moveTo>
                    <a:pt x="6533" y="3826"/>
                  </a:moveTo>
                  <a:cubicBezTo>
                    <a:pt x="6582" y="3826"/>
                    <a:pt x="6631" y="3836"/>
                    <a:pt x="6679" y="3856"/>
                  </a:cubicBezTo>
                  <a:cubicBezTo>
                    <a:pt x="6874" y="3937"/>
                    <a:pt x="6965" y="4160"/>
                    <a:pt x="6885" y="4355"/>
                  </a:cubicBezTo>
                  <a:cubicBezTo>
                    <a:pt x="6824" y="4501"/>
                    <a:pt x="6682" y="4589"/>
                    <a:pt x="6533" y="4589"/>
                  </a:cubicBezTo>
                  <a:cubicBezTo>
                    <a:pt x="6484" y="4589"/>
                    <a:pt x="6434" y="4580"/>
                    <a:pt x="6386" y="4560"/>
                  </a:cubicBezTo>
                  <a:cubicBezTo>
                    <a:pt x="6192" y="4479"/>
                    <a:pt x="6099" y="4256"/>
                    <a:pt x="6180" y="4062"/>
                  </a:cubicBezTo>
                  <a:cubicBezTo>
                    <a:pt x="6241" y="3915"/>
                    <a:pt x="6383" y="3826"/>
                    <a:pt x="6533" y="3826"/>
                  </a:cubicBezTo>
                  <a:close/>
                  <a:moveTo>
                    <a:pt x="5081" y="0"/>
                  </a:moveTo>
                  <a:cubicBezTo>
                    <a:pt x="4252" y="0"/>
                    <a:pt x="3447" y="284"/>
                    <a:pt x="2803" y="796"/>
                  </a:cubicBezTo>
                  <a:cubicBezTo>
                    <a:pt x="2336" y="1168"/>
                    <a:pt x="1953" y="1659"/>
                    <a:pt x="1708" y="2249"/>
                  </a:cubicBezTo>
                  <a:cubicBezTo>
                    <a:pt x="1217" y="3429"/>
                    <a:pt x="1391" y="4718"/>
                    <a:pt x="2058" y="5703"/>
                  </a:cubicBezTo>
                  <a:lnTo>
                    <a:pt x="1" y="7519"/>
                  </a:lnTo>
                  <a:lnTo>
                    <a:pt x="1" y="7519"/>
                  </a:lnTo>
                  <a:lnTo>
                    <a:pt x="2627" y="6359"/>
                  </a:lnTo>
                  <a:cubicBezTo>
                    <a:pt x="2928" y="6631"/>
                    <a:pt x="3279" y="6857"/>
                    <a:pt x="3676" y="7022"/>
                  </a:cubicBezTo>
                  <a:cubicBezTo>
                    <a:pt x="4134" y="7213"/>
                    <a:pt x="4609" y="7303"/>
                    <a:pt x="5076" y="7303"/>
                  </a:cubicBezTo>
                  <a:cubicBezTo>
                    <a:pt x="6108" y="7303"/>
                    <a:pt x="7102" y="6863"/>
                    <a:pt x="7795" y="6092"/>
                  </a:cubicBezTo>
                  <a:cubicBezTo>
                    <a:pt x="8063" y="5793"/>
                    <a:pt x="8287" y="5445"/>
                    <a:pt x="8449" y="5054"/>
                  </a:cubicBezTo>
                  <a:cubicBezTo>
                    <a:pt x="9224" y="3193"/>
                    <a:pt x="8343" y="1056"/>
                    <a:pt x="6481" y="281"/>
                  </a:cubicBezTo>
                  <a:cubicBezTo>
                    <a:pt x="6023" y="90"/>
                    <a:pt x="5548" y="0"/>
                    <a:pt x="50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6" name="Google Shape;2296;p62"/>
            <p:cNvSpPr/>
            <p:nvPr/>
          </p:nvSpPr>
          <p:spPr>
            <a:xfrm>
              <a:off x="5251178" y="1912322"/>
              <a:ext cx="67138" cy="59095"/>
            </a:xfrm>
            <a:custGeom>
              <a:avLst/>
              <a:gdLst/>
              <a:ahLst/>
              <a:cxnLst/>
              <a:rect l="l" t="t" r="r" b="b"/>
              <a:pathLst>
                <a:path w="868" h="764" extrusionOk="0">
                  <a:moveTo>
                    <a:pt x="435" y="0"/>
                  </a:moveTo>
                  <a:cubicBezTo>
                    <a:pt x="285" y="0"/>
                    <a:pt x="143" y="89"/>
                    <a:pt x="82" y="236"/>
                  </a:cubicBezTo>
                  <a:cubicBezTo>
                    <a:pt x="1" y="430"/>
                    <a:pt x="94" y="653"/>
                    <a:pt x="288" y="735"/>
                  </a:cubicBezTo>
                  <a:cubicBezTo>
                    <a:pt x="336" y="754"/>
                    <a:pt x="385" y="764"/>
                    <a:pt x="434" y="764"/>
                  </a:cubicBezTo>
                  <a:cubicBezTo>
                    <a:pt x="584" y="764"/>
                    <a:pt x="726" y="676"/>
                    <a:pt x="787" y="529"/>
                  </a:cubicBezTo>
                  <a:cubicBezTo>
                    <a:pt x="867" y="334"/>
                    <a:pt x="776" y="111"/>
                    <a:pt x="581" y="30"/>
                  </a:cubicBezTo>
                  <a:cubicBezTo>
                    <a:pt x="533" y="10"/>
                    <a:pt x="484" y="0"/>
                    <a:pt x="43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7" name="Google Shape;2297;p62"/>
            <p:cNvSpPr/>
            <p:nvPr/>
          </p:nvSpPr>
          <p:spPr>
            <a:xfrm>
              <a:off x="5145440" y="1868309"/>
              <a:ext cx="67060" cy="59095"/>
            </a:xfrm>
            <a:custGeom>
              <a:avLst/>
              <a:gdLst/>
              <a:ahLst/>
              <a:cxnLst/>
              <a:rect l="l" t="t" r="r" b="b"/>
              <a:pathLst>
                <a:path w="867" h="764" extrusionOk="0">
                  <a:moveTo>
                    <a:pt x="433" y="0"/>
                  </a:moveTo>
                  <a:cubicBezTo>
                    <a:pt x="284" y="0"/>
                    <a:pt x="142" y="89"/>
                    <a:pt x="82" y="235"/>
                  </a:cubicBezTo>
                  <a:cubicBezTo>
                    <a:pt x="0" y="429"/>
                    <a:pt x="93" y="654"/>
                    <a:pt x="288" y="734"/>
                  </a:cubicBezTo>
                  <a:cubicBezTo>
                    <a:pt x="336" y="754"/>
                    <a:pt x="386" y="763"/>
                    <a:pt x="435" y="763"/>
                  </a:cubicBezTo>
                  <a:cubicBezTo>
                    <a:pt x="584" y="763"/>
                    <a:pt x="725" y="675"/>
                    <a:pt x="787" y="529"/>
                  </a:cubicBezTo>
                  <a:cubicBezTo>
                    <a:pt x="867" y="334"/>
                    <a:pt x="775" y="110"/>
                    <a:pt x="581" y="30"/>
                  </a:cubicBezTo>
                  <a:cubicBezTo>
                    <a:pt x="532" y="10"/>
                    <a:pt x="482" y="0"/>
                    <a:pt x="43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sp>
          <p:nvSpPr>
            <p:cNvPr id="2298" name="Google Shape;2298;p62"/>
            <p:cNvSpPr/>
            <p:nvPr/>
          </p:nvSpPr>
          <p:spPr>
            <a:xfrm>
              <a:off x="5039625" y="1824296"/>
              <a:ext cx="67138" cy="59095"/>
            </a:xfrm>
            <a:custGeom>
              <a:avLst/>
              <a:gdLst/>
              <a:ahLst/>
              <a:cxnLst/>
              <a:rect l="l" t="t" r="r" b="b"/>
              <a:pathLst>
                <a:path w="868" h="764" extrusionOk="0">
                  <a:moveTo>
                    <a:pt x="435" y="0"/>
                  </a:moveTo>
                  <a:cubicBezTo>
                    <a:pt x="285" y="0"/>
                    <a:pt x="143" y="88"/>
                    <a:pt x="82" y="235"/>
                  </a:cubicBezTo>
                  <a:cubicBezTo>
                    <a:pt x="1" y="430"/>
                    <a:pt x="92" y="653"/>
                    <a:pt x="287" y="734"/>
                  </a:cubicBezTo>
                  <a:cubicBezTo>
                    <a:pt x="335" y="754"/>
                    <a:pt x="385" y="764"/>
                    <a:pt x="433" y="764"/>
                  </a:cubicBezTo>
                  <a:cubicBezTo>
                    <a:pt x="583" y="764"/>
                    <a:pt x="725" y="675"/>
                    <a:pt x="786" y="528"/>
                  </a:cubicBezTo>
                  <a:cubicBezTo>
                    <a:pt x="867" y="334"/>
                    <a:pt x="776" y="110"/>
                    <a:pt x="581" y="29"/>
                  </a:cubicBezTo>
                  <a:cubicBezTo>
                    <a:pt x="533" y="10"/>
                    <a:pt x="484" y="0"/>
                    <a:pt x="43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latin typeface="Calibri" panose="020F0502020204030204" pitchFamily="34" charset="0"/>
                <a:cs typeface="Calibri" panose="020F0502020204030204" pitchFamily="34" charset="0"/>
              </a:endParaRPr>
            </a:p>
          </p:txBody>
        </p:sp>
      </p:grpSp>
      <p:sp>
        <p:nvSpPr>
          <p:cNvPr id="2299" name="Google Shape;2299;p62"/>
          <p:cNvSpPr txBox="1"/>
          <p:nvPr/>
        </p:nvSpPr>
        <p:spPr>
          <a:xfrm flipH="1">
            <a:off x="800100" y="1617976"/>
            <a:ext cx="2021350" cy="432000"/>
          </a:xfrm>
          <a:prstGeom prst="rect">
            <a:avLst/>
          </a:prstGeom>
          <a:noFill/>
          <a:ln>
            <a:noFill/>
          </a:ln>
        </p:spPr>
        <p:txBody>
          <a:bodyPr spcFirstLastPara="1" wrap="square" lIns="91425" tIns="91425" rIns="91425" bIns="91425" anchor="ctr" anchorCtr="0">
            <a:noAutofit/>
          </a:bodyPr>
          <a:lstStyle/>
          <a:p>
            <a:pPr marL="0" lvl="0" indent="0" algn="r" rtl="1">
              <a:spcBef>
                <a:spcPts val="0"/>
              </a:spcBef>
              <a:spcAft>
                <a:spcPts val="0"/>
              </a:spcAft>
              <a:buNone/>
            </a:pPr>
            <a:r>
              <a:rPr lang="ar-SY" sz="2000" dirty="0">
                <a:solidFill>
                  <a:schemeClr val="dk1"/>
                </a:solidFill>
                <a:latin typeface="Calibri" panose="020F0502020204030204" pitchFamily="34" charset="0"/>
                <a:ea typeface="DM Serif Display"/>
                <a:cs typeface="Calibri" panose="020F0502020204030204" pitchFamily="34" charset="0"/>
                <a:sym typeface="DM Serif Display"/>
              </a:rPr>
              <a:t>دمج تقنية </a:t>
            </a:r>
            <a:r>
              <a:rPr lang="en-US" sz="2000" dirty="0">
                <a:solidFill>
                  <a:schemeClr val="dk1"/>
                </a:solidFill>
                <a:latin typeface="Calibri" panose="020F0502020204030204" pitchFamily="34" charset="0"/>
                <a:ea typeface="DM Serif Display"/>
                <a:cs typeface="Calibri" panose="020F0502020204030204" pitchFamily="34" charset="0"/>
                <a:sym typeface="DM Serif Display"/>
              </a:rPr>
              <a:t>Blockchain  </a:t>
            </a:r>
            <a:endParaRPr lang="ar-SY" sz="2000" dirty="0">
              <a:solidFill>
                <a:schemeClr val="dk1"/>
              </a:solidFill>
              <a:latin typeface="Calibri" panose="020F0502020204030204" pitchFamily="34" charset="0"/>
              <a:ea typeface="DM Serif Display"/>
              <a:cs typeface="Calibri" panose="020F0502020204030204" pitchFamily="34" charset="0"/>
              <a:sym typeface="DM Serif Display"/>
            </a:endParaRPr>
          </a:p>
          <a:p>
            <a:pPr marL="0" lvl="0" indent="0" algn="r" rtl="1">
              <a:spcBef>
                <a:spcPts val="0"/>
              </a:spcBef>
              <a:spcAft>
                <a:spcPts val="0"/>
              </a:spcAft>
              <a:buNone/>
            </a:pPr>
            <a:r>
              <a:rPr lang="ar-SY" sz="2000" dirty="0">
                <a:solidFill>
                  <a:schemeClr val="dk1"/>
                </a:solidFill>
                <a:latin typeface="Calibri" panose="020F0502020204030204" pitchFamily="34" charset="0"/>
                <a:ea typeface="DM Serif Display"/>
                <a:cs typeface="Calibri" panose="020F0502020204030204" pitchFamily="34" charset="0"/>
                <a:sym typeface="DM Serif Display"/>
              </a:rPr>
              <a:t>لتأمين الأصوات.</a:t>
            </a:r>
          </a:p>
        </p:txBody>
      </p:sp>
      <p:sp>
        <p:nvSpPr>
          <p:cNvPr id="2301" name="Google Shape;2301;p62"/>
          <p:cNvSpPr txBox="1"/>
          <p:nvPr/>
        </p:nvSpPr>
        <p:spPr>
          <a:xfrm flipH="1">
            <a:off x="862150" y="3091388"/>
            <a:ext cx="1959300" cy="432000"/>
          </a:xfrm>
          <a:prstGeom prst="rect">
            <a:avLst/>
          </a:prstGeom>
          <a:noFill/>
          <a:ln>
            <a:noFill/>
          </a:ln>
        </p:spPr>
        <p:txBody>
          <a:bodyPr spcFirstLastPara="1" wrap="square" lIns="91425" tIns="91425" rIns="91425" bIns="91425" anchor="ctr" anchorCtr="0">
            <a:noAutofit/>
          </a:bodyPr>
          <a:lstStyle/>
          <a:p>
            <a:pPr marL="0" lvl="0" indent="0" algn="r" rtl="1">
              <a:spcBef>
                <a:spcPts val="0"/>
              </a:spcBef>
              <a:spcAft>
                <a:spcPts val="0"/>
              </a:spcAft>
              <a:buNone/>
            </a:pPr>
            <a:r>
              <a:rPr lang="ar-SY" sz="2000">
                <a:solidFill>
                  <a:schemeClr val="dk1"/>
                </a:solidFill>
                <a:latin typeface="Calibri" panose="020F0502020204030204" pitchFamily="34" charset="0"/>
                <a:ea typeface="DM Serif Display"/>
                <a:cs typeface="Calibri" panose="020F0502020204030204" pitchFamily="34" charset="0"/>
                <a:sym typeface="DM Serif Display"/>
              </a:rPr>
              <a:t>تحسين واجهة المستخدم</a:t>
            </a:r>
            <a:endParaRPr sz="2000" dirty="0">
              <a:solidFill>
                <a:schemeClr val="dk1"/>
              </a:solidFill>
              <a:latin typeface="Calibri" panose="020F0502020204030204" pitchFamily="34" charset="0"/>
              <a:ea typeface="DM Serif Display"/>
              <a:cs typeface="Calibri" panose="020F0502020204030204" pitchFamily="34" charset="0"/>
              <a:sym typeface="DM Serif Display"/>
            </a:endParaRPr>
          </a:p>
        </p:txBody>
      </p:sp>
      <p:sp>
        <p:nvSpPr>
          <p:cNvPr id="2303" name="Google Shape;2303;p62"/>
          <p:cNvSpPr txBox="1"/>
          <p:nvPr/>
        </p:nvSpPr>
        <p:spPr>
          <a:xfrm flipH="1">
            <a:off x="6322550" y="1617976"/>
            <a:ext cx="1959300" cy="432000"/>
          </a:xfrm>
          <a:prstGeom prst="rect">
            <a:avLst/>
          </a:prstGeom>
          <a:noFill/>
          <a:ln>
            <a:noFill/>
          </a:ln>
        </p:spPr>
        <p:txBody>
          <a:bodyPr spcFirstLastPara="1" wrap="square" lIns="91425" tIns="91425" rIns="91425" bIns="91425" anchor="ctr" anchorCtr="0">
            <a:noAutofit/>
          </a:bodyPr>
          <a:lstStyle/>
          <a:p>
            <a:pPr marL="0" lvl="0" indent="0" algn="r" rtl="1">
              <a:spcBef>
                <a:spcPts val="0"/>
              </a:spcBef>
              <a:spcAft>
                <a:spcPts val="0"/>
              </a:spcAft>
              <a:buNone/>
            </a:pPr>
            <a:r>
              <a:rPr lang="ar-SY" sz="2000" dirty="0">
                <a:solidFill>
                  <a:schemeClr val="dk1"/>
                </a:solidFill>
                <a:latin typeface="Calibri" panose="020F0502020204030204" pitchFamily="34" charset="0"/>
                <a:ea typeface="DM Serif Display"/>
                <a:cs typeface="Calibri" panose="020F0502020204030204" pitchFamily="34" charset="0"/>
                <a:sym typeface="DM Serif Display"/>
              </a:rPr>
              <a:t>إضافة التحقق بخطوتين </a:t>
            </a:r>
            <a:r>
              <a:rPr lang="en-US" sz="2000" dirty="0">
                <a:solidFill>
                  <a:schemeClr val="dk1"/>
                </a:solidFill>
                <a:latin typeface="Calibri" panose="020F0502020204030204" pitchFamily="34" charset="0"/>
                <a:ea typeface="DM Serif Display"/>
                <a:cs typeface="Calibri" panose="020F0502020204030204" pitchFamily="34" charset="0"/>
                <a:sym typeface="DM Serif Display"/>
              </a:rPr>
              <a:t>OTP</a:t>
            </a:r>
          </a:p>
        </p:txBody>
      </p:sp>
      <p:sp>
        <p:nvSpPr>
          <p:cNvPr id="2305" name="Google Shape;2305;p62"/>
          <p:cNvSpPr txBox="1"/>
          <p:nvPr/>
        </p:nvSpPr>
        <p:spPr>
          <a:xfrm flipH="1">
            <a:off x="6322550" y="3091388"/>
            <a:ext cx="1959300" cy="432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ar-SY" sz="2000" dirty="0">
                <a:solidFill>
                  <a:schemeClr val="dk1"/>
                </a:solidFill>
                <a:latin typeface="Calibri" panose="020F0502020204030204" pitchFamily="34" charset="0"/>
                <a:ea typeface="DM Serif Display"/>
                <a:cs typeface="Calibri" panose="020F0502020204030204" pitchFamily="34" charset="0"/>
                <a:sym typeface="DM Serif Display"/>
              </a:rPr>
              <a:t>دعم متعدد اللغات</a:t>
            </a:r>
          </a:p>
        </p:txBody>
      </p:sp>
      <p:cxnSp>
        <p:nvCxnSpPr>
          <p:cNvPr id="2307" name="Google Shape;2307;p62"/>
          <p:cNvCxnSpPr>
            <a:cxnSpLocks/>
            <a:stCxn id="2299" idx="1"/>
          </p:cNvCxnSpPr>
          <p:nvPr/>
        </p:nvCxnSpPr>
        <p:spPr>
          <a:xfrm>
            <a:off x="2821450" y="1833976"/>
            <a:ext cx="1591200" cy="629400"/>
          </a:xfrm>
          <a:prstGeom prst="bentConnector3">
            <a:avLst>
              <a:gd name="adj1" fmla="val 50000"/>
            </a:avLst>
          </a:prstGeom>
          <a:noFill/>
          <a:ln w="9525" cap="flat" cmpd="sng">
            <a:solidFill>
              <a:schemeClr val="dk1"/>
            </a:solidFill>
            <a:prstDash val="solid"/>
            <a:round/>
            <a:headEnd type="none" w="med" len="med"/>
            <a:tailEnd type="oval" w="med" len="med"/>
          </a:ln>
        </p:spPr>
      </p:cxnSp>
      <p:cxnSp>
        <p:nvCxnSpPr>
          <p:cNvPr id="2308" name="Google Shape;2308;p62"/>
          <p:cNvCxnSpPr>
            <a:stCxn id="2301" idx="1"/>
          </p:cNvCxnSpPr>
          <p:nvPr/>
        </p:nvCxnSpPr>
        <p:spPr>
          <a:xfrm rot="10800000" flipH="1">
            <a:off x="2821450" y="2971088"/>
            <a:ext cx="804600" cy="336300"/>
          </a:xfrm>
          <a:prstGeom prst="bentConnector3">
            <a:avLst>
              <a:gd name="adj1" fmla="val 50000"/>
            </a:avLst>
          </a:prstGeom>
          <a:noFill/>
          <a:ln w="9525" cap="flat" cmpd="sng">
            <a:solidFill>
              <a:schemeClr val="dk1"/>
            </a:solidFill>
            <a:prstDash val="solid"/>
            <a:round/>
            <a:headEnd type="none" w="med" len="med"/>
            <a:tailEnd type="oval" w="med" len="med"/>
          </a:ln>
        </p:spPr>
      </p:cxnSp>
      <p:cxnSp>
        <p:nvCxnSpPr>
          <p:cNvPr id="2309" name="Google Shape;2309;p62"/>
          <p:cNvCxnSpPr>
            <a:endCxn id="2303" idx="3"/>
          </p:cNvCxnSpPr>
          <p:nvPr/>
        </p:nvCxnSpPr>
        <p:spPr>
          <a:xfrm rot="10800000" flipH="1">
            <a:off x="5139050" y="1833976"/>
            <a:ext cx="1183500" cy="411600"/>
          </a:xfrm>
          <a:prstGeom prst="bentConnector3">
            <a:avLst>
              <a:gd name="adj1" fmla="val 50000"/>
            </a:avLst>
          </a:prstGeom>
          <a:noFill/>
          <a:ln w="9525" cap="flat" cmpd="sng">
            <a:solidFill>
              <a:schemeClr val="dk1"/>
            </a:solidFill>
            <a:prstDash val="solid"/>
            <a:round/>
            <a:headEnd type="oval" w="med" len="med"/>
            <a:tailEnd type="none" w="med" len="med"/>
          </a:ln>
        </p:spPr>
      </p:cxnSp>
      <p:cxnSp>
        <p:nvCxnSpPr>
          <p:cNvPr id="2310" name="Google Shape;2310;p62"/>
          <p:cNvCxnSpPr>
            <a:endCxn id="2305" idx="3"/>
          </p:cNvCxnSpPr>
          <p:nvPr/>
        </p:nvCxnSpPr>
        <p:spPr>
          <a:xfrm>
            <a:off x="5315150" y="2766788"/>
            <a:ext cx="1007400" cy="540600"/>
          </a:xfrm>
          <a:prstGeom prst="bentConnector3">
            <a:avLst>
              <a:gd name="adj1" fmla="val 50000"/>
            </a:avLst>
          </a:prstGeom>
          <a:noFill/>
          <a:ln w="9525" cap="flat" cmpd="sng">
            <a:solidFill>
              <a:schemeClr val="dk1"/>
            </a:solidFill>
            <a:prstDash val="solid"/>
            <a:round/>
            <a:headEnd type="oval" w="med" len="med"/>
            <a:tailEnd type="none" w="med" len="med"/>
          </a:ln>
        </p:spPr>
      </p:cxnSp>
      <p:sp>
        <p:nvSpPr>
          <p:cNvPr id="3" name="مستطيل: زوايا علوية مستديرة 2">
            <a:extLst>
              <a:ext uri="{FF2B5EF4-FFF2-40B4-BE49-F238E27FC236}">
                <a16:creationId xmlns:a16="http://schemas.microsoft.com/office/drawing/2014/main" id="{4FDBBD3D-DDD4-1459-1DF2-65B160CE3D41}"/>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13</a:t>
            </a: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42">
          <a:extLst>
            <a:ext uri="{FF2B5EF4-FFF2-40B4-BE49-F238E27FC236}">
              <a16:creationId xmlns:a16="http://schemas.microsoft.com/office/drawing/2014/main" id="{2AC1C6D4-CAE3-3428-DAE1-79CA8CE3E1F2}"/>
            </a:ext>
          </a:extLst>
        </p:cNvPr>
        <p:cNvGrpSpPr/>
        <p:nvPr/>
      </p:nvGrpSpPr>
      <p:grpSpPr>
        <a:xfrm>
          <a:off x="0" y="0"/>
          <a:ext cx="0" cy="0"/>
          <a:chOff x="0" y="0"/>
          <a:chExt cx="0" cy="0"/>
        </a:xfrm>
      </p:grpSpPr>
      <p:sp>
        <p:nvSpPr>
          <p:cNvPr id="1043" name="Google Shape;1043;p40">
            <a:extLst>
              <a:ext uri="{FF2B5EF4-FFF2-40B4-BE49-F238E27FC236}">
                <a16:creationId xmlns:a16="http://schemas.microsoft.com/office/drawing/2014/main" id="{342C2098-99BC-9011-7AB4-3FF001497076}"/>
              </a:ext>
            </a:extLst>
          </p:cNvPr>
          <p:cNvSpPr txBox="1">
            <a:spLocks noGrp="1"/>
          </p:cNvSpPr>
          <p:nvPr>
            <p:ph type="title"/>
          </p:nvPr>
        </p:nvSpPr>
        <p:spPr>
          <a:xfrm>
            <a:off x="6522086" y="1155549"/>
            <a:ext cx="1478914" cy="572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b="1" dirty="0">
                <a:latin typeface="Calibri" panose="020F0502020204030204" pitchFamily="34" charset="0"/>
                <a:cs typeface="Calibri" panose="020F0502020204030204" pitchFamily="34" charset="0"/>
              </a:rPr>
              <a:t>الخاتمة</a:t>
            </a:r>
            <a:endParaRPr b="1" dirty="0">
              <a:latin typeface="Calibri" panose="020F0502020204030204" pitchFamily="34" charset="0"/>
              <a:cs typeface="Calibri" panose="020F0502020204030204" pitchFamily="34" charset="0"/>
            </a:endParaRPr>
          </a:p>
        </p:txBody>
      </p:sp>
      <p:sp>
        <p:nvSpPr>
          <p:cNvPr id="1044" name="Google Shape;1044;p40">
            <a:extLst>
              <a:ext uri="{FF2B5EF4-FFF2-40B4-BE49-F238E27FC236}">
                <a16:creationId xmlns:a16="http://schemas.microsoft.com/office/drawing/2014/main" id="{6C781DCE-1556-C109-D8E9-975EB795FC6B}"/>
              </a:ext>
            </a:extLst>
          </p:cNvPr>
          <p:cNvSpPr txBox="1">
            <a:spLocks noGrp="1"/>
          </p:cNvSpPr>
          <p:nvPr>
            <p:ph type="body" idx="1"/>
          </p:nvPr>
        </p:nvSpPr>
        <p:spPr>
          <a:xfrm>
            <a:off x="4550959" y="1849244"/>
            <a:ext cx="3690257" cy="220791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Y" sz="1800" dirty="0">
                <a:latin typeface="Calibri" panose="020F0502020204030204" pitchFamily="34" charset="0"/>
                <a:cs typeface="Calibri" panose="020F0502020204030204" pitchFamily="34" charset="0"/>
              </a:rPr>
              <a:t>مشروع "نظام التصويت الإلكتروني" يمثل خطوة نحو تحديث العمليات الانتخابية. حيث يعتمد على تقنيات حديثة لتحسين الكفاءة وتقليل التكاليف</a:t>
            </a:r>
          </a:p>
        </p:txBody>
      </p:sp>
      <p:sp>
        <p:nvSpPr>
          <p:cNvPr id="1048" name="Google Shape;1048;p40">
            <a:extLst>
              <a:ext uri="{FF2B5EF4-FFF2-40B4-BE49-F238E27FC236}">
                <a16:creationId xmlns:a16="http://schemas.microsoft.com/office/drawing/2014/main" id="{0A6B8090-BF18-90AF-3757-C095945F4575}"/>
              </a:ext>
            </a:extLst>
          </p:cNvPr>
          <p:cNvSpPr/>
          <p:nvPr/>
        </p:nvSpPr>
        <p:spPr>
          <a:xfrm rot="-486444">
            <a:off x="601289" y="362158"/>
            <a:ext cx="4283" cy="2766"/>
          </a:xfrm>
          <a:custGeom>
            <a:avLst/>
            <a:gdLst/>
            <a:ahLst/>
            <a:cxnLst/>
            <a:rect l="l" t="t" r="r" b="b"/>
            <a:pathLst>
              <a:path w="96" h="62" extrusionOk="0">
                <a:moveTo>
                  <a:pt x="96" y="1"/>
                </a:moveTo>
                <a:lnTo>
                  <a:pt x="1" y="18"/>
                </a:lnTo>
                <a:lnTo>
                  <a:pt x="7" y="61"/>
                </a:lnTo>
                <a:lnTo>
                  <a:pt x="96" y="1"/>
                </a:lnTo>
                <a:close/>
              </a:path>
            </a:pathLst>
          </a:custGeom>
          <a:solidFill>
            <a:srgbClr val="9353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049" name="Google Shape;1049;p40">
            <a:extLst>
              <a:ext uri="{FF2B5EF4-FFF2-40B4-BE49-F238E27FC236}">
                <a16:creationId xmlns:a16="http://schemas.microsoft.com/office/drawing/2014/main" id="{48B05B19-B354-878F-F0C7-2D7172449EF2}"/>
              </a:ext>
            </a:extLst>
          </p:cNvPr>
          <p:cNvSpPr/>
          <p:nvPr/>
        </p:nvSpPr>
        <p:spPr>
          <a:xfrm rot="-486444">
            <a:off x="864962" y="289924"/>
            <a:ext cx="1383" cy="13609"/>
          </a:xfrm>
          <a:custGeom>
            <a:avLst/>
            <a:gdLst/>
            <a:ahLst/>
            <a:cxnLst/>
            <a:rect l="l" t="t" r="r" b="b"/>
            <a:pathLst>
              <a:path w="31" h="305" extrusionOk="0">
                <a:moveTo>
                  <a:pt x="0" y="1"/>
                </a:moveTo>
                <a:lnTo>
                  <a:pt x="0" y="1"/>
                </a:lnTo>
                <a:cubicBezTo>
                  <a:pt x="10" y="100"/>
                  <a:pt x="19" y="202"/>
                  <a:pt x="30" y="304"/>
                </a:cubicBezTo>
                <a:cubicBezTo>
                  <a:pt x="20" y="201"/>
                  <a:pt x="10" y="99"/>
                  <a:pt x="0" y="1"/>
                </a:cubicBezTo>
                <a:close/>
              </a:path>
            </a:pathLst>
          </a:custGeom>
          <a:solidFill>
            <a:srgbClr val="B955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pic>
        <p:nvPicPr>
          <p:cNvPr id="2" name="صورة 1">
            <a:extLst>
              <a:ext uri="{FF2B5EF4-FFF2-40B4-BE49-F238E27FC236}">
                <a16:creationId xmlns:a16="http://schemas.microsoft.com/office/drawing/2014/main" id="{F61CA3FA-3295-6E5C-5C22-5F95B59DE598}"/>
              </a:ext>
            </a:extLst>
          </p:cNvPr>
          <p:cNvPicPr>
            <a:picLocks noChangeAspect="1"/>
          </p:cNvPicPr>
          <p:nvPr/>
        </p:nvPicPr>
        <p:blipFill>
          <a:blip r:embed="rId3"/>
          <a:stretch>
            <a:fillRect/>
          </a:stretch>
        </p:blipFill>
        <p:spPr>
          <a:xfrm>
            <a:off x="902784" y="1038473"/>
            <a:ext cx="3407959" cy="3066554"/>
          </a:xfrm>
          <a:prstGeom prst="rect">
            <a:avLst/>
          </a:prstGeom>
        </p:spPr>
      </p:pic>
      <p:sp>
        <p:nvSpPr>
          <p:cNvPr id="3" name="مستطيل: زوايا علوية مستديرة 2">
            <a:extLst>
              <a:ext uri="{FF2B5EF4-FFF2-40B4-BE49-F238E27FC236}">
                <a16:creationId xmlns:a16="http://schemas.microsoft.com/office/drawing/2014/main" id="{AAF352C9-E319-91D6-6989-3DBB8B30F5E3}"/>
              </a:ext>
            </a:extLst>
          </p:cNvPr>
          <p:cNvSpPr/>
          <p:nvPr/>
        </p:nvSpPr>
        <p:spPr>
          <a:xfrm>
            <a:off x="4114800" y="4623088"/>
            <a:ext cx="914400" cy="518160"/>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Y" sz="2000" b="1" dirty="0">
                <a:solidFill>
                  <a:srgbClr val="301C1B"/>
                </a:solidFill>
                <a:latin typeface="Calibri" panose="020F0502020204030204" pitchFamily="34" charset="0"/>
                <a:cs typeface="Calibri" panose="020F0502020204030204" pitchFamily="34" charset="0"/>
              </a:rPr>
              <a:t>14</a:t>
            </a:r>
          </a:p>
        </p:txBody>
      </p:sp>
    </p:spTree>
    <p:extLst>
      <p:ext uri="{BB962C8B-B14F-4D97-AF65-F5344CB8AC3E}">
        <p14:creationId xmlns:p14="http://schemas.microsoft.com/office/powerpoint/2010/main" val="215941038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8"/>
        <p:cNvGrpSpPr/>
        <p:nvPr/>
      </p:nvGrpSpPr>
      <p:grpSpPr>
        <a:xfrm>
          <a:off x="0" y="0"/>
          <a:ext cx="0" cy="0"/>
          <a:chOff x="0" y="0"/>
          <a:chExt cx="0" cy="0"/>
        </a:xfrm>
      </p:grpSpPr>
      <p:pic>
        <p:nvPicPr>
          <p:cNvPr id="1799" name="Google Shape;1799;p52"/>
          <p:cNvPicPr preferRelativeResize="0">
            <a:picLocks noGrp="1"/>
          </p:cNvPicPr>
          <p:nvPr>
            <p:ph type="pic" idx="2"/>
          </p:nvPr>
        </p:nvPicPr>
        <p:blipFill rotWithShape="1">
          <a:blip r:embed="rId4">
            <a:alphaModFix/>
          </a:blip>
          <a:srcRect t="12984" b="12984"/>
          <a:stretch/>
        </p:blipFill>
        <p:spPr>
          <a:xfrm>
            <a:off x="-14600" y="0"/>
            <a:ext cx="9198300" cy="5180101"/>
          </a:xfrm>
          <a:prstGeom prst="rect">
            <a:avLst/>
          </a:prstGeom>
        </p:spPr>
      </p:pic>
      <p:sp>
        <p:nvSpPr>
          <p:cNvPr id="1800" name="Google Shape;1800;p52"/>
          <p:cNvSpPr txBox="1">
            <a:spLocks noGrp="1"/>
          </p:cNvSpPr>
          <p:nvPr>
            <p:ph type="title"/>
          </p:nvPr>
        </p:nvSpPr>
        <p:spPr>
          <a:xfrm>
            <a:off x="732550" y="539500"/>
            <a:ext cx="7704000" cy="68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b="1" dirty="0">
                <a:latin typeface="Calibri" panose="020F0502020204030204" pitchFamily="34" charset="0"/>
                <a:cs typeface="Calibri" panose="020F0502020204030204" pitchFamily="34" charset="0"/>
              </a:rPr>
              <a:t>شكرًا لحسن استماعكم....</a:t>
            </a:r>
            <a:endParaRPr b="1" dirty="0">
              <a:latin typeface="Calibri" panose="020F0502020204030204" pitchFamily="34" charset="0"/>
              <a:cs typeface="Calibri" panose="020F0502020204030204" pitchFamily="34" charset="0"/>
            </a:endParaRPr>
          </a:p>
        </p:txBody>
      </p:sp>
      <p:grpSp>
        <p:nvGrpSpPr>
          <p:cNvPr id="1801" name="Google Shape;1801;p52"/>
          <p:cNvGrpSpPr/>
          <p:nvPr/>
        </p:nvGrpSpPr>
        <p:grpSpPr>
          <a:xfrm rot="-556290">
            <a:off x="363672" y="3692205"/>
            <a:ext cx="915308" cy="1040546"/>
            <a:chOff x="6870988" y="1818263"/>
            <a:chExt cx="975962" cy="1109500"/>
          </a:xfrm>
        </p:grpSpPr>
        <p:sp>
          <p:nvSpPr>
            <p:cNvPr id="1802" name="Google Shape;1802;p52"/>
            <p:cNvSpPr/>
            <p:nvPr/>
          </p:nvSpPr>
          <p:spPr>
            <a:xfrm>
              <a:off x="6870988" y="1818263"/>
              <a:ext cx="975962" cy="1109500"/>
            </a:xfrm>
            <a:custGeom>
              <a:avLst/>
              <a:gdLst/>
              <a:ahLst/>
              <a:cxnLst/>
              <a:rect l="l" t="t" r="r" b="b"/>
              <a:pathLst>
                <a:path w="59221" h="67324" extrusionOk="0">
                  <a:moveTo>
                    <a:pt x="45836" y="0"/>
                  </a:moveTo>
                  <a:cubicBezTo>
                    <a:pt x="45567" y="0"/>
                    <a:pt x="45318" y="39"/>
                    <a:pt x="45068" y="96"/>
                  </a:cubicBezTo>
                  <a:cubicBezTo>
                    <a:pt x="44454" y="231"/>
                    <a:pt x="43897" y="500"/>
                    <a:pt x="43398" y="941"/>
                  </a:cubicBezTo>
                  <a:lnTo>
                    <a:pt x="19548" y="17129"/>
                  </a:lnTo>
                  <a:lnTo>
                    <a:pt x="19433" y="17167"/>
                  </a:lnTo>
                  <a:cubicBezTo>
                    <a:pt x="19087" y="17225"/>
                    <a:pt x="18819" y="17436"/>
                    <a:pt x="18684" y="17724"/>
                  </a:cubicBezTo>
                  <a:lnTo>
                    <a:pt x="4686" y="27229"/>
                  </a:lnTo>
                  <a:cubicBezTo>
                    <a:pt x="4666" y="27248"/>
                    <a:pt x="4666" y="27248"/>
                    <a:pt x="4647" y="27268"/>
                  </a:cubicBezTo>
                  <a:cubicBezTo>
                    <a:pt x="4455" y="27402"/>
                    <a:pt x="0" y="30801"/>
                    <a:pt x="1095" y="36254"/>
                  </a:cubicBezTo>
                  <a:cubicBezTo>
                    <a:pt x="2132" y="41458"/>
                    <a:pt x="6318" y="42975"/>
                    <a:pt x="8373" y="43052"/>
                  </a:cubicBezTo>
                  <a:lnTo>
                    <a:pt x="8411" y="43052"/>
                  </a:lnTo>
                  <a:cubicBezTo>
                    <a:pt x="8430" y="43052"/>
                    <a:pt x="12520" y="42918"/>
                    <a:pt x="12520" y="42918"/>
                  </a:cubicBezTo>
                  <a:lnTo>
                    <a:pt x="12520" y="42918"/>
                  </a:lnTo>
                  <a:lnTo>
                    <a:pt x="10830" y="66229"/>
                  </a:lnTo>
                  <a:cubicBezTo>
                    <a:pt x="10811" y="66517"/>
                    <a:pt x="10926" y="66805"/>
                    <a:pt x="11138" y="67016"/>
                  </a:cubicBezTo>
                  <a:cubicBezTo>
                    <a:pt x="11330" y="67208"/>
                    <a:pt x="11579" y="67324"/>
                    <a:pt x="11848" y="67324"/>
                  </a:cubicBezTo>
                  <a:cubicBezTo>
                    <a:pt x="11887" y="67324"/>
                    <a:pt x="11925" y="67304"/>
                    <a:pt x="11944" y="67304"/>
                  </a:cubicBezTo>
                  <a:lnTo>
                    <a:pt x="26019" y="65979"/>
                  </a:lnTo>
                  <a:cubicBezTo>
                    <a:pt x="26308" y="65960"/>
                    <a:pt x="26557" y="65807"/>
                    <a:pt x="26730" y="65595"/>
                  </a:cubicBezTo>
                  <a:cubicBezTo>
                    <a:pt x="26903" y="65365"/>
                    <a:pt x="26980" y="65077"/>
                    <a:pt x="26922" y="64789"/>
                  </a:cubicBezTo>
                  <a:lnTo>
                    <a:pt x="23024" y="42591"/>
                  </a:lnTo>
                  <a:lnTo>
                    <a:pt x="53671" y="41593"/>
                  </a:lnTo>
                  <a:cubicBezTo>
                    <a:pt x="53882" y="41573"/>
                    <a:pt x="54074" y="41516"/>
                    <a:pt x="54247" y="41401"/>
                  </a:cubicBezTo>
                  <a:cubicBezTo>
                    <a:pt x="55380" y="41113"/>
                    <a:pt x="56897" y="40133"/>
                    <a:pt x="57857" y="37099"/>
                  </a:cubicBezTo>
                  <a:cubicBezTo>
                    <a:pt x="59220" y="32875"/>
                    <a:pt x="59105" y="26116"/>
                    <a:pt x="57531" y="19011"/>
                  </a:cubicBezTo>
                  <a:cubicBezTo>
                    <a:pt x="55457" y="9563"/>
                    <a:pt x="50771" y="0"/>
                    <a:pt x="45836" y="0"/>
                  </a:cubicBezTo>
                  <a:close/>
                </a:path>
              </a:pathLst>
            </a:custGeom>
            <a:solidFill>
              <a:schemeClr val="accent6"/>
            </a:solidFill>
            <a:ln w="19050" cap="flat" cmpd="sng">
              <a:solidFill>
                <a:schemeClr val="accent6"/>
              </a:solidFill>
              <a:prstDash val="solid"/>
              <a:miter lim="19202"/>
              <a:headEnd type="none" w="sm" len="sm"/>
              <a:tailEnd type="none" w="sm" len="sm"/>
            </a:ln>
            <a:effectLst>
              <a:outerShdw dist="66675" dir="3360000" algn="bl" rotWithShape="0">
                <a:schemeClr val="dk1">
                  <a:alpha val="4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3" name="Google Shape;1803;p52"/>
            <p:cNvSpPr/>
            <p:nvPr/>
          </p:nvSpPr>
          <p:spPr>
            <a:xfrm>
              <a:off x="6889184" y="1835166"/>
              <a:ext cx="939558" cy="1075683"/>
            </a:xfrm>
            <a:custGeom>
              <a:avLst/>
              <a:gdLst/>
              <a:ahLst/>
              <a:cxnLst/>
              <a:rect l="l" t="t" r="r" b="b"/>
              <a:pathLst>
                <a:path w="57012" h="65272" extrusionOk="0">
                  <a:moveTo>
                    <a:pt x="44725" y="1"/>
                  </a:moveTo>
                  <a:cubicBezTo>
                    <a:pt x="44536" y="1"/>
                    <a:pt x="44349" y="20"/>
                    <a:pt x="44165" y="61"/>
                  </a:cubicBezTo>
                  <a:cubicBezTo>
                    <a:pt x="43705" y="157"/>
                    <a:pt x="43301" y="387"/>
                    <a:pt x="42917" y="714"/>
                  </a:cubicBezTo>
                  <a:lnTo>
                    <a:pt x="40152" y="2596"/>
                  </a:lnTo>
                  <a:lnTo>
                    <a:pt x="38462" y="3729"/>
                  </a:lnTo>
                  <a:lnTo>
                    <a:pt x="28304" y="10641"/>
                  </a:lnTo>
                  <a:lnTo>
                    <a:pt x="27363" y="11275"/>
                  </a:lnTo>
                  <a:lnTo>
                    <a:pt x="18838" y="17074"/>
                  </a:lnTo>
                  <a:lnTo>
                    <a:pt x="18492" y="17132"/>
                  </a:lnTo>
                  <a:lnTo>
                    <a:pt x="18511" y="17285"/>
                  </a:lnTo>
                  <a:lnTo>
                    <a:pt x="16034" y="18975"/>
                  </a:lnTo>
                  <a:lnTo>
                    <a:pt x="12942" y="21068"/>
                  </a:lnTo>
                  <a:lnTo>
                    <a:pt x="4148" y="27040"/>
                  </a:lnTo>
                  <a:cubicBezTo>
                    <a:pt x="4148" y="27040"/>
                    <a:pt x="0" y="30151"/>
                    <a:pt x="979" y="35028"/>
                  </a:cubicBezTo>
                  <a:cubicBezTo>
                    <a:pt x="2132" y="40808"/>
                    <a:pt x="7297" y="41000"/>
                    <a:pt x="7297" y="41000"/>
                  </a:cubicBezTo>
                  <a:lnTo>
                    <a:pt x="12501" y="40827"/>
                  </a:lnTo>
                  <a:lnTo>
                    <a:pt x="12347" y="43074"/>
                  </a:lnTo>
                  <a:lnTo>
                    <a:pt x="12328" y="43362"/>
                  </a:lnTo>
                  <a:lnTo>
                    <a:pt x="11982" y="48067"/>
                  </a:lnTo>
                  <a:lnTo>
                    <a:pt x="11944" y="48489"/>
                  </a:lnTo>
                  <a:lnTo>
                    <a:pt x="11752" y="51216"/>
                  </a:lnTo>
                  <a:lnTo>
                    <a:pt x="11733" y="51638"/>
                  </a:lnTo>
                  <a:lnTo>
                    <a:pt x="11521" y="54384"/>
                  </a:lnTo>
                  <a:lnTo>
                    <a:pt x="11502" y="54807"/>
                  </a:lnTo>
                  <a:lnTo>
                    <a:pt x="11291" y="57533"/>
                  </a:lnTo>
                  <a:lnTo>
                    <a:pt x="11272" y="57956"/>
                  </a:lnTo>
                  <a:lnTo>
                    <a:pt x="11061" y="60683"/>
                  </a:lnTo>
                  <a:lnTo>
                    <a:pt x="11041" y="61105"/>
                  </a:lnTo>
                  <a:lnTo>
                    <a:pt x="10734" y="65272"/>
                  </a:lnTo>
                  <a:lnTo>
                    <a:pt x="10734" y="65272"/>
                  </a:lnTo>
                  <a:lnTo>
                    <a:pt x="24809" y="63947"/>
                  </a:lnTo>
                  <a:lnTo>
                    <a:pt x="20758" y="40885"/>
                  </a:lnTo>
                  <a:lnTo>
                    <a:pt x="20700" y="40578"/>
                  </a:lnTo>
                  <a:lnTo>
                    <a:pt x="45145" y="39790"/>
                  </a:lnTo>
                  <a:lnTo>
                    <a:pt x="46777" y="39733"/>
                  </a:lnTo>
                  <a:lnTo>
                    <a:pt x="52518" y="39541"/>
                  </a:lnTo>
                  <a:lnTo>
                    <a:pt x="52499" y="39445"/>
                  </a:lnTo>
                  <a:cubicBezTo>
                    <a:pt x="52595" y="39426"/>
                    <a:pt x="52691" y="39406"/>
                    <a:pt x="52806" y="39387"/>
                  </a:cubicBezTo>
                  <a:cubicBezTo>
                    <a:pt x="54112" y="39099"/>
                    <a:pt x="55111" y="37793"/>
                    <a:pt x="55764" y="35758"/>
                  </a:cubicBezTo>
                  <a:cubicBezTo>
                    <a:pt x="57012" y="31879"/>
                    <a:pt x="56973" y="25331"/>
                    <a:pt x="55418" y="18207"/>
                  </a:cubicBezTo>
                  <a:lnTo>
                    <a:pt x="55418" y="18188"/>
                  </a:lnTo>
                  <a:cubicBezTo>
                    <a:pt x="53151" y="7858"/>
                    <a:pt x="48482" y="1"/>
                    <a:pt x="447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4" name="Google Shape;1804;p52"/>
            <p:cNvSpPr/>
            <p:nvPr/>
          </p:nvSpPr>
          <p:spPr>
            <a:xfrm>
              <a:off x="7193928" y="2116556"/>
              <a:ext cx="5719" cy="3494"/>
            </a:xfrm>
            <a:custGeom>
              <a:avLst/>
              <a:gdLst/>
              <a:ahLst/>
              <a:cxnLst/>
              <a:rect l="l" t="t" r="r" b="b"/>
              <a:pathLst>
                <a:path w="347" h="212" extrusionOk="0">
                  <a:moveTo>
                    <a:pt x="347" y="0"/>
                  </a:moveTo>
                  <a:lnTo>
                    <a:pt x="1" y="58"/>
                  </a:lnTo>
                  <a:lnTo>
                    <a:pt x="20" y="211"/>
                  </a:lnTo>
                  <a:lnTo>
                    <a:pt x="347" y="0"/>
                  </a:lnTo>
                  <a:close/>
                </a:path>
              </a:pathLst>
            </a:custGeom>
            <a:solidFill>
              <a:srgbClr val="945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5" name="Google Shape;1805;p52"/>
            <p:cNvSpPr/>
            <p:nvPr/>
          </p:nvSpPr>
          <p:spPr>
            <a:xfrm>
              <a:off x="7066088" y="2508977"/>
              <a:ext cx="231972" cy="401898"/>
            </a:xfrm>
            <a:custGeom>
              <a:avLst/>
              <a:gdLst/>
              <a:ahLst/>
              <a:cxnLst/>
              <a:rect l="l" t="t" r="r" b="b"/>
              <a:pathLst>
                <a:path w="14076" h="24387" extrusionOk="0">
                  <a:moveTo>
                    <a:pt x="10024" y="0"/>
                  </a:moveTo>
                  <a:cubicBezTo>
                    <a:pt x="7259" y="999"/>
                    <a:pt x="4455" y="1843"/>
                    <a:pt x="1575" y="2477"/>
                  </a:cubicBezTo>
                  <a:lnTo>
                    <a:pt x="1594" y="2477"/>
                  </a:lnTo>
                  <a:lnTo>
                    <a:pt x="1248" y="7182"/>
                  </a:lnTo>
                  <a:lnTo>
                    <a:pt x="1210" y="7604"/>
                  </a:lnTo>
                  <a:lnTo>
                    <a:pt x="1018" y="10331"/>
                  </a:lnTo>
                  <a:lnTo>
                    <a:pt x="979" y="10753"/>
                  </a:lnTo>
                  <a:lnTo>
                    <a:pt x="787" y="13480"/>
                  </a:lnTo>
                  <a:lnTo>
                    <a:pt x="749" y="13902"/>
                  </a:lnTo>
                  <a:lnTo>
                    <a:pt x="557" y="16648"/>
                  </a:lnTo>
                  <a:lnTo>
                    <a:pt x="519" y="17071"/>
                  </a:lnTo>
                  <a:lnTo>
                    <a:pt x="327" y="19798"/>
                  </a:lnTo>
                  <a:lnTo>
                    <a:pt x="288" y="20220"/>
                  </a:lnTo>
                  <a:lnTo>
                    <a:pt x="0" y="24387"/>
                  </a:lnTo>
                  <a:lnTo>
                    <a:pt x="0" y="24387"/>
                  </a:lnTo>
                  <a:lnTo>
                    <a:pt x="14075" y="23062"/>
                  </a:lnTo>
                  <a:lnTo>
                    <a:pt x="100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6" name="Google Shape;1806;p52"/>
            <p:cNvSpPr/>
            <p:nvPr/>
          </p:nvSpPr>
          <p:spPr>
            <a:xfrm>
              <a:off x="7092341" y="2503588"/>
              <a:ext cx="138943" cy="46226"/>
            </a:xfrm>
            <a:custGeom>
              <a:avLst/>
              <a:gdLst/>
              <a:ahLst/>
              <a:cxnLst/>
              <a:rect l="l" t="t" r="r" b="b"/>
              <a:pathLst>
                <a:path w="8431" h="2805" extrusionOk="0">
                  <a:moveTo>
                    <a:pt x="8373" y="1"/>
                  </a:moveTo>
                  <a:lnTo>
                    <a:pt x="3361" y="173"/>
                  </a:lnTo>
                  <a:lnTo>
                    <a:pt x="174" y="269"/>
                  </a:lnTo>
                  <a:lnTo>
                    <a:pt x="20" y="2516"/>
                  </a:lnTo>
                  <a:lnTo>
                    <a:pt x="20" y="2497"/>
                  </a:lnTo>
                  <a:lnTo>
                    <a:pt x="1" y="2804"/>
                  </a:lnTo>
                  <a:cubicBezTo>
                    <a:pt x="2881" y="2170"/>
                    <a:pt x="5666" y="1326"/>
                    <a:pt x="8431" y="327"/>
                  </a:cubicBezTo>
                  <a:lnTo>
                    <a:pt x="837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7" name="Google Shape;1807;p52"/>
            <p:cNvSpPr/>
            <p:nvPr/>
          </p:nvSpPr>
          <p:spPr>
            <a:xfrm>
              <a:off x="7084760" y="1846917"/>
              <a:ext cx="669945" cy="659513"/>
            </a:xfrm>
            <a:custGeom>
              <a:avLst/>
              <a:gdLst/>
              <a:ahLst/>
              <a:cxnLst/>
              <a:rect l="l" t="t" r="r" b="b"/>
              <a:pathLst>
                <a:path w="40652" h="40019" extrusionOk="0">
                  <a:moveTo>
                    <a:pt x="31050" y="1"/>
                  </a:moveTo>
                  <a:lnTo>
                    <a:pt x="28285" y="1883"/>
                  </a:lnTo>
                  <a:lnTo>
                    <a:pt x="26595" y="3016"/>
                  </a:lnTo>
                  <a:lnTo>
                    <a:pt x="16437" y="9928"/>
                  </a:lnTo>
                  <a:lnTo>
                    <a:pt x="15496" y="10562"/>
                  </a:lnTo>
                  <a:lnTo>
                    <a:pt x="6971" y="16361"/>
                  </a:lnTo>
                  <a:lnTo>
                    <a:pt x="6644" y="16572"/>
                  </a:lnTo>
                  <a:lnTo>
                    <a:pt x="4148" y="18262"/>
                  </a:lnTo>
                  <a:lnTo>
                    <a:pt x="1075" y="20355"/>
                  </a:lnTo>
                  <a:cubicBezTo>
                    <a:pt x="0" y="26980"/>
                    <a:pt x="979" y="33931"/>
                    <a:pt x="3821" y="40018"/>
                  </a:cubicBezTo>
                  <a:lnTo>
                    <a:pt x="8833" y="39846"/>
                  </a:lnTo>
                  <a:lnTo>
                    <a:pt x="33278" y="39058"/>
                  </a:lnTo>
                  <a:lnTo>
                    <a:pt x="34910" y="39001"/>
                  </a:lnTo>
                  <a:lnTo>
                    <a:pt x="40651" y="38809"/>
                  </a:lnTo>
                  <a:lnTo>
                    <a:pt x="40632" y="38713"/>
                  </a:lnTo>
                  <a:cubicBezTo>
                    <a:pt x="40549" y="38721"/>
                    <a:pt x="40466" y="38725"/>
                    <a:pt x="40381" y="38725"/>
                  </a:cubicBezTo>
                  <a:cubicBezTo>
                    <a:pt x="38250" y="38725"/>
                    <a:pt x="35805" y="36169"/>
                    <a:pt x="33681" y="32049"/>
                  </a:cubicBezTo>
                  <a:cubicBezTo>
                    <a:pt x="32087" y="28958"/>
                    <a:pt x="30551" y="24887"/>
                    <a:pt x="29572" y="20432"/>
                  </a:cubicBezTo>
                  <a:cubicBezTo>
                    <a:pt x="29130" y="18435"/>
                    <a:pt x="28900" y="16457"/>
                    <a:pt x="28727" y="14652"/>
                  </a:cubicBezTo>
                  <a:cubicBezTo>
                    <a:pt x="28688" y="14268"/>
                    <a:pt x="28650" y="13903"/>
                    <a:pt x="28612" y="13538"/>
                  </a:cubicBezTo>
                  <a:cubicBezTo>
                    <a:pt x="28055" y="7048"/>
                    <a:pt x="28957" y="1844"/>
                    <a:pt x="310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8" name="Google Shape;1808;p52"/>
            <p:cNvSpPr/>
            <p:nvPr/>
          </p:nvSpPr>
          <p:spPr>
            <a:xfrm>
              <a:off x="7547108" y="1835166"/>
              <a:ext cx="281973" cy="649938"/>
            </a:xfrm>
            <a:custGeom>
              <a:avLst/>
              <a:gdLst/>
              <a:ahLst/>
              <a:cxnLst/>
              <a:rect l="l" t="t" r="r" b="b"/>
              <a:pathLst>
                <a:path w="17110" h="39438" extrusionOk="0">
                  <a:moveTo>
                    <a:pt x="8949" y="15384"/>
                  </a:moveTo>
                  <a:cubicBezTo>
                    <a:pt x="9429" y="15596"/>
                    <a:pt x="9794" y="16018"/>
                    <a:pt x="9890" y="16536"/>
                  </a:cubicBezTo>
                  <a:lnTo>
                    <a:pt x="11388" y="23603"/>
                  </a:lnTo>
                  <a:cubicBezTo>
                    <a:pt x="11484" y="24025"/>
                    <a:pt x="11388" y="24467"/>
                    <a:pt x="11138" y="24832"/>
                  </a:cubicBezTo>
                  <a:lnTo>
                    <a:pt x="10831" y="25274"/>
                  </a:lnTo>
                  <a:cubicBezTo>
                    <a:pt x="9525" y="24083"/>
                    <a:pt x="8565" y="22451"/>
                    <a:pt x="8219" y="20723"/>
                  </a:cubicBezTo>
                  <a:cubicBezTo>
                    <a:pt x="7874" y="18956"/>
                    <a:pt x="8143" y="17017"/>
                    <a:pt x="8949" y="15384"/>
                  </a:cubicBezTo>
                  <a:close/>
                  <a:moveTo>
                    <a:pt x="4804" y="1"/>
                  </a:moveTo>
                  <a:cubicBezTo>
                    <a:pt x="4615" y="1"/>
                    <a:pt x="4428" y="20"/>
                    <a:pt x="4244" y="61"/>
                  </a:cubicBezTo>
                  <a:cubicBezTo>
                    <a:pt x="3784" y="157"/>
                    <a:pt x="3361" y="387"/>
                    <a:pt x="2977" y="714"/>
                  </a:cubicBezTo>
                  <a:cubicBezTo>
                    <a:pt x="903" y="2557"/>
                    <a:pt x="1" y="7761"/>
                    <a:pt x="558" y="14251"/>
                  </a:cubicBezTo>
                  <a:lnTo>
                    <a:pt x="8488" y="15269"/>
                  </a:lnTo>
                  <a:cubicBezTo>
                    <a:pt x="7662" y="16978"/>
                    <a:pt x="7413" y="18937"/>
                    <a:pt x="7778" y="20819"/>
                  </a:cubicBezTo>
                  <a:cubicBezTo>
                    <a:pt x="8162" y="22681"/>
                    <a:pt x="9141" y="24390"/>
                    <a:pt x="10562" y="25658"/>
                  </a:cubicBezTo>
                  <a:lnTo>
                    <a:pt x="5627" y="32762"/>
                  </a:lnTo>
                  <a:cubicBezTo>
                    <a:pt x="7751" y="36882"/>
                    <a:pt x="10196" y="39438"/>
                    <a:pt x="12327" y="39438"/>
                  </a:cubicBezTo>
                  <a:cubicBezTo>
                    <a:pt x="12412" y="39438"/>
                    <a:pt x="12495" y="39434"/>
                    <a:pt x="12578" y="39426"/>
                  </a:cubicBezTo>
                  <a:cubicBezTo>
                    <a:pt x="12674" y="39426"/>
                    <a:pt x="12789" y="39406"/>
                    <a:pt x="12885" y="39387"/>
                  </a:cubicBezTo>
                  <a:cubicBezTo>
                    <a:pt x="14191" y="39099"/>
                    <a:pt x="15190" y="37793"/>
                    <a:pt x="15843" y="35758"/>
                  </a:cubicBezTo>
                  <a:cubicBezTo>
                    <a:pt x="17110" y="31879"/>
                    <a:pt x="17072" y="25331"/>
                    <a:pt x="15497" y="18188"/>
                  </a:cubicBezTo>
                  <a:cubicBezTo>
                    <a:pt x="13230" y="7858"/>
                    <a:pt x="8561" y="1"/>
                    <a:pt x="48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09" name="Google Shape;1809;p52"/>
            <p:cNvSpPr/>
            <p:nvPr/>
          </p:nvSpPr>
          <p:spPr>
            <a:xfrm>
              <a:off x="7556288" y="2070032"/>
              <a:ext cx="1912" cy="18375"/>
            </a:xfrm>
            <a:custGeom>
              <a:avLst/>
              <a:gdLst/>
              <a:ahLst/>
              <a:cxnLst/>
              <a:rect l="l" t="t" r="r" b="b"/>
              <a:pathLst>
                <a:path w="116" h="1115" extrusionOk="0">
                  <a:moveTo>
                    <a:pt x="1" y="0"/>
                  </a:moveTo>
                  <a:cubicBezTo>
                    <a:pt x="39" y="365"/>
                    <a:pt x="77" y="730"/>
                    <a:pt x="116" y="1114"/>
                  </a:cubicBezTo>
                  <a:cubicBezTo>
                    <a:pt x="77" y="730"/>
                    <a:pt x="39" y="365"/>
                    <a:pt x="1" y="0"/>
                  </a:cubicBezTo>
                  <a:close/>
                </a:path>
              </a:pathLst>
            </a:custGeom>
            <a:solidFill>
              <a:srgbClr val="BA55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0" name="Google Shape;1810;p52"/>
            <p:cNvSpPr/>
            <p:nvPr/>
          </p:nvSpPr>
          <p:spPr>
            <a:xfrm>
              <a:off x="6957530" y="2182380"/>
              <a:ext cx="190212" cy="328496"/>
            </a:xfrm>
            <a:custGeom>
              <a:avLst/>
              <a:gdLst/>
              <a:ahLst/>
              <a:cxnLst/>
              <a:rect l="l" t="t" r="r" b="b"/>
              <a:pathLst>
                <a:path w="11542" h="19933" extrusionOk="0">
                  <a:moveTo>
                    <a:pt x="8795" y="0"/>
                  </a:moveTo>
                  <a:lnTo>
                    <a:pt x="1" y="5972"/>
                  </a:lnTo>
                  <a:lnTo>
                    <a:pt x="3150" y="19932"/>
                  </a:lnTo>
                  <a:lnTo>
                    <a:pt x="8354" y="19759"/>
                  </a:lnTo>
                  <a:lnTo>
                    <a:pt x="11541" y="19663"/>
                  </a:lnTo>
                  <a:cubicBezTo>
                    <a:pt x="8699" y="13576"/>
                    <a:pt x="7720" y="6625"/>
                    <a:pt x="87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1" name="Google Shape;1811;p52"/>
            <p:cNvSpPr/>
            <p:nvPr/>
          </p:nvSpPr>
          <p:spPr>
            <a:xfrm>
              <a:off x="7556288" y="2070032"/>
              <a:ext cx="165212" cy="305078"/>
            </a:xfrm>
            <a:custGeom>
              <a:avLst/>
              <a:gdLst/>
              <a:ahLst/>
              <a:cxnLst/>
              <a:rect l="l" t="t" r="r" b="b"/>
              <a:pathLst>
                <a:path w="10025" h="18512" extrusionOk="0">
                  <a:moveTo>
                    <a:pt x="1" y="0"/>
                  </a:moveTo>
                  <a:lnTo>
                    <a:pt x="1" y="0"/>
                  </a:lnTo>
                  <a:cubicBezTo>
                    <a:pt x="39" y="365"/>
                    <a:pt x="77" y="730"/>
                    <a:pt x="116" y="1095"/>
                  </a:cubicBezTo>
                  <a:cubicBezTo>
                    <a:pt x="289" y="2919"/>
                    <a:pt x="519" y="4878"/>
                    <a:pt x="961" y="6894"/>
                  </a:cubicBezTo>
                  <a:cubicBezTo>
                    <a:pt x="1940" y="11349"/>
                    <a:pt x="3476" y="15420"/>
                    <a:pt x="5070" y="18511"/>
                  </a:cubicBezTo>
                  <a:lnTo>
                    <a:pt x="10024" y="11407"/>
                  </a:lnTo>
                  <a:cubicBezTo>
                    <a:pt x="8603" y="10139"/>
                    <a:pt x="7605" y="8430"/>
                    <a:pt x="7221" y="6548"/>
                  </a:cubicBezTo>
                  <a:cubicBezTo>
                    <a:pt x="6856" y="4686"/>
                    <a:pt x="7105" y="2727"/>
                    <a:pt x="7950" y="1018"/>
                  </a:cubicBez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2" name="Google Shape;1812;p52"/>
            <p:cNvSpPr/>
            <p:nvPr/>
          </p:nvSpPr>
          <p:spPr>
            <a:xfrm>
              <a:off x="7676860" y="2088704"/>
              <a:ext cx="59509" cy="162987"/>
            </a:xfrm>
            <a:custGeom>
              <a:avLst/>
              <a:gdLst/>
              <a:ahLst/>
              <a:cxnLst/>
              <a:rect l="l" t="t" r="r" b="b"/>
              <a:pathLst>
                <a:path w="3611" h="9890" extrusionOk="0">
                  <a:moveTo>
                    <a:pt x="1076" y="0"/>
                  </a:moveTo>
                  <a:cubicBezTo>
                    <a:pt x="270" y="1633"/>
                    <a:pt x="1" y="3553"/>
                    <a:pt x="346" y="5339"/>
                  </a:cubicBezTo>
                  <a:cubicBezTo>
                    <a:pt x="692" y="7067"/>
                    <a:pt x="1633" y="8699"/>
                    <a:pt x="2958" y="9890"/>
                  </a:cubicBezTo>
                  <a:lnTo>
                    <a:pt x="3265" y="9448"/>
                  </a:lnTo>
                  <a:cubicBezTo>
                    <a:pt x="3515" y="9102"/>
                    <a:pt x="3611" y="8641"/>
                    <a:pt x="3515" y="8219"/>
                  </a:cubicBezTo>
                  <a:lnTo>
                    <a:pt x="2017" y="1152"/>
                  </a:lnTo>
                  <a:cubicBezTo>
                    <a:pt x="1921" y="615"/>
                    <a:pt x="1556" y="192"/>
                    <a:pt x="10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3" name="Google Shape;1813;p52"/>
            <p:cNvSpPr/>
            <p:nvPr/>
          </p:nvSpPr>
          <p:spPr>
            <a:xfrm>
              <a:off x="6889184" y="2280802"/>
              <a:ext cx="120255" cy="230077"/>
            </a:xfrm>
            <a:custGeom>
              <a:avLst/>
              <a:gdLst/>
              <a:ahLst/>
              <a:cxnLst/>
              <a:rect l="l" t="t" r="r" b="b"/>
              <a:pathLst>
                <a:path w="7297" h="13961" extrusionOk="0">
                  <a:moveTo>
                    <a:pt x="4148" y="0"/>
                  </a:moveTo>
                  <a:cubicBezTo>
                    <a:pt x="4148" y="0"/>
                    <a:pt x="0" y="3111"/>
                    <a:pt x="979" y="7988"/>
                  </a:cubicBezTo>
                  <a:cubicBezTo>
                    <a:pt x="2132" y="13768"/>
                    <a:pt x="7297" y="13960"/>
                    <a:pt x="7297" y="13960"/>
                  </a:cubicBezTo>
                  <a:lnTo>
                    <a:pt x="41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814" name="Google Shape;1814;p52"/>
          <p:cNvGrpSpPr/>
          <p:nvPr/>
        </p:nvGrpSpPr>
        <p:grpSpPr>
          <a:xfrm rot="614833">
            <a:off x="8007644" y="4201493"/>
            <a:ext cx="846269" cy="805004"/>
            <a:chOff x="8508700" y="4472075"/>
            <a:chExt cx="566395" cy="538813"/>
          </a:xfrm>
        </p:grpSpPr>
        <p:sp>
          <p:nvSpPr>
            <p:cNvPr id="1815" name="Google Shape;1815;p52"/>
            <p:cNvSpPr/>
            <p:nvPr/>
          </p:nvSpPr>
          <p:spPr>
            <a:xfrm>
              <a:off x="8508700" y="4472075"/>
              <a:ext cx="566395" cy="538813"/>
            </a:xfrm>
            <a:custGeom>
              <a:avLst/>
              <a:gdLst/>
              <a:ahLst/>
              <a:cxnLst/>
              <a:rect l="l" t="t" r="r" b="b"/>
              <a:pathLst>
                <a:path w="11787" h="11213" extrusionOk="0">
                  <a:moveTo>
                    <a:pt x="4072" y="0"/>
                  </a:moveTo>
                  <a:lnTo>
                    <a:pt x="3859" y="386"/>
                  </a:lnTo>
                  <a:lnTo>
                    <a:pt x="3102" y="1764"/>
                  </a:lnTo>
                  <a:lnTo>
                    <a:pt x="1125" y="2142"/>
                  </a:lnTo>
                  <a:lnTo>
                    <a:pt x="1375" y="4138"/>
                  </a:lnTo>
                  <a:lnTo>
                    <a:pt x="1" y="5606"/>
                  </a:lnTo>
                  <a:lnTo>
                    <a:pt x="1375" y="7074"/>
                  </a:lnTo>
                  <a:lnTo>
                    <a:pt x="1125" y="9070"/>
                  </a:lnTo>
                  <a:lnTo>
                    <a:pt x="3102" y="9449"/>
                  </a:lnTo>
                  <a:lnTo>
                    <a:pt x="4072" y="11212"/>
                  </a:lnTo>
                  <a:lnTo>
                    <a:pt x="5893" y="10355"/>
                  </a:lnTo>
                  <a:lnTo>
                    <a:pt x="7715" y="11212"/>
                  </a:lnTo>
                  <a:lnTo>
                    <a:pt x="8684" y="9449"/>
                  </a:lnTo>
                  <a:lnTo>
                    <a:pt x="9971" y="9202"/>
                  </a:lnTo>
                  <a:lnTo>
                    <a:pt x="10660" y="9070"/>
                  </a:lnTo>
                  <a:lnTo>
                    <a:pt x="10411" y="7074"/>
                  </a:lnTo>
                  <a:lnTo>
                    <a:pt x="11786" y="5606"/>
                  </a:lnTo>
                  <a:lnTo>
                    <a:pt x="10895" y="4654"/>
                  </a:lnTo>
                  <a:lnTo>
                    <a:pt x="10411" y="4138"/>
                  </a:lnTo>
                  <a:lnTo>
                    <a:pt x="10660" y="2142"/>
                  </a:lnTo>
                  <a:lnTo>
                    <a:pt x="8684" y="1764"/>
                  </a:lnTo>
                  <a:lnTo>
                    <a:pt x="8307" y="1078"/>
                  </a:lnTo>
                  <a:lnTo>
                    <a:pt x="7715" y="0"/>
                  </a:lnTo>
                  <a:lnTo>
                    <a:pt x="6140" y="740"/>
                  </a:lnTo>
                  <a:lnTo>
                    <a:pt x="5893" y="857"/>
                  </a:lnTo>
                  <a:lnTo>
                    <a:pt x="5402" y="626"/>
                  </a:lnTo>
                  <a:lnTo>
                    <a:pt x="4072" y="0"/>
                  </a:lnTo>
                  <a:close/>
                </a:path>
              </a:pathLst>
            </a:custGeom>
            <a:solidFill>
              <a:schemeClr val="accent6"/>
            </a:solidFill>
            <a:ln w="19050" cap="flat" cmpd="sng">
              <a:solidFill>
                <a:schemeClr val="accent6"/>
              </a:solidFill>
              <a:prstDash val="solid"/>
              <a:round/>
              <a:headEnd type="none" w="sm" len="sm"/>
              <a:tailEnd type="none" w="sm" len="sm"/>
            </a:ln>
            <a:effectLst>
              <a:outerShdw dist="47625" dir="300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6" name="Google Shape;1816;p52"/>
            <p:cNvSpPr/>
            <p:nvPr/>
          </p:nvSpPr>
          <p:spPr>
            <a:xfrm>
              <a:off x="8536330" y="4496246"/>
              <a:ext cx="511086" cy="486195"/>
            </a:xfrm>
            <a:custGeom>
              <a:avLst/>
              <a:gdLst/>
              <a:ahLst/>
              <a:cxnLst/>
              <a:rect l="l" t="t" r="r" b="b"/>
              <a:pathLst>
                <a:path w="10636" h="10118" extrusionOk="0">
                  <a:moveTo>
                    <a:pt x="8788" y="3975"/>
                  </a:moveTo>
                  <a:cubicBezTo>
                    <a:pt x="8829" y="3975"/>
                    <a:pt x="8860" y="3989"/>
                    <a:pt x="8885" y="4017"/>
                  </a:cubicBezTo>
                  <a:cubicBezTo>
                    <a:pt x="8909" y="4046"/>
                    <a:pt x="8919" y="4081"/>
                    <a:pt x="8915" y="4123"/>
                  </a:cubicBezTo>
                  <a:lnTo>
                    <a:pt x="8862" y="5061"/>
                  </a:lnTo>
                  <a:cubicBezTo>
                    <a:pt x="8858" y="5112"/>
                    <a:pt x="8834" y="5138"/>
                    <a:pt x="8788" y="5138"/>
                  </a:cubicBezTo>
                  <a:cubicBezTo>
                    <a:pt x="8742" y="5138"/>
                    <a:pt x="8717" y="5112"/>
                    <a:pt x="8714" y="5061"/>
                  </a:cubicBezTo>
                  <a:lnTo>
                    <a:pt x="8659" y="4123"/>
                  </a:lnTo>
                  <a:cubicBezTo>
                    <a:pt x="8656" y="4081"/>
                    <a:pt x="8666" y="4046"/>
                    <a:pt x="8690" y="4017"/>
                  </a:cubicBezTo>
                  <a:cubicBezTo>
                    <a:pt x="8714" y="3989"/>
                    <a:pt x="8746" y="3975"/>
                    <a:pt x="8788" y="3975"/>
                  </a:cubicBezTo>
                  <a:close/>
                  <a:moveTo>
                    <a:pt x="3192" y="3975"/>
                  </a:moveTo>
                  <a:cubicBezTo>
                    <a:pt x="3223" y="3975"/>
                    <a:pt x="3249" y="3985"/>
                    <a:pt x="3268" y="4007"/>
                  </a:cubicBezTo>
                  <a:cubicBezTo>
                    <a:pt x="3289" y="4029"/>
                    <a:pt x="3299" y="4055"/>
                    <a:pt x="3299" y="4087"/>
                  </a:cubicBezTo>
                  <a:lnTo>
                    <a:pt x="3299" y="5524"/>
                  </a:lnTo>
                  <a:lnTo>
                    <a:pt x="3298" y="5524"/>
                  </a:lnTo>
                  <a:cubicBezTo>
                    <a:pt x="3298" y="5559"/>
                    <a:pt x="3287" y="5588"/>
                    <a:pt x="3264" y="5611"/>
                  </a:cubicBezTo>
                  <a:cubicBezTo>
                    <a:pt x="3241" y="5634"/>
                    <a:pt x="3212" y="5646"/>
                    <a:pt x="3177" y="5646"/>
                  </a:cubicBezTo>
                  <a:cubicBezTo>
                    <a:pt x="3161" y="5646"/>
                    <a:pt x="3144" y="5643"/>
                    <a:pt x="3125" y="5637"/>
                  </a:cubicBezTo>
                  <a:cubicBezTo>
                    <a:pt x="3107" y="5630"/>
                    <a:pt x="3093" y="5622"/>
                    <a:pt x="3084" y="5610"/>
                  </a:cubicBezTo>
                  <a:lnTo>
                    <a:pt x="2157" y="4409"/>
                  </a:lnTo>
                  <a:lnTo>
                    <a:pt x="2157" y="5536"/>
                  </a:lnTo>
                  <a:cubicBezTo>
                    <a:pt x="2157" y="5567"/>
                    <a:pt x="2147" y="5592"/>
                    <a:pt x="2126" y="5614"/>
                  </a:cubicBezTo>
                  <a:cubicBezTo>
                    <a:pt x="2106" y="5635"/>
                    <a:pt x="2079" y="5646"/>
                    <a:pt x="2047" y="5646"/>
                  </a:cubicBezTo>
                  <a:cubicBezTo>
                    <a:pt x="2014" y="5646"/>
                    <a:pt x="1988" y="5635"/>
                    <a:pt x="1967" y="5614"/>
                  </a:cubicBezTo>
                  <a:cubicBezTo>
                    <a:pt x="1948" y="5592"/>
                    <a:pt x="1937" y="5567"/>
                    <a:pt x="1937" y="5536"/>
                  </a:cubicBezTo>
                  <a:lnTo>
                    <a:pt x="1937" y="4096"/>
                  </a:lnTo>
                  <a:cubicBezTo>
                    <a:pt x="1937" y="4060"/>
                    <a:pt x="1950" y="4031"/>
                    <a:pt x="1973" y="4008"/>
                  </a:cubicBezTo>
                  <a:cubicBezTo>
                    <a:pt x="1997" y="3985"/>
                    <a:pt x="2026" y="3975"/>
                    <a:pt x="2060" y="3975"/>
                  </a:cubicBezTo>
                  <a:cubicBezTo>
                    <a:pt x="2077" y="3975"/>
                    <a:pt x="2095" y="3978"/>
                    <a:pt x="2116" y="3985"/>
                  </a:cubicBezTo>
                  <a:cubicBezTo>
                    <a:pt x="2135" y="3992"/>
                    <a:pt x="2150" y="4004"/>
                    <a:pt x="2159" y="4017"/>
                  </a:cubicBezTo>
                  <a:lnTo>
                    <a:pt x="3082" y="5218"/>
                  </a:lnTo>
                  <a:lnTo>
                    <a:pt x="3082" y="4087"/>
                  </a:lnTo>
                  <a:cubicBezTo>
                    <a:pt x="3082" y="4055"/>
                    <a:pt x="3092" y="4029"/>
                    <a:pt x="3113" y="4007"/>
                  </a:cubicBezTo>
                  <a:cubicBezTo>
                    <a:pt x="3133" y="3985"/>
                    <a:pt x="3160" y="3975"/>
                    <a:pt x="3192" y="3975"/>
                  </a:cubicBezTo>
                  <a:close/>
                  <a:moveTo>
                    <a:pt x="4636" y="3975"/>
                  </a:moveTo>
                  <a:cubicBezTo>
                    <a:pt x="4669" y="3975"/>
                    <a:pt x="4698" y="3985"/>
                    <a:pt x="4720" y="4008"/>
                  </a:cubicBezTo>
                  <a:cubicBezTo>
                    <a:pt x="4743" y="4030"/>
                    <a:pt x="4755" y="4058"/>
                    <a:pt x="4755" y="4092"/>
                  </a:cubicBezTo>
                  <a:cubicBezTo>
                    <a:pt x="4755" y="4125"/>
                    <a:pt x="4743" y="4152"/>
                    <a:pt x="4720" y="4173"/>
                  </a:cubicBezTo>
                  <a:cubicBezTo>
                    <a:pt x="4698" y="4194"/>
                    <a:pt x="4669" y="4204"/>
                    <a:pt x="4636" y="4204"/>
                  </a:cubicBezTo>
                  <a:lnTo>
                    <a:pt x="3939" y="4204"/>
                  </a:lnTo>
                  <a:lnTo>
                    <a:pt x="3939" y="4674"/>
                  </a:lnTo>
                  <a:lnTo>
                    <a:pt x="4528" y="4674"/>
                  </a:lnTo>
                  <a:cubicBezTo>
                    <a:pt x="4561" y="4674"/>
                    <a:pt x="4590" y="4686"/>
                    <a:pt x="4613" y="4707"/>
                  </a:cubicBezTo>
                  <a:cubicBezTo>
                    <a:pt x="4636" y="4730"/>
                    <a:pt x="4647" y="4759"/>
                    <a:pt x="4647" y="4793"/>
                  </a:cubicBezTo>
                  <a:cubicBezTo>
                    <a:pt x="4647" y="4829"/>
                    <a:pt x="4636" y="4854"/>
                    <a:pt x="4613" y="4874"/>
                  </a:cubicBezTo>
                  <a:cubicBezTo>
                    <a:pt x="4590" y="4895"/>
                    <a:pt x="4561" y="4905"/>
                    <a:pt x="4528" y="4905"/>
                  </a:cubicBezTo>
                  <a:lnTo>
                    <a:pt x="3939" y="4905"/>
                  </a:lnTo>
                  <a:lnTo>
                    <a:pt x="3939" y="5417"/>
                  </a:lnTo>
                  <a:lnTo>
                    <a:pt x="4636" y="5417"/>
                  </a:lnTo>
                  <a:cubicBezTo>
                    <a:pt x="4669" y="5417"/>
                    <a:pt x="4698" y="5428"/>
                    <a:pt x="4720" y="5451"/>
                  </a:cubicBezTo>
                  <a:cubicBezTo>
                    <a:pt x="4743" y="5474"/>
                    <a:pt x="4755" y="5502"/>
                    <a:pt x="4755" y="5531"/>
                  </a:cubicBezTo>
                  <a:cubicBezTo>
                    <a:pt x="4755" y="5564"/>
                    <a:pt x="4743" y="5592"/>
                    <a:pt x="4720" y="5614"/>
                  </a:cubicBezTo>
                  <a:cubicBezTo>
                    <a:pt x="4698" y="5635"/>
                    <a:pt x="4669" y="5646"/>
                    <a:pt x="4636" y="5646"/>
                  </a:cubicBezTo>
                  <a:lnTo>
                    <a:pt x="3810" y="5646"/>
                  </a:lnTo>
                  <a:cubicBezTo>
                    <a:pt x="3776" y="5646"/>
                    <a:pt x="3748" y="5634"/>
                    <a:pt x="3724" y="5611"/>
                  </a:cubicBezTo>
                  <a:cubicBezTo>
                    <a:pt x="3700" y="5588"/>
                    <a:pt x="3688" y="5559"/>
                    <a:pt x="3688" y="5524"/>
                  </a:cubicBezTo>
                  <a:lnTo>
                    <a:pt x="3688" y="4096"/>
                  </a:lnTo>
                  <a:cubicBezTo>
                    <a:pt x="3688" y="4061"/>
                    <a:pt x="3700" y="4032"/>
                    <a:pt x="3724" y="4009"/>
                  </a:cubicBezTo>
                  <a:cubicBezTo>
                    <a:pt x="3748" y="3986"/>
                    <a:pt x="3776" y="3975"/>
                    <a:pt x="3810" y="3975"/>
                  </a:cubicBezTo>
                  <a:close/>
                  <a:moveTo>
                    <a:pt x="6950" y="3967"/>
                  </a:moveTo>
                  <a:cubicBezTo>
                    <a:pt x="6982" y="3967"/>
                    <a:pt x="7010" y="3978"/>
                    <a:pt x="7038" y="4002"/>
                  </a:cubicBezTo>
                  <a:cubicBezTo>
                    <a:pt x="7065" y="4025"/>
                    <a:pt x="7079" y="4056"/>
                    <a:pt x="7079" y="4096"/>
                  </a:cubicBezTo>
                  <a:cubicBezTo>
                    <a:pt x="7079" y="4108"/>
                    <a:pt x="7077" y="4121"/>
                    <a:pt x="7071" y="4137"/>
                  </a:cubicBezTo>
                  <a:lnTo>
                    <a:pt x="6581" y="5569"/>
                  </a:lnTo>
                  <a:cubicBezTo>
                    <a:pt x="6573" y="5593"/>
                    <a:pt x="6559" y="5611"/>
                    <a:pt x="6539" y="5624"/>
                  </a:cubicBezTo>
                  <a:cubicBezTo>
                    <a:pt x="6518" y="5638"/>
                    <a:pt x="6497" y="5645"/>
                    <a:pt x="6474" y="5646"/>
                  </a:cubicBezTo>
                  <a:cubicBezTo>
                    <a:pt x="6452" y="5646"/>
                    <a:pt x="6429" y="5640"/>
                    <a:pt x="6407" y="5626"/>
                  </a:cubicBezTo>
                  <a:cubicBezTo>
                    <a:pt x="6386" y="5614"/>
                    <a:pt x="6368" y="5595"/>
                    <a:pt x="6357" y="5569"/>
                  </a:cubicBezTo>
                  <a:lnTo>
                    <a:pt x="5993" y="4716"/>
                  </a:lnTo>
                  <a:lnTo>
                    <a:pt x="5629" y="5569"/>
                  </a:lnTo>
                  <a:cubicBezTo>
                    <a:pt x="5617" y="5595"/>
                    <a:pt x="5599" y="5614"/>
                    <a:pt x="5578" y="5626"/>
                  </a:cubicBezTo>
                  <a:cubicBezTo>
                    <a:pt x="5556" y="5640"/>
                    <a:pt x="5533" y="5646"/>
                    <a:pt x="5510" y="5646"/>
                  </a:cubicBezTo>
                  <a:cubicBezTo>
                    <a:pt x="5488" y="5645"/>
                    <a:pt x="5468" y="5638"/>
                    <a:pt x="5447" y="5624"/>
                  </a:cubicBezTo>
                  <a:cubicBezTo>
                    <a:pt x="5427" y="5611"/>
                    <a:pt x="5413" y="5593"/>
                    <a:pt x="5405" y="5569"/>
                  </a:cubicBezTo>
                  <a:lnTo>
                    <a:pt x="4915" y="4137"/>
                  </a:lnTo>
                  <a:cubicBezTo>
                    <a:pt x="4910" y="4121"/>
                    <a:pt x="4908" y="4108"/>
                    <a:pt x="4908" y="4096"/>
                  </a:cubicBezTo>
                  <a:cubicBezTo>
                    <a:pt x="4908" y="4056"/>
                    <a:pt x="4922" y="4025"/>
                    <a:pt x="4950" y="4002"/>
                  </a:cubicBezTo>
                  <a:cubicBezTo>
                    <a:pt x="4979" y="3978"/>
                    <a:pt x="5009" y="3967"/>
                    <a:pt x="5040" y="3967"/>
                  </a:cubicBezTo>
                  <a:cubicBezTo>
                    <a:pt x="5065" y="3967"/>
                    <a:pt x="5088" y="3974"/>
                    <a:pt x="5110" y="3988"/>
                  </a:cubicBezTo>
                  <a:cubicBezTo>
                    <a:pt x="5131" y="4001"/>
                    <a:pt x="5146" y="4021"/>
                    <a:pt x="5154" y="4046"/>
                  </a:cubicBezTo>
                  <a:lnTo>
                    <a:pt x="5548" y="5220"/>
                  </a:lnTo>
                  <a:lnTo>
                    <a:pt x="5887" y="4390"/>
                  </a:lnTo>
                  <a:cubicBezTo>
                    <a:pt x="5898" y="4366"/>
                    <a:pt x="5914" y="4347"/>
                    <a:pt x="5933" y="4333"/>
                  </a:cubicBezTo>
                  <a:cubicBezTo>
                    <a:pt x="5951" y="4319"/>
                    <a:pt x="5972" y="4314"/>
                    <a:pt x="5995" y="4314"/>
                  </a:cubicBezTo>
                  <a:cubicBezTo>
                    <a:pt x="5997" y="4314"/>
                    <a:pt x="5999" y="4314"/>
                    <a:pt x="6001" y="4314"/>
                  </a:cubicBezTo>
                  <a:cubicBezTo>
                    <a:pt x="6004" y="4313"/>
                    <a:pt x="6008" y="4313"/>
                    <a:pt x="6011" y="4313"/>
                  </a:cubicBezTo>
                  <a:cubicBezTo>
                    <a:pt x="6033" y="4313"/>
                    <a:pt x="6052" y="4320"/>
                    <a:pt x="6070" y="4333"/>
                  </a:cubicBezTo>
                  <a:cubicBezTo>
                    <a:pt x="6089" y="4347"/>
                    <a:pt x="6104" y="4366"/>
                    <a:pt x="6114" y="4390"/>
                  </a:cubicBezTo>
                  <a:lnTo>
                    <a:pt x="6442" y="5212"/>
                  </a:lnTo>
                  <a:lnTo>
                    <a:pt x="6833" y="4046"/>
                  </a:lnTo>
                  <a:cubicBezTo>
                    <a:pt x="6841" y="4021"/>
                    <a:pt x="6856" y="4001"/>
                    <a:pt x="6878" y="3988"/>
                  </a:cubicBezTo>
                  <a:cubicBezTo>
                    <a:pt x="6900" y="3974"/>
                    <a:pt x="6924" y="3967"/>
                    <a:pt x="6950" y="3967"/>
                  </a:cubicBezTo>
                  <a:close/>
                  <a:moveTo>
                    <a:pt x="8800" y="5349"/>
                  </a:moveTo>
                  <a:cubicBezTo>
                    <a:pt x="8841" y="5349"/>
                    <a:pt x="8872" y="5361"/>
                    <a:pt x="8893" y="5382"/>
                  </a:cubicBezTo>
                  <a:cubicBezTo>
                    <a:pt x="8913" y="5403"/>
                    <a:pt x="8924" y="5435"/>
                    <a:pt x="8924" y="5476"/>
                  </a:cubicBezTo>
                  <a:lnTo>
                    <a:pt x="8924" y="5520"/>
                  </a:lnTo>
                  <a:cubicBezTo>
                    <a:pt x="8924" y="5559"/>
                    <a:pt x="8913" y="5591"/>
                    <a:pt x="8893" y="5613"/>
                  </a:cubicBezTo>
                  <a:cubicBezTo>
                    <a:pt x="8872" y="5635"/>
                    <a:pt x="8841" y="5646"/>
                    <a:pt x="8800" y="5646"/>
                  </a:cubicBezTo>
                  <a:lnTo>
                    <a:pt x="8776" y="5646"/>
                  </a:lnTo>
                  <a:cubicBezTo>
                    <a:pt x="8736" y="5646"/>
                    <a:pt x="8705" y="5635"/>
                    <a:pt x="8683" y="5613"/>
                  </a:cubicBezTo>
                  <a:cubicBezTo>
                    <a:pt x="8663" y="5591"/>
                    <a:pt x="8651" y="5560"/>
                    <a:pt x="8651" y="5520"/>
                  </a:cubicBezTo>
                  <a:lnTo>
                    <a:pt x="8651" y="5476"/>
                  </a:lnTo>
                  <a:cubicBezTo>
                    <a:pt x="8651" y="5435"/>
                    <a:pt x="8663" y="5403"/>
                    <a:pt x="8683" y="5382"/>
                  </a:cubicBezTo>
                  <a:cubicBezTo>
                    <a:pt x="8705" y="5361"/>
                    <a:pt x="8736" y="5349"/>
                    <a:pt x="8776" y="5349"/>
                  </a:cubicBezTo>
                  <a:close/>
                  <a:moveTo>
                    <a:pt x="7816" y="3951"/>
                  </a:moveTo>
                  <a:cubicBezTo>
                    <a:pt x="7917" y="3951"/>
                    <a:pt x="8010" y="3966"/>
                    <a:pt x="8097" y="3997"/>
                  </a:cubicBezTo>
                  <a:cubicBezTo>
                    <a:pt x="8186" y="4029"/>
                    <a:pt x="8257" y="4070"/>
                    <a:pt x="8310" y="4123"/>
                  </a:cubicBezTo>
                  <a:cubicBezTo>
                    <a:pt x="8348" y="4156"/>
                    <a:pt x="8368" y="4192"/>
                    <a:pt x="8368" y="4230"/>
                  </a:cubicBezTo>
                  <a:cubicBezTo>
                    <a:pt x="8368" y="4259"/>
                    <a:pt x="8356" y="4285"/>
                    <a:pt x="8333" y="4310"/>
                  </a:cubicBezTo>
                  <a:cubicBezTo>
                    <a:pt x="8309" y="4334"/>
                    <a:pt x="8283" y="4347"/>
                    <a:pt x="8253" y="4347"/>
                  </a:cubicBezTo>
                  <a:cubicBezTo>
                    <a:pt x="8230" y="4347"/>
                    <a:pt x="8212" y="4341"/>
                    <a:pt x="8196" y="4327"/>
                  </a:cubicBezTo>
                  <a:cubicBezTo>
                    <a:pt x="8170" y="4301"/>
                    <a:pt x="8136" y="4277"/>
                    <a:pt x="8093" y="4255"/>
                  </a:cubicBezTo>
                  <a:cubicBezTo>
                    <a:pt x="8049" y="4234"/>
                    <a:pt x="8004" y="4215"/>
                    <a:pt x="7956" y="4202"/>
                  </a:cubicBezTo>
                  <a:cubicBezTo>
                    <a:pt x="7907" y="4187"/>
                    <a:pt x="7861" y="4180"/>
                    <a:pt x="7816" y="4180"/>
                  </a:cubicBezTo>
                  <a:cubicBezTo>
                    <a:pt x="7744" y="4180"/>
                    <a:pt x="7683" y="4190"/>
                    <a:pt x="7632" y="4210"/>
                  </a:cubicBezTo>
                  <a:cubicBezTo>
                    <a:pt x="7581" y="4230"/>
                    <a:pt x="7542" y="4256"/>
                    <a:pt x="7515" y="4291"/>
                  </a:cubicBezTo>
                  <a:cubicBezTo>
                    <a:pt x="7488" y="4325"/>
                    <a:pt x="7475" y="4365"/>
                    <a:pt x="7475" y="4411"/>
                  </a:cubicBezTo>
                  <a:cubicBezTo>
                    <a:pt x="7475" y="4466"/>
                    <a:pt x="7490" y="4511"/>
                    <a:pt x="7521" y="4545"/>
                  </a:cubicBezTo>
                  <a:cubicBezTo>
                    <a:pt x="7553" y="4580"/>
                    <a:pt x="7595" y="4609"/>
                    <a:pt x="7651" y="4630"/>
                  </a:cubicBezTo>
                  <a:cubicBezTo>
                    <a:pt x="7707" y="4651"/>
                    <a:pt x="7770" y="4671"/>
                    <a:pt x="7842" y="4688"/>
                  </a:cubicBezTo>
                  <a:cubicBezTo>
                    <a:pt x="7930" y="4707"/>
                    <a:pt x="8008" y="4729"/>
                    <a:pt x="8078" y="4753"/>
                  </a:cubicBezTo>
                  <a:cubicBezTo>
                    <a:pt x="8147" y="4777"/>
                    <a:pt x="8205" y="4808"/>
                    <a:pt x="8253" y="4845"/>
                  </a:cubicBezTo>
                  <a:cubicBezTo>
                    <a:pt x="8301" y="4882"/>
                    <a:pt x="8338" y="4928"/>
                    <a:pt x="8363" y="4984"/>
                  </a:cubicBezTo>
                  <a:cubicBezTo>
                    <a:pt x="8388" y="5040"/>
                    <a:pt x="8401" y="5109"/>
                    <a:pt x="8401" y="5193"/>
                  </a:cubicBezTo>
                  <a:cubicBezTo>
                    <a:pt x="8401" y="5288"/>
                    <a:pt x="8374" y="5371"/>
                    <a:pt x="8319" y="5443"/>
                  </a:cubicBezTo>
                  <a:cubicBezTo>
                    <a:pt x="8266" y="5514"/>
                    <a:pt x="8195" y="5570"/>
                    <a:pt x="8107" y="5610"/>
                  </a:cubicBezTo>
                  <a:cubicBezTo>
                    <a:pt x="8017" y="5649"/>
                    <a:pt x="7920" y="5670"/>
                    <a:pt x="7811" y="5670"/>
                  </a:cubicBezTo>
                  <a:cubicBezTo>
                    <a:pt x="7697" y="5670"/>
                    <a:pt x="7595" y="5654"/>
                    <a:pt x="7506" y="5622"/>
                  </a:cubicBezTo>
                  <a:cubicBezTo>
                    <a:pt x="7417" y="5590"/>
                    <a:pt x="7332" y="5537"/>
                    <a:pt x="7251" y="5464"/>
                  </a:cubicBezTo>
                  <a:cubicBezTo>
                    <a:pt x="7232" y="5451"/>
                    <a:pt x="7220" y="5436"/>
                    <a:pt x="7211" y="5418"/>
                  </a:cubicBezTo>
                  <a:cubicBezTo>
                    <a:pt x="7203" y="5400"/>
                    <a:pt x="7198" y="5380"/>
                    <a:pt x="7198" y="5362"/>
                  </a:cubicBezTo>
                  <a:cubicBezTo>
                    <a:pt x="7198" y="5331"/>
                    <a:pt x="7209" y="5304"/>
                    <a:pt x="7231" y="5281"/>
                  </a:cubicBezTo>
                  <a:cubicBezTo>
                    <a:pt x="7254" y="5257"/>
                    <a:pt x="7282" y="5244"/>
                    <a:pt x="7315" y="5244"/>
                  </a:cubicBezTo>
                  <a:cubicBezTo>
                    <a:pt x="7340" y="5244"/>
                    <a:pt x="7364" y="5253"/>
                    <a:pt x="7387" y="5270"/>
                  </a:cubicBezTo>
                  <a:cubicBezTo>
                    <a:pt x="7447" y="5326"/>
                    <a:pt x="7510" y="5369"/>
                    <a:pt x="7577" y="5397"/>
                  </a:cubicBezTo>
                  <a:cubicBezTo>
                    <a:pt x="7642" y="5426"/>
                    <a:pt x="7720" y="5441"/>
                    <a:pt x="7809" y="5441"/>
                  </a:cubicBezTo>
                  <a:cubicBezTo>
                    <a:pt x="7873" y="5441"/>
                    <a:pt x="7932" y="5431"/>
                    <a:pt x="7984" y="5410"/>
                  </a:cubicBezTo>
                  <a:cubicBezTo>
                    <a:pt x="8038" y="5389"/>
                    <a:pt x="8080" y="5361"/>
                    <a:pt x="8112" y="5325"/>
                  </a:cubicBezTo>
                  <a:cubicBezTo>
                    <a:pt x="8144" y="5291"/>
                    <a:pt x="8160" y="5250"/>
                    <a:pt x="8160" y="5204"/>
                  </a:cubicBezTo>
                  <a:cubicBezTo>
                    <a:pt x="8160" y="5147"/>
                    <a:pt x="8143" y="5100"/>
                    <a:pt x="8111" y="5062"/>
                  </a:cubicBezTo>
                  <a:cubicBezTo>
                    <a:pt x="8078" y="5024"/>
                    <a:pt x="8031" y="4993"/>
                    <a:pt x="7970" y="4969"/>
                  </a:cubicBezTo>
                  <a:cubicBezTo>
                    <a:pt x="7909" y="4944"/>
                    <a:pt x="7835" y="4924"/>
                    <a:pt x="7750" y="4905"/>
                  </a:cubicBezTo>
                  <a:cubicBezTo>
                    <a:pt x="7669" y="4892"/>
                    <a:pt x="7599" y="4871"/>
                    <a:pt x="7536" y="4846"/>
                  </a:cubicBezTo>
                  <a:cubicBezTo>
                    <a:pt x="7473" y="4821"/>
                    <a:pt x="7419" y="4789"/>
                    <a:pt x="7374" y="4750"/>
                  </a:cubicBezTo>
                  <a:cubicBezTo>
                    <a:pt x="7330" y="4711"/>
                    <a:pt x="7295" y="4664"/>
                    <a:pt x="7272" y="4610"/>
                  </a:cubicBezTo>
                  <a:cubicBezTo>
                    <a:pt x="7248" y="4555"/>
                    <a:pt x="7236" y="4493"/>
                    <a:pt x="7236" y="4421"/>
                  </a:cubicBezTo>
                  <a:cubicBezTo>
                    <a:pt x="7236" y="4324"/>
                    <a:pt x="7261" y="4240"/>
                    <a:pt x="7312" y="4171"/>
                  </a:cubicBezTo>
                  <a:cubicBezTo>
                    <a:pt x="7364" y="4101"/>
                    <a:pt x="7433" y="4046"/>
                    <a:pt x="7521" y="4008"/>
                  </a:cubicBezTo>
                  <a:cubicBezTo>
                    <a:pt x="7608" y="3970"/>
                    <a:pt x="7706" y="3951"/>
                    <a:pt x="7816" y="3951"/>
                  </a:cubicBezTo>
                  <a:close/>
                  <a:moveTo>
                    <a:pt x="3675" y="1"/>
                  </a:moveTo>
                  <a:lnTo>
                    <a:pt x="3483" y="350"/>
                  </a:lnTo>
                  <a:lnTo>
                    <a:pt x="2799" y="1592"/>
                  </a:lnTo>
                  <a:lnTo>
                    <a:pt x="2799" y="1591"/>
                  </a:lnTo>
                  <a:lnTo>
                    <a:pt x="1016" y="1933"/>
                  </a:lnTo>
                  <a:lnTo>
                    <a:pt x="1240" y="3735"/>
                  </a:lnTo>
                  <a:lnTo>
                    <a:pt x="0" y="5060"/>
                  </a:lnTo>
                  <a:lnTo>
                    <a:pt x="1240" y="6385"/>
                  </a:lnTo>
                  <a:lnTo>
                    <a:pt x="1016" y="8186"/>
                  </a:lnTo>
                  <a:lnTo>
                    <a:pt x="2799" y="8527"/>
                  </a:lnTo>
                  <a:lnTo>
                    <a:pt x="3675" y="10118"/>
                  </a:lnTo>
                  <a:lnTo>
                    <a:pt x="5318" y="9345"/>
                  </a:lnTo>
                  <a:lnTo>
                    <a:pt x="6962" y="10118"/>
                  </a:lnTo>
                  <a:lnTo>
                    <a:pt x="7837" y="8527"/>
                  </a:lnTo>
                  <a:lnTo>
                    <a:pt x="8998" y="8305"/>
                  </a:lnTo>
                  <a:lnTo>
                    <a:pt x="9621" y="8186"/>
                  </a:lnTo>
                  <a:lnTo>
                    <a:pt x="9395" y="6385"/>
                  </a:lnTo>
                  <a:lnTo>
                    <a:pt x="10636" y="5060"/>
                  </a:lnTo>
                  <a:lnTo>
                    <a:pt x="9831" y="4200"/>
                  </a:lnTo>
                  <a:lnTo>
                    <a:pt x="9395" y="3735"/>
                  </a:lnTo>
                  <a:lnTo>
                    <a:pt x="9621" y="1933"/>
                  </a:lnTo>
                  <a:lnTo>
                    <a:pt x="7837" y="1592"/>
                  </a:lnTo>
                  <a:lnTo>
                    <a:pt x="7497" y="973"/>
                  </a:lnTo>
                  <a:lnTo>
                    <a:pt x="6962" y="1"/>
                  </a:lnTo>
                  <a:lnTo>
                    <a:pt x="5541" y="669"/>
                  </a:lnTo>
                  <a:lnTo>
                    <a:pt x="5318" y="774"/>
                  </a:lnTo>
                  <a:lnTo>
                    <a:pt x="4875" y="566"/>
                  </a:lnTo>
                  <a:lnTo>
                    <a:pt x="36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7" name="Google Shape;1817;p52"/>
            <p:cNvSpPr/>
            <p:nvPr/>
          </p:nvSpPr>
          <p:spPr>
            <a:xfrm>
              <a:off x="8629409" y="4687211"/>
              <a:ext cx="65448" cy="80344"/>
            </a:xfrm>
            <a:custGeom>
              <a:avLst/>
              <a:gdLst/>
              <a:ahLst/>
              <a:cxnLst/>
              <a:rect l="l" t="t" r="r" b="b"/>
              <a:pathLst>
                <a:path w="1362" h="1672" extrusionOk="0">
                  <a:moveTo>
                    <a:pt x="1253" y="1"/>
                  </a:moveTo>
                  <a:cubicBezTo>
                    <a:pt x="1254" y="1"/>
                    <a:pt x="1254" y="1"/>
                    <a:pt x="1254" y="1"/>
                  </a:cubicBezTo>
                  <a:lnTo>
                    <a:pt x="1254" y="1"/>
                  </a:lnTo>
                  <a:cubicBezTo>
                    <a:pt x="1254" y="1"/>
                    <a:pt x="1254" y="1"/>
                    <a:pt x="1255" y="1"/>
                  </a:cubicBezTo>
                  <a:close/>
                  <a:moveTo>
                    <a:pt x="122" y="1"/>
                  </a:moveTo>
                  <a:cubicBezTo>
                    <a:pt x="89" y="1"/>
                    <a:pt x="60" y="11"/>
                    <a:pt x="36" y="34"/>
                  </a:cubicBezTo>
                  <a:cubicBezTo>
                    <a:pt x="12" y="56"/>
                    <a:pt x="0" y="86"/>
                    <a:pt x="0" y="122"/>
                  </a:cubicBezTo>
                  <a:lnTo>
                    <a:pt x="0" y="1562"/>
                  </a:lnTo>
                  <a:cubicBezTo>
                    <a:pt x="0" y="1593"/>
                    <a:pt x="11" y="1618"/>
                    <a:pt x="30" y="1640"/>
                  </a:cubicBezTo>
                  <a:cubicBezTo>
                    <a:pt x="50" y="1661"/>
                    <a:pt x="77" y="1672"/>
                    <a:pt x="110" y="1672"/>
                  </a:cubicBezTo>
                  <a:cubicBezTo>
                    <a:pt x="143" y="1672"/>
                    <a:pt x="169" y="1661"/>
                    <a:pt x="189" y="1640"/>
                  </a:cubicBezTo>
                  <a:cubicBezTo>
                    <a:pt x="210" y="1618"/>
                    <a:pt x="220" y="1593"/>
                    <a:pt x="220" y="1562"/>
                  </a:cubicBezTo>
                  <a:lnTo>
                    <a:pt x="220" y="435"/>
                  </a:lnTo>
                  <a:lnTo>
                    <a:pt x="1147" y="1636"/>
                  </a:lnTo>
                  <a:cubicBezTo>
                    <a:pt x="1156" y="1648"/>
                    <a:pt x="1170" y="1656"/>
                    <a:pt x="1188" y="1663"/>
                  </a:cubicBezTo>
                  <a:cubicBezTo>
                    <a:pt x="1207" y="1669"/>
                    <a:pt x="1224" y="1672"/>
                    <a:pt x="1240" y="1672"/>
                  </a:cubicBezTo>
                  <a:cubicBezTo>
                    <a:pt x="1275" y="1672"/>
                    <a:pt x="1304" y="1660"/>
                    <a:pt x="1327" y="1637"/>
                  </a:cubicBezTo>
                  <a:cubicBezTo>
                    <a:pt x="1350" y="1614"/>
                    <a:pt x="1361" y="1586"/>
                    <a:pt x="1361" y="1550"/>
                  </a:cubicBezTo>
                  <a:lnTo>
                    <a:pt x="1361" y="113"/>
                  </a:lnTo>
                  <a:cubicBezTo>
                    <a:pt x="1361" y="81"/>
                    <a:pt x="1352" y="55"/>
                    <a:pt x="1331" y="33"/>
                  </a:cubicBezTo>
                  <a:cubicBezTo>
                    <a:pt x="1312" y="11"/>
                    <a:pt x="1286" y="1"/>
                    <a:pt x="1254" y="1"/>
                  </a:cubicBezTo>
                  <a:lnTo>
                    <a:pt x="1254" y="1"/>
                  </a:lnTo>
                  <a:cubicBezTo>
                    <a:pt x="1222" y="1"/>
                    <a:pt x="1196" y="11"/>
                    <a:pt x="1176" y="33"/>
                  </a:cubicBezTo>
                  <a:cubicBezTo>
                    <a:pt x="1155" y="55"/>
                    <a:pt x="1144" y="81"/>
                    <a:pt x="1144" y="113"/>
                  </a:cubicBezTo>
                  <a:lnTo>
                    <a:pt x="1144" y="1244"/>
                  </a:lnTo>
                  <a:lnTo>
                    <a:pt x="222" y="43"/>
                  </a:lnTo>
                  <a:cubicBezTo>
                    <a:pt x="213" y="30"/>
                    <a:pt x="198" y="18"/>
                    <a:pt x="178" y="11"/>
                  </a:cubicBezTo>
                  <a:cubicBezTo>
                    <a:pt x="158" y="4"/>
                    <a:pt x="140"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8" name="Google Shape;1818;p52"/>
            <p:cNvSpPr/>
            <p:nvPr/>
          </p:nvSpPr>
          <p:spPr>
            <a:xfrm>
              <a:off x="8713550" y="4687211"/>
              <a:ext cx="51272" cy="80344"/>
            </a:xfrm>
            <a:custGeom>
              <a:avLst/>
              <a:gdLst/>
              <a:ahLst/>
              <a:cxnLst/>
              <a:rect l="l" t="t" r="r" b="b"/>
              <a:pathLst>
                <a:path w="1067" h="1672" extrusionOk="0">
                  <a:moveTo>
                    <a:pt x="122" y="1"/>
                  </a:moveTo>
                  <a:cubicBezTo>
                    <a:pt x="88" y="1"/>
                    <a:pt x="60" y="12"/>
                    <a:pt x="36" y="35"/>
                  </a:cubicBezTo>
                  <a:cubicBezTo>
                    <a:pt x="12" y="58"/>
                    <a:pt x="0" y="87"/>
                    <a:pt x="0" y="122"/>
                  </a:cubicBezTo>
                  <a:lnTo>
                    <a:pt x="0" y="1550"/>
                  </a:lnTo>
                  <a:cubicBezTo>
                    <a:pt x="0" y="1585"/>
                    <a:pt x="12" y="1614"/>
                    <a:pt x="36" y="1637"/>
                  </a:cubicBezTo>
                  <a:cubicBezTo>
                    <a:pt x="60" y="1660"/>
                    <a:pt x="88" y="1672"/>
                    <a:pt x="122" y="1672"/>
                  </a:cubicBezTo>
                  <a:lnTo>
                    <a:pt x="948" y="1672"/>
                  </a:lnTo>
                  <a:cubicBezTo>
                    <a:pt x="981" y="1672"/>
                    <a:pt x="1010" y="1661"/>
                    <a:pt x="1032" y="1640"/>
                  </a:cubicBezTo>
                  <a:cubicBezTo>
                    <a:pt x="1055" y="1618"/>
                    <a:pt x="1067" y="1590"/>
                    <a:pt x="1067" y="1557"/>
                  </a:cubicBezTo>
                  <a:cubicBezTo>
                    <a:pt x="1067" y="1528"/>
                    <a:pt x="1055" y="1500"/>
                    <a:pt x="1032" y="1477"/>
                  </a:cubicBezTo>
                  <a:cubicBezTo>
                    <a:pt x="1010" y="1454"/>
                    <a:pt x="981" y="1443"/>
                    <a:pt x="948" y="1443"/>
                  </a:cubicBezTo>
                  <a:lnTo>
                    <a:pt x="251" y="1443"/>
                  </a:lnTo>
                  <a:lnTo>
                    <a:pt x="251" y="932"/>
                  </a:lnTo>
                  <a:lnTo>
                    <a:pt x="840" y="932"/>
                  </a:lnTo>
                  <a:cubicBezTo>
                    <a:pt x="873" y="932"/>
                    <a:pt x="902" y="921"/>
                    <a:pt x="925" y="900"/>
                  </a:cubicBezTo>
                  <a:cubicBezTo>
                    <a:pt x="948" y="880"/>
                    <a:pt x="959" y="853"/>
                    <a:pt x="959" y="820"/>
                  </a:cubicBezTo>
                  <a:cubicBezTo>
                    <a:pt x="959" y="785"/>
                    <a:pt x="948" y="756"/>
                    <a:pt x="925" y="733"/>
                  </a:cubicBezTo>
                  <a:cubicBezTo>
                    <a:pt x="902" y="712"/>
                    <a:pt x="873" y="700"/>
                    <a:pt x="840" y="700"/>
                  </a:cubicBezTo>
                  <a:lnTo>
                    <a:pt x="251" y="700"/>
                  </a:lnTo>
                  <a:lnTo>
                    <a:pt x="251" y="230"/>
                  </a:lnTo>
                  <a:lnTo>
                    <a:pt x="948" y="230"/>
                  </a:lnTo>
                  <a:cubicBezTo>
                    <a:pt x="981" y="230"/>
                    <a:pt x="1010" y="220"/>
                    <a:pt x="1032" y="199"/>
                  </a:cubicBezTo>
                  <a:cubicBezTo>
                    <a:pt x="1055" y="178"/>
                    <a:pt x="1067" y="151"/>
                    <a:pt x="1067" y="118"/>
                  </a:cubicBezTo>
                  <a:cubicBezTo>
                    <a:pt x="1067" y="84"/>
                    <a:pt x="1055" y="56"/>
                    <a:pt x="1032" y="34"/>
                  </a:cubicBezTo>
                  <a:cubicBezTo>
                    <a:pt x="1010" y="11"/>
                    <a:pt x="981" y="1"/>
                    <a:pt x="9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19" name="Google Shape;1819;p52"/>
            <p:cNvSpPr/>
            <p:nvPr/>
          </p:nvSpPr>
          <p:spPr>
            <a:xfrm>
              <a:off x="8772126" y="4686827"/>
              <a:ext cx="104322" cy="80728"/>
            </a:xfrm>
            <a:custGeom>
              <a:avLst/>
              <a:gdLst/>
              <a:ahLst/>
              <a:cxnLst/>
              <a:rect l="l" t="t" r="r" b="b"/>
              <a:pathLst>
                <a:path w="2171" h="1680" extrusionOk="0">
                  <a:moveTo>
                    <a:pt x="2042" y="1"/>
                  </a:moveTo>
                  <a:cubicBezTo>
                    <a:pt x="2042" y="1"/>
                    <a:pt x="2042" y="1"/>
                    <a:pt x="2042" y="1"/>
                  </a:cubicBezTo>
                  <a:lnTo>
                    <a:pt x="2042" y="1"/>
                  </a:lnTo>
                  <a:cubicBezTo>
                    <a:pt x="2042" y="1"/>
                    <a:pt x="2042" y="1"/>
                    <a:pt x="2043" y="1"/>
                  </a:cubicBezTo>
                  <a:close/>
                  <a:moveTo>
                    <a:pt x="132" y="1"/>
                  </a:moveTo>
                  <a:cubicBezTo>
                    <a:pt x="102" y="1"/>
                    <a:pt x="72" y="12"/>
                    <a:pt x="43" y="36"/>
                  </a:cubicBezTo>
                  <a:cubicBezTo>
                    <a:pt x="15" y="59"/>
                    <a:pt x="0" y="90"/>
                    <a:pt x="0" y="130"/>
                  </a:cubicBezTo>
                  <a:cubicBezTo>
                    <a:pt x="0" y="142"/>
                    <a:pt x="2" y="155"/>
                    <a:pt x="8" y="171"/>
                  </a:cubicBezTo>
                  <a:lnTo>
                    <a:pt x="497" y="1603"/>
                  </a:lnTo>
                  <a:cubicBezTo>
                    <a:pt x="505" y="1627"/>
                    <a:pt x="520" y="1645"/>
                    <a:pt x="540" y="1658"/>
                  </a:cubicBezTo>
                  <a:cubicBezTo>
                    <a:pt x="561" y="1672"/>
                    <a:pt x="581" y="1679"/>
                    <a:pt x="602" y="1680"/>
                  </a:cubicBezTo>
                  <a:cubicBezTo>
                    <a:pt x="626" y="1680"/>
                    <a:pt x="649" y="1674"/>
                    <a:pt x="671" y="1660"/>
                  </a:cubicBezTo>
                  <a:cubicBezTo>
                    <a:pt x="691" y="1648"/>
                    <a:pt x="708" y="1629"/>
                    <a:pt x="722" y="1603"/>
                  </a:cubicBezTo>
                  <a:lnTo>
                    <a:pt x="1085" y="750"/>
                  </a:lnTo>
                  <a:lnTo>
                    <a:pt x="1450" y="1603"/>
                  </a:lnTo>
                  <a:cubicBezTo>
                    <a:pt x="1461" y="1629"/>
                    <a:pt x="1477" y="1648"/>
                    <a:pt x="1500" y="1660"/>
                  </a:cubicBezTo>
                  <a:cubicBezTo>
                    <a:pt x="1522" y="1674"/>
                    <a:pt x="1545" y="1680"/>
                    <a:pt x="1567" y="1680"/>
                  </a:cubicBezTo>
                  <a:cubicBezTo>
                    <a:pt x="1590" y="1679"/>
                    <a:pt x="1610" y="1672"/>
                    <a:pt x="1632" y="1658"/>
                  </a:cubicBezTo>
                  <a:cubicBezTo>
                    <a:pt x="1652" y="1645"/>
                    <a:pt x="1666" y="1627"/>
                    <a:pt x="1674" y="1603"/>
                  </a:cubicBezTo>
                  <a:lnTo>
                    <a:pt x="2164" y="171"/>
                  </a:lnTo>
                  <a:cubicBezTo>
                    <a:pt x="2169" y="155"/>
                    <a:pt x="2171" y="142"/>
                    <a:pt x="2171" y="130"/>
                  </a:cubicBezTo>
                  <a:cubicBezTo>
                    <a:pt x="2171" y="90"/>
                    <a:pt x="2157" y="59"/>
                    <a:pt x="2131" y="36"/>
                  </a:cubicBezTo>
                  <a:cubicBezTo>
                    <a:pt x="2103" y="13"/>
                    <a:pt x="2074" y="1"/>
                    <a:pt x="2042" y="1"/>
                  </a:cubicBezTo>
                  <a:lnTo>
                    <a:pt x="2042" y="1"/>
                  </a:lnTo>
                  <a:cubicBezTo>
                    <a:pt x="2016" y="1"/>
                    <a:pt x="1993" y="8"/>
                    <a:pt x="1971" y="22"/>
                  </a:cubicBezTo>
                  <a:cubicBezTo>
                    <a:pt x="1949" y="35"/>
                    <a:pt x="1933" y="55"/>
                    <a:pt x="1925" y="80"/>
                  </a:cubicBezTo>
                  <a:lnTo>
                    <a:pt x="1535" y="1246"/>
                  </a:lnTo>
                  <a:lnTo>
                    <a:pt x="1206" y="424"/>
                  </a:lnTo>
                  <a:cubicBezTo>
                    <a:pt x="1197" y="400"/>
                    <a:pt x="1182" y="381"/>
                    <a:pt x="1163" y="367"/>
                  </a:cubicBezTo>
                  <a:cubicBezTo>
                    <a:pt x="1144" y="353"/>
                    <a:pt x="1123" y="348"/>
                    <a:pt x="1100" y="348"/>
                  </a:cubicBezTo>
                  <a:cubicBezTo>
                    <a:pt x="1098" y="348"/>
                    <a:pt x="1096" y="348"/>
                    <a:pt x="1094" y="348"/>
                  </a:cubicBezTo>
                  <a:cubicBezTo>
                    <a:pt x="1091" y="347"/>
                    <a:pt x="1088" y="347"/>
                    <a:pt x="1085" y="347"/>
                  </a:cubicBezTo>
                  <a:cubicBezTo>
                    <a:pt x="1063" y="347"/>
                    <a:pt x="1043" y="354"/>
                    <a:pt x="1026" y="367"/>
                  </a:cubicBezTo>
                  <a:cubicBezTo>
                    <a:pt x="1006" y="381"/>
                    <a:pt x="991" y="400"/>
                    <a:pt x="980" y="424"/>
                  </a:cubicBezTo>
                  <a:lnTo>
                    <a:pt x="640" y="1254"/>
                  </a:lnTo>
                  <a:lnTo>
                    <a:pt x="246" y="80"/>
                  </a:lnTo>
                  <a:cubicBezTo>
                    <a:pt x="238" y="55"/>
                    <a:pt x="224" y="35"/>
                    <a:pt x="203" y="22"/>
                  </a:cubicBezTo>
                  <a:cubicBezTo>
                    <a:pt x="181" y="8"/>
                    <a:pt x="157" y="1"/>
                    <a:pt x="1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0" name="Google Shape;1820;p52"/>
            <p:cNvSpPr/>
            <p:nvPr/>
          </p:nvSpPr>
          <p:spPr>
            <a:xfrm>
              <a:off x="8882167" y="4686058"/>
              <a:ext cx="57855" cy="82650"/>
            </a:xfrm>
            <a:custGeom>
              <a:avLst/>
              <a:gdLst/>
              <a:ahLst/>
              <a:cxnLst/>
              <a:rect l="l" t="t" r="r" b="b"/>
              <a:pathLst>
                <a:path w="1204" h="1720" extrusionOk="0">
                  <a:moveTo>
                    <a:pt x="619" y="1"/>
                  </a:moveTo>
                  <a:cubicBezTo>
                    <a:pt x="509" y="1"/>
                    <a:pt x="411" y="20"/>
                    <a:pt x="323" y="58"/>
                  </a:cubicBezTo>
                  <a:cubicBezTo>
                    <a:pt x="236" y="96"/>
                    <a:pt x="166" y="150"/>
                    <a:pt x="114" y="221"/>
                  </a:cubicBezTo>
                  <a:lnTo>
                    <a:pt x="115" y="221"/>
                  </a:lnTo>
                  <a:cubicBezTo>
                    <a:pt x="64" y="290"/>
                    <a:pt x="39" y="374"/>
                    <a:pt x="39" y="471"/>
                  </a:cubicBezTo>
                  <a:cubicBezTo>
                    <a:pt x="39" y="542"/>
                    <a:pt x="50" y="605"/>
                    <a:pt x="74" y="660"/>
                  </a:cubicBezTo>
                  <a:cubicBezTo>
                    <a:pt x="98" y="714"/>
                    <a:pt x="133" y="761"/>
                    <a:pt x="177" y="800"/>
                  </a:cubicBezTo>
                  <a:cubicBezTo>
                    <a:pt x="222" y="839"/>
                    <a:pt x="276" y="871"/>
                    <a:pt x="339" y="896"/>
                  </a:cubicBezTo>
                  <a:cubicBezTo>
                    <a:pt x="402" y="922"/>
                    <a:pt x="472" y="942"/>
                    <a:pt x="553" y="955"/>
                  </a:cubicBezTo>
                  <a:cubicBezTo>
                    <a:pt x="638" y="974"/>
                    <a:pt x="712" y="994"/>
                    <a:pt x="773" y="1019"/>
                  </a:cubicBezTo>
                  <a:cubicBezTo>
                    <a:pt x="834" y="1043"/>
                    <a:pt x="881" y="1074"/>
                    <a:pt x="914" y="1112"/>
                  </a:cubicBezTo>
                  <a:cubicBezTo>
                    <a:pt x="946" y="1150"/>
                    <a:pt x="962" y="1197"/>
                    <a:pt x="962" y="1254"/>
                  </a:cubicBezTo>
                  <a:cubicBezTo>
                    <a:pt x="962" y="1300"/>
                    <a:pt x="946" y="1341"/>
                    <a:pt x="915" y="1375"/>
                  </a:cubicBezTo>
                  <a:cubicBezTo>
                    <a:pt x="883" y="1411"/>
                    <a:pt x="841" y="1438"/>
                    <a:pt x="787" y="1460"/>
                  </a:cubicBezTo>
                  <a:cubicBezTo>
                    <a:pt x="735" y="1481"/>
                    <a:pt x="675" y="1491"/>
                    <a:pt x="612" y="1491"/>
                  </a:cubicBezTo>
                  <a:cubicBezTo>
                    <a:pt x="523" y="1491"/>
                    <a:pt x="445" y="1476"/>
                    <a:pt x="379" y="1447"/>
                  </a:cubicBezTo>
                  <a:cubicBezTo>
                    <a:pt x="313" y="1419"/>
                    <a:pt x="249" y="1376"/>
                    <a:pt x="190" y="1320"/>
                  </a:cubicBezTo>
                  <a:cubicBezTo>
                    <a:pt x="167" y="1303"/>
                    <a:pt x="143" y="1294"/>
                    <a:pt x="118" y="1294"/>
                  </a:cubicBezTo>
                  <a:cubicBezTo>
                    <a:pt x="85" y="1294"/>
                    <a:pt x="56" y="1307"/>
                    <a:pt x="34" y="1331"/>
                  </a:cubicBezTo>
                  <a:cubicBezTo>
                    <a:pt x="11" y="1355"/>
                    <a:pt x="1" y="1381"/>
                    <a:pt x="1" y="1412"/>
                  </a:cubicBezTo>
                  <a:cubicBezTo>
                    <a:pt x="1" y="1430"/>
                    <a:pt x="4" y="1450"/>
                    <a:pt x="14" y="1468"/>
                  </a:cubicBezTo>
                  <a:cubicBezTo>
                    <a:pt x="23" y="1486"/>
                    <a:pt x="35" y="1501"/>
                    <a:pt x="52" y="1514"/>
                  </a:cubicBezTo>
                  <a:cubicBezTo>
                    <a:pt x="134" y="1587"/>
                    <a:pt x="220" y="1640"/>
                    <a:pt x="309" y="1672"/>
                  </a:cubicBezTo>
                  <a:cubicBezTo>
                    <a:pt x="397" y="1704"/>
                    <a:pt x="499" y="1720"/>
                    <a:pt x="614" y="1720"/>
                  </a:cubicBezTo>
                  <a:cubicBezTo>
                    <a:pt x="722" y="1720"/>
                    <a:pt x="820" y="1699"/>
                    <a:pt x="908" y="1660"/>
                  </a:cubicBezTo>
                  <a:cubicBezTo>
                    <a:pt x="998" y="1620"/>
                    <a:pt x="1069" y="1564"/>
                    <a:pt x="1122" y="1493"/>
                  </a:cubicBezTo>
                  <a:cubicBezTo>
                    <a:pt x="1176" y="1421"/>
                    <a:pt x="1204" y="1338"/>
                    <a:pt x="1204" y="1243"/>
                  </a:cubicBezTo>
                  <a:cubicBezTo>
                    <a:pt x="1204" y="1159"/>
                    <a:pt x="1191" y="1090"/>
                    <a:pt x="1166" y="1034"/>
                  </a:cubicBezTo>
                  <a:cubicBezTo>
                    <a:pt x="1140" y="978"/>
                    <a:pt x="1103" y="932"/>
                    <a:pt x="1056" y="895"/>
                  </a:cubicBezTo>
                  <a:cubicBezTo>
                    <a:pt x="1008" y="857"/>
                    <a:pt x="950" y="827"/>
                    <a:pt x="880" y="803"/>
                  </a:cubicBezTo>
                  <a:cubicBezTo>
                    <a:pt x="811" y="779"/>
                    <a:pt x="732" y="757"/>
                    <a:pt x="645" y="738"/>
                  </a:cubicBezTo>
                  <a:cubicBezTo>
                    <a:pt x="573" y="721"/>
                    <a:pt x="510" y="701"/>
                    <a:pt x="454" y="680"/>
                  </a:cubicBezTo>
                  <a:cubicBezTo>
                    <a:pt x="398" y="659"/>
                    <a:pt x="355" y="630"/>
                    <a:pt x="324" y="595"/>
                  </a:cubicBezTo>
                  <a:cubicBezTo>
                    <a:pt x="293" y="561"/>
                    <a:pt x="277" y="516"/>
                    <a:pt x="277" y="461"/>
                  </a:cubicBezTo>
                  <a:cubicBezTo>
                    <a:pt x="277" y="415"/>
                    <a:pt x="291" y="375"/>
                    <a:pt x="318" y="341"/>
                  </a:cubicBezTo>
                  <a:cubicBezTo>
                    <a:pt x="345" y="306"/>
                    <a:pt x="384" y="279"/>
                    <a:pt x="435" y="260"/>
                  </a:cubicBezTo>
                  <a:cubicBezTo>
                    <a:pt x="486" y="240"/>
                    <a:pt x="547" y="230"/>
                    <a:pt x="619" y="230"/>
                  </a:cubicBezTo>
                  <a:cubicBezTo>
                    <a:pt x="664" y="230"/>
                    <a:pt x="709" y="237"/>
                    <a:pt x="759" y="252"/>
                  </a:cubicBezTo>
                  <a:cubicBezTo>
                    <a:pt x="807" y="265"/>
                    <a:pt x="852" y="284"/>
                    <a:pt x="896" y="305"/>
                  </a:cubicBezTo>
                  <a:cubicBezTo>
                    <a:pt x="938" y="326"/>
                    <a:pt x="973" y="351"/>
                    <a:pt x="998" y="377"/>
                  </a:cubicBezTo>
                  <a:cubicBezTo>
                    <a:pt x="1014" y="391"/>
                    <a:pt x="1033" y="397"/>
                    <a:pt x="1055" y="397"/>
                  </a:cubicBezTo>
                  <a:cubicBezTo>
                    <a:pt x="1086" y="397"/>
                    <a:pt x="1112" y="384"/>
                    <a:pt x="1135" y="360"/>
                  </a:cubicBezTo>
                  <a:cubicBezTo>
                    <a:pt x="1158" y="335"/>
                    <a:pt x="1171" y="309"/>
                    <a:pt x="1171" y="280"/>
                  </a:cubicBezTo>
                  <a:cubicBezTo>
                    <a:pt x="1171" y="242"/>
                    <a:pt x="1151" y="206"/>
                    <a:pt x="1112" y="173"/>
                  </a:cubicBezTo>
                  <a:cubicBezTo>
                    <a:pt x="1058" y="120"/>
                    <a:pt x="987" y="79"/>
                    <a:pt x="900" y="47"/>
                  </a:cubicBezTo>
                  <a:cubicBezTo>
                    <a:pt x="812" y="16"/>
                    <a:pt x="7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1" name="Google Shape;1821;p52"/>
            <p:cNvSpPr/>
            <p:nvPr/>
          </p:nvSpPr>
          <p:spPr>
            <a:xfrm>
              <a:off x="8952229" y="4687163"/>
              <a:ext cx="12734" cy="55981"/>
            </a:xfrm>
            <a:custGeom>
              <a:avLst/>
              <a:gdLst/>
              <a:ahLst/>
              <a:cxnLst/>
              <a:rect l="l" t="t" r="r" b="b"/>
              <a:pathLst>
                <a:path w="265" h="1165" extrusionOk="0">
                  <a:moveTo>
                    <a:pt x="133" y="1"/>
                  </a:moveTo>
                  <a:cubicBezTo>
                    <a:pt x="92" y="1"/>
                    <a:pt x="59" y="16"/>
                    <a:pt x="35" y="44"/>
                  </a:cubicBezTo>
                  <a:cubicBezTo>
                    <a:pt x="11" y="73"/>
                    <a:pt x="1" y="108"/>
                    <a:pt x="3" y="150"/>
                  </a:cubicBezTo>
                  <a:lnTo>
                    <a:pt x="59" y="1088"/>
                  </a:lnTo>
                  <a:cubicBezTo>
                    <a:pt x="62" y="1139"/>
                    <a:pt x="87" y="1165"/>
                    <a:pt x="133" y="1165"/>
                  </a:cubicBezTo>
                  <a:cubicBezTo>
                    <a:pt x="179" y="1165"/>
                    <a:pt x="203" y="1139"/>
                    <a:pt x="207" y="1088"/>
                  </a:cubicBezTo>
                  <a:lnTo>
                    <a:pt x="260" y="150"/>
                  </a:lnTo>
                  <a:cubicBezTo>
                    <a:pt x="264" y="108"/>
                    <a:pt x="254" y="73"/>
                    <a:pt x="230" y="44"/>
                  </a:cubicBezTo>
                  <a:cubicBezTo>
                    <a:pt x="205" y="16"/>
                    <a:pt x="173" y="1"/>
                    <a:pt x="1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2" name="Google Shape;1822;p52"/>
            <p:cNvSpPr/>
            <p:nvPr/>
          </p:nvSpPr>
          <p:spPr>
            <a:xfrm>
              <a:off x="8952036" y="4753285"/>
              <a:ext cx="13118" cy="14272"/>
            </a:xfrm>
            <a:custGeom>
              <a:avLst/>
              <a:gdLst/>
              <a:ahLst/>
              <a:cxnLst/>
              <a:rect l="l" t="t" r="r" b="b"/>
              <a:pathLst>
                <a:path w="273" h="297" extrusionOk="0">
                  <a:moveTo>
                    <a:pt x="125" y="0"/>
                  </a:moveTo>
                  <a:cubicBezTo>
                    <a:pt x="85" y="0"/>
                    <a:pt x="54" y="12"/>
                    <a:pt x="34" y="32"/>
                  </a:cubicBezTo>
                  <a:cubicBezTo>
                    <a:pt x="12" y="54"/>
                    <a:pt x="0" y="86"/>
                    <a:pt x="0" y="127"/>
                  </a:cubicBezTo>
                  <a:lnTo>
                    <a:pt x="0" y="171"/>
                  </a:lnTo>
                  <a:cubicBezTo>
                    <a:pt x="0" y="210"/>
                    <a:pt x="12" y="241"/>
                    <a:pt x="34" y="264"/>
                  </a:cubicBezTo>
                  <a:cubicBezTo>
                    <a:pt x="54" y="285"/>
                    <a:pt x="85" y="297"/>
                    <a:pt x="125" y="297"/>
                  </a:cubicBezTo>
                  <a:lnTo>
                    <a:pt x="149" y="297"/>
                  </a:lnTo>
                  <a:cubicBezTo>
                    <a:pt x="190" y="297"/>
                    <a:pt x="221" y="286"/>
                    <a:pt x="242" y="264"/>
                  </a:cubicBezTo>
                  <a:cubicBezTo>
                    <a:pt x="262" y="241"/>
                    <a:pt x="273" y="210"/>
                    <a:pt x="273" y="171"/>
                  </a:cubicBezTo>
                  <a:lnTo>
                    <a:pt x="273" y="127"/>
                  </a:lnTo>
                  <a:cubicBezTo>
                    <a:pt x="273" y="86"/>
                    <a:pt x="262" y="54"/>
                    <a:pt x="242" y="32"/>
                  </a:cubicBezTo>
                  <a:cubicBezTo>
                    <a:pt x="221" y="12"/>
                    <a:pt x="190" y="0"/>
                    <a:pt x="1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grpSp>
        <p:nvGrpSpPr>
          <p:cNvPr id="1823" name="Google Shape;1823;p52"/>
          <p:cNvGrpSpPr/>
          <p:nvPr/>
        </p:nvGrpSpPr>
        <p:grpSpPr>
          <a:xfrm rot="-754225">
            <a:off x="7907824" y="1159486"/>
            <a:ext cx="770035" cy="794201"/>
            <a:chOff x="5311575" y="798050"/>
            <a:chExt cx="510478" cy="526566"/>
          </a:xfrm>
        </p:grpSpPr>
        <p:sp>
          <p:nvSpPr>
            <p:cNvPr id="1824" name="Google Shape;1824;p52"/>
            <p:cNvSpPr/>
            <p:nvPr/>
          </p:nvSpPr>
          <p:spPr>
            <a:xfrm>
              <a:off x="5311575" y="798050"/>
              <a:ext cx="510478" cy="526566"/>
            </a:xfrm>
            <a:custGeom>
              <a:avLst/>
              <a:gdLst/>
              <a:ahLst/>
              <a:cxnLst/>
              <a:rect l="l" t="t" r="r" b="b"/>
              <a:pathLst>
                <a:path w="10534" h="10866" extrusionOk="0">
                  <a:moveTo>
                    <a:pt x="1" y="1"/>
                  </a:moveTo>
                  <a:lnTo>
                    <a:pt x="1" y="7567"/>
                  </a:lnTo>
                  <a:lnTo>
                    <a:pt x="1" y="8493"/>
                  </a:lnTo>
                  <a:lnTo>
                    <a:pt x="6287" y="8493"/>
                  </a:lnTo>
                  <a:lnTo>
                    <a:pt x="8066" y="10865"/>
                  </a:lnTo>
                  <a:lnTo>
                    <a:pt x="7671" y="8493"/>
                  </a:lnTo>
                  <a:lnTo>
                    <a:pt x="10533" y="8493"/>
                  </a:lnTo>
                  <a:lnTo>
                    <a:pt x="10533" y="1"/>
                  </a:lnTo>
                  <a:close/>
                </a:path>
              </a:pathLst>
            </a:custGeom>
            <a:solidFill>
              <a:schemeClr val="accent6"/>
            </a:solidFill>
            <a:ln w="38100" cap="flat" cmpd="sng">
              <a:solidFill>
                <a:schemeClr val="accent6"/>
              </a:solidFill>
              <a:prstDash val="solid"/>
              <a:round/>
              <a:headEnd type="none" w="sm" len="sm"/>
              <a:tailEnd type="none" w="sm" len="sm"/>
            </a:ln>
            <a:effectLst>
              <a:outerShdw dist="57150" dir="2220000" algn="bl" rotWithShape="0">
                <a:schemeClr val="dk1">
                  <a:alpha val="4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5" name="Google Shape;1825;p52"/>
            <p:cNvSpPr/>
            <p:nvPr/>
          </p:nvSpPr>
          <p:spPr>
            <a:xfrm>
              <a:off x="5430350" y="915034"/>
              <a:ext cx="26556" cy="20547"/>
            </a:xfrm>
            <a:custGeom>
              <a:avLst/>
              <a:gdLst/>
              <a:ahLst/>
              <a:cxnLst/>
              <a:rect l="l" t="t" r="r" b="b"/>
              <a:pathLst>
                <a:path w="548" h="424" extrusionOk="0">
                  <a:moveTo>
                    <a:pt x="1" y="0"/>
                  </a:moveTo>
                  <a:lnTo>
                    <a:pt x="1" y="424"/>
                  </a:lnTo>
                  <a:lnTo>
                    <a:pt x="388" y="424"/>
                  </a:lnTo>
                  <a:cubicBezTo>
                    <a:pt x="414" y="423"/>
                    <a:pt x="440" y="412"/>
                    <a:pt x="464" y="392"/>
                  </a:cubicBezTo>
                  <a:cubicBezTo>
                    <a:pt x="488" y="372"/>
                    <a:pt x="509" y="345"/>
                    <a:pt x="524" y="310"/>
                  </a:cubicBezTo>
                  <a:cubicBezTo>
                    <a:pt x="540" y="276"/>
                    <a:pt x="548" y="237"/>
                    <a:pt x="548" y="194"/>
                  </a:cubicBezTo>
                  <a:cubicBezTo>
                    <a:pt x="548" y="139"/>
                    <a:pt x="531" y="93"/>
                    <a:pt x="499" y="56"/>
                  </a:cubicBezTo>
                  <a:cubicBezTo>
                    <a:pt x="466" y="19"/>
                    <a:pt x="428"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6" name="Google Shape;1826;p52"/>
            <p:cNvSpPr/>
            <p:nvPr/>
          </p:nvSpPr>
          <p:spPr>
            <a:xfrm>
              <a:off x="5376317" y="938974"/>
              <a:ext cx="26120" cy="18318"/>
            </a:xfrm>
            <a:custGeom>
              <a:avLst/>
              <a:gdLst/>
              <a:ahLst/>
              <a:cxnLst/>
              <a:rect l="l" t="t" r="r" b="b"/>
              <a:pathLst>
                <a:path w="539" h="378" extrusionOk="0">
                  <a:moveTo>
                    <a:pt x="0" y="1"/>
                  </a:moveTo>
                  <a:lnTo>
                    <a:pt x="0" y="377"/>
                  </a:lnTo>
                  <a:lnTo>
                    <a:pt x="340" y="377"/>
                  </a:lnTo>
                  <a:cubicBezTo>
                    <a:pt x="400" y="377"/>
                    <a:pt x="448" y="361"/>
                    <a:pt x="483" y="330"/>
                  </a:cubicBezTo>
                  <a:cubicBezTo>
                    <a:pt x="520" y="298"/>
                    <a:pt x="538" y="250"/>
                    <a:pt x="538" y="186"/>
                  </a:cubicBezTo>
                  <a:cubicBezTo>
                    <a:pt x="538" y="133"/>
                    <a:pt x="528" y="93"/>
                    <a:pt x="506" y="67"/>
                  </a:cubicBezTo>
                  <a:cubicBezTo>
                    <a:pt x="484" y="41"/>
                    <a:pt x="457" y="22"/>
                    <a:pt x="425" y="13"/>
                  </a:cubicBezTo>
                  <a:lnTo>
                    <a:pt x="426" y="13"/>
                  </a:lnTo>
                  <a:cubicBezTo>
                    <a:pt x="394" y="5"/>
                    <a:pt x="362" y="1"/>
                    <a:pt x="3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7" name="Google Shape;1827;p52"/>
            <p:cNvSpPr/>
            <p:nvPr/>
          </p:nvSpPr>
          <p:spPr>
            <a:xfrm>
              <a:off x="5376317" y="915180"/>
              <a:ext cx="23164" cy="15701"/>
            </a:xfrm>
            <a:custGeom>
              <a:avLst/>
              <a:gdLst/>
              <a:ahLst/>
              <a:cxnLst/>
              <a:rect l="l" t="t" r="r" b="b"/>
              <a:pathLst>
                <a:path w="478" h="324" extrusionOk="0">
                  <a:moveTo>
                    <a:pt x="0" y="1"/>
                  </a:moveTo>
                  <a:lnTo>
                    <a:pt x="0" y="323"/>
                  </a:lnTo>
                  <a:lnTo>
                    <a:pt x="321" y="323"/>
                  </a:lnTo>
                  <a:cubicBezTo>
                    <a:pt x="362" y="322"/>
                    <a:pt x="398" y="307"/>
                    <a:pt x="429" y="281"/>
                  </a:cubicBezTo>
                  <a:cubicBezTo>
                    <a:pt x="461" y="255"/>
                    <a:pt x="477" y="215"/>
                    <a:pt x="477" y="162"/>
                  </a:cubicBezTo>
                  <a:cubicBezTo>
                    <a:pt x="477" y="109"/>
                    <a:pt x="462" y="68"/>
                    <a:pt x="434" y="41"/>
                  </a:cubicBezTo>
                  <a:cubicBezTo>
                    <a:pt x="405" y="14"/>
                    <a:pt x="366" y="1"/>
                    <a:pt x="3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8" name="Google Shape;1828;p52"/>
            <p:cNvSpPr/>
            <p:nvPr/>
          </p:nvSpPr>
          <p:spPr>
            <a:xfrm>
              <a:off x="5535895" y="920559"/>
              <a:ext cx="18851" cy="22389"/>
            </a:xfrm>
            <a:custGeom>
              <a:avLst/>
              <a:gdLst/>
              <a:ahLst/>
              <a:cxnLst/>
              <a:rect l="l" t="t" r="r" b="b"/>
              <a:pathLst>
                <a:path w="389" h="462" extrusionOk="0">
                  <a:moveTo>
                    <a:pt x="193" y="1"/>
                  </a:moveTo>
                  <a:lnTo>
                    <a:pt x="1" y="462"/>
                  </a:lnTo>
                  <a:lnTo>
                    <a:pt x="389" y="462"/>
                  </a:lnTo>
                  <a:lnTo>
                    <a:pt x="1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29" name="Google Shape;1829;p52"/>
            <p:cNvSpPr/>
            <p:nvPr/>
          </p:nvSpPr>
          <p:spPr>
            <a:xfrm>
              <a:off x="5329844" y="811667"/>
              <a:ext cx="471080" cy="485957"/>
            </a:xfrm>
            <a:custGeom>
              <a:avLst/>
              <a:gdLst/>
              <a:ahLst/>
              <a:cxnLst/>
              <a:rect l="l" t="t" r="r" b="b"/>
              <a:pathLst>
                <a:path w="9721" h="10028" extrusionOk="0">
                  <a:moveTo>
                    <a:pt x="1300" y="1969"/>
                  </a:moveTo>
                  <a:cubicBezTo>
                    <a:pt x="1405" y="1969"/>
                    <a:pt x="1486" y="1995"/>
                    <a:pt x="1539" y="2046"/>
                  </a:cubicBezTo>
                  <a:cubicBezTo>
                    <a:pt x="1594" y="2098"/>
                    <a:pt x="1621" y="2172"/>
                    <a:pt x="1621" y="2271"/>
                  </a:cubicBezTo>
                  <a:cubicBezTo>
                    <a:pt x="1621" y="2322"/>
                    <a:pt x="1609" y="2369"/>
                    <a:pt x="1584" y="2410"/>
                  </a:cubicBezTo>
                  <a:cubicBezTo>
                    <a:pt x="1560" y="2451"/>
                    <a:pt x="1523" y="2485"/>
                    <a:pt x="1476" y="2509"/>
                  </a:cubicBezTo>
                  <a:cubicBezTo>
                    <a:pt x="1473" y="2510"/>
                    <a:pt x="1470" y="2511"/>
                    <a:pt x="1466" y="2512"/>
                  </a:cubicBezTo>
                  <a:cubicBezTo>
                    <a:pt x="1495" y="2522"/>
                    <a:pt x="1522" y="2535"/>
                    <a:pt x="1549" y="2551"/>
                  </a:cubicBezTo>
                  <a:cubicBezTo>
                    <a:pt x="1587" y="2577"/>
                    <a:pt x="1619" y="2611"/>
                    <a:pt x="1645" y="2654"/>
                  </a:cubicBezTo>
                  <a:cubicBezTo>
                    <a:pt x="1670" y="2696"/>
                    <a:pt x="1682" y="2750"/>
                    <a:pt x="1682" y="2814"/>
                  </a:cubicBezTo>
                  <a:cubicBezTo>
                    <a:pt x="1682" y="2883"/>
                    <a:pt x="1671" y="2941"/>
                    <a:pt x="1648" y="2988"/>
                  </a:cubicBezTo>
                  <a:cubicBezTo>
                    <a:pt x="1625" y="3034"/>
                    <a:pt x="1595" y="3071"/>
                    <a:pt x="1558" y="3097"/>
                  </a:cubicBezTo>
                  <a:cubicBezTo>
                    <a:pt x="1520" y="3123"/>
                    <a:pt x="1479" y="3141"/>
                    <a:pt x="1433" y="3152"/>
                  </a:cubicBezTo>
                  <a:cubicBezTo>
                    <a:pt x="1388" y="3163"/>
                    <a:pt x="1344" y="3169"/>
                    <a:pt x="1300" y="3169"/>
                  </a:cubicBezTo>
                  <a:lnTo>
                    <a:pt x="862" y="3169"/>
                  </a:lnTo>
                  <a:cubicBezTo>
                    <a:pt x="838" y="3169"/>
                    <a:pt x="817" y="3160"/>
                    <a:pt x="800" y="3144"/>
                  </a:cubicBezTo>
                  <a:cubicBezTo>
                    <a:pt x="783" y="3127"/>
                    <a:pt x="774" y="3106"/>
                    <a:pt x="774" y="3081"/>
                  </a:cubicBezTo>
                  <a:lnTo>
                    <a:pt x="774" y="2057"/>
                  </a:lnTo>
                  <a:cubicBezTo>
                    <a:pt x="774" y="2031"/>
                    <a:pt x="783" y="2011"/>
                    <a:pt x="800" y="1994"/>
                  </a:cubicBezTo>
                  <a:cubicBezTo>
                    <a:pt x="817" y="1977"/>
                    <a:pt x="838" y="1969"/>
                    <a:pt x="862" y="1969"/>
                  </a:cubicBezTo>
                  <a:close/>
                  <a:moveTo>
                    <a:pt x="3742" y="1969"/>
                  </a:moveTo>
                  <a:cubicBezTo>
                    <a:pt x="3766" y="1969"/>
                    <a:pt x="3787" y="1977"/>
                    <a:pt x="3803" y="1993"/>
                  </a:cubicBezTo>
                  <a:cubicBezTo>
                    <a:pt x="3820" y="2009"/>
                    <a:pt x="3828" y="2029"/>
                    <a:pt x="3828" y="2053"/>
                  </a:cubicBezTo>
                  <a:cubicBezTo>
                    <a:pt x="3828" y="2077"/>
                    <a:pt x="3820" y="2097"/>
                    <a:pt x="3803" y="2112"/>
                  </a:cubicBezTo>
                  <a:cubicBezTo>
                    <a:pt x="3787" y="2126"/>
                    <a:pt x="3766" y="2133"/>
                    <a:pt x="3742" y="2133"/>
                  </a:cubicBezTo>
                  <a:lnTo>
                    <a:pt x="3242" y="2133"/>
                  </a:lnTo>
                  <a:lnTo>
                    <a:pt x="3242" y="2471"/>
                  </a:lnTo>
                  <a:lnTo>
                    <a:pt x="3666" y="2471"/>
                  </a:lnTo>
                  <a:cubicBezTo>
                    <a:pt x="3690" y="2471"/>
                    <a:pt x="3709" y="2479"/>
                    <a:pt x="3726" y="2495"/>
                  </a:cubicBezTo>
                  <a:cubicBezTo>
                    <a:pt x="3742" y="2511"/>
                    <a:pt x="3750" y="2532"/>
                    <a:pt x="3750" y="2557"/>
                  </a:cubicBezTo>
                  <a:cubicBezTo>
                    <a:pt x="3750" y="2582"/>
                    <a:pt x="3742" y="2600"/>
                    <a:pt x="3726" y="2615"/>
                  </a:cubicBezTo>
                  <a:cubicBezTo>
                    <a:pt x="3709" y="2630"/>
                    <a:pt x="3690" y="2637"/>
                    <a:pt x="3666" y="2637"/>
                  </a:cubicBezTo>
                  <a:lnTo>
                    <a:pt x="3242" y="2637"/>
                  </a:lnTo>
                  <a:lnTo>
                    <a:pt x="3242" y="3004"/>
                  </a:lnTo>
                  <a:lnTo>
                    <a:pt x="3742" y="3004"/>
                  </a:lnTo>
                  <a:cubicBezTo>
                    <a:pt x="3766" y="3004"/>
                    <a:pt x="3787" y="3012"/>
                    <a:pt x="3803" y="3028"/>
                  </a:cubicBezTo>
                  <a:cubicBezTo>
                    <a:pt x="3820" y="3045"/>
                    <a:pt x="3828" y="3065"/>
                    <a:pt x="3828" y="3087"/>
                  </a:cubicBezTo>
                  <a:cubicBezTo>
                    <a:pt x="3828" y="3111"/>
                    <a:pt x="3820" y="3130"/>
                    <a:pt x="3803" y="3145"/>
                  </a:cubicBezTo>
                  <a:cubicBezTo>
                    <a:pt x="3787" y="3161"/>
                    <a:pt x="3766" y="3169"/>
                    <a:pt x="3742" y="3169"/>
                  </a:cubicBezTo>
                  <a:lnTo>
                    <a:pt x="3149" y="3169"/>
                  </a:lnTo>
                  <a:cubicBezTo>
                    <a:pt x="3125" y="3169"/>
                    <a:pt x="3105" y="3160"/>
                    <a:pt x="3088" y="3144"/>
                  </a:cubicBezTo>
                  <a:cubicBezTo>
                    <a:pt x="3071" y="3127"/>
                    <a:pt x="3061" y="3106"/>
                    <a:pt x="3061" y="3081"/>
                  </a:cubicBezTo>
                  <a:lnTo>
                    <a:pt x="3061" y="2057"/>
                  </a:lnTo>
                  <a:cubicBezTo>
                    <a:pt x="3061" y="2031"/>
                    <a:pt x="3071" y="2011"/>
                    <a:pt x="3088" y="1994"/>
                  </a:cubicBezTo>
                  <a:cubicBezTo>
                    <a:pt x="3105" y="1977"/>
                    <a:pt x="3125" y="1969"/>
                    <a:pt x="3149" y="1969"/>
                  </a:cubicBezTo>
                  <a:close/>
                  <a:moveTo>
                    <a:pt x="6367" y="1969"/>
                  </a:moveTo>
                  <a:cubicBezTo>
                    <a:pt x="6390" y="1969"/>
                    <a:pt x="6410" y="1978"/>
                    <a:pt x="6428" y="1994"/>
                  </a:cubicBezTo>
                  <a:cubicBezTo>
                    <a:pt x="6445" y="2011"/>
                    <a:pt x="6454" y="2031"/>
                    <a:pt x="6454" y="2057"/>
                  </a:cubicBezTo>
                  <a:lnTo>
                    <a:pt x="6454" y="3081"/>
                  </a:lnTo>
                  <a:cubicBezTo>
                    <a:pt x="6453" y="3106"/>
                    <a:pt x="6444" y="3127"/>
                    <a:pt x="6426" y="3144"/>
                  </a:cubicBezTo>
                  <a:cubicBezTo>
                    <a:pt x="6409" y="3160"/>
                    <a:pt x="6388" y="3169"/>
                    <a:pt x="6364" y="3169"/>
                  </a:cubicBezTo>
                  <a:cubicBezTo>
                    <a:pt x="6338" y="3169"/>
                    <a:pt x="6316" y="3160"/>
                    <a:pt x="6300" y="3144"/>
                  </a:cubicBezTo>
                  <a:cubicBezTo>
                    <a:pt x="6283" y="3127"/>
                    <a:pt x="6275" y="3106"/>
                    <a:pt x="6275" y="3081"/>
                  </a:cubicBezTo>
                  <a:lnTo>
                    <a:pt x="6275" y="2057"/>
                  </a:lnTo>
                  <a:cubicBezTo>
                    <a:pt x="6275" y="2031"/>
                    <a:pt x="6283" y="2011"/>
                    <a:pt x="6300" y="1994"/>
                  </a:cubicBezTo>
                  <a:cubicBezTo>
                    <a:pt x="6317" y="1978"/>
                    <a:pt x="6340" y="1969"/>
                    <a:pt x="6367" y="1969"/>
                  </a:cubicBezTo>
                  <a:close/>
                  <a:moveTo>
                    <a:pt x="7632" y="1969"/>
                  </a:moveTo>
                  <a:cubicBezTo>
                    <a:pt x="7655" y="1969"/>
                    <a:pt x="7673" y="1977"/>
                    <a:pt x="7687" y="1993"/>
                  </a:cubicBezTo>
                  <a:cubicBezTo>
                    <a:pt x="7702" y="2007"/>
                    <a:pt x="7709" y="2027"/>
                    <a:pt x="7709" y="2050"/>
                  </a:cubicBezTo>
                  <a:lnTo>
                    <a:pt x="7709" y="3081"/>
                  </a:lnTo>
                  <a:cubicBezTo>
                    <a:pt x="7709" y="3106"/>
                    <a:pt x="7701" y="3127"/>
                    <a:pt x="7683" y="3144"/>
                  </a:cubicBezTo>
                  <a:cubicBezTo>
                    <a:pt x="7667" y="3160"/>
                    <a:pt x="7647" y="3169"/>
                    <a:pt x="7622" y="3169"/>
                  </a:cubicBezTo>
                  <a:cubicBezTo>
                    <a:pt x="7610" y="3169"/>
                    <a:pt x="7598" y="3167"/>
                    <a:pt x="7585" y="3162"/>
                  </a:cubicBezTo>
                  <a:cubicBezTo>
                    <a:pt x="7571" y="3158"/>
                    <a:pt x="7561" y="3151"/>
                    <a:pt x="7554" y="3143"/>
                  </a:cubicBezTo>
                  <a:lnTo>
                    <a:pt x="6889" y="2281"/>
                  </a:lnTo>
                  <a:lnTo>
                    <a:pt x="6889" y="3090"/>
                  </a:lnTo>
                  <a:cubicBezTo>
                    <a:pt x="6889" y="3112"/>
                    <a:pt x="6882" y="3130"/>
                    <a:pt x="6867" y="3145"/>
                  </a:cubicBezTo>
                  <a:cubicBezTo>
                    <a:pt x="6853" y="3161"/>
                    <a:pt x="6833" y="3169"/>
                    <a:pt x="6810" y="3169"/>
                  </a:cubicBezTo>
                  <a:cubicBezTo>
                    <a:pt x="6786" y="3169"/>
                    <a:pt x="6768" y="3161"/>
                    <a:pt x="6753" y="3145"/>
                  </a:cubicBezTo>
                  <a:cubicBezTo>
                    <a:pt x="6739" y="3130"/>
                    <a:pt x="6732" y="3112"/>
                    <a:pt x="6732" y="3090"/>
                  </a:cubicBezTo>
                  <a:lnTo>
                    <a:pt x="6732" y="2057"/>
                  </a:lnTo>
                  <a:cubicBezTo>
                    <a:pt x="6732" y="2030"/>
                    <a:pt x="6740" y="2009"/>
                    <a:pt x="6758" y="1993"/>
                  </a:cubicBezTo>
                  <a:cubicBezTo>
                    <a:pt x="6775" y="1977"/>
                    <a:pt x="6795" y="1969"/>
                    <a:pt x="6819" y="1969"/>
                  </a:cubicBezTo>
                  <a:cubicBezTo>
                    <a:pt x="6832" y="1969"/>
                    <a:pt x="6846" y="1972"/>
                    <a:pt x="6859" y="1977"/>
                  </a:cubicBezTo>
                  <a:cubicBezTo>
                    <a:pt x="6874" y="1982"/>
                    <a:pt x="6885" y="1989"/>
                    <a:pt x="6891" y="1999"/>
                  </a:cubicBezTo>
                  <a:lnTo>
                    <a:pt x="7553" y="2861"/>
                  </a:lnTo>
                  <a:lnTo>
                    <a:pt x="7553" y="2050"/>
                  </a:lnTo>
                  <a:cubicBezTo>
                    <a:pt x="7553" y="2027"/>
                    <a:pt x="7560" y="2007"/>
                    <a:pt x="7575" y="1993"/>
                  </a:cubicBezTo>
                  <a:cubicBezTo>
                    <a:pt x="7590" y="1977"/>
                    <a:pt x="7609" y="1969"/>
                    <a:pt x="7632" y="1969"/>
                  </a:cubicBezTo>
                  <a:close/>
                  <a:moveTo>
                    <a:pt x="2465" y="1969"/>
                  </a:moveTo>
                  <a:cubicBezTo>
                    <a:pt x="2527" y="1969"/>
                    <a:pt x="2584" y="1985"/>
                    <a:pt x="2636" y="2014"/>
                  </a:cubicBezTo>
                  <a:cubicBezTo>
                    <a:pt x="2687" y="2044"/>
                    <a:pt x="2728" y="2086"/>
                    <a:pt x="2759" y="2139"/>
                  </a:cubicBezTo>
                  <a:cubicBezTo>
                    <a:pt x="2791" y="2193"/>
                    <a:pt x="2806" y="2253"/>
                    <a:pt x="2806" y="2322"/>
                  </a:cubicBezTo>
                  <a:cubicBezTo>
                    <a:pt x="2806" y="2368"/>
                    <a:pt x="2797" y="2411"/>
                    <a:pt x="2779" y="2453"/>
                  </a:cubicBezTo>
                  <a:cubicBezTo>
                    <a:pt x="2760" y="2495"/>
                    <a:pt x="2736" y="2532"/>
                    <a:pt x="2705" y="2564"/>
                  </a:cubicBezTo>
                  <a:cubicBezTo>
                    <a:pt x="2680" y="2590"/>
                    <a:pt x="2652" y="2609"/>
                    <a:pt x="2621" y="2625"/>
                  </a:cubicBezTo>
                  <a:cubicBezTo>
                    <a:pt x="2639" y="2635"/>
                    <a:pt x="2660" y="2643"/>
                    <a:pt x="2675" y="2656"/>
                  </a:cubicBezTo>
                  <a:cubicBezTo>
                    <a:pt x="2701" y="2680"/>
                    <a:pt x="2721" y="2708"/>
                    <a:pt x="2737" y="2739"/>
                  </a:cubicBezTo>
                  <a:cubicBezTo>
                    <a:pt x="2752" y="2771"/>
                    <a:pt x="2762" y="2806"/>
                    <a:pt x="2763" y="2846"/>
                  </a:cubicBezTo>
                  <a:cubicBezTo>
                    <a:pt x="2766" y="2882"/>
                    <a:pt x="2768" y="2911"/>
                    <a:pt x="2772" y="2934"/>
                  </a:cubicBezTo>
                  <a:cubicBezTo>
                    <a:pt x="2774" y="2958"/>
                    <a:pt x="2779" y="2977"/>
                    <a:pt x="2784" y="2992"/>
                  </a:cubicBezTo>
                  <a:cubicBezTo>
                    <a:pt x="2790" y="3006"/>
                    <a:pt x="2800" y="3018"/>
                    <a:pt x="2815" y="3026"/>
                  </a:cubicBezTo>
                  <a:cubicBezTo>
                    <a:pt x="2836" y="3037"/>
                    <a:pt x="2849" y="3055"/>
                    <a:pt x="2853" y="3077"/>
                  </a:cubicBezTo>
                  <a:cubicBezTo>
                    <a:pt x="2859" y="3100"/>
                    <a:pt x="2854" y="3121"/>
                    <a:pt x="2839" y="3139"/>
                  </a:cubicBezTo>
                  <a:cubicBezTo>
                    <a:pt x="2829" y="3153"/>
                    <a:pt x="2816" y="3162"/>
                    <a:pt x="2800" y="3166"/>
                  </a:cubicBezTo>
                  <a:cubicBezTo>
                    <a:pt x="2792" y="3168"/>
                    <a:pt x="2783" y="3169"/>
                    <a:pt x="2773" y="3169"/>
                  </a:cubicBezTo>
                  <a:cubicBezTo>
                    <a:pt x="2767" y="3169"/>
                    <a:pt x="2760" y="3169"/>
                    <a:pt x="2754" y="3168"/>
                  </a:cubicBezTo>
                  <a:cubicBezTo>
                    <a:pt x="2737" y="3164"/>
                    <a:pt x="2724" y="3160"/>
                    <a:pt x="2712" y="3154"/>
                  </a:cubicBezTo>
                  <a:cubicBezTo>
                    <a:pt x="2694" y="3144"/>
                    <a:pt x="2676" y="3127"/>
                    <a:pt x="2656" y="3106"/>
                  </a:cubicBezTo>
                  <a:cubicBezTo>
                    <a:pt x="2638" y="3084"/>
                    <a:pt x="2623" y="3056"/>
                    <a:pt x="2612" y="3018"/>
                  </a:cubicBezTo>
                  <a:cubicBezTo>
                    <a:pt x="2600" y="2980"/>
                    <a:pt x="2594" y="2930"/>
                    <a:pt x="2594" y="2868"/>
                  </a:cubicBezTo>
                  <a:cubicBezTo>
                    <a:pt x="2594" y="2839"/>
                    <a:pt x="2590" y="2815"/>
                    <a:pt x="2581" y="2795"/>
                  </a:cubicBezTo>
                  <a:cubicBezTo>
                    <a:pt x="2572" y="2774"/>
                    <a:pt x="2559" y="2757"/>
                    <a:pt x="2543" y="2744"/>
                  </a:cubicBezTo>
                  <a:cubicBezTo>
                    <a:pt x="2527" y="2731"/>
                    <a:pt x="2509" y="2722"/>
                    <a:pt x="2487" y="2715"/>
                  </a:cubicBezTo>
                  <a:cubicBezTo>
                    <a:pt x="2465" y="2709"/>
                    <a:pt x="2441" y="2705"/>
                    <a:pt x="2415" y="2705"/>
                  </a:cubicBezTo>
                  <a:lnTo>
                    <a:pt x="2075" y="2705"/>
                  </a:lnTo>
                  <a:lnTo>
                    <a:pt x="2075" y="3081"/>
                  </a:lnTo>
                  <a:cubicBezTo>
                    <a:pt x="2075" y="3106"/>
                    <a:pt x="2068" y="3127"/>
                    <a:pt x="2054" y="3144"/>
                  </a:cubicBezTo>
                  <a:cubicBezTo>
                    <a:pt x="2041" y="3160"/>
                    <a:pt x="2022" y="3168"/>
                    <a:pt x="1998" y="3168"/>
                  </a:cubicBezTo>
                  <a:cubicBezTo>
                    <a:pt x="1971" y="3168"/>
                    <a:pt x="1947" y="3160"/>
                    <a:pt x="1926" y="3144"/>
                  </a:cubicBezTo>
                  <a:cubicBezTo>
                    <a:pt x="1906" y="3127"/>
                    <a:pt x="1895" y="3106"/>
                    <a:pt x="1895" y="3081"/>
                  </a:cubicBezTo>
                  <a:lnTo>
                    <a:pt x="1895" y="2057"/>
                  </a:lnTo>
                  <a:cubicBezTo>
                    <a:pt x="1895" y="2031"/>
                    <a:pt x="1903" y="2011"/>
                    <a:pt x="1920" y="1994"/>
                  </a:cubicBezTo>
                  <a:cubicBezTo>
                    <a:pt x="1938" y="1977"/>
                    <a:pt x="1958" y="1969"/>
                    <a:pt x="1982" y="1969"/>
                  </a:cubicBezTo>
                  <a:close/>
                  <a:moveTo>
                    <a:pt x="5985" y="1964"/>
                  </a:moveTo>
                  <a:cubicBezTo>
                    <a:pt x="6008" y="1964"/>
                    <a:pt x="6026" y="1973"/>
                    <a:pt x="6041" y="1991"/>
                  </a:cubicBezTo>
                  <a:cubicBezTo>
                    <a:pt x="6056" y="2010"/>
                    <a:pt x="6064" y="2028"/>
                    <a:pt x="6064" y="2047"/>
                  </a:cubicBezTo>
                  <a:cubicBezTo>
                    <a:pt x="6064" y="2068"/>
                    <a:pt x="6055" y="2088"/>
                    <a:pt x="6038" y="2105"/>
                  </a:cubicBezTo>
                  <a:lnTo>
                    <a:pt x="5640" y="2482"/>
                  </a:lnTo>
                  <a:lnTo>
                    <a:pt x="6054" y="3021"/>
                  </a:lnTo>
                  <a:cubicBezTo>
                    <a:pt x="6068" y="3040"/>
                    <a:pt x="6074" y="3059"/>
                    <a:pt x="6074" y="3081"/>
                  </a:cubicBezTo>
                  <a:cubicBezTo>
                    <a:pt x="6074" y="3108"/>
                    <a:pt x="6064" y="3130"/>
                    <a:pt x="6044" y="3146"/>
                  </a:cubicBezTo>
                  <a:cubicBezTo>
                    <a:pt x="6023" y="3162"/>
                    <a:pt x="6000" y="3170"/>
                    <a:pt x="5976" y="3170"/>
                  </a:cubicBezTo>
                  <a:cubicBezTo>
                    <a:pt x="5950" y="3170"/>
                    <a:pt x="5929" y="3160"/>
                    <a:pt x="5913" y="3138"/>
                  </a:cubicBezTo>
                  <a:lnTo>
                    <a:pt x="5505" y="2611"/>
                  </a:lnTo>
                  <a:lnTo>
                    <a:pt x="5320" y="2786"/>
                  </a:lnTo>
                  <a:lnTo>
                    <a:pt x="5320" y="3081"/>
                  </a:lnTo>
                  <a:cubicBezTo>
                    <a:pt x="5319" y="3106"/>
                    <a:pt x="5310" y="3127"/>
                    <a:pt x="5294" y="3144"/>
                  </a:cubicBezTo>
                  <a:cubicBezTo>
                    <a:pt x="5278" y="3160"/>
                    <a:pt x="5256" y="3169"/>
                    <a:pt x="5230" y="3169"/>
                  </a:cubicBezTo>
                  <a:cubicBezTo>
                    <a:pt x="5202" y="3169"/>
                    <a:pt x="5182" y="3160"/>
                    <a:pt x="5165" y="3144"/>
                  </a:cubicBezTo>
                  <a:cubicBezTo>
                    <a:pt x="5149" y="3127"/>
                    <a:pt x="5141" y="3106"/>
                    <a:pt x="5141" y="3081"/>
                  </a:cubicBezTo>
                  <a:lnTo>
                    <a:pt x="5141" y="2057"/>
                  </a:lnTo>
                  <a:cubicBezTo>
                    <a:pt x="5141" y="2031"/>
                    <a:pt x="5149" y="2011"/>
                    <a:pt x="5166" y="1994"/>
                  </a:cubicBezTo>
                  <a:cubicBezTo>
                    <a:pt x="5183" y="1977"/>
                    <a:pt x="5206" y="1969"/>
                    <a:pt x="5233" y="1969"/>
                  </a:cubicBezTo>
                  <a:cubicBezTo>
                    <a:pt x="5260" y="1969"/>
                    <a:pt x="5280" y="1977"/>
                    <a:pt x="5296" y="1994"/>
                  </a:cubicBezTo>
                  <a:cubicBezTo>
                    <a:pt x="5312" y="2011"/>
                    <a:pt x="5320" y="2031"/>
                    <a:pt x="5320" y="2057"/>
                  </a:cubicBezTo>
                  <a:lnTo>
                    <a:pt x="5320" y="2573"/>
                  </a:lnTo>
                  <a:lnTo>
                    <a:pt x="5917" y="1996"/>
                  </a:lnTo>
                  <a:cubicBezTo>
                    <a:pt x="5937" y="1974"/>
                    <a:pt x="5960" y="1964"/>
                    <a:pt x="5985" y="1964"/>
                  </a:cubicBezTo>
                  <a:close/>
                  <a:moveTo>
                    <a:pt x="4450" y="1961"/>
                  </a:moveTo>
                  <a:cubicBezTo>
                    <a:pt x="4452" y="1961"/>
                    <a:pt x="4453" y="1962"/>
                    <a:pt x="4455" y="1962"/>
                  </a:cubicBezTo>
                  <a:cubicBezTo>
                    <a:pt x="4472" y="1962"/>
                    <a:pt x="4488" y="1967"/>
                    <a:pt x="4503" y="1978"/>
                  </a:cubicBezTo>
                  <a:cubicBezTo>
                    <a:pt x="4518" y="1988"/>
                    <a:pt x="4528" y="2002"/>
                    <a:pt x="4535" y="2020"/>
                  </a:cubicBezTo>
                  <a:lnTo>
                    <a:pt x="4966" y="3057"/>
                  </a:lnTo>
                  <a:cubicBezTo>
                    <a:pt x="4970" y="3068"/>
                    <a:pt x="4972" y="3080"/>
                    <a:pt x="4972" y="3091"/>
                  </a:cubicBezTo>
                  <a:cubicBezTo>
                    <a:pt x="4972" y="3116"/>
                    <a:pt x="4963" y="3136"/>
                    <a:pt x="4947" y="3152"/>
                  </a:cubicBezTo>
                  <a:cubicBezTo>
                    <a:pt x="4931" y="3168"/>
                    <a:pt x="4912" y="3175"/>
                    <a:pt x="4891" y="3175"/>
                  </a:cubicBezTo>
                  <a:cubicBezTo>
                    <a:pt x="4874" y="3175"/>
                    <a:pt x="4859" y="3170"/>
                    <a:pt x="4844" y="3159"/>
                  </a:cubicBezTo>
                  <a:cubicBezTo>
                    <a:pt x="4831" y="3148"/>
                    <a:pt x="4819" y="3133"/>
                    <a:pt x="4812" y="3116"/>
                  </a:cubicBezTo>
                  <a:lnTo>
                    <a:pt x="4710" y="2874"/>
                  </a:lnTo>
                  <a:lnTo>
                    <a:pt x="4184" y="2874"/>
                  </a:lnTo>
                  <a:lnTo>
                    <a:pt x="4083" y="3116"/>
                  </a:lnTo>
                  <a:cubicBezTo>
                    <a:pt x="4076" y="3136"/>
                    <a:pt x="4066" y="3150"/>
                    <a:pt x="4052" y="3160"/>
                  </a:cubicBezTo>
                  <a:cubicBezTo>
                    <a:pt x="4039" y="3170"/>
                    <a:pt x="4023" y="3175"/>
                    <a:pt x="4005" y="3175"/>
                  </a:cubicBezTo>
                  <a:cubicBezTo>
                    <a:pt x="3980" y="3175"/>
                    <a:pt x="3962" y="3168"/>
                    <a:pt x="3949" y="3153"/>
                  </a:cubicBezTo>
                  <a:cubicBezTo>
                    <a:pt x="3937" y="3139"/>
                    <a:pt x="3930" y="3121"/>
                    <a:pt x="3929" y="3099"/>
                  </a:cubicBezTo>
                  <a:cubicBezTo>
                    <a:pt x="3929" y="3091"/>
                    <a:pt x="3930" y="3082"/>
                    <a:pt x="3933" y="3072"/>
                  </a:cubicBezTo>
                  <a:lnTo>
                    <a:pt x="4369" y="2020"/>
                  </a:lnTo>
                  <a:cubicBezTo>
                    <a:pt x="4376" y="2001"/>
                    <a:pt x="4389" y="1986"/>
                    <a:pt x="4404" y="1975"/>
                  </a:cubicBezTo>
                  <a:lnTo>
                    <a:pt x="4405" y="1975"/>
                  </a:lnTo>
                  <a:cubicBezTo>
                    <a:pt x="4418" y="1966"/>
                    <a:pt x="4433" y="1961"/>
                    <a:pt x="4450" y="1961"/>
                  </a:cubicBezTo>
                  <a:close/>
                  <a:moveTo>
                    <a:pt x="8545" y="1951"/>
                  </a:moveTo>
                  <a:cubicBezTo>
                    <a:pt x="8601" y="1951"/>
                    <a:pt x="8655" y="1958"/>
                    <a:pt x="8708" y="1971"/>
                  </a:cubicBezTo>
                  <a:cubicBezTo>
                    <a:pt x="8760" y="1983"/>
                    <a:pt x="8807" y="2002"/>
                    <a:pt x="8849" y="2026"/>
                  </a:cubicBezTo>
                  <a:cubicBezTo>
                    <a:pt x="8864" y="2034"/>
                    <a:pt x="8876" y="2044"/>
                    <a:pt x="8883" y="2058"/>
                  </a:cubicBezTo>
                  <a:cubicBezTo>
                    <a:pt x="8890" y="2070"/>
                    <a:pt x="8893" y="2083"/>
                    <a:pt x="8893" y="2096"/>
                  </a:cubicBezTo>
                  <a:cubicBezTo>
                    <a:pt x="8893" y="2120"/>
                    <a:pt x="8885" y="2140"/>
                    <a:pt x="8870" y="2158"/>
                  </a:cubicBezTo>
                  <a:cubicBezTo>
                    <a:pt x="8854" y="2176"/>
                    <a:pt x="8835" y="2185"/>
                    <a:pt x="8812" y="2185"/>
                  </a:cubicBezTo>
                  <a:cubicBezTo>
                    <a:pt x="8804" y="2185"/>
                    <a:pt x="8796" y="2184"/>
                    <a:pt x="8788" y="2181"/>
                  </a:cubicBezTo>
                  <a:cubicBezTo>
                    <a:pt x="8779" y="2179"/>
                    <a:pt x="8771" y="2177"/>
                    <a:pt x="8764" y="2173"/>
                  </a:cubicBezTo>
                  <a:cubicBezTo>
                    <a:pt x="8732" y="2157"/>
                    <a:pt x="8697" y="2145"/>
                    <a:pt x="8662" y="2136"/>
                  </a:cubicBezTo>
                  <a:cubicBezTo>
                    <a:pt x="8625" y="2128"/>
                    <a:pt x="8586" y="2123"/>
                    <a:pt x="8545" y="2123"/>
                  </a:cubicBezTo>
                  <a:cubicBezTo>
                    <a:pt x="8463" y="2123"/>
                    <a:pt x="8388" y="2144"/>
                    <a:pt x="8322" y="2183"/>
                  </a:cubicBezTo>
                  <a:cubicBezTo>
                    <a:pt x="8256" y="2221"/>
                    <a:pt x="8204" y="2275"/>
                    <a:pt x="8165" y="2343"/>
                  </a:cubicBezTo>
                  <a:cubicBezTo>
                    <a:pt x="8127" y="2410"/>
                    <a:pt x="8108" y="2486"/>
                    <a:pt x="8108" y="2569"/>
                  </a:cubicBezTo>
                  <a:cubicBezTo>
                    <a:pt x="8108" y="2652"/>
                    <a:pt x="8127" y="2726"/>
                    <a:pt x="8165" y="2794"/>
                  </a:cubicBezTo>
                  <a:cubicBezTo>
                    <a:pt x="8204" y="2862"/>
                    <a:pt x="8256" y="2916"/>
                    <a:pt x="8322" y="2955"/>
                  </a:cubicBezTo>
                  <a:cubicBezTo>
                    <a:pt x="8388" y="2995"/>
                    <a:pt x="8463" y="3014"/>
                    <a:pt x="8545" y="3014"/>
                  </a:cubicBezTo>
                  <a:cubicBezTo>
                    <a:pt x="8585" y="3014"/>
                    <a:pt x="8627" y="3010"/>
                    <a:pt x="8672" y="3000"/>
                  </a:cubicBezTo>
                  <a:cubicBezTo>
                    <a:pt x="8710" y="2992"/>
                    <a:pt x="8743" y="2980"/>
                    <a:pt x="8771" y="2966"/>
                  </a:cubicBezTo>
                  <a:lnTo>
                    <a:pt x="8771" y="2705"/>
                  </a:lnTo>
                  <a:lnTo>
                    <a:pt x="8574" y="2705"/>
                  </a:lnTo>
                  <a:cubicBezTo>
                    <a:pt x="8549" y="2705"/>
                    <a:pt x="8528" y="2697"/>
                    <a:pt x="8511" y="2681"/>
                  </a:cubicBezTo>
                  <a:cubicBezTo>
                    <a:pt x="8495" y="2665"/>
                    <a:pt x="8487" y="2645"/>
                    <a:pt x="8487" y="2620"/>
                  </a:cubicBezTo>
                  <a:cubicBezTo>
                    <a:pt x="8487" y="2594"/>
                    <a:pt x="8495" y="2574"/>
                    <a:pt x="8511" y="2559"/>
                  </a:cubicBezTo>
                  <a:cubicBezTo>
                    <a:pt x="8528" y="2543"/>
                    <a:pt x="8549" y="2535"/>
                    <a:pt x="8574" y="2535"/>
                  </a:cubicBezTo>
                  <a:lnTo>
                    <a:pt x="8870" y="2535"/>
                  </a:lnTo>
                  <a:cubicBezTo>
                    <a:pt x="8894" y="2535"/>
                    <a:pt x="8915" y="2543"/>
                    <a:pt x="8931" y="2559"/>
                  </a:cubicBezTo>
                  <a:cubicBezTo>
                    <a:pt x="8948" y="2576"/>
                    <a:pt x="8956" y="2597"/>
                    <a:pt x="8956" y="2622"/>
                  </a:cubicBezTo>
                  <a:lnTo>
                    <a:pt x="8956" y="3002"/>
                  </a:lnTo>
                  <a:cubicBezTo>
                    <a:pt x="8956" y="3020"/>
                    <a:pt x="8951" y="3036"/>
                    <a:pt x="8942" y="3049"/>
                  </a:cubicBezTo>
                  <a:cubicBezTo>
                    <a:pt x="8933" y="3061"/>
                    <a:pt x="8923" y="3072"/>
                    <a:pt x="8911" y="3080"/>
                  </a:cubicBezTo>
                  <a:cubicBezTo>
                    <a:pt x="8860" y="3112"/>
                    <a:pt x="8804" y="3137"/>
                    <a:pt x="8741" y="3156"/>
                  </a:cubicBezTo>
                  <a:cubicBezTo>
                    <a:pt x="8679" y="3176"/>
                    <a:pt x="8614" y="3185"/>
                    <a:pt x="8545" y="3185"/>
                  </a:cubicBezTo>
                  <a:cubicBezTo>
                    <a:pt x="8458" y="3185"/>
                    <a:pt x="8377" y="3170"/>
                    <a:pt x="8301" y="3138"/>
                  </a:cubicBezTo>
                  <a:cubicBezTo>
                    <a:pt x="8226" y="3107"/>
                    <a:pt x="8159" y="3063"/>
                    <a:pt x="8103" y="3006"/>
                  </a:cubicBezTo>
                  <a:cubicBezTo>
                    <a:pt x="8047" y="2950"/>
                    <a:pt x="8003" y="2884"/>
                    <a:pt x="7971" y="2811"/>
                  </a:cubicBezTo>
                  <a:cubicBezTo>
                    <a:pt x="7939" y="2736"/>
                    <a:pt x="7923" y="2655"/>
                    <a:pt x="7923" y="2568"/>
                  </a:cubicBezTo>
                  <a:cubicBezTo>
                    <a:pt x="7923" y="2482"/>
                    <a:pt x="7939" y="2401"/>
                    <a:pt x="7971" y="2327"/>
                  </a:cubicBezTo>
                  <a:cubicBezTo>
                    <a:pt x="8003" y="2253"/>
                    <a:pt x="8047" y="2187"/>
                    <a:pt x="8103" y="2131"/>
                  </a:cubicBezTo>
                  <a:cubicBezTo>
                    <a:pt x="8159" y="2075"/>
                    <a:pt x="8226" y="2030"/>
                    <a:pt x="8301" y="1999"/>
                  </a:cubicBezTo>
                  <a:cubicBezTo>
                    <a:pt x="8377" y="1967"/>
                    <a:pt x="8458" y="1951"/>
                    <a:pt x="8545" y="1951"/>
                  </a:cubicBezTo>
                  <a:close/>
                  <a:moveTo>
                    <a:pt x="4186" y="3610"/>
                  </a:moveTo>
                  <a:cubicBezTo>
                    <a:pt x="4224" y="3610"/>
                    <a:pt x="4257" y="3623"/>
                    <a:pt x="4284" y="3648"/>
                  </a:cubicBezTo>
                  <a:cubicBezTo>
                    <a:pt x="4310" y="3674"/>
                    <a:pt x="4322" y="3706"/>
                    <a:pt x="4322" y="3745"/>
                  </a:cubicBezTo>
                  <a:cubicBezTo>
                    <a:pt x="4322" y="3782"/>
                    <a:pt x="4310" y="3813"/>
                    <a:pt x="4284" y="3837"/>
                  </a:cubicBezTo>
                  <a:cubicBezTo>
                    <a:pt x="4257" y="3861"/>
                    <a:pt x="4224" y="3873"/>
                    <a:pt x="4186" y="3873"/>
                  </a:cubicBezTo>
                  <a:lnTo>
                    <a:pt x="3386" y="3873"/>
                  </a:lnTo>
                  <a:lnTo>
                    <a:pt x="3386" y="4413"/>
                  </a:lnTo>
                  <a:lnTo>
                    <a:pt x="4063" y="4413"/>
                  </a:lnTo>
                  <a:cubicBezTo>
                    <a:pt x="4102" y="4413"/>
                    <a:pt x="4134" y="4425"/>
                    <a:pt x="4160" y="4451"/>
                  </a:cubicBezTo>
                  <a:cubicBezTo>
                    <a:pt x="4186" y="4477"/>
                    <a:pt x="4200" y="4509"/>
                    <a:pt x="4200" y="4549"/>
                  </a:cubicBezTo>
                  <a:cubicBezTo>
                    <a:pt x="4200" y="4589"/>
                    <a:pt x="4186" y="4619"/>
                    <a:pt x="4160" y="4643"/>
                  </a:cubicBezTo>
                  <a:cubicBezTo>
                    <a:pt x="4134" y="4666"/>
                    <a:pt x="4102" y="4678"/>
                    <a:pt x="4063" y="4678"/>
                  </a:cubicBezTo>
                  <a:lnTo>
                    <a:pt x="3386" y="4678"/>
                  </a:lnTo>
                  <a:lnTo>
                    <a:pt x="3386" y="5264"/>
                  </a:lnTo>
                  <a:lnTo>
                    <a:pt x="4186" y="5264"/>
                  </a:lnTo>
                  <a:cubicBezTo>
                    <a:pt x="4224" y="5264"/>
                    <a:pt x="4257" y="5277"/>
                    <a:pt x="4284" y="5303"/>
                  </a:cubicBezTo>
                  <a:cubicBezTo>
                    <a:pt x="4310" y="5331"/>
                    <a:pt x="4322" y="5360"/>
                    <a:pt x="4322" y="5396"/>
                  </a:cubicBezTo>
                  <a:cubicBezTo>
                    <a:pt x="4322" y="5434"/>
                    <a:pt x="4310" y="5466"/>
                    <a:pt x="4284" y="5490"/>
                  </a:cubicBezTo>
                  <a:cubicBezTo>
                    <a:pt x="4257" y="5515"/>
                    <a:pt x="4224" y="5526"/>
                    <a:pt x="4186" y="5526"/>
                  </a:cubicBezTo>
                  <a:lnTo>
                    <a:pt x="3239" y="5526"/>
                  </a:lnTo>
                  <a:cubicBezTo>
                    <a:pt x="3201" y="5526"/>
                    <a:pt x="3168" y="5514"/>
                    <a:pt x="3140" y="5487"/>
                  </a:cubicBezTo>
                  <a:cubicBezTo>
                    <a:pt x="3113" y="5461"/>
                    <a:pt x="3099" y="5428"/>
                    <a:pt x="3099" y="5387"/>
                  </a:cubicBezTo>
                  <a:lnTo>
                    <a:pt x="3099" y="3750"/>
                  </a:lnTo>
                  <a:cubicBezTo>
                    <a:pt x="3099" y="3710"/>
                    <a:pt x="3113" y="3676"/>
                    <a:pt x="3140" y="3650"/>
                  </a:cubicBezTo>
                  <a:cubicBezTo>
                    <a:pt x="3168" y="3623"/>
                    <a:pt x="3201" y="3610"/>
                    <a:pt x="3239" y="3610"/>
                  </a:cubicBezTo>
                  <a:close/>
                  <a:moveTo>
                    <a:pt x="2529" y="3611"/>
                  </a:moveTo>
                  <a:cubicBezTo>
                    <a:pt x="2566" y="3611"/>
                    <a:pt x="2596" y="3622"/>
                    <a:pt x="2618" y="3647"/>
                  </a:cubicBezTo>
                  <a:cubicBezTo>
                    <a:pt x="2641" y="3671"/>
                    <a:pt x="2653" y="3702"/>
                    <a:pt x="2653" y="3739"/>
                  </a:cubicBezTo>
                  <a:lnTo>
                    <a:pt x="2653" y="5388"/>
                  </a:lnTo>
                  <a:cubicBezTo>
                    <a:pt x="2653" y="5428"/>
                    <a:pt x="2639" y="5461"/>
                    <a:pt x="2613" y="5487"/>
                  </a:cubicBezTo>
                  <a:cubicBezTo>
                    <a:pt x="2586" y="5514"/>
                    <a:pt x="2553" y="5527"/>
                    <a:pt x="2513" y="5527"/>
                  </a:cubicBezTo>
                  <a:cubicBezTo>
                    <a:pt x="2495" y="5527"/>
                    <a:pt x="2475" y="5524"/>
                    <a:pt x="2454" y="5516"/>
                  </a:cubicBezTo>
                  <a:cubicBezTo>
                    <a:pt x="2433" y="5509"/>
                    <a:pt x="2417" y="5499"/>
                    <a:pt x="2406" y="5486"/>
                  </a:cubicBezTo>
                  <a:lnTo>
                    <a:pt x="1344" y="4108"/>
                  </a:lnTo>
                  <a:lnTo>
                    <a:pt x="1344" y="5402"/>
                  </a:lnTo>
                  <a:cubicBezTo>
                    <a:pt x="1344" y="5436"/>
                    <a:pt x="1332" y="5466"/>
                    <a:pt x="1308" y="5490"/>
                  </a:cubicBezTo>
                  <a:lnTo>
                    <a:pt x="1308" y="5491"/>
                  </a:lnTo>
                  <a:cubicBezTo>
                    <a:pt x="1284" y="5515"/>
                    <a:pt x="1254" y="5527"/>
                    <a:pt x="1218" y="5527"/>
                  </a:cubicBezTo>
                  <a:cubicBezTo>
                    <a:pt x="1179" y="5527"/>
                    <a:pt x="1149" y="5515"/>
                    <a:pt x="1126" y="5491"/>
                  </a:cubicBezTo>
                  <a:cubicBezTo>
                    <a:pt x="1103" y="5466"/>
                    <a:pt x="1092" y="5436"/>
                    <a:pt x="1092" y="5402"/>
                  </a:cubicBezTo>
                  <a:lnTo>
                    <a:pt x="1092" y="3750"/>
                  </a:lnTo>
                  <a:cubicBezTo>
                    <a:pt x="1092" y="3708"/>
                    <a:pt x="1106" y="3674"/>
                    <a:pt x="1133" y="3648"/>
                  </a:cubicBezTo>
                  <a:cubicBezTo>
                    <a:pt x="1161" y="3623"/>
                    <a:pt x="1193" y="3611"/>
                    <a:pt x="1232" y="3611"/>
                  </a:cubicBezTo>
                  <a:cubicBezTo>
                    <a:pt x="1251" y="3611"/>
                    <a:pt x="1273" y="3614"/>
                    <a:pt x="1296" y="3622"/>
                  </a:cubicBezTo>
                  <a:cubicBezTo>
                    <a:pt x="1319" y="3631"/>
                    <a:pt x="1336" y="3643"/>
                    <a:pt x="1346" y="3660"/>
                  </a:cubicBezTo>
                  <a:lnTo>
                    <a:pt x="2403" y="5035"/>
                  </a:lnTo>
                  <a:lnTo>
                    <a:pt x="2403" y="3739"/>
                  </a:lnTo>
                  <a:cubicBezTo>
                    <a:pt x="2403" y="3702"/>
                    <a:pt x="2415" y="3671"/>
                    <a:pt x="2439" y="3647"/>
                  </a:cubicBezTo>
                  <a:cubicBezTo>
                    <a:pt x="2463" y="3622"/>
                    <a:pt x="2493" y="3611"/>
                    <a:pt x="2529" y="3611"/>
                  </a:cubicBezTo>
                  <a:close/>
                  <a:moveTo>
                    <a:pt x="6840" y="3603"/>
                  </a:moveTo>
                  <a:cubicBezTo>
                    <a:pt x="6877" y="3603"/>
                    <a:pt x="6910" y="3615"/>
                    <a:pt x="6942" y="3642"/>
                  </a:cubicBezTo>
                  <a:cubicBezTo>
                    <a:pt x="6973" y="3668"/>
                    <a:pt x="6988" y="3705"/>
                    <a:pt x="6988" y="3750"/>
                  </a:cubicBezTo>
                  <a:cubicBezTo>
                    <a:pt x="6988" y="3763"/>
                    <a:pt x="6985" y="3778"/>
                    <a:pt x="6980" y="3796"/>
                  </a:cubicBezTo>
                  <a:lnTo>
                    <a:pt x="6419" y="5439"/>
                  </a:lnTo>
                  <a:cubicBezTo>
                    <a:pt x="6410" y="5467"/>
                    <a:pt x="6393" y="5489"/>
                    <a:pt x="6369" y="5502"/>
                  </a:cubicBezTo>
                  <a:cubicBezTo>
                    <a:pt x="6346" y="5517"/>
                    <a:pt x="6320" y="5525"/>
                    <a:pt x="6295" y="5527"/>
                  </a:cubicBezTo>
                  <a:cubicBezTo>
                    <a:pt x="6269" y="5527"/>
                    <a:pt x="6244" y="5519"/>
                    <a:pt x="6219" y="5506"/>
                  </a:cubicBezTo>
                  <a:cubicBezTo>
                    <a:pt x="6192" y="5491"/>
                    <a:pt x="6174" y="5469"/>
                    <a:pt x="6161" y="5439"/>
                  </a:cubicBezTo>
                  <a:lnTo>
                    <a:pt x="5743" y="4461"/>
                  </a:lnTo>
                  <a:lnTo>
                    <a:pt x="5326" y="5439"/>
                  </a:lnTo>
                  <a:cubicBezTo>
                    <a:pt x="5311" y="5469"/>
                    <a:pt x="5292" y="5491"/>
                    <a:pt x="5267" y="5506"/>
                  </a:cubicBezTo>
                  <a:cubicBezTo>
                    <a:pt x="5242" y="5519"/>
                    <a:pt x="5216" y="5527"/>
                    <a:pt x="5189" y="5527"/>
                  </a:cubicBezTo>
                  <a:cubicBezTo>
                    <a:pt x="5165" y="5525"/>
                    <a:pt x="5142" y="5517"/>
                    <a:pt x="5118" y="5502"/>
                  </a:cubicBezTo>
                  <a:cubicBezTo>
                    <a:pt x="5094" y="5489"/>
                    <a:pt x="5078" y="5467"/>
                    <a:pt x="5069" y="5439"/>
                  </a:cubicBezTo>
                  <a:lnTo>
                    <a:pt x="4507" y="3796"/>
                  </a:lnTo>
                  <a:cubicBezTo>
                    <a:pt x="4501" y="3778"/>
                    <a:pt x="4499" y="3763"/>
                    <a:pt x="4499" y="3750"/>
                  </a:cubicBezTo>
                  <a:cubicBezTo>
                    <a:pt x="4499" y="3705"/>
                    <a:pt x="4515" y="3668"/>
                    <a:pt x="4548" y="3642"/>
                  </a:cubicBezTo>
                  <a:cubicBezTo>
                    <a:pt x="4581" y="3615"/>
                    <a:pt x="4614" y="3603"/>
                    <a:pt x="4649" y="3603"/>
                  </a:cubicBezTo>
                  <a:cubicBezTo>
                    <a:pt x="4678" y="3603"/>
                    <a:pt x="4706" y="3610"/>
                    <a:pt x="4730" y="3626"/>
                  </a:cubicBezTo>
                  <a:cubicBezTo>
                    <a:pt x="4755" y="3640"/>
                    <a:pt x="4771" y="3663"/>
                    <a:pt x="4780" y="3693"/>
                  </a:cubicBezTo>
                  <a:lnTo>
                    <a:pt x="5232" y="5039"/>
                  </a:lnTo>
                  <a:lnTo>
                    <a:pt x="5621" y="4087"/>
                  </a:lnTo>
                  <a:cubicBezTo>
                    <a:pt x="5634" y="4059"/>
                    <a:pt x="5652" y="4038"/>
                    <a:pt x="5675" y="4022"/>
                  </a:cubicBezTo>
                  <a:cubicBezTo>
                    <a:pt x="5695" y="4006"/>
                    <a:pt x="5717" y="3999"/>
                    <a:pt x="5742" y="3999"/>
                  </a:cubicBezTo>
                  <a:cubicBezTo>
                    <a:pt x="5746" y="3999"/>
                    <a:pt x="5749" y="3999"/>
                    <a:pt x="5753" y="4000"/>
                  </a:cubicBezTo>
                  <a:cubicBezTo>
                    <a:pt x="5756" y="3999"/>
                    <a:pt x="5760" y="3999"/>
                    <a:pt x="5763" y="3999"/>
                  </a:cubicBezTo>
                  <a:cubicBezTo>
                    <a:pt x="5788" y="3999"/>
                    <a:pt x="5811" y="4006"/>
                    <a:pt x="5831" y="4022"/>
                  </a:cubicBezTo>
                  <a:cubicBezTo>
                    <a:pt x="5854" y="4038"/>
                    <a:pt x="5871" y="4059"/>
                    <a:pt x="5881" y="4087"/>
                  </a:cubicBezTo>
                  <a:lnTo>
                    <a:pt x="6258" y="5030"/>
                  </a:lnTo>
                  <a:lnTo>
                    <a:pt x="6706" y="3693"/>
                  </a:lnTo>
                  <a:cubicBezTo>
                    <a:pt x="6715" y="3663"/>
                    <a:pt x="6732" y="3640"/>
                    <a:pt x="6758" y="3626"/>
                  </a:cubicBezTo>
                  <a:cubicBezTo>
                    <a:pt x="6784" y="3610"/>
                    <a:pt x="6811" y="3603"/>
                    <a:pt x="6840" y="3603"/>
                  </a:cubicBezTo>
                  <a:close/>
                  <a:moveTo>
                    <a:pt x="7834" y="3583"/>
                  </a:moveTo>
                  <a:cubicBezTo>
                    <a:pt x="7949" y="3583"/>
                    <a:pt x="8056" y="3600"/>
                    <a:pt x="8157" y="3637"/>
                  </a:cubicBezTo>
                  <a:cubicBezTo>
                    <a:pt x="8258" y="3672"/>
                    <a:pt x="8339" y="3721"/>
                    <a:pt x="8401" y="3780"/>
                  </a:cubicBezTo>
                  <a:cubicBezTo>
                    <a:pt x="8444" y="3819"/>
                    <a:pt x="8466" y="3860"/>
                    <a:pt x="8466" y="3904"/>
                  </a:cubicBezTo>
                  <a:cubicBezTo>
                    <a:pt x="8466" y="3937"/>
                    <a:pt x="8454" y="3967"/>
                    <a:pt x="8427" y="3995"/>
                  </a:cubicBezTo>
                  <a:cubicBezTo>
                    <a:pt x="8401" y="4024"/>
                    <a:pt x="8370" y="4038"/>
                    <a:pt x="8336" y="4038"/>
                  </a:cubicBezTo>
                  <a:cubicBezTo>
                    <a:pt x="8309" y="4038"/>
                    <a:pt x="8288" y="4031"/>
                    <a:pt x="8269" y="4016"/>
                  </a:cubicBezTo>
                  <a:cubicBezTo>
                    <a:pt x="8241" y="3985"/>
                    <a:pt x="8201" y="3956"/>
                    <a:pt x="8151" y="3932"/>
                  </a:cubicBezTo>
                  <a:cubicBezTo>
                    <a:pt x="8102" y="3907"/>
                    <a:pt x="8050" y="3888"/>
                    <a:pt x="7995" y="3870"/>
                  </a:cubicBezTo>
                  <a:cubicBezTo>
                    <a:pt x="7939" y="3854"/>
                    <a:pt x="7885" y="3846"/>
                    <a:pt x="7834" y="3846"/>
                  </a:cubicBezTo>
                  <a:cubicBezTo>
                    <a:pt x="7752" y="3846"/>
                    <a:pt x="7682" y="3857"/>
                    <a:pt x="7624" y="3880"/>
                  </a:cubicBezTo>
                  <a:cubicBezTo>
                    <a:pt x="7564" y="3902"/>
                    <a:pt x="7520" y="3935"/>
                    <a:pt x="7489" y="3973"/>
                  </a:cubicBezTo>
                  <a:cubicBezTo>
                    <a:pt x="7458" y="4012"/>
                    <a:pt x="7443" y="4058"/>
                    <a:pt x="7443" y="4112"/>
                  </a:cubicBezTo>
                  <a:cubicBezTo>
                    <a:pt x="7443" y="4174"/>
                    <a:pt x="7460" y="4225"/>
                    <a:pt x="7496" y="4265"/>
                  </a:cubicBezTo>
                  <a:cubicBezTo>
                    <a:pt x="7531" y="4305"/>
                    <a:pt x="7582" y="4337"/>
                    <a:pt x="7646" y="4363"/>
                  </a:cubicBezTo>
                  <a:cubicBezTo>
                    <a:pt x="7710" y="4387"/>
                    <a:pt x="7782" y="4409"/>
                    <a:pt x="7864" y="4429"/>
                  </a:cubicBezTo>
                  <a:cubicBezTo>
                    <a:pt x="7965" y="4451"/>
                    <a:pt x="8054" y="4476"/>
                    <a:pt x="8134" y="4503"/>
                  </a:cubicBezTo>
                  <a:cubicBezTo>
                    <a:pt x="8213" y="4531"/>
                    <a:pt x="8281" y="4565"/>
                    <a:pt x="8336" y="4609"/>
                  </a:cubicBezTo>
                  <a:cubicBezTo>
                    <a:pt x="8391" y="4651"/>
                    <a:pt x="8432" y="4705"/>
                    <a:pt x="8462" y="4769"/>
                  </a:cubicBezTo>
                  <a:cubicBezTo>
                    <a:pt x="8490" y="4833"/>
                    <a:pt x="8505" y="4912"/>
                    <a:pt x="8505" y="5007"/>
                  </a:cubicBezTo>
                  <a:cubicBezTo>
                    <a:pt x="8505" y="5117"/>
                    <a:pt x="8474" y="5213"/>
                    <a:pt x="8412" y="5294"/>
                  </a:cubicBezTo>
                  <a:lnTo>
                    <a:pt x="8411" y="5294"/>
                  </a:lnTo>
                  <a:cubicBezTo>
                    <a:pt x="8349" y="5376"/>
                    <a:pt x="8268" y="5441"/>
                    <a:pt x="8166" y="5486"/>
                  </a:cubicBezTo>
                  <a:cubicBezTo>
                    <a:pt x="8066" y="5532"/>
                    <a:pt x="7952" y="5555"/>
                    <a:pt x="7829" y="5555"/>
                  </a:cubicBezTo>
                  <a:cubicBezTo>
                    <a:pt x="7697" y="5555"/>
                    <a:pt x="7580" y="5537"/>
                    <a:pt x="7477" y="5500"/>
                  </a:cubicBezTo>
                  <a:cubicBezTo>
                    <a:pt x="7376" y="5463"/>
                    <a:pt x="7278" y="5403"/>
                    <a:pt x="7184" y="5319"/>
                  </a:cubicBezTo>
                  <a:cubicBezTo>
                    <a:pt x="7165" y="5304"/>
                    <a:pt x="7150" y="5287"/>
                    <a:pt x="7140" y="5265"/>
                  </a:cubicBezTo>
                  <a:cubicBezTo>
                    <a:pt x="7130" y="5245"/>
                    <a:pt x="7125" y="5223"/>
                    <a:pt x="7125" y="5201"/>
                  </a:cubicBezTo>
                  <a:cubicBezTo>
                    <a:pt x="7125" y="5167"/>
                    <a:pt x="7138" y="5135"/>
                    <a:pt x="7163" y="5109"/>
                  </a:cubicBezTo>
                  <a:cubicBezTo>
                    <a:pt x="7188" y="5081"/>
                    <a:pt x="7220" y="5067"/>
                    <a:pt x="7259" y="5067"/>
                  </a:cubicBezTo>
                  <a:cubicBezTo>
                    <a:pt x="7287" y="5067"/>
                    <a:pt x="7315" y="5077"/>
                    <a:pt x="7341" y="5097"/>
                  </a:cubicBezTo>
                  <a:cubicBezTo>
                    <a:pt x="7410" y="5161"/>
                    <a:pt x="7483" y="5209"/>
                    <a:pt x="7559" y="5243"/>
                  </a:cubicBezTo>
                  <a:cubicBezTo>
                    <a:pt x="7634" y="5276"/>
                    <a:pt x="7723" y="5292"/>
                    <a:pt x="7825" y="5292"/>
                  </a:cubicBezTo>
                  <a:cubicBezTo>
                    <a:pt x="7899" y="5292"/>
                    <a:pt x="7966" y="5280"/>
                    <a:pt x="8027" y="5256"/>
                  </a:cubicBezTo>
                  <a:cubicBezTo>
                    <a:pt x="8088" y="5232"/>
                    <a:pt x="8137" y="5200"/>
                    <a:pt x="8173" y="5160"/>
                  </a:cubicBezTo>
                  <a:cubicBezTo>
                    <a:pt x="8210" y="5120"/>
                    <a:pt x="8228" y="5073"/>
                    <a:pt x="8228" y="5021"/>
                  </a:cubicBezTo>
                  <a:cubicBezTo>
                    <a:pt x="8228" y="4955"/>
                    <a:pt x="8210" y="4900"/>
                    <a:pt x="8172" y="4858"/>
                  </a:cubicBezTo>
                  <a:cubicBezTo>
                    <a:pt x="8134" y="4815"/>
                    <a:pt x="8080" y="4779"/>
                    <a:pt x="8011" y="4750"/>
                  </a:cubicBezTo>
                  <a:cubicBezTo>
                    <a:pt x="7940" y="4723"/>
                    <a:pt x="7856" y="4698"/>
                    <a:pt x="7758" y="4678"/>
                  </a:cubicBezTo>
                  <a:cubicBezTo>
                    <a:pt x="7666" y="4662"/>
                    <a:pt x="7584" y="4639"/>
                    <a:pt x="7512" y="4610"/>
                  </a:cubicBezTo>
                  <a:cubicBezTo>
                    <a:pt x="7440" y="4581"/>
                    <a:pt x="7379" y="4543"/>
                    <a:pt x="7327" y="4499"/>
                  </a:cubicBezTo>
                  <a:cubicBezTo>
                    <a:pt x="7276" y="4454"/>
                    <a:pt x="7237" y="4401"/>
                    <a:pt x="7210" y="4338"/>
                  </a:cubicBezTo>
                  <a:cubicBezTo>
                    <a:pt x="7182" y="4277"/>
                    <a:pt x="7168" y="4205"/>
                    <a:pt x="7168" y="4122"/>
                  </a:cubicBezTo>
                  <a:cubicBezTo>
                    <a:pt x="7168" y="4011"/>
                    <a:pt x="7198" y="3915"/>
                    <a:pt x="7257" y="3835"/>
                  </a:cubicBezTo>
                  <a:cubicBezTo>
                    <a:pt x="7315" y="3755"/>
                    <a:pt x="7394" y="3693"/>
                    <a:pt x="7495" y="3648"/>
                  </a:cubicBezTo>
                  <a:cubicBezTo>
                    <a:pt x="7595" y="3605"/>
                    <a:pt x="7709" y="3583"/>
                    <a:pt x="7834" y="3583"/>
                  </a:cubicBezTo>
                  <a:close/>
                  <a:moveTo>
                    <a:pt x="7350" y="5791"/>
                  </a:moveTo>
                  <a:cubicBezTo>
                    <a:pt x="7396" y="5791"/>
                    <a:pt x="7433" y="5827"/>
                    <a:pt x="7433" y="5873"/>
                  </a:cubicBezTo>
                  <a:cubicBezTo>
                    <a:pt x="7433" y="5918"/>
                    <a:pt x="7396" y="5954"/>
                    <a:pt x="7350" y="5954"/>
                  </a:cubicBezTo>
                  <a:lnTo>
                    <a:pt x="1965" y="5954"/>
                  </a:lnTo>
                  <a:cubicBezTo>
                    <a:pt x="1920" y="5954"/>
                    <a:pt x="1884" y="5918"/>
                    <a:pt x="1884" y="5873"/>
                  </a:cubicBezTo>
                  <a:cubicBezTo>
                    <a:pt x="1884" y="5827"/>
                    <a:pt x="1920" y="5791"/>
                    <a:pt x="1965" y="5791"/>
                  </a:cubicBezTo>
                  <a:close/>
                  <a:moveTo>
                    <a:pt x="0" y="0"/>
                  </a:moveTo>
                  <a:lnTo>
                    <a:pt x="0" y="7838"/>
                  </a:lnTo>
                  <a:lnTo>
                    <a:pt x="5802" y="7838"/>
                  </a:lnTo>
                  <a:lnTo>
                    <a:pt x="7444" y="10027"/>
                  </a:lnTo>
                  <a:lnTo>
                    <a:pt x="7079" y="7838"/>
                  </a:lnTo>
                  <a:lnTo>
                    <a:pt x="9720" y="7838"/>
                  </a:lnTo>
                  <a:lnTo>
                    <a:pt x="97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0" name="Google Shape;1830;p52"/>
            <p:cNvSpPr/>
            <p:nvPr/>
          </p:nvSpPr>
          <p:spPr>
            <a:xfrm>
              <a:off x="5367304" y="907038"/>
              <a:ext cx="44099" cy="58200"/>
            </a:xfrm>
            <a:custGeom>
              <a:avLst/>
              <a:gdLst/>
              <a:ahLst/>
              <a:cxnLst/>
              <a:rect l="l" t="t" r="r" b="b"/>
              <a:pathLst>
                <a:path w="910" h="1201" extrusionOk="0">
                  <a:moveTo>
                    <a:pt x="503" y="169"/>
                  </a:moveTo>
                  <a:cubicBezTo>
                    <a:pt x="552" y="169"/>
                    <a:pt x="591" y="182"/>
                    <a:pt x="620" y="209"/>
                  </a:cubicBezTo>
                  <a:cubicBezTo>
                    <a:pt x="648" y="236"/>
                    <a:pt x="662" y="276"/>
                    <a:pt x="662" y="330"/>
                  </a:cubicBezTo>
                  <a:cubicBezTo>
                    <a:pt x="662" y="384"/>
                    <a:pt x="647" y="423"/>
                    <a:pt x="615" y="449"/>
                  </a:cubicBezTo>
                  <a:cubicBezTo>
                    <a:pt x="584" y="475"/>
                    <a:pt x="548" y="490"/>
                    <a:pt x="507" y="491"/>
                  </a:cubicBezTo>
                  <a:lnTo>
                    <a:pt x="186" y="491"/>
                  </a:lnTo>
                  <a:lnTo>
                    <a:pt x="186" y="169"/>
                  </a:lnTo>
                  <a:close/>
                  <a:moveTo>
                    <a:pt x="516" y="660"/>
                  </a:moveTo>
                  <a:cubicBezTo>
                    <a:pt x="548" y="660"/>
                    <a:pt x="579" y="664"/>
                    <a:pt x="611" y="672"/>
                  </a:cubicBezTo>
                  <a:cubicBezTo>
                    <a:pt x="643" y="681"/>
                    <a:pt x="670" y="700"/>
                    <a:pt x="692" y="726"/>
                  </a:cubicBezTo>
                  <a:cubicBezTo>
                    <a:pt x="714" y="752"/>
                    <a:pt x="724" y="792"/>
                    <a:pt x="724" y="846"/>
                  </a:cubicBezTo>
                  <a:cubicBezTo>
                    <a:pt x="724" y="909"/>
                    <a:pt x="706" y="957"/>
                    <a:pt x="669" y="989"/>
                  </a:cubicBezTo>
                  <a:cubicBezTo>
                    <a:pt x="632" y="1020"/>
                    <a:pt x="584" y="1036"/>
                    <a:pt x="526" y="1036"/>
                  </a:cubicBezTo>
                  <a:lnTo>
                    <a:pt x="186" y="1036"/>
                  </a:lnTo>
                  <a:lnTo>
                    <a:pt x="186" y="660"/>
                  </a:lnTo>
                  <a:close/>
                  <a:moveTo>
                    <a:pt x="89" y="1"/>
                  </a:moveTo>
                  <a:cubicBezTo>
                    <a:pt x="65" y="1"/>
                    <a:pt x="44" y="9"/>
                    <a:pt x="27" y="26"/>
                  </a:cubicBezTo>
                  <a:cubicBezTo>
                    <a:pt x="10" y="42"/>
                    <a:pt x="1" y="63"/>
                    <a:pt x="1" y="89"/>
                  </a:cubicBezTo>
                  <a:lnTo>
                    <a:pt x="1" y="1113"/>
                  </a:lnTo>
                  <a:cubicBezTo>
                    <a:pt x="1" y="1138"/>
                    <a:pt x="10" y="1159"/>
                    <a:pt x="27" y="1176"/>
                  </a:cubicBezTo>
                  <a:cubicBezTo>
                    <a:pt x="44" y="1192"/>
                    <a:pt x="65" y="1200"/>
                    <a:pt x="89" y="1200"/>
                  </a:cubicBezTo>
                  <a:lnTo>
                    <a:pt x="89" y="1201"/>
                  </a:lnTo>
                  <a:lnTo>
                    <a:pt x="527" y="1201"/>
                  </a:lnTo>
                  <a:cubicBezTo>
                    <a:pt x="571" y="1201"/>
                    <a:pt x="615" y="1195"/>
                    <a:pt x="660" y="1184"/>
                  </a:cubicBezTo>
                  <a:cubicBezTo>
                    <a:pt x="706" y="1173"/>
                    <a:pt x="747" y="1155"/>
                    <a:pt x="785" y="1129"/>
                  </a:cubicBezTo>
                  <a:cubicBezTo>
                    <a:pt x="822" y="1103"/>
                    <a:pt x="852" y="1066"/>
                    <a:pt x="875" y="1019"/>
                  </a:cubicBezTo>
                  <a:cubicBezTo>
                    <a:pt x="898" y="973"/>
                    <a:pt x="909" y="915"/>
                    <a:pt x="909" y="845"/>
                  </a:cubicBezTo>
                  <a:cubicBezTo>
                    <a:pt x="909" y="782"/>
                    <a:pt x="897" y="728"/>
                    <a:pt x="872" y="685"/>
                  </a:cubicBezTo>
                  <a:cubicBezTo>
                    <a:pt x="846" y="643"/>
                    <a:pt x="814" y="608"/>
                    <a:pt x="776" y="583"/>
                  </a:cubicBezTo>
                  <a:cubicBezTo>
                    <a:pt x="749" y="566"/>
                    <a:pt x="722" y="554"/>
                    <a:pt x="693" y="544"/>
                  </a:cubicBezTo>
                  <a:cubicBezTo>
                    <a:pt x="697" y="543"/>
                    <a:pt x="700" y="542"/>
                    <a:pt x="703" y="541"/>
                  </a:cubicBezTo>
                  <a:cubicBezTo>
                    <a:pt x="750" y="517"/>
                    <a:pt x="786" y="483"/>
                    <a:pt x="811" y="442"/>
                  </a:cubicBezTo>
                  <a:cubicBezTo>
                    <a:pt x="835" y="400"/>
                    <a:pt x="848" y="354"/>
                    <a:pt x="848" y="303"/>
                  </a:cubicBezTo>
                  <a:cubicBezTo>
                    <a:pt x="848" y="204"/>
                    <a:pt x="820" y="129"/>
                    <a:pt x="766" y="78"/>
                  </a:cubicBezTo>
                  <a:cubicBezTo>
                    <a:pt x="713" y="27"/>
                    <a:pt x="632" y="1"/>
                    <a:pt x="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1" name="Google Shape;1831;p52"/>
            <p:cNvSpPr/>
            <p:nvPr/>
          </p:nvSpPr>
          <p:spPr>
            <a:xfrm>
              <a:off x="5421627" y="907038"/>
              <a:ext cx="46764" cy="58249"/>
            </a:xfrm>
            <a:custGeom>
              <a:avLst/>
              <a:gdLst/>
              <a:ahLst/>
              <a:cxnLst/>
              <a:rect l="l" t="t" r="r" b="b"/>
              <a:pathLst>
                <a:path w="965" h="1202" extrusionOk="0">
                  <a:moveTo>
                    <a:pt x="563" y="165"/>
                  </a:moveTo>
                  <a:cubicBezTo>
                    <a:pt x="608" y="165"/>
                    <a:pt x="646" y="184"/>
                    <a:pt x="679" y="221"/>
                  </a:cubicBezTo>
                  <a:cubicBezTo>
                    <a:pt x="711" y="258"/>
                    <a:pt x="728" y="304"/>
                    <a:pt x="728" y="359"/>
                  </a:cubicBezTo>
                  <a:cubicBezTo>
                    <a:pt x="728" y="402"/>
                    <a:pt x="720" y="441"/>
                    <a:pt x="704" y="475"/>
                  </a:cubicBezTo>
                  <a:cubicBezTo>
                    <a:pt x="689" y="510"/>
                    <a:pt x="668" y="537"/>
                    <a:pt x="644" y="557"/>
                  </a:cubicBezTo>
                  <a:cubicBezTo>
                    <a:pt x="619" y="577"/>
                    <a:pt x="594" y="588"/>
                    <a:pt x="568" y="589"/>
                  </a:cubicBezTo>
                  <a:lnTo>
                    <a:pt x="181" y="589"/>
                  </a:lnTo>
                  <a:lnTo>
                    <a:pt x="181" y="165"/>
                  </a:lnTo>
                  <a:close/>
                  <a:moveTo>
                    <a:pt x="88" y="1"/>
                  </a:moveTo>
                  <a:cubicBezTo>
                    <a:pt x="64" y="1"/>
                    <a:pt x="44" y="10"/>
                    <a:pt x="26" y="26"/>
                  </a:cubicBezTo>
                  <a:cubicBezTo>
                    <a:pt x="9" y="43"/>
                    <a:pt x="0" y="63"/>
                    <a:pt x="0" y="89"/>
                  </a:cubicBezTo>
                  <a:lnTo>
                    <a:pt x="0" y="1113"/>
                  </a:lnTo>
                  <a:cubicBezTo>
                    <a:pt x="0" y="1138"/>
                    <a:pt x="10" y="1159"/>
                    <a:pt x="31" y="1176"/>
                  </a:cubicBezTo>
                  <a:cubicBezTo>
                    <a:pt x="52" y="1192"/>
                    <a:pt x="76" y="1201"/>
                    <a:pt x="103" y="1201"/>
                  </a:cubicBezTo>
                  <a:lnTo>
                    <a:pt x="104" y="1201"/>
                  </a:lnTo>
                  <a:cubicBezTo>
                    <a:pt x="128" y="1201"/>
                    <a:pt x="147" y="1192"/>
                    <a:pt x="160" y="1176"/>
                  </a:cubicBezTo>
                  <a:cubicBezTo>
                    <a:pt x="174" y="1159"/>
                    <a:pt x="181" y="1138"/>
                    <a:pt x="181" y="1113"/>
                  </a:cubicBezTo>
                  <a:lnTo>
                    <a:pt x="181" y="737"/>
                  </a:lnTo>
                  <a:lnTo>
                    <a:pt x="520" y="737"/>
                  </a:lnTo>
                  <a:cubicBezTo>
                    <a:pt x="546" y="737"/>
                    <a:pt x="570" y="741"/>
                    <a:pt x="592" y="748"/>
                  </a:cubicBezTo>
                  <a:cubicBezTo>
                    <a:pt x="613" y="754"/>
                    <a:pt x="633" y="764"/>
                    <a:pt x="649" y="776"/>
                  </a:cubicBezTo>
                  <a:cubicBezTo>
                    <a:pt x="665" y="789"/>
                    <a:pt x="678" y="806"/>
                    <a:pt x="687" y="827"/>
                  </a:cubicBezTo>
                  <a:cubicBezTo>
                    <a:pt x="695" y="847"/>
                    <a:pt x="700" y="873"/>
                    <a:pt x="700" y="901"/>
                  </a:cubicBezTo>
                  <a:cubicBezTo>
                    <a:pt x="700" y="962"/>
                    <a:pt x="706" y="1012"/>
                    <a:pt x="716" y="1050"/>
                  </a:cubicBezTo>
                  <a:cubicBezTo>
                    <a:pt x="728" y="1088"/>
                    <a:pt x="744" y="1116"/>
                    <a:pt x="762" y="1138"/>
                  </a:cubicBezTo>
                  <a:cubicBezTo>
                    <a:pt x="782" y="1159"/>
                    <a:pt x="800" y="1176"/>
                    <a:pt x="818" y="1187"/>
                  </a:cubicBezTo>
                  <a:cubicBezTo>
                    <a:pt x="830" y="1192"/>
                    <a:pt x="843" y="1196"/>
                    <a:pt x="860" y="1200"/>
                  </a:cubicBezTo>
                  <a:cubicBezTo>
                    <a:pt x="866" y="1201"/>
                    <a:pt x="873" y="1201"/>
                    <a:pt x="879" y="1201"/>
                  </a:cubicBezTo>
                  <a:cubicBezTo>
                    <a:pt x="888" y="1201"/>
                    <a:pt x="897" y="1200"/>
                    <a:pt x="906" y="1198"/>
                  </a:cubicBezTo>
                  <a:cubicBezTo>
                    <a:pt x="921" y="1194"/>
                    <a:pt x="935" y="1185"/>
                    <a:pt x="944" y="1171"/>
                  </a:cubicBezTo>
                  <a:cubicBezTo>
                    <a:pt x="959" y="1153"/>
                    <a:pt x="965" y="1132"/>
                    <a:pt x="959" y="1109"/>
                  </a:cubicBezTo>
                  <a:cubicBezTo>
                    <a:pt x="955" y="1087"/>
                    <a:pt x="941" y="1069"/>
                    <a:pt x="921" y="1058"/>
                  </a:cubicBezTo>
                  <a:cubicBezTo>
                    <a:pt x="905" y="1050"/>
                    <a:pt x="896" y="1038"/>
                    <a:pt x="890" y="1024"/>
                  </a:cubicBezTo>
                  <a:cubicBezTo>
                    <a:pt x="885" y="1009"/>
                    <a:pt x="880" y="990"/>
                    <a:pt x="878" y="966"/>
                  </a:cubicBezTo>
                  <a:cubicBezTo>
                    <a:pt x="874" y="943"/>
                    <a:pt x="871" y="914"/>
                    <a:pt x="868" y="878"/>
                  </a:cubicBezTo>
                  <a:cubicBezTo>
                    <a:pt x="866" y="838"/>
                    <a:pt x="858" y="803"/>
                    <a:pt x="843" y="771"/>
                  </a:cubicBezTo>
                  <a:cubicBezTo>
                    <a:pt x="827" y="740"/>
                    <a:pt x="807" y="712"/>
                    <a:pt x="781" y="688"/>
                  </a:cubicBezTo>
                  <a:cubicBezTo>
                    <a:pt x="765" y="675"/>
                    <a:pt x="745" y="667"/>
                    <a:pt x="726" y="657"/>
                  </a:cubicBezTo>
                  <a:cubicBezTo>
                    <a:pt x="757" y="641"/>
                    <a:pt x="786" y="622"/>
                    <a:pt x="811" y="596"/>
                  </a:cubicBezTo>
                  <a:cubicBezTo>
                    <a:pt x="842" y="564"/>
                    <a:pt x="866" y="527"/>
                    <a:pt x="885" y="485"/>
                  </a:cubicBezTo>
                  <a:cubicBezTo>
                    <a:pt x="903" y="443"/>
                    <a:pt x="912" y="400"/>
                    <a:pt x="912" y="354"/>
                  </a:cubicBezTo>
                  <a:cubicBezTo>
                    <a:pt x="912" y="285"/>
                    <a:pt x="896" y="225"/>
                    <a:pt x="865" y="171"/>
                  </a:cubicBezTo>
                  <a:cubicBezTo>
                    <a:pt x="834" y="118"/>
                    <a:pt x="792" y="76"/>
                    <a:pt x="741" y="46"/>
                  </a:cubicBezTo>
                  <a:cubicBezTo>
                    <a:pt x="689" y="17"/>
                    <a:pt x="633" y="1"/>
                    <a:pt x="5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2" name="Google Shape;1832;p52"/>
            <p:cNvSpPr/>
            <p:nvPr/>
          </p:nvSpPr>
          <p:spPr>
            <a:xfrm>
              <a:off x="5478180" y="907038"/>
              <a:ext cx="37217" cy="58200"/>
            </a:xfrm>
            <a:custGeom>
              <a:avLst/>
              <a:gdLst/>
              <a:ahLst/>
              <a:cxnLst/>
              <a:rect l="l" t="t" r="r" b="b"/>
              <a:pathLst>
                <a:path w="768" h="1201" extrusionOk="0">
                  <a:moveTo>
                    <a:pt x="88" y="1"/>
                  </a:moveTo>
                  <a:cubicBezTo>
                    <a:pt x="64" y="1"/>
                    <a:pt x="44" y="9"/>
                    <a:pt x="27" y="26"/>
                  </a:cubicBezTo>
                  <a:cubicBezTo>
                    <a:pt x="10" y="43"/>
                    <a:pt x="0" y="63"/>
                    <a:pt x="0" y="89"/>
                  </a:cubicBezTo>
                  <a:lnTo>
                    <a:pt x="0" y="1113"/>
                  </a:lnTo>
                  <a:cubicBezTo>
                    <a:pt x="0" y="1138"/>
                    <a:pt x="10" y="1159"/>
                    <a:pt x="27" y="1176"/>
                  </a:cubicBezTo>
                  <a:cubicBezTo>
                    <a:pt x="44" y="1192"/>
                    <a:pt x="64" y="1201"/>
                    <a:pt x="88" y="1201"/>
                  </a:cubicBezTo>
                  <a:lnTo>
                    <a:pt x="681" y="1201"/>
                  </a:lnTo>
                  <a:cubicBezTo>
                    <a:pt x="705" y="1201"/>
                    <a:pt x="726" y="1193"/>
                    <a:pt x="742" y="1177"/>
                  </a:cubicBezTo>
                  <a:cubicBezTo>
                    <a:pt x="758" y="1162"/>
                    <a:pt x="767" y="1143"/>
                    <a:pt x="767" y="1119"/>
                  </a:cubicBezTo>
                  <a:cubicBezTo>
                    <a:pt x="767" y="1097"/>
                    <a:pt x="758" y="1077"/>
                    <a:pt x="742" y="1060"/>
                  </a:cubicBezTo>
                  <a:cubicBezTo>
                    <a:pt x="726" y="1044"/>
                    <a:pt x="705" y="1036"/>
                    <a:pt x="681" y="1036"/>
                  </a:cubicBezTo>
                  <a:lnTo>
                    <a:pt x="181" y="1036"/>
                  </a:lnTo>
                  <a:lnTo>
                    <a:pt x="181" y="669"/>
                  </a:lnTo>
                  <a:lnTo>
                    <a:pt x="603" y="669"/>
                  </a:lnTo>
                  <a:cubicBezTo>
                    <a:pt x="627" y="669"/>
                    <a:pt x="648" y="662"/>
                    <a:pt x="665" y="647"/>
                  </a:cubicBezTo>
                  <a:cubicBezTo>
                    <a:pt x="681" y="632"/>
                    <a:pt x="689" y="613"/>
                    <a:pt x="689" y="589"/>
                  </a:cubicBezTo>
                  <a:cubicBezTo>
                    <a:pt x="689" y="565"/>
                    <a:pt x="681" y="543"/>
                    <a:pt x="665" y="527"/>
                  </a:cubicBezTo>
                  <a:cubicBezTo>
                    <a:pt x="648" y="511"/>
                    <a:pt x="627" y="503"/>
                    <a:pt x="603" y="503"/>
                  </a:cubicBezTo>
                  <a:lnTo>
                    <a:pt x="181" y="503"/>
                  </a:lnTo>
                  <a:lnTo>
                    <a:pt x="181" y="165"/>
                  </a:lnTo>
                  <a:lnTo>
                    <a:pt x="681" y="165"/>
                  </a:lnTo>
                  <a:cubicBezTo>
                    <a:pt x="705" y="165"/>
                    <a:pt x="726" y="158"/>
                    <a:pt x="742" y="144"/>
                  </a:cubicBezTo>
                  <a:cubicBezTo>
                    <a:pt x="758" y="129"/>
                    <a:pt x="767" y="109"/>
                    <a:pt x="767" y="85"/>
                  </a:cubicBezTo>
                  <a:cubicBezTo>
                    <a:pt x="767" y="61"/>
                    <a:pt x="758" y="41"/>
                    <a:pt x="742" y="25"/>
                  </a:cubicBezTo>
                  <a:cubicBezTo>
                    <a:pt x="726" y="9"/>
                    <a:pt x="705"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3" name="Google Shape;1833;p52"/>
            <p:cNvSpPr/>
            <p:nvPr/>
          </p:nvSpPr>
          <p:spPr>
            <a:xfrm>
              <a:off x="5520194" y="906748"/>
              <a:ext cx="50641" cy="58830"/>
            </a:xfrm>
            <a:custGeom>
              <a:avLst/>
              <a:gdLst/>
              <a:ahLst/>
              <a:cxnLst/>
              <a:rect l="l" t="t" r="r" b="b"/>
              <a:pathLst>
                <a:path w="1045" h="1214" extrusionOk="0">
                  <a:moveTo>
                    <a:pt x="517" y="286"/>
                  </a:moveTo>
                  <a:lnTo>
                    <a:pt x="713" y="747"/>
                  </a:lnTo>
                  <a:lnTo>
                    <a:pt x="325" y="747"/>
                  </a:lnTo>
                  <a:lnTo>
                    <a:pt x="517" y="286"/>
                  </a:lnTo>
                  <a:close/>
                  <a:moveTo>
                    <a:pt x="522" y="1"/>
                  </a:moveTo>
                  <a:cubicBezTo>
                    <a:pt x="505" y="1"/>
                    <a:pt x="490" y="5"/>
                    <a:pt x="477" y="15"/>
                  </a:cubicBezTo>
                  <a:cubicBezTo>
                    <a:pt x="461" y="25"/>
                    <a:pt x="449" y="40"/>
                    <a:pt x="441" y="59"/>
                  </a:cubicBezTo>
                  <a:lnTo>
                    <a:pt x="6" y="1111"/>
                  </a:lnTo>
                  <a:cubicBezTo>
                    <a:pt x="3" y="1121"/>
                    <a:pt x="1" y="1130"/>
                    <a:pt x="1" y="1138"/>
                  </a:cubicBezTo>
                  <a:cubicBezTo>
                    <a:pt x="2" y="1160"/>
                    <a:pt x="9" y="1177"/>
                    <a:pt x="21" y="1192"/>
                  </a:cubicBezTo>
                  <a:cubicBezTo>
                    <a:pt x="34" y="1206"/>
                    <a:pt x="52" y="1214"/>
                    <a:pt x="77" y="1214"/>
                  </a:cubicBezTo>
                  <a:cubicBezTo>
                    <a:pt x="95" y="1214"/>
                    <a:pt x="111" y="1208"/>
                    <a:pt x="124" y="1198"/>
                  </a:cubicBezTo>
                  <a:cubicBezTo>
                    <a:pt x="138" y="1188"/>
                    <a:pt x="148" y="1174"/>
                    <a:pt x="155" y="1155"/>
                  </a:cubicBezTo>
                  <a:lnTo>
                    <a:pt x="256" y="912"/>
                  </a:lnTo>
                  <a:lnTo>
                    <a:pt x="782" y="912"/>
                  </a:lnTo>
                  <a:lnTo>
                    <a:pt x="885" y="1155"/>
                  </a:lnTo>
                  <a:cubicBezTo>
                    <a:pt x="892" y="1173"/>
                    <a:pt x="903" y="1186"/>
                    <a:pt x="916" y="1197"/>
                  </a:cubicBezTo>
                  <a:cubicBezTo>
                    <a:pt x="931" y="1208"/>
                    <a:pt x="947" y="1214"/>
                    <a:pt x="964" y="1214"/>
                  </a:cubicBezTo>
                  <a:cubicBezTo>
                    <a:pt x="985" y="1214"/>
                    <a:pt x="1003" y="1206"/>
                    <a:pt x="1019" y="1191"/>
                  </a:cubicBezTo>
                  <a:cubicBezTo>
                    <a:pt x="1036" y="1175"/>
                    <a:pt x="1044" y="1154"/>
                    <a:pt x="1044" y="1129"/>
                  </a:cubicBezTo>
                  <a:cubicBezTo>
                    <a:pt x="1044" y="1118"/>
                    <a:pt x="1042" y="1106"/>
                    <a:pt x="1038" y="1095"/>
                  </a:cubicBezTo>
                  <a:lnTo>
                    <a:pt x="607" y="59"/>
                  </a:lnTo>
                  <a:cubicBezTo>
                    <a:pt x="600" y="41"/>
                    <a:pt x="590" y="26"/>
                    <a:pt x="575" y="16"/>
                  </a:cubicBezTo>
                  <a:cubicBezTo>
                    <a:pt x="560" y="5"/>
                    <a:pt x="544" y="1"/>
                    <a:pt x="527" y="1"/>
                  </a:cubicBezTo>
                  <a:cubicBezTo>
                    <a:pt x="525" y="1"/>
                    <a:pt x="524" y="1"/>
                    <a:pt x="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4" name="Google Shape;1834;p52"/>
            <p:cNvSpPr/>
            <p:nvPr/>
          </p:nvSpPr>
          <p:spPr>
            <a:xfrm>
              <a:off x="5578927" y="906796"/>
              <a:ext cx="45310" cy="58540"/>
            </a:xfrm>
            <a:custGeom>
              <a:avLst/>
              <a:gdLst/>
              <a:ahLst/>
              <a:cxnLst/>
              <a:rect l="l" t="t" r="r" b="b"/>
              <a:pathLst>
                <a:path w="935" h="1208" extrusionOk="0">
                  <a:moveTo>
                    <a:pt x="845" y="1"/>
                  </a:moveTo>
                  <a:cubicBezTo>
                    <a:pt x="820" y="1"/>
                    <a:pt x="797" y="11"/>
                    <a:pt x="777" y="33"/>
                  </a:cubicBezTo>
                  <a:lnTo>
                    <a:pt x="180" y="610"/>
                  </a:lnTo>
                  <a:lnTo>
                    <a:pt x="180" y="94"/>
                  </a:lnTo>
                  <a:cubicBezTo>
                    <a:pt x="180" y="68"/>
                    <a:pt x="172" y="47"/>
                    <a:pt x="156" y="31"/>
                  </a:cubicBezTo>
                  <a:cubicBezTo>
                    <a:pt x="140" y="14"/>
                    <a:pt x="119" y="6"/>
                    <a:pt x="92" y="6"/>
                  </a:cubicBezTo>
                  <a:cubicBezTo>
                    <a:pt x="66" y="6"/>
                    <a:pt x="43" y="14"/>
                    <a:pt x="26" y="31"/>
                  </a:cubicBezTo>
                  <a:cubicBezTo>
                    <a:pt x="9" y="47"/>
                    <a:pt x="1" y="68"/>
                    <a:pt x="1" y="94"/>
                  </a:cubicBezTo>
                  <a:lnTo>
                    <a:pt x="1" y="1118"/>
                  </a:lnTo>
                  <a:cubicBezTo>
                    <a:pt x="1" y="1143"/>
                    <a:pt x="9" y="1164"/>
                    <a:pt x="25" y="1181"/>
                  </a:cubicBezTo>
                  <a:cubicBezTo>
                    <a:pt x="42" y="1197"/>
                    <a:pt x="64" y="1205"/>
                    <a:pt x="90" y="1205"/>
                  </a:cubicBezTo>
                  <a:lnTo>
                    <a:pt x="90" y="1206"/>
                  </a:lnTo>
                  <a:cubicBezTo>
                    <a:pt x="116" y="1206"/>
                    <a:pt x="138" y="1197"/>
                    <a:pt x="154" y="1181"/>
                  </a:cubicBezTo>
                  <a:cubicBezTo>
                    <a:pt x="170" y="1164"/>
                    <a:pt x="179" y="1143"/>
                    <a:pt x="180" y="1118"/>
                  </a:cubicBezTo>
                  <a:lnTo>
                    <a:pt x="180" y="823"/>
                  </a:lnTo>
                  <a:lnTo>
                    <a:pt x="365" y="648"/>
                  </a:lnTo>
                  <a:lnTo>
                    <a:pt x="773" y="1175"/>
                  </a:lnTo>
                  <a:cubicBezTo>
                    <a:pt x="789" y="1197"/>
                    <a:pt x="810" y="1207"/>
                    <a:pt x="836" y="1207"/>
                  </a:cubicBezTo>
                  <a:cubicBezTo>
                    <a:pt x="860" y="1207"/>
                    <a:pt x="883" y="1199"/>
                    <a:pt x="904" y="1183"/>
                  </a:cubicBezTo>
                  <a:cubicBezTo>
                    <a:pt x="924" y="1167"/>
                    <a:pt x="934" y="1145"/>
                    <a:pt x="934" y="1118"/>
                  </a:cubicBezTo>
                  <a:cubicBezTo>
                    <a:pt x="934" y="1096"/>
                    <a:pt x="928" y="1077"/>
                    <a:pt x="914" y="1058"/>
                  </a:cubicBezTo>
                  <a:lnTo>
                    <a:pt x="500" y="519"/>
                  </a:lnTo>
                  <a:lnTo>
                    <a:pt x="898" y="142"/>
                  </a:lnTo>
                  <a:cubicBezTo>
                    <a:pt x="915" y="125"/>
                    <a:pt x="924" y="105"/>
                    <a:pt x="924" y="84"/>
                  </a:cubicBezTo>
                  <a:cubicBezTo>
                    <a:pt x="924" y="65"/>
                    <a:pt x="916" y="47"/>
                    <a:pt x="901" y="28"/>
                  </a:cubicBezTo>
                  <a:cubicBezTo>
                    <a:pt x="886" y="10"/>
                    <a:pt x="868"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5" name="Google Shape;1835;p52"/>
            <p:cNvSpPr/>
            <p:nvPr/>
          </p:nvSpPr>
          <p:spPr>
            <a:xfrm>
              <a:off x="5633881" y="907038"/>
              <a:ext cx="8771" cy="58200"/>
            </a:xfrm>
            <a:custGeom>
              <a:avLst/>
              <a:gdLst/>
              <a:ahLst/>
              <a:cxnLst/>
              <a:rect l="l" t="t" r="r" b="b"/>
              <a:pathLst>
                <a:path w="181" h="1201" extrusionOk="0">
                  <a:moveTo>
                    <a:pt x="93" y="1"/>
                  </a:moveTo>
                  <a:cubicBezTo>
                    <a:pt x="66" y="1"/>
                    <a:pt x="43" y="9"/>
                    <a:pt x="26" y="26"/>
                  </a:cubicBezTo>
                  <a:cubicBezTo>
                    <a:pt x="9" y="43"/>
                    <a:pt x="1" y="63"/>
                    <a:pt x="1" y="89"/>
                  </a:cubicBezTo>
                  <a:lnTo>
                    <a:pt x="1" y="1113"/>
                  </a:lnTo>
                  <a:cubicBezTo>
                    <a:pt x="1" y="1138"/>
                    <a:pt x="9" y="1159"/>
                    <a:pt x="26" y="1176"/>
                  </a:cubicBezTo>
                  <a:cubicBezTo>
                    <a:pt x="42" y="1192"/>
                    <a:pt x="64" y="1201"/>
                    <a:pt x="90" y="1201"/>
                  </a:cubicBezTo>
                  <a:cubicBezTo>
                    <a:pt x="114" y="1201"/>
                    <a:pt x="135" y="1192"/>
                    <a:pt x="152" y="1176"/>
                  </a:cubicBezTo>
                  <a:cubicBezTo>
                    <a:pt x="170" y="1159"/>
                    <a:pt x="179" y="1138"/>
                    <a:pt x="180" y="1113"/>
                  </a:cubicBezTo>
                  <a:lnTo>
                    <a:pt x="180" y="89"/>
                  </a:lnTo>
                  <a:cubicBezTo>
                    <a:pt x="180" y="63"/>
                    <a:pt x="171" y="43"/>
                    <a:pt x="154" y="26"/>
                  </a:cubicBezTo>
                  <a:cubicBezTo>
                    <a:pt x="136" y="9"/>
                    <a:pt x="116"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6" name="Google Shape;1836;p52"/>
            <p:cNvSpPr/>
            <p:nvPr/>
          </p:nvSpPr>
          <p:spPr>
            <a:xfrm>
              <a:off x="5656075" y="907038"/>
              <a:ext cx="47345" cy="58200"/>
            </a:xfrm>
            <a:custGeom>
              <a:avLst/>
              <a:gdLst/>
              <a:ahLst/>
              <a:cxnLst/>
              <a:rect l="l" t="t" r="r" b="b"/>
              <a:pathLst>
                <a:path w="977" h="1201" extrusionOk="0">
                  <a:moveTo>
                    <a:pt x="87" y="1"/>
                  </a:moveTo>
                  <a:cubicBezTo>
                    <a:pt x="63" y="1"/>
                    <a:pt x="43" y="9"/>
                    <a:pt x="26" y="25"/>
                  </a:cubicBezTo>
                  <a:cubicBezTo>
                    <a:pt x="8" y="41"/>
                    <a:pt x="0" y="62"/>
                    <a:pt x="0" y="89"/>
                  </a:cubicBezTo>
                  <a:lnTo>
                    <a:pt x="0" y="1122"/>
                  </a:lnTo>
                  <a:cubicBezTo>
                    <a:pt x="0" y="1144"/>
                    <a:pt x="7" y="1162"/>
                    <a:pt x="21" y="1177"/>
                  </a:cubicBezTo>
                  <a:cubicBezTo>
                    <a:pt x="36" y="1193"/>
                    <a:pt x="54" y="1200"/>
                    <a:pt x="78" y="1200"/>
                  </a:cubicBezTo>
                  <a:cubicBezTo>
                    <a:pt x="102" y="1200"/>
                    <a:pt x="121" y="1193"/>
                    <a:pt x="135" y="1177"/>
                  </a:cubicBezTo>
                  <a:cubicBezTo>
                    <a:pt x="150" y="1162"/>
                    <a:pt x="157" y="1144"/>
                    <a:pt x="157" y="1122"/>
                  </a:cubicBezTo>
                  <a:lnTo>
                    <a:pt x="157" y="313"/>
                  </a:lnTo>
                  <a:lnTo>
                    <a:pt x="822" y="1175"/>
                  </a:lnTo>
                  <a:cubicBezTo>
                    <a:pt x="829" y="1183"/>
                    <a:pt x="839" y="1190"/>
                    <a:pt x="853" y="1194"/>
                  </a:cubicBezTo>
                  <a:cubicBezTo>
                    <a:pt x="866" y="1199"/>
                    <a:pt x="878" y="1201"/>
                    <a:pt x="890" y="1201"/>
                  </a:cubicBezTo>
                  <a:cubicBezTo>
                    <a:pt x="915" y="1201"/>
                    <a:pt x="935" y="1192"/>
                    <a:pt x="951" y="1176"/>
                  </a:cubicBezTo>
                  <a:cubicBezTo>
                    <a:pt x="969" y="1159"/>
                    <a:pt x="977" y="1138"/>
                    <a:pt x="977" y="1113"/>
                  </a:cubicBezTo>
                  <a:lnTo>
                    <a:pt x="977" y="82"/>
                  </a:lnTo>
                  <a:cubicBezTo>
                    <a:pt x="977" y="59"/>
                    <a:pt x="970" y="39"/>
                    <a:pt x="955" y="25"/>
                  </a:cubicBezTo>
                  <a:cubicBezTo>
                    <a:pt x="941" y="9"/>
                    <a:pt x="923" y="1"/>
                    <a:pt x="900" y="1"/>
                  </a:cubicBezTo>
                  <a:cubicBezTo>
                    <a:pt x="877" y="1"/>
                    <a:pt x="858" y="9"/>
                    <a:pt x="843" y="25"/>
                  </a:cubicBezTo>
                  <a:cubicBezTo>
                    <a:pt x="828" y="39"/>
                    <a:pt x="821" y="59"/>
                    <a:pt x="821" y="82"/>
                  </a:cubicBezTo>
                  <a:lnTo>
                    <a:pt x="821" y="893"/>
                  </a:lnTo>
                  <a:lnTo>
                    <a:pt x="159" y="31"/>
                  </a:lnTo>
                  <a:cubicBezTo>
                    <a:pt x="153" y="21"/>
                    <a:pt x="142" y="14"/>
                    <a:pt x="127" y="9"/>
                  </a:cubicBezTo>
                  <a:cubicBezTo>
                    <a:pt x="113" y="4"/>
                    <a:pt x="100"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7" name="Google Shape;1837;p52"/>
            <p:cNvSpPr/>
            <p:nvPr/>
          </p:nvSpPr>
          <p:spPr>
            <a:xfrm>
              <a:off x="5713742" y="906214"/>
              <a:ext cx="50108" cy="59800"/>
            </a:xfrm>
            <a:custGeom>
              <a:avLst/>
              <a:gdLst/>
              <a:ahLst/>
              <a:cxnLst/>
              <a:rect l="l" t="t" r="r" b="b"/>
              <a:pathLst>
                <a:path w="1034" h="1234" extrusionOk="0">
                  <a:moveTo>
                    <a:pt x="623" y="0"/>
                  </a:moveTo>
                  <a:cubicBezTo>
                    <a:pt x="536" y="0"/>
                    <a:pt x="455" y="16"/>
                    <a:pt x="379" y="47"/>
                  </a:cubicBezTo>
                  <a:cubicBezTo>
                    <a:pt x="305" y="79"/>
                    <a:pt x="239" y="123"/>
                    <a:pt x="181" y="180"/>
                  </a:cubicBezTo>
                  <a:cubicBezTo>
                    <a:pt x="125" y="236"/>
                    <a:pt x="81" y="301"/>
                    <a:pt x="49" y="376"/>
                  </a:cubicBezTo>
                  <a:cubicBezTo>
                    <a:pt x="17" y="450"/>
                    <a:pt x="1" y="531"/>
                    <a:pt x="1" y="617"/>
                  </a:cubicBezTo>
                  <a:cubicBezTo>
                    <a:pt x="1" y="704"/>
                    <a:pt x="17" y="785"/>
                    <a:pt x="49" y="859"/>
                  </a:cubicBezTo>
                  <a:cubicBezTo>
                    <a:pt x="81" y="933"/>
                    <a:pt x="125" y="999"/>
                    <a:pt x="181" y="1055"/>
                  </a:cubicBezTo>
                  <a:cubicBezTo>
                    <a:pt x="239" y="1112"/>
                    <a:pt x="304" y="1156"/>
                    <a:pt x="379" y="1187"/>
                  </a:cubicBezTo>
                  <a:cubicBezTo>
                    <a:pt x="455" y="1219"/>
                    <a:pt x="536" y="1234"/>
                    <a:pt x="623" y="1234"/>
                  </a:cubicBezTo>
                  <a:cubicBezTo>
                    <a:pt x="692" y="1234"/>
                    <a:pt x="757" y="1225"/>
                    <a:pt x="819" y="1205"/>
                  </a:cubicBezTo>
                  <a:cubicBezTo>
                    <a:pt x="882" y="1186"/>
                    <a:pt x="938" y="1160"/>
                    <a:pt x="989" y="1129"/>
                  </a:cubicBezTo>
                  <a:cubicBezTo>
                    <a:pt x="1001" y="1121"/>
                    <a:pt x="1011" y="1110"/>
                    <a:pt x="1020" y="1098"/>
                  </a:cubicBezTo>
                  <a:cubicBezTo>
                    <a:pt x="1029" y="1085"/>
                    <a:pt x="1034" y="1069"/>
                    <a:pt x="1034" y="1051"/>
                  </a:cubicBezTo>
                  <a:lnTo>
                    <a:pt x="1034" y="671"/>
                  </a:lnTo>
                  <a:cubicBezTo>
                    <a:pt x="1034" y="646"/>
                    <a:pt x="1026" y="625"/>
                    <a:pt x="1009" y="608"/>
                  </a:cubicBezTo>
                  <a:cubicBezTo>
                    <a:pt x="993" y="592"/>
                    <a:pt x="972" y="583"/>
                    <a:pt x="948" y="583"/>
                  </a:cubicBezTo>
                  <a:lnTo>
                    <a:pt x="652" y="583"/>
                  </a:lnTo>
                  <a:cubicBezTo>
                    <a:pt x="627" y="583"/>
                    <a:pt x="606" y="591"/>
                    <a:pt x="590" y="607"/>
                  </a:cubicBezTo>
                  <a:cubicBezTo>
                    <a:pt x="573" y="623"/>
                    <a:pt x="565" y="643"/>
                    <a:pt x="565" y="669"/>
                  </a:cubicBezTo>
                  <a:cubicBezTo>
                    <a:pt x="565" y="694"/>
                    <a:pt x="573" y="714"/>
                    <a:pt x="590" y="730"/>
                  </a:cubicBezTo>
                  <a:cubicBezTo>
                    <a:pt x="606" y="746"/>
                    <a:pt x="627" y="754"/>
                    <a:pt x="652" y="754"/>
                  </a:cubicBezTo>
                  <a:lnTo>
                    <a:pt x="849" y="754"/>
                  </a:lnTo>
                  <a:lnTo>
                    <a:pt x="849" y="1015"/>
                  </a:lnTo>
                  <a:cubicBezTo>
                    <a:pt x="821" y="1029"/>
                    <a:pt x="788" y="1041"/>
                    <a:pt x="750" y="1049"/>
                  </a:cubicBezTo>
                  <a:cubicBezTo>
                    <a:pt x="705" y="1058"/>
                    <a:pt x="663" y="1063"/>
                    <a:pt x="623" y="1063"/>
                  </a:cubicBezTo>
                  <a:cubicBezTo>
                    <a:pt x="541" y="1063"/>
                    <a:pt x="466" y="1043"/>
                    <a:pt x="400" y="1004"/>
                  </a:cubicBezTo>
                  <a:cubicBezTo>
                    <a:pt x="334" y="965"/>
                    <a:pt x="282" y="911"/>
                    <a:pt x="243" y="843"/>
                  </a:cubicBezTo>
                  <a:cubicBezTo>
                    <a:pt x="205" y="775"/>
                    <a:pt x="186" y="700"/>
                    <a:pt x="186" y="617"/>
                  </a:cubicBezTo>
                  <a:cubicBezTo>
                    <a:pt x="186" y="536"/>
                    <a:pt x="205" y="459"/>
                    <a:pt x="243" y="392"/>
                  </a:cubicBezTo>
                  <a:cubicBezTo>
                    <a:pt x="282" y="324"/>
                    <a:pt x="334" y="270"/>
                    <a:pt x="400" y="232"/>
                  </a:cubicBezTo>
                  <a:cubicBezTo>
                    <a:pt x="466" y="191"/>
                    <a:pt x="541" y="172"/>
                    <a:pt x="623" y="172"/>
                  </a:cubicBezTo>
                  <a:cubicBezTo>
                    <a:pt x="664" y="172"/>
                    <a:pt x="703" y="177"/>
                    <a:pt x="740" y="185"/>
                  </a:cubicBezTo>
                  <a:cubicBezTo>
                    <a:pt x="776" y="194"/>
                    <a:pt x="811" y="206"/>
                    <a:pt x="842" y="221"/>
                  </a:cubicBezTo>
                  <a:cubicBezTo>
                    <a:pt x="849" y="225"/>
                    <a:pt x="857" y="228"/>
                    <a:pt x="866" y="230"/>
                  </a:cubicBezTo>
                  <a:cubicBezTo>
                    <a:pt x="874" y="233"/>
                    <a:pt x="882" y="234"/>
                    <a:pt x="890" y="234"/>
                  </a:cubicBezTo>
                  <a:cubicBezTo>
                    <a:pt x="913" y="234"/>
                    <a:pt x="932" y="225"/>
                    <a:pt x="948" y="207"/>
                  </a:cubicBezTo>
                  <a:cubicBezTo>
                    <a:pt x="963" y="189"/>
                    <a:pt x="971" y="169"/>
                    <a:pt x="971" y="145"/>
                  </a:cubicBezTo>
                  <a:cubicBezTo>
                    <a:pt x="971" y="132"/>
                    <a:pt x="968" y="119"/>
                    <a:pt x="961" y="106"/>
                  </a:cubicBezTo>
                  <a:cubicBezTo>
                    <a:pt x="954" y="93"/>
                    <a:pt x="942" y="83"/>
                    <a:pt x="927" y="75"/>
                  </a:cubicBezTo>
                  <a:cubicBezTo>
                    <a:pt x="886" y="51"/>
                    <a:pt x="838" y="32"/>
                    <a:pt x="786" y="20"/>
                  </a:cubicBezTo>
                  <a:cubicBezTo>
                    <a:pt x="733" y="7"/>
                    <a:pt x="679" y="0"/>
                    <a:pt x="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8" name="Google Shape;1838;p52"/>
            <p:cNvSpPr/>
            <p:nvPr/>
          </p:nvSpPr>
          <p:spPr>
            <a:xfrm>
              <a:off x="5382714" y="986611"/>
              <a:ext cx="75695" cy="92946"/>
            </a:xfrm>
            <a:custGeom>
              <a:avLst/>
              <a:gdLst/>
              <a:ahLst/>
              <a:cxnLst/>
              <a:rect l="l" t="t" r="r" b="b"/>
              <a:pathLst>
                <a:path w="1562" h="1918" extrusionOk="0">
                  <a:moveTo>
                    <a:pt x="141" y="1"/>
                  </a:moveTo>
                  <a:cubicBezTo>
                    <a:pt x="102" y="1"/>
                    <a:pt x="70" y="13"/>
                    <a:pt x="42" y="38"/>
                  </a:cubicBezTo>
                  <a:cubicBezTo>
                    <a:pt x="15" y="65"/>
                    <a:pt x="1" y="98"/>
                    <a:pt x="1" y="140"/>
                  </a:cubicBezTo>
                  <a:lnTo>
                    <a:pt x="1" y="1792"/>
                  </a:lnTo>
                  <a:cubicBezTo>
                    <a:pt x="1" y="1826"/>
                    <a:pt x="12" y="1856"/>
                    <a:pt x="35" y="1881"/>
                  </a:cubicBezTo>
                  <a:cubicBezTo>
                    <a:pt x="58" y="1905"/>
                    <a:pt x="88" y="1917"/>
                    <a:pt x="127" y="1917"/>
                  </a:cubicBezTo>
                  <a:cubicBezTo>
                    <a:pt x="165" y="1917"/>
                    <a:pt x="193" y="1905"/>
                    <a:pt x="217" y="1881"/>
                  </a:cubicBezTo>
                  <a:cubicBezTo>
                    <a:pt x="241" y="1856"/>
                    <a:pt x="253" y="1826"/>
                    <a:pt x="253" y="1792"/>
                  </a:cubicBezTo>
                  <a:lnTo>
                    <a:pt x="253" y="498"/>
                  </a:lnTo>
                  <a:lnTo>
                    <a:pt x="1315" y="1876"/>
                  </a:lnTo>
                  <a:cubicBezTo>
                    <a:pt x="1326" y="1889"/>
                    <a:pt x="1342" y="1899"/>
                    <a:pt x="1363" y="1906"/>
                  </a:cubicBezTo>
                  <a:cubicBezTo>
                    <a:pt x="1384" y="1914"/>
                    <a:pt x="1404" y="1917"/>
                    <a:pt x="1422" y="1917"/>
                  </a:cubicBezTo>
                  <a:cubicBezTo>
                    <a:pt x="1462" y="1917"/>
                    <a:pt x="1495" y="1904"/>
                    <a:pt x="1522" y="1877"/>
                  </a:cubicBezTo>
                  <a:cubicBezTo>
                    <a:pt x="1548" y="1851"/>
                    <a:pt x="1562" y="1818"/>
                    <a:pt x="1562" y="1778"/>
                  </a:cubicBezTo>
                  <a:lnTo>
                    <a:pt x="1562" y="129"/>
                  </a:lnTo>
                  <a:cubicBezTo>
                    <a:pt x="1562" y="92"/>
                    <a:pt x="1550" y="62"/>
                    <a:pt x="1527" y="37"/>
                  </a:cubicBezTo>
                  <a:cubicBezTo>
                    <a:pt x="1505" y="12"/>
                    <a:pt x="1475" y="1"/>
                    <a:pt x="1438" y="1"/>
                  </a:cubicBezTo>
                  <a:cubicBezTo>
                    <a:pt x="1402" y="1"/>
                    <a:pt x="1372" y="12"/>
                    <a:pt x="1348" y="37"/>
                  </a:cubicBezTo>
                  <a:cubicBezTo>
                    <a:pt x="1324" y="62"/>
                    <a:pt x="1312" y="92"/>
                    <a:pt x="1312" y="129"/>
                  </a:cubicBezTo>
                  <a:lnTo>
                    <a:pt x="1312" y="1425"/>
                  </a:lnTo>
                  <a:lnTo>
                    <a:pt x="255" y="50"/>
                  </a:lnTo>
                  <a:cubicBezTo>
                    <a:pt x="245" y="34"/>
                    <a:pt x="228" y="21"/>
                    <a:pt x="205" y="13"/>
                  </a:cubicBezTo>
                  <a:cubicBezTo>
                    <a:pt x="182" y="4"/>
                    <a:pt x="160"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39" name="Google Shape;1839;p52"/>
            <p:cNvSpPr/>
            <p:nvPr/>
          </p:nvSpPr>
          <p:spPr>
            <a:xfrm>
              <a:off x="5480021" y="986611"/>
              <a:ext cx="59364" cy="92946"/>
            </a:xfrm>
            <a:custGeom>
              <a:avLst/>
              <a:gdLst/>
              <a:ahLst/>
              <a:cxnLst/>
              <a:rect l="l" t="t" r="r" b="b"/>
              <a:pathLst>
                <a:path w="1225" h="1918" extrusionOk="0">
                  <a:moveTo>
                    <a:pt x="140" y="1"/>
                  </a:moveTo>
                  <a:cubicBezTo>
                    <a:pt x="102" y="1"/>
                    <a:pt x="69" y="13"/>
                    <a:pt x="41" y="40"/>
                  </a:cubicBezTo>
                  <a:cubicBezTo>
                    <a:pt x="14" y="67"/>
                    <a:pt x="0" y="100"/>
                    <a:pt x="0" y="140"/>
                  </a:cubicBezTo>
                  <a:lnTo>
                    <a:pt x="0" y="1778"/>
                  </a:lnTo>
                  <a:cubicBezTo>
                    <a:pt x="0" y="1818"/>
                    <a:pt x="14" y="1851"/>
                    <a:pt x="41" y="1877"/>
                  </a:cubicBezTo>
                  <a:cubicBezTo>
                    <a:pt x="69" y="1904"/>
                    <a:pt x="102" y="1917"/>
                    <a:pt x="140" y="1917"/>
                  </a:cubicBezTo>
                  <a:lnTo>
                    <a:pt x="1087" y="1917"/>
                  </a:lnTo>
                  <a:cubicBezTo>
                    <a:pt x="1125" y="1917"/>
                    <a:pt x="1158" y="1905"/>
                    <a:pt x="1185" y="1880"/>
                  </a:cubicBezTo>
                  <a:cubicBezTo>
                    <a:pt x="1211" y="1856"/>
                    <a:pt x="1225" y="1824"/>
                    <a:pt x="1225" y="1786"/>
                  </a:cubicBezTo>
                  <a:cubicBezTo>
                    <a:pt x="1225" y="1750"/>
                    <a:pt x="1211" y="1721"/>
                    <a:pt x="1185" y="1694"/>
                  </a:cubicBezTo>
                  <a:cubicBezTo>
                    <a:pt x="1158" y="1667"/>
                    <a:pt x="1125" y="1654"/>
                    <a:pt x="1087" y="1654"/>
                  </a:cubicBezTo>
                  <a:lnTo>
                    <a:pt x="287" y="1654"/>
                  </a:lnTo>
                  <a:lnTo>
                    <a:pt x="287" y="1068"/>
                  </a:lnTo>
                  <a:lnTo>
                    <a:pt x="964" y="1068"/>
                  </a:lnTo>
                  <a:cubicBezTo>
                    <a:pt x="1003" y="1068"/>
                    <a:pt x="1035" y="1057"/>
                    <a:pt x="1061" y="1033"/>
                  </a:cubicBezTo>
                  <a:cubicBezTo>
                    <a:pt x="1087" y="1009"/>
                    <a:pt x="1101" y="978"/>
                    <a:pt x="1101" y="940"/>
                  </a:cubicBezTo>
                  <a:cubicBezTo>
                    <a:pt x="1101" y="901"/>
                    <a:pt x="1087" y="867"/>
                    <a:pt x="1061" y="841"/>
                  </a:cubicBezTo>
                  <a:cubicBezTo>
                    <a:pt x="1035" y="815"/>
                    <a:pt x="1003" y="803"/>
                    <a:pt x="964" y="803"/>
                  </a:cubicBezTo>
                  <a:lnTo>
                    <a:pt x="287" y="803"/>
                  </a:lnTo>
                  <a:lnTo>
                    <a:pt x="287" y="264"/>
                  </a:lnTo>
                  <a:lnTo>
                    <a:pt x="1087" y="264"/>
                  </a:lnTo>
                  <a:lnTo>
                    <a:pt x="1087" y="263"/>
                  </a:lnTo>
                  <a:cubicBezTo>
                    <a:pt x="1125" y="263"/>
                    <a:pt x="1158" y="251"/>
                    <a:pt x="1185" y="227"/>
                  </a:cubicBezTo>
                  <a:cubicBezTo>
                    <a:pt x="1211" y="204"/>
                    <a:pt x="1225" y="172"/>
                    <a:pt x="1225" y="135"/>
                  </a:cubicBezTo>
                  <a:cubicBezTo>
                    <a:pt x="1225" y="96"/>
                    <a:pt x="1211" y="65"/>
                    <a:pt x="1185" y="38"/>
                  </a:cubicBezTo>
                  <a:cubicBezTo>
                    <a:pt x="1158" y="13"/>
                    <a:pt x="1125" y="1"/>
                    <a:pt x="10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40" name="Google Shape;1840;p52"/>
            <p:cNvSpPr/>
            <p:nvPr/>
          </p:nvSpPr>
          <p:spPr>
            <a:xfrm>
              <a:off x="5547816" y="986175"/>
              <a:ext cx="120665" cy="93382"/>
            </a:xfrm>
            <a:custGeom>
              <a:avLst/>
              <a:gdLst/>
              <a:ahLst/>
              <a:cxnLst/>
              <a:rect l="l" t="t" r="r" b="b"/>
              <a:pathLst>
                <a:path w="2490" h="1927" extrusionOk="0">
                  <a:moveTo>
                    <a:pt x="151" y="1"/>
                  </a:moveTo>
                  <a:cubicBezTo>
                    <a:pt x="116" y="1"/>
                    <a:pt x="83" y="14"/>
                    <a:pt x="50" y="41"/>
                  </a:cubicBezTo>
                  <a:cubicBezTo>
                    <a:pt x="17" y="67"/>
                    <a:pt x="1" y="104"/>
                    <a:pt x="1" y="149"/>
                  </a:cubicBezTo>
                  <a:cubicBezTo>
                    <a:pt x="1" y="162"/>
                    <a:pt x="3" y="177"/>
                    <a:pt x="9" y="195"/>
                  </a:cubicBezTo>
                  <a:lnTo>
                    <a:pt x="571" y="1838"/>
                  </a:lnTo>
                  <a:cubicBezTo>
                    <a:pt x="580" y="1866"/>
                    <a:pt x="596" y="1886"/>
                    <a:pt x="620" y="1901"/>
                  </a:cubicBezTo>
                  <a:cubicBezTo>
                    <a:pt x="644" y="1916"/>
                    <a:pt x="667" y="1924"/>
                    <a:pt x="691" y="1926"/>
                  </a:cubicBezTo>
                  <a:cubicBezTo>
                    <a:pt x="718" y="1926"/>
                    <a:pt x="744" y="1918"/>
                    <a:pt x="769" y="1905"/>
                  </a:cubicBezTo>
                  <a:cubicBezTo>
                    <a:pt x="794" y="1890"/>
                    <a:pt x="813" y="1868"/>
                    <a:pt x="828" y="1838"/>
                  </a:cubicBezTo>
                  <a:lnTo>
                    <a:pt x="1245" y="860"/>
                  </a:lnTo>
                  <a:lnTo>
                    <a:pt x="1663" y="1838"/>
                  </a:lnTo>
                  <a:cubicBezTo>
                    <a:pt x="1676" y="1868"/>
                    <a:pt x="1694" y="1890"/>
                    <a:pt x="1721" y="1905"/>
                  </a:cubicBezTo>
                  <a:cubicBezTo>
                    <a:pt x="1746" y="1918"/>
                    <a:pt x="1771" y="1926"/>
                    <a:pt x="1797" y="1926"/>
                  </a:cubicBezTo>
                  <a:cubicBezTo>
                    <a:pt x="1822" y="1924"/>
                    <a:pt x="1848" y="1916"/>
                    <a:pt x="1871" y="1901"/>
                  </a:cubicBezTo>
                  <a:cubicBezTo>
                    <a:pt x="1895" y="1886"/>
                    <a:pt x="1911" y="1866"/>
                    <a:pt x="1921" y="1838"/>
                  </a:cubicBezTo>
                  <a:lnTo>
                    <a:pt x="2482" y="195"/>
                  </a:lnTo>
                  <a:cubicBezTo>
                    <a:pt x="2487" y="177"/>
                    <a:pt x="2490" y="162"/>
                    <a:pt x="2490" y="149"/>
                  </a:cubicBezTo>
                  <a:cubicBezTo>
                    <a:pt x="2490" y="104"/>
                    <a:pt x="2475" y="67"/>
                    <a:pt x="2444" y="41"/>
                  </a:cubicBezTo>
                  <a:cubicBezTo>
                    <a:pt x="2412" y="14"/>
                    <a:pt x="2379" y="1"/>
                    <a:pt x="2342" y="1"/>
                  </a:cubicBezTo>
                  <a:cubicBezTo>
                    <a:pt x="2313" y="1"/>
                    <a:pt x="2286" y="9"/>
                    <a:pt x="2260" y="25"/>
                  </a:cubicBezTo>
                  <a:cubicBezTo>
                    <a:pt x="2234" y="39"/>
                    <a:pt x="2217" y="62"/>
                    <a:pt x="2208" y="91"/>
                  </a:cubicBezTo>
                  <a:lnTo>
                    <a:pt x="1760" y="1429"/>
                  </a:lnTo>
                  <a:lnTo>
                    <a:pt x="1383" y="486"/>
                  </a:lnTo>
                  <a:cubicBezTo>
                    <a:pt x="1373" y="458"/>
                    <a:pt x="1356" y="437"/>
                    <a:pt x="1333" y="421"/>
                  </a:cubicBezTo>
                  <a:cubicBezTo>
                    <a:pt x="1311" y="405"/>
                    <a:pt x="1287" y="397"/>
                    <a:pt x="1261" y="397"/>
                  </a:cubicBezTo>
                  <a:cubicBezTo>
                    <a:pt x="1259" y="397"/>
                    <a:pt x="1257" y="398"/>
                    <a:pt x="1255" y="398"/>
                  </a:cubicBezTo>
                  <a:cubicBezTo>
                    <a:pt x="1253" y="398"/>
                    <a:pt x="1251" y="397"/>
                    <a:pt x="1249" y="397"/>
                  </a:cubicBezTo>
                  <a:cubicBezTo>
                    <a:pt x="1222" y="397"/>
                    <a:pt x="1198" y="405"/>
                    <a:pt x="1177" y="421"/>
                  </a:cubicBezTo>
                  <a:cubicBezTo>
                    <a:pt x="1154" y="437"/>
                    <a:pt x="1136" y="458"/>
                    <a:pt x="1123" y="486"/>
                  </a:cubicBezTo>
                  <a:lnTo>
                    <a:pt x="734" y="1438"/>
                  </a:lnTo>
                  <a:lnTo>
                    <a:pt x="282" y="91"/>
                  </a:lnTo>
                  <a:cubicBezTo>
                    <a:pt x="273" y="62"/>
                    <a:pt x="256" y="39"/>
                    <a:pt x="232" y="25"/>
                  </a:cubicBezTo>
                  <a:cubicBezTo>
                    <a:pt x="208" y="9"/>
                    <a:pt x="180"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41" name="Google Shape;1841;p52"/>
            <p:cNvSpPr/>
            <p:nvPr/>
          </p:nvSpPr>
          <p:spPr>
            <a:xfrm>
              <a:off x="5675023" y="985303"/>
              <a:ext cx="66923" cy="95563"/>
            </a:xfrm>
            <a:custGeom>
              <a:avLst/>
              <a:gdLst/>
              <a:ahLst/>
              <a:cxnLst/>
              <a:rect l="l" t="t" r="r" b="b"/>
              <a:pathLst>
                <a:path w="1381" h="1972" extrusionOk="0">
                  <a:moveTo>
                    <a:pt x="710" y="0"/>
                  </a:moveTo>
                  <a:cubicBezTo>
                    <a:pt x="584" y="0"/>
                    <a:pt x="471" y="22"/>
                    <a:pt x="372" y="65"/>
                  </a:cubicBezTo>
                  <a:cubicBezTo>
                    <a:pt x="271" y="110"/>
                    <a:pt x="191" y="172"/>
                    <a:pt x="132" y="252"/>
                  </a:cubicBezTo>
                  <a:cubicBezTo>
                    <a:pt x="74" y="332"/>
                    <a:pt x="45" y="428"/>
                    <a:pt x="45" y="539"/>
                  </a:cubicBezTo>
                  <a:cubicBezTo>
                    <a:pt x="45" y="622"/>
                    <a:pt x="59" y="694"/>
                    <a:pt x="87" y="755"/>
                  </a:cubicBezTo>
                  <a:cubicBezTo>
                    <a:pt x="114" y="818"/>
                    <a:pt x="153" y="871"/>
                    <a:pt x="204" y="916"/>
                  </a:cubicBezTo>
                  <a:cubicBezTo>
                    <a:pt x="255" y="960"/>
                    <a:pt x="317" y="998"/>
                    <a:pt x="389" y="1027"/>
                  </a:cubicBezTo>
                  <a:cubicBezTo>
                    <a:pt x="461" y="1056"/>
                    <a:pt x="542" y="1079"/>
                    <a:pt x="634" y="1095"/>
                  </a:cubicBezTo>
                  <a:cubicBezTo>
                    <a:pt x="732" y="1116"/>
                    <a:pt x="817" y="1140"/>
                    <a:pt x="887" y="1167"/>
                  </a:cubicBezTo>
                  <a:cubicBezTo>
                    <a:pt x="957" y="1196"/>
                    <a:pt x="1011" y="1232"/>
                    <a:pt x="1049" y="1275"/>
                  </a:cubicBezTo>
                  <a:cubicBezTo>
                    <a:pt x="1086" y="1317"/>
                    <a:pt x="1105" y="1372"/>
                    <a:pt x="1105" y="1438"/>
                  </a:cubicBezTo>
                  <a:cubicBezTo>
                    <a:pt x="1105" y="1491"/>
                    <a:pt x="1087" y="1537"/>
                    <a:pt x="1050" y="1577"/>
                  </a:cubicBezTo>
                  <a:cubicBezTo>
                    <a:pt x="1014" y="1617"/>
                    <a:pt x="964" y="1649"/>
                    <a:pt x="904" y="1673"/>
                  </a:cubicBezTo>
                  <a:cubicBezTo>
                    <a:pt x="842" y="1697"/>
                    <a:pt x="776" y="1709"/>
                    <a:pt x="702" y="1709"/>
                  </a:cubicBezTo>
                  <a:cubicBezTo>
                    <a:pt x="599" y="1709"/>
                    <a:pt x="511" y="1693"/>
                    <a:pt x="435" y="1660"/>
                  </a:cubicBezTo>
                  <a:cubicBezTo>
                    <a:pt x="359" y="1626"/>
                    <a:pt x="287" y="1578"/>
                    <a:pt x="217" y="1514"/>
                  </a:cubicBezTo>
                  <a:cubicBezTo>
                    <a:pt x="192" y="1495"/>
                    <a:pt x="164" y="1484"/>
                    <a:pt x="136" y="1484"/>
                  </a:cubicBezTo>
                  <a:cubicBezTo>
                    <a:pt x="97" y="1484"/>
                    <a:pt x="65" y="1498"/>
                    <a:pt x="40" y="1526"/>
                  </a:cubicBezTo>
                  <a:cubicBezTo>
                    <a:pt x="13" y="1553"/>
                    <a:pt x="1" y="1584"/>
                    <a:pt x="1" y="1618"/>
                  </a:cubicBezTo>
                  <a:cubicBezTo>
                    <a:pt x="1" y="1640"/>
                    <a:pt x="7" y="1662"/>
                    <a:pt x="17" y="1682"/>
                  </a:cubicBezTo>
                  <a:cubicBezTo>
                    <a:pt x="26" y="1704"/>
                    <a:pt x="41" y="1721"/>
                    <a:pt x="61" y="1736"/>
                  </a:cubicBezTo>
                  <a:cubicBezTo>
                    <a:pt x="154" y="1820"/>
                    <a:pt x="253" y="1880"/>
                    <a:pt x="354" y="1917"/>
                  </a:cubicBezTo>
                  <a:cubicBezTo>
                    <a:pt x="456" y="1954"/>
                    <a:pt x="573" y="1972"/>
                    <a:pt x="705" y="1972"/>
                  </a:cubicBezTo>
                  <a:cubicBezTo>
                    <a:pt x="829" y="1972"/>
                    <a:pt x="941" y="1949"/>
                    <a:pt x="1043" y="1903"/>
                  </a:cubicBezTo>
                  <a:cubicBezTo>
                    <a:pt x="1144" y="1858"/>
                    <a:pt x="1226" y="1793"/>
                    <a:pt x="1288" y="1711"/>
                  </a:cubicBezTo>
                  <a:cubicBezTo>
                    <a:pt x="1350" y="1630"/>
                    <a:pt x="1381" y="1534"/>
                    <a:pt x="1381" y="1424"/>
                  </a:cubicBezTo>
                  <a:cubicBezTo>
                    <a:pt x="1381" y="1329"/>
                    <a:pt x="1367" y="1250"/>
                    <a:pt x="1337" y="1186"/>
                  </a:cubicBezTo>
                  <a:cubicBezTo>
                    <a:pt x="1309" y="1122"/>
                    <a:pt x="1266" y="1069"/>
                    <a:pt x="1212" y="1026"/>
                  </a:cubicBezTo>
                  <a:cubicBezTo>
                    <a:pt x="1158" y="983"/>
                    <a:pt x="1090" y="948"/>
                    <a:pt x="1010" y="920"/>
                  </a:cubicBezTo>
                  <a:cubicBezTo>
                    <a:pt x="931" y="893"/>
                    <a:pt x="841" y="868"/>
                    <a:pt x="741" y="846"/>
                  </a:cubicBezTo>
                  <a:cubicBezTo>
                    <a:pt x="659" y="826"/>
                    <a:pt x="586" y="804"/>
                    <a:pt x="521" y="780"/>
                  </a:cubicBezTo>
                  <a:cubicBezTo>
                    <a:pt x="459" y="754"/>
                    <a:pt x="408" y="722"/>
                    <a:pt x="373" y="682"/>
                  </a:cubicBezTo>
                  <a:cubicBezTo>
                    <a:pt x="337" y="642"/>
                    <a:pt x="319" y="591"/>
                    <a:pt x="319" y="529"/>
                  </a:cubicBezTo>
                  <a:cubicBezTo>
                    <a:pt x="319" y="476"/>
                    <a:pt x="335" y="429"/>
                    <a:pt x="366" y="390"/>
                  </a:cubicBezTo>
                  <a:cubicBezTo>
                    <a:pt x="397" y="352"/>
                    <a:pt x="441" y="321"/>
                    <a:pt x="500" y="298"/>
                  </a:cubicBezTo>
                  <a:cubicBezTo>
                    <a:pt x="558" y="275"/>
                    <a:pt x="629" y="263"/>
                    <a:pt x="710" y="263"/>
                  </a:cubicBezTo>
                  <a:cubicBezTo>
                    <a:pt x="762" y="263"/>
                    <a:pt x="816" y="271"/>
                    <a:pt x="871" y="287"/>
                  </a:cubicBezTo>
                  <a:cubicBezTo>
                    <a:pt x="927" y="305"/>
                    <a:pt x="979" y="325"/>
                    <a:pt x="1028" y="349"/>
                  </a:cubicBezTo>
                  <a:cubicBezTo>
                    <a:pt x="1078" y="374"/>
                    <a:pt x="1117" y="402"/>
                    <a:pt x="1146" y="433"/>
                  </a:cubicBezTo>
                  <a:cubicBezTo>
                    <a:pt x="1165" y="448"/>
                    <a:pt x="1186" y="455"/>
                    <a:pt x="1212" y="455"/>
                  </a:cubicBezTo>
                  <a:cubicBezTo>
                    <a:pt x="1247" y="455"/>
                    <a:pt x="1277" y="441"/>
                    <a:pt x="1303" y="412"/>
                  </a:cubicBezTo>
                  <a:cubicBezTo>
                    <a:pt x="1331" y="385"/>
                    <a:pt x="1343" y="354"/>
                    <a:pt x="1343" y="321"/>
                  </a:cubicBezTo>
                  <a:cubicBezTo>
                    <a:pt x="1343" y="277"/>
                    <a:pt x="1321" y="236"/>
                    <a:pt x="1278" y="197"/>
                  </a:cubicBezTo>
                  <a:cubicBezTo>
                    <a:pt x="1215" y="138"/>
                    <a:pt x="1134" y="89"/>
                    <a:pt x="1034" y="54"/>
                  </a:cubicBezTo>
                  <a:cubicBezTo>
                    <a:pt x="933" y="19"/>
                    <a:pt x="826" y="0"/>
                    <a:pt x="7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42" name="Google Shape;1842;p52"/>
            <p:cNvSpPr/>
            <p:nvPr/>
          </p:nvSpPr>
          <p:spPr>
            <a:xfrm>
              <a:off x="5421094" y="1092255"/>
              <a:ext cx="268953" cy="7996"/>
            </a:xfrm>
            <a:custGeom>
              <a:avLst/>
              <a:gdLst/>
              <a:ahLst/>
              <a:cxnLst/>
              <a:rect l="l" t="t" r="r" b="b"/>
              <a:pathLst>
                <a:path w="5550" h="165" extrusionOk="0">
                  <a:moveTo>
                    <a:pt x="82" y="1"/>
                  </a:moveTo>
                  <a:cubicBezTo>
                    <a:pt x="37" y="1"/>
                    <a:pt x="1" y="37"/>
                    <a:pt x="1" y="83"/>
                  </a:cubicBezTo>
                  <a:cubicBezTo>
                    <a:pt x="1" y="128"/>
                    <a:pt x="37" y="164"/>
                    <a:pt x="82" y="164"/>
                  </a:cubicBezTo>
                  <a:lnTo>
                    <a:pt x="5467" y="164"/>
                  </a:lnTo>
                  <a:cubicBezTo>
                    <a:pt x="5513" y="164"/>
                    <a:pt x="5550" y="128"/>
                    <a:pt x="5550" y="83"/>
                  </a:cubicBezTo>
                  <a:cubicBezTo>
                    <a:pt x="5550" y="37"/>
                    <a:pt x="5513" y="1"/>
                    <a:pt x="54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spTree>
  </p:cSld>
  <p:clrMapOvr>
    <a:masterClrMapping/>
  </p:clrMapOvr>
  <p:transition spd="slow">
    <p:push dir="u"/>
  </p:transition>
</p:sld>
</file>

<file path=ppt/theme/theme1.xml><?xml version="1.0" encoding="utf-8"?>
<a:theme xmlns:a="http://schemas.openxmlformats.org/drawingml/2006/main" name="Voting Steps by Slidesgo">
  <a:themeElements>
    <a:clrScheme name="Simple Light">
      <a:dk1>
        <a:srgbClr val="301C1B"/>
      </a:dk1>
      <a:lt1>
        <a:srgbClr val="F0CFC0"/>
      </a:lt1>
      <a:dk2>
        <a:srgbClr val="F1DDD2"/>
      </a:dk2>
      <a:lt2>
        <a:srgbClr val="FF5F5A"/>
      </a:lt2>
      <a:accent1>
        <a:srgbClr val="8BA7C4"/>
      </a:accent1>
      <a:accent2>
        <a:srgbClr val="FFBF7A"/>
      </a:accent2>
      <a:accent3>
        <a:srgbClr val="9090F1"/>
      </a:accent3>
      <a:accent4>
        <a:srgbClr val="F5E9E3"/>
      </a:accent4>
      <a:accent5>
        <a:srgbClr val="B95531"/>
      </a:accent5>
      <a:accent6>
        <a:srgbClr val="FFFFFF"/>
      </a:accent6>
      <a:hlink>
        <a:srgbClr val="301C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352</Words>
  <Application>Microsoft Office PowerPoint</Application>
  <PresentationFormat>عرض على الشاشة (16:9)</PresentationFormat>
  <Paragraphs>91</Paragraphs>
  <Slides>16</Slides>
  <Notes>16</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16</vt:i4>
      </vt:variant>
    </vt:vector>
  </HeadingPairs>
  <TitlesOfParts>
    <vt:vector size="25" baseType="lpstr">
      <vt:lpstr>DM Serif Display</vt:lpstr>
      <vt:lpstr>Nunito Light</vt:lpstr>
      <vt:lpstr>DM Sans</vt:lpstr>
      <vt:lpstr>Arial</vt:lpstr>
      <vt:lpstr>Calibri</vt:lpstr>
      <vt:lpstr>Anaheim</vt:lpstr>
      <vt:lpstr>PT Sans</vt:lpstr>
      <vt:lpstr>Bebas Neue</vt:lpstr>
      <vt:lpstr>Voting Steps by Slidesgo</vt:lpstr>
      <vt:lpstr>مشروع فصلي بعنوان: نظام التصويت الإلكتروني Electronic Voting System</vt:lpstr>
      <vt:lpstr>مقدمة</vt:lpstr>
      <vt:lpstr>أهمية المشروع</vt:lpstr>
      <vt:lpstr>أهداف المشروع</vt:lpstr>
      <vt:lpstr>ميزات النظام</vt:lpstr>
      <vt:lpstr>مقارنة مع أنظمة أخرى</vt:lpstr>
      <vt:lpstr>إطار العمل Laravel مفهوم MVC</vt:lpstr>
      <vt:lpstr>إطار العمل Bootstrap</vt:lpstr>
      <vt:lpstr>مخطط ERD</vt:lpstr>
      <vt:lpstr>المستخدم العادي</vt:lpstr>
      <vt:lpstr>واجهة النظام</vt:lpstr>
      <vt:lpstr>عملية التصويت</vt:lpstr>
      <vt:lpstr>إدارة المرشحين</vt:lpstr>
      <vt:lpstr>التطويرات المستقبلية</vt:lpstr>
      <vt:lpstr>الخاتمة</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Dunia Dhemesh</cp:lastModifiedBy>
  <cp:revision>13</cp:revision>
  <dcterms:modified xsi:type="dcterms:W3CDTF">2025-02-25T17:12:56Z</dcterms:modified>
</cp:coreProperties>
</file>