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35"/>
  </p:notesMasterIdLst>
  <p:sldIdLst>
    <p:sldId id="256" r:id="rId2"/>
    <p:sldId id="259" r:id="rId3"/>
    <p:sldId id="285" r:id="rId4"/>
    <p:sldId id="261" r:id="rId5"/>
    <p:sldId id="260" r:id="rId6"/>
    <p:sldId id="314" r:id="rId7"/>
    <p:sldId id="315" r:id="rId8"/>
    <p:sldId id="316" r:id="rId9"/>
    <p:sldId id="317" r:id="rId10"/>
    <p:sldId id="257" r:id="rId11"/>
    <p:sldId id="318" r:id="rId12"/>
    <p:sldId id="319" r:id="rId13"/>
    <p:sldId id="320" r:id="rId14"/>
    <p:sldId id="321" r:id="rId15"/>
    <p:sldId id="262" r:id="rId16"/>
    <p:sldId id="322" r:id="rId17"/>
    <p:sldId id="323" r:id="rId18"/>
    <p:sldId id="325" r:id="rId19"/>
    <p:sldId id="275" r:id="rId20"/>
    <p:sldId id="326" r:id="rId21"/>
    <p:sldId id="335" r:id="rId22"/>
    <p:sldId id="336" r:id="rId23"/>
    <p:sldId id="337" r:id="rId24"/>
    <p:sldId id="338" r:id="rId25"/>
    <p:sldId id="339" r:id="rId26"/>
    <p:sldId id="332" r:id="rId27"/>
    <p:sldId id="333" r:id="rId28"/>
    <p:sldId id="340" r:id="rId29"/>
    <p:sldId id="334" r:id="rId30"/>
    <p:sldId id="258" r:id="rId31"/>
    <p:sldId id="266" r:id="rId32"/>
    <p:sldId id="295" r:id="rId33"/>
    <p:sldId id="276" r:id="rId34"/>
  </p:sldIdLst>
  <p:sldSz cx="9144000" cy="5143500" type="screen16x9"/>
  <p:notesSz cx="6858000" cy="9144000"/>
  <p:embeddedFontLst>
    <p:embeddedFont>
      <p:font typeface="Adobe Arabic" panose="02040503050201020203" pitchFamily="18" charset="-78"/>
      <p:regular r:id="rId36"/>
      <p:bold r:id="rId37"/>
      <p:italic r:id="rId38"/>
      <p:boldItalic r:id="rId39"/>
    </p:embeddedFont>
    <p:embeddedFont>
      <p:font typeface="Adobe Gothic Std B" panose="020B0800000000000000" pitchFamily="34" charset="-128"/>
      <p:bold r:id="rId40"/>
    </p:embeddedFont>
    <p:embeddedFont>
      <p:font typeface="Exo" panose="020B0604020202020204" charset="0"/>
      <p:regular r:id="rId41"/>
      <p:bold r:id="rId42"/>
      <p:italic r:id="rId43"/>
      <p:boldItalic r:id="rId44"/>
    </p:embeddedFont>
    <p:embeddedFont>
      <p:font typeface="PT Sans" panose="020B0503020203020204" pitchFamily="34" charset="0"/>
      <p:regular r:id="rId45"/>
      <p:bold r:id="rId46"/>
      <p:italic r:id="rId47"/>
      <p:boldItalic r:id="rId48"/>
    </p:embeddedFont>
    <p:embeddedFont>
      <p:font typeface="Roboto Condensed Light" panose="02000000000000000000" pitchFamily="2" charset="0"/>
      <p:regular r:id="rId49"/>
      <p:italic r:id="rId50"/>
    </p:embeddedFont>
    <p:embeddedFont>
      <p:font typeface="Wahran" pitchFamily="50" charset="-78"/>
      <p:regular r:id="rId51"/>
      <p:bold r:id="rId52"/>
    </p:embeddedFont>
    <p:embeddedFont>
      <p:font typeface="Wahran Light" pitchFamily="50" charset="-78"/>
      <p:regular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2875"/>
    <a:srgbClr val="1C2873"/>
    <a:srgbClr val="FFFFFF"/>
    <a:srgbClr val="1A22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FF0856A-2653-4DEB-AB62-589FD504F954}">
  <a:tblStyle styleId="{CFF0856A-2653-4DEB-AB62-589FD504F95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995" autoAdjust="0"/>
  </p:normalViewPr>
  <p:slideViewPr>
    <p:cSldViewPr snapToGrid="0">
      <p:cViewPr varScale="1">
        <p:scale>
          <a:sx n="83" d="100"/>
          <a:sy n="83" d="100"/>
        </p:scale>
        <p:origin x="8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font" Target="fonts/font18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6" name="Google Shape;269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7" name="Google Shape;269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2" name="Google Shape;2802;gedfa3e31c0_2_205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3" name="Google Shape;2803;gedfa3e31c0_2_205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" name="Google Shape;4198;gedfa3e31c0_2_209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9" name="Google Shape;4199;gedfa3e31c0_2_209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1" name="Google Shape;2911;gf11272de0f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2" name="Google Shape;2912;gf11272de0f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4" name="Google Shape;2854;gedfa3e31c0_2_203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5" name="Google Shape;2855;gedfa3e31c0_2_203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3">
          <a:extLst>
            <a:ext uri="{FF2B5EF4-FFF2-40B4-BE49-F238E27FC236}">
              <a16:creationId xmlns:a16="http://schemas.microsoft.com/office/drawing/2014/main" id="{E6D2E596-84BF-6CB9-F462-44D310376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4" name="Google Shape;2854;gedfa3e31c0_2_20399:notes">
            <a:extLst>
              <a:ext uri="{FF2B5EF4-FFF2-40B4-BE49-F238E27FC236}">
                <a16:creationId xmlns:a16="http://schemas.microsoft.com/office/drawing/2014/main" id="{DA657B53-19AA-37CC-E05E-6A1E607A8F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5" name="Google Shape;2855;gedfa3e31c0_2_20399:notes">
            <a:extLst>
              <a:ext uri="{FF2B5EF4-FFF2-40B4-BE49-F238E27FC236}">
                <a16:creationId xmlns:a16="http://schemas.microsoft.com/office/drawing/2014/main" id="{A54EA8B1-59FD-27F5-5325-9025535A49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150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3">
          <a:extLst>
            <a:ext uri="{FF2B5EF4-FFF2-40B4-BE49-F238E27FC236}">
              <a16:creationId xmlns:a16="http://schemas.microsoft.com/office/drawing/2014/main" id="{A2C42DD1-E470-D0EB-4284-EF52A9530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4" name="Google Shape;2854;gedfa3e31c0_2_20399:notes">
            <a:extLst>
              <a:ext uri="{FF2B5EF4-FFF2-40B4-BE49-F238E27FC236}">
                <a16:creationId xmlns:a16="http://schemas.microsoft.com/office/drawing/2014/main" id="{6D07039D-0AEF-3841-A306-200D77333A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5" name="Google Shape;2855;gedfa3e31c0_2_20399:notes">
            <a:extLst>
              <a:ext uri="{FF2B5EF4-FFF2-40B4-BE49-F238E27FC236}">
                <a16:creationId xmlns:a16="http://schemas.microsoft.com/office/drawing/2014/main" id="{D9553D8F-6199-F5B5-5077-915B6EA5A1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6490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3">
          <a:extLst>
            <a:ext uri="{FF2B5EF4-FFF2-40B4-BE49-F238E27FC236}">
              <a16:creationId xmlns:a16="http://schemas.microsoft.com/office/drawing/2014/main" id="{AA2EDA14-2DC8-1193-8279-5E9A23B13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4" name="Google Shape;2854;gedfa3e31c0_2_20399:notes">
            <a:extLst>
              <a:ext uri="{FF2B5EF4-FFF2-40B4-BE49-F238E27FC236}">
                <a16:creationId xmlns:a16="http://schemas.microsoft.com/office/drawing/2014/main" id="{FA7991AF-1F4D-117F-5953-F68733A475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5" name="Google Shape;2855;gedfa3e31c0_2_20399:notes">
            <a:extLst>
              <a:ext uri="{FF2B5EF4-FFF2-40B4-BE49-F238E27FC236}">
                <a16:creationId xmlns:a16="http://schemas.microsoft.com/office/drawing/2014/main" id="{E0404D1E-CE4D-F8B0-F8E2-267A0DC5FE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09983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0">
          <a:extLst>
            <a:ext uri="{FF2B5EF4-FFF2-40B4-BE49-F238E27FC236}">
              <a16:creationId xmlns:a16="http://schemas.microsoft.com/office/drawing/2014/main" id="{E4D46DE7-DCF7-2914-1ABD-AF24D4997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1" name="Google Shape;2911;gf11272de0f_0_12:notes">
            <a:extLst>
              <a:ext uri="{FF2B5EF4-FFF2-40B4-BE49-F238E27FC236}">
                <a16:creationId xmlns:a16="http://schemas.microsoft.com/office/drawing/2014/main" id="{276321A2-20B3-EB4B-2938-C3DDE5967F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2" name="Google Shape;2912;gf11272de0f_0_12:notes">
            <a:extLst>
              <a:ext uri="{FF2B5EF4-FFF2-40B4-BE49-F238E27FC236}">
                <a16:creationId xmlns:a16="http://schemas.microsoft.com/office/drawing/2014/main" id="{0DD57B71-AE9E-9692-DEEE-D0C7E89265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520284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0" name="Google Shape;2760;gf11272de0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1" name="Google Shape;2761;gf11272de0f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9">
          <a:extLst>
            <a:ext uri="{FF2B5EF4-FFF2-40B4-BE49-F238E27FC236}">
              <a16:creationId xmlns:a16="http://schemas.microsoft.com/office/drawing/2014/main" id="{125FA6ED-7054-F00A-F4A9-FDE21F948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0" name="Google Shape;2760;gf11272de0f_0_6:notes">
            <a:extLst>
              <a:ext uri="{FF2B5EF4-FFF2-40B4-BE49-F238E27FC236}">
                <a16:creationId xmlns:a16="http://schemas.microsoft.com/office/drawing/2014/main" id="{ED237CE4-661E-9A06-73CE-0037E77F4A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1" name="Google Shape;2761;gf11272de0f_0_6:notes">
            <a:extLst>
              <a:ext uri="{FF2B5EF4-FFF2-40B4-BE49-F238E27FC236}">
                <a16:creationId xmlns:a16="http://schemas.microsoft.com/office/drawing/2014/main" id="{44A7CBB0-AA7A-723C-CD7B-F479C99E29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65077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9">
          <a:extLst>
            <a:ext uri="{FF2B5EF4-FFF2-40B4-BE49-F238E27FC236}">
              <a16:creationId xmlns:a16="http://schemas.microsoft.com/office/drawing/2014/main" id="{7A30B1A2-8829-DB2C-3843-0F5C706B4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0" name="Google Shape;2760;gf11272de0f_0_6:notes">
            <a:extLst>
              <a:ext uri="{FF2B5EF4-FFF2-40B4-BE49-F238E27FC236}">
                <a16:creationId xmlns:a16="http://schemas.microsoft.com/office/drawing/2014/main" id="{7D74AFE1-B61D-F0E3-D96F-F3FD55E8DF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1" name="Google Shape;2761;gf11272de0f_0_6:notes">
            <a:extLst>
              <a:ext uri="{FF2B5EF4-FFF2-40B4-BE49-F238E27FC236}">
                <a16:creationId xmlns:a16="http://schemas.microsoft.com/office/drawing/2014/main" id="{EA3557FD-3C61-66F8-0213-1E7BD5D9BC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0954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9">
          <a:extLst>
            <a:ext uri="{FF2B5EF4-FFF2-40B4-BE49-F238E27FC236}">
              <a16:creationId xmlns:a16="http://schemas.microsoft.com/office/drawing/2014/main" id="{94A93C30-B589-CC50-48DB-116A98063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0" name="Google Shape;2760;gf11272de0f_0_6:notes">
            <a:extLst>
              <a:ext uri="{FF2B5EF4-FFF2-40B4-BE49-F238E27FC236}">
                <a16:creationId xmlns:a16="http://schemas.microsoft.com/office/drawing/2014/main" id="{17CCD06F-5E2C-8394-75E3-6F07FEC4B4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1" name="Google Shape;2761;gf11272de0f_0_6:notes">
            <a:extLst>
              <a:ext uri="{FF2B5EF4-FFF2-40B4-BE49-F238E27FC236}">
                <a16:creationId xmlns:a16="http://schemas.microsoft.com/office/drawing/2014/main" id="{03103790-DB48-D6D0-7211-35ADA98D54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29397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0">
          <a:extLst>
            <a:ext uri="{FF2B5EF4-FFF2-40B4-BE49-F238E27FC236}">
              <a16:creationId xmlns:a16="http://schemas.microsoft.com/office/drawing/2014/main" id="{21D0B6BF-A260-DADB-6BF4-FF630FDBB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1" name="Google Shape;2911;gf11272de0f_0_12:notes">
            <a:extLst>
              <a:ext uri="{FF2B5EF4-FFF2-40B4-BE49-F238E27FC236}">
                <a16:creationId xmlns:a16="http://schemas.microsoft.com/office/drawing/2014/main" id="{0826394E-779D-8D78-372B-9B61358D7F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2" name="Google Shape;2912;gf11272de0f_0_12:notes">
            <a:extLst>
              <a:ext uri="{FF2B5EF4-FFF2-40B4-BE49-F238E27FC236}">
                <a16:creationId xmlns:a16="http://schemas.microsoft.com/office/drawing/2014/main" id="{EE6F2034-7B26-94DB-1CFD-3D29F22699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950164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5" name="Google Shape;2975;gedfa3e31c0_2_205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6" name="Google Shape;2976;gedfa3e31c0_2_205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4">
          <a:extLst>
            <a:ext uri="{FF2B5EF4-FFF2-40B4-BE49-F238E27FC236}">
              <a16:creationId xmlns:a16="http://schemas.microsoft.com/office/drawing/2014/main" id="{C640F45B-1F30-3206-772A-1AE3CA9A0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5" name="Google Shape;2975;gedfa3e31c0_2_20576:notes">
            <a:extLst>
              <a:ext uri="{FF2B5EF4-FFF2-40B4-BE49-F238E27FC236}">
                <a16:creationId xmlns:a16="http://schemas.microsoft.com/office/drawing/2014/main" id="{8A620147-7C2F-AA39-4BED-89D450EEC1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6" name="Google Shape;2976;gedfa3e31c0_2_20576:notes">
            <a:extLst>
              <a:ext uri="{FF2B5EF4-FFF2-40B4-BE49-F238E27FC236}">
                <a16:creationId xmlns:a16="http://schemas.microsoft.com/office/drawing/2014/main" id="{97E69060-C4FD-4ABA-21D8-2F634686C8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6361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4">
          <a:extLst>
            <a:ext uri="{FF2B5EF4-FFF2-40B4-BE49-F238E27FC236}">
              <a16:creationId xmlns:a16="http://schemas.microsoft.com/office/drawing/2014/main" id="{BE63B52F-DA5C-CCA1-323A-9F1FEA0B1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5" name="Google Shape;2975;gedfa3e31c0_2_20576:notes">
            <a:extLst>
              <a:ext uri="{FF2B5EF4-FFF2-40B4-BE49-F238E27FC236}">
                <a16:creationId xmlns:a16="http://schemas.microsoft.com/office/drawing/2014/main" id="{A056981D-AA9D-96AF-5609-761AEF1060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6" name="Google Shape;2976;gedfa3e31c0_2_20576:notes">
            <a:extLst>
              <a:ext uri="{FF2B5EF4-FFF2-40B4-BE49-F238E27FC236}">
                <a16:creationId xmlns:a16="http://schemas.microsoft.com/office/drawing/2014/main" id="{63C0F9BC-FBA1-6347-9BC3-98920C33C5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95924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0">
          <a:extLst>
            <a:ext uri="{FF2B5EF4-FFF2-40B4-BE49-F238E27FC236}">
              <a16:creationId xmlns:a16="http://schemas.microsoft.com/office/drawing/2014/main" id="{91B4C582-9D84-2A90-FDBF-9CD81FEA0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1" name="Google Shape;2911;gf11272de0f_0_12:notes">
            <a:extLst>
              <a:ext uri="{FF2B5EF4-FFF2-40B4-BE49-F238E27FC236}">
                <a16:creationId xmlns:a16="http://schemas.microsoft.com/office/drawing/2014/main" id="{A262DC23-5BAA-6C30-EACE-1F73A22FE7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2" name="Google Shape;2912;gf11272de0f_0_12:notes">
            <a:extLst>
              <a:ext uri="{FF2B5EF4-FFF2-40B4-BE49-F238E27FC236}">
                <a16:creationId xmlns:a16="http://schemas.microsoft.com/office/drawing/2014/main" id="{32E898DE-484B-AFD2-A99E-D9958C4561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153062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" name="Google Shape;3645;gedfa3e31c0_2_208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6" name="Google Shape;3646;gedfa3e31c0_2_208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4">
          <a:extLst>
            <a:ext uri="{FF2B5EF4-FFF2-40B4-BE49-F238E27FC236}">
              <a16:creationId xmlns:a16="http://schemas.microsoft.com/office/drawing/2014/main" id="{C09A17B2-46B4-F382-4943-D1977C0B2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" name="Google Shape;3645;gedfa3e31c0_2_20856:notes">
            <a:extLst>
              <a:ext uri="{FF2B5EF4-FFF2-40B4-BE49-F238E27FC236}">
                <a16:creationId xmlns:a16="http://schemas.microsoft.com/office/drawing/2014/main" id="{49708903-5B9A-8403-3A9C-05908B2F4C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6" name="Google Shape;3646;gedfa3e31c0_2_20856:notes">
            <a:extLst>
              <a:ext uri="{FF2B5EF4-FFF2-40B4-BE49-F238E27FC236}">
                <a16:creationId xmlns:a16="http://schemas.microsoft.com/office/drawing/2014/main" id="{A9F0C8D3-B2F7-1034-5ADE-0B146F69E4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62465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4">
          <a:extLst>
            <a:ext uri="{FF2B5EF4-FFF2-40B4-BE49-F238E27FC236}">
              <a16:creationId xmlns:a16="http://schemas.microsoft.com/office/drawing/2014/main" id="{6D72FA7D-506D-3640-32F9-19A186F98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" name="Google Shape;3645;gedfa3e31c0_2_20856:notes">
            <a:extLst>
              <a:ext uri="{FF2B5EF4-FFF2-40B4-BE49-F238E27FC236}">
                <a16:creationId xmlns:a16="http://schemas.microsoft.com/office/drawing/2014/main" id="{9DFCACFC-37DC-73C6-EED6-CCC8E76727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6" name="Google Shape;3646;gedfa3e31c0_2_20856:notes">
            <a:extLst>
              <a:ext uri="{FF2B5EF4-FFF2-40B4-BE49-F238E27FC236}">
                <a16:creationId xmlns:a16="http://schemas.microsoft.com/office/drawing/2014/main" id="{C93EDB37-08AD-14CA-8CDE-0AD0C3BD04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30007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4">
          <a:extLst>
            <a:ext uri="{FF2B5EF4-FFF2-40B4-BE49-F238E27FC236}">
              <a16:creationId xmlns:a16="http://schemas.microsoft.com/office/drawing/2014/main" id="{ABEF171D-9DF9-6107-1495-0B5DDA911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" name="Google Shape;3645;gedfa3e31c0_2_20856:notes">
            <a:extLst>
              <a:ext uri="{FF2B5EF4-FFF2-40B4-BE49-F238E27FC236}">
                <a16:creationId xmlns:a16="http://schemas.microsoft.com/office/drawing/2014/main" id="{EE0ED040-B0C3-8825-DDC3-AEF07A1CD5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6" name="Google Shape;3646;gedfa3e31c0_2_20856:notes">
            <a:extLst>
              <a:ext uri="{FF2B5EF4-FFF2-40B4-BE49-F238E27FC236}">
                <a16:creationId xmlns:a16="http://schemas.microsoft.com/office/drawing/2014/main" id="{7E7622D3-7089-8FB4-E9F6-445CAB581C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39743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4">
          <a:extLst>
            <a:ext uri="{FF2B5EF4-FFF2-40B4-BE49-F238E27FC236}">
              <a16:creationId xmlns:a16="http://schemas.microsoft.com/office/drawing/2014/main" id="{241FBAFF-8270-03BE-C9E1-1866ED62A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" name="Google Shape;3645;gedfa3e31c0_2_20856:notes">
            <a:extLst>
              <a:ext uri="{FF2B5EF4-FFF2-40B4-BE49-F238E27FC236}">
                <a16:creationId xmlns:a16="http://schemas.microsoft.com/office/drawing/2014/main" id="{A8B859AD-7C32-7BC8-DA06-D35995FED3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6" name="Google Shape;3646;gedfa3e31c0_2_20856:notes">
            <a:extLst>
              <a:ext uri="{FF2B5EF4-FFF2-40B4-BE49-F238E27FC236}">
                <a16:creationId xmlns:a16="http://schemas.microsoft.com/office/drawing/2014/main" id="{457109D1-D6E3-2260-7E95-5C0E661DCE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81936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4">
          <a:extLst>
            <a:ext uri="{FF2B5EF4-FFF2-40B4-BE49-F238E27FC236}">
              <a16:creationId xmlns:a16="http://schemas.microsoft.com/office/drawing/2014/main" id="{F5D3924E-FB11-F92C-FF6F-DD7161692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" name="Google Shape;3645;gedfa3e31c0_2_20856:notes">
            <a:extLst>
              <a:ext uri="{FF2B5EF4-FFF2-40B4-BE49-F238E27FC236}">
                <a16:creationId xmlns:a16="http://schemas.microsoft.com/office/drawing/2014/main" id="{07FCA69D-FB0B-7D87-83DC-F70C76B9C6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6" name="Google Shape;3646;gedfa3e31c0_2_20856:notes">
            <a:extLst>
              <a:ext uri="{FF2B5EF4-FFF2-40B4-BE49-F238E27FC236}">
                <a16:creationId xmlns:a16="http://schemas.microsoft.com/office/drawing/2014/main" id="{AB01F85F-1A54-40F6-7893-79CAC214DB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345258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4">
          <a:extLst>
            <a:ext uri="{FF2B5EF4-FFF2-40B4-BE49-F238E27FC236}">
              <a16:creationId xmlns:a16="http://schemas.microsoft.com/office/drawing/2014/main" id="{B0CF09A8-C0D5-615F-482A-399A11D2E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" name="Google Shape;3645;gedfa3e31c0_2_20856:notes">
            <a:extLst>
              <a:ext uri="{FF2B5EF4-FFF2-40B4-BE49-F238E27FC236}">
                <a16:creationId xmlns:a16="http://schemas.microsoft.com/office/drawing/2014/main" id="{79F31346-59C1-BE70-9A54-93A7E903CB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6" name="Google Shape;3646;gedfa3e31c0_2_20856:notes">
            <a:extLst>
              <a:ext uri="{FF2B5EF4-FFF2-40B4-BE49-F238E27FC236}">
                <a16:creationId xmlns:a16="http://schemas.microsoft.com/office/drawing/2014/main" id="{05B4E3C6-C972-C9EE-5F0B-9627AB9454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319294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4">
          <a:extLst>
            <a:ext uri="{FF2B5EF4-FFF2-40B4-BE49-F238E27FC236}">
              <a16:creationId xmlns:a16="http://schemas.microsoft.com/office/drawing/2014/main" id="{14C69EC4-B8F5-8852-5EE6-430F495A9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" name="Google Shape;3645;gedfa3e31c0_2_20856:notes">
            <a:extLst>
              <a:ext uri="{FF2B5EF4-FFF2-40B4-BE49-F238E27FC236}">
                <a16:creationId xmlns:a16="http://schemas.microsoft.com/office/drawing/2014/main" id="{0924E6A6-DCA9-0218-7087-1F513A3F9B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6" name="Google Shape;3646;gedfa3e31c0_2_20856:notes">
            <a:extLst>
              <a:ext uri="{FF2B5EF4-FFF2-40B4-BE49-F238E27FC236}">
                <a16:creationId xmlns:a16="http://schemas.microsoft.com/office/drawing/2014/main" id="{2D3F0074-9294-8D64-6BC1-749A67A4F6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904125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4">
          <a:extLst>
            <a:ext uri="{FF2B5EF4-FFF2-40B4-BE49-F238E27FC236}">
              <a16:creationId xmlns:a16="http://schemas.microsoft.com/office/drawing/2014/main" id="{984F8C94-B3C9-D1AE-5240-534359335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" name="Google Shape;3645;gedfa3e31c0_2_20856:notes">
            <a:extLst>
              <a:ext uri="{FF2B5EF4-FFF2-40B4-BE49-F238E27FC236}">
                <a16:creationId xmlns:a16="http://schemas.microsoft.com/office/drawing/2014/main" id="{B25BB8F6-9F5A-095E-A9A7-717737852B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6" name="Google Shape;3646;gedfa3e31c0_2_20856:notes">
            <a:extLst>
              <a:ext uri="{FF2B5EF4-FFF2-40B4-BE49-F238E27FC236}">
                <a16:creationId xmlns:a16="http://schemas.microsoft.com/office/drawing/2014/main" id="{AB8D45AC-182F-5B12-5ADE-8626B9270E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987944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4">
          <a:extLst>
            <a:ext uri="{FF2B5EF4-FFF2-40B4-BE49-F238E27FC236}">
              <a16:creationId xmlns:a16="http://schemas.microsoft.com/office/drawing/2014/main" id="{286F06E0-BADA-E97C-CC84-7E3116654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" name="Google Shape;3645;gedfa3e31c0_2_20856:notes">
            <a:extLst>
              <a:ext uri="{FF2B5EF4-FFF2-40B4-BE49-F238E27FC236}">
                <a16:creationId xmlns:a16="http://schemas.microsoft.com/office/drawing/2014/main" id="{26D3C805-BF41-EFB2-FFBF-C06496142A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6" name="Google Shape;3646;gedfa3e31c0_2_20856:notes">
            <a:extLst>
              <a:ext uri="{FF2B5EF4-FFF2-40B4-BE49-F238E27FC236}">
                <a16:creationId xmlns:a16="http://schemas.microsoft.com/office/drawing/2014/main" id="{9CB9D786-08E4-D024-C118-FE11737049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97571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4">
          <a:extLst>
            <a:ext uri="{FF2B5EF4-FFF2-40B4-BE49-F238E27FC236}">
              <a16:creationId xmlns:a16="http://schemas.microsoft.com/office/drawing/2014/main" id="{97CAAB1C-B5CE-53F7-FDF5-2019FFC88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" name="Google Shape;3645;gedfa3e31c0_2_20856:notes">
            <a:extLst>
              <a:ext uri="{FF2B5EF4-FFF2-40B4-BE49-F238E27FC236}">
                <a16:creationId xmlns:a16="http://schemas.microsoft.com/office/drawing/2014/main" id="{F7A344CA-6A16-7574-54C3-0549E1BFDA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6" name="Google Shape;3646;gedfa3e31c0_2_20856:notes">
            <a:extLst>
              <a:ext uri="{FF2B5EF4-FFF2-40B4-BE49-F238E27FC236}">
                <a16:creationId xmlns:a16="http://schemas.microsoft.com/office/drawing/2014/main" id="{66EC6F01-EE7A-D03C-8ECB-4B222973EE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264458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3" name="Google Shape;2773;gf11272de0f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4" name="Google Shape;2774;gf11272de0f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8" name="Google Shape;3128;gedfa3e31c0_2_19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9" name="Google Shape;3129;gedfa3e31c0_2_193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4" name="Google Shape;4954;gedfa3e31c0_2_6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5" name="Google Shape;4955;gedfa3e31c0_2_6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9" name="Google Shape;3699;gedfa3e31c0_2_19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0" name="Google Shape;3700;gedfa3e31c0_2_19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10" name="Google Shape;10;p2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8" name="Google Shape;48;p2"/>
          <p:cNvSpPr txBox="1">
            <a:spLocks noGrp="1"/>
          </p:cNvSpPr>
          <p:nvPr>
            <p:ph type="ctrTitle"/>
          </p:nvPr>
        </p:nvSpPr>
        <p:spPr>
          <a:xfrm>
            <a:off x="1317600" y="1132113"/>
            <a:ext cx="6508800" cy="1998600"/>
          </a:xfrm>
          <a:prstGeom prst="rect">
            <a:avLst/>
          </a:prstGeom>
          <a:effectLst>
            <a:outerShdw blurRad="142875" algn="bl" rotWithShape="0">
              <a:schemeClr val="accent2">
                <a:alpha val="38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9" name="Google Shape;49;p2"/>
          <p:cNvSpPr txBox="1">
            <a:spLocks noGrp="1"/>
          </p:cNvSpPr>
          <p:nvPr>
            <p:ph type="subTitle" idx="1"/>
          </p:nvPr>
        </p:nvSpPr>
        <p:spPr>
          <a:xfrm>
            <a:off x="1675175" y="3099088"/>
            <a:ext cx="5793600" cy="9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50" name="Google Shape;50;p2"/>
          <p:cNvGrpSpPr/>
          <p:nvPr/>
        </p:nvGrpSpPr>
        <p:grpSpPr>
          <a:xfrm>
            <a:off x="-11" y="606814"/>
            <a:ext cx="1284435" cy="586800"/>
            <a:chOff x="-11" y="606814"/>
            <a:chExt cx="1284435" cy="586800"/>
          </a:xfrm>
        </p:grpSpPr>
        <p:sp>
          <p:nvSpPr>
            <p:cNvPr id="51" name="Google Shape;51;p2"/>
            <p:cNvSpPr/>
            <p:nvPr/>
          </p:nvSpPr>
          <p:spPr>
            <a:xfrm rot="-5400000">
              <a:off x="348812" y="258001"/>
              <a:ext cx="586800" cy="1284425"/>
            </a:xfrm>
            <a:prstGeom prst="flowChartOffpageConnector">
              <a:avLst/>
            </a:prstGeom>
            <a:gradFill>
              <a:gsLst>
                <a:gs pos="0">
                  <a:schemeClr val="accent4"/>
                </a:gs>
                <a:gs pos="100000">
                  <a:schemeClr val="lt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52" name="Google Shape;52;p2"/>
            <p:cNvGrpSpPr/>
            <p:nvPr/>
          </p:nvGrpSpPr>
          <p:grpSpPr>
            <a:xfrm rot="10800000">
              <a:off x="-11" y="779178"/>
              <a:ext cx="883262" cy="242091"/>
              <a:chOff x="2300350" y="2601250"/>
              <a:chExt cx="2275275" cy="623625"/>
            </a:xfrm>
          </p:grpSpPr>
          <p:sp>
            <p:nvSpPr>
              <p:cNvPr id="53" name="Google Shape;53;p2"/>
              <p:cNvSpPr/>
              <p:nvPr/>
            </p:nvSpPr>
            <p:spPr>
              <a:xfrm>
                <a:off x="2300350" y="2601250"/>
                <a:ext cx="3921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684" h="24945" extrusionOk="0">
                    <a:moveTo>
                      <a:pt x="12720" y="0"/>
                    </a:moveTo>
                    <a:cubicBezTo>
                      <a:pt x="13337" y="0"/>
                      <a:pt x="14078" y="247"/>
                      <a:pt x="14572" y="741"/>
                    </a:cubicBezTo>
                    <a:cubicBezTo>
                      <a:pt x="15684" y="1852"/>
                      <a:pt x="15684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684" y="21240"/>
                      <a:pt x="15684" y="22845"/>
                      <a:pt x="14572" y="23957"/>
                    </a:cubicBezTo>
                    <a:cubicBezTo>
                      <a:pt x="13584" y="24944"/>
                      <a:pt x="11855" y="24944"/>
                      <a:pt x="10744" y="23957"/>
                    </a:cubicBezTo>
                    <a:lnTo>
                      <a:pt x="1112" y="14325"/>
                    </a:lnTo>
                    <a:cubicBezTo>
                      <a:pt x="1" y="13213"/>
                      <a:pt x="1" y="11484"/>
                      <a:pt x="1112" y="10496"/>
                    </a:cubicBezTo>
                    <a:lnTo>
                      <a:pt x="10744" y="741"/>
                    </a:lnTo>
                    <a:cubicBezTo>
                      <a:pt x="11361" y="247"/>
                      <a:pt x="11979" y="0"/>
                      <a:pt x="127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2680075" y="2601250"/>
                <a:ext cx="389025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1" h="24945" extrusionOk="0">
                    <a:moveTo>
                      <a:pt x="12596" y="0"/>
                    </a:moveTo>
                    <a:cubicBezTo>
                      <a:pt x="13337" y="0"/>
                      <a:pt x="13955" y="247"/>
                      <a:pt x="14449" y="741"/>
                    </a:cubicBezTo>
                    <a:cubicBezTo>
                      <a:pt x="15560" y="1852"/>
                      <a:pt x="15560" y="3581"/>
                      <a:pt x="14449" y="4569"/>
                    </a:cubicBezTo>
                    <a:lnTo>
                      <a:pt x="6669" y="12349"/>
                    </a:lnTo>
                    <a:lnTo>
                      <a:pt x="14449" y="20128"/>
                    </a:lnTo>
                    <a:cubicBezTo>
                      <a:pt x="15560" y="21240"/>
                      <a:pt x="15560" y="22845"/>
                      <a:pt x="14449" y="23957"/>
                    </a:cubicBezTo>
                    <a:cubicBezTo>
                      <a:pt x="13461" y="24944"/>
                      <a:pt x="11732" y="24944"/>
                      <a:pt x="10621" y="23957"/>
                    </a:cubicBezTo>
                    <a:lnTo>
                      <a:pt x="988" y="14325"/>
                    </a:lnTo>
                    <a:cubicBezTo>
                      <a:pt x="1" y="13213"/>
                      <a:pt x="1" y="11484"/>
                      <a:pt x="988" y="10496"/>
                    </a:cubicBezTo>
                    <a:lnTo>
                      <a:pt x="10621" y="741"/>
                    </a:lnTo>
                    <a:cubicBezTo>
                      <a:pt x="11238" y="247"/>
                      <a:pt x="11855" y="0"/>
                      <a:pt x="125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3056725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4" y="247"/>
                      <a:pt x="14448" y="741"/>
                    </a:cubicBezTo>
                    <a:cubicBezTo>
                      <a:pt x="15559" y="1852"/>
                      <a:pt x="15559" y="3581"/>
                      <a:pt x="14448" y="4569"/>
                    </a:cubicBezTo>
                    <a:lnTo>
                      <a:pt x="6792" y="12349"/>
                    </a:lnTo>
                    <a:lnTo>
                      <a:pt x="14448" y="20128"/>
                    </a:lnTo>
                    <a:cubicBezTo>
                      <a:pt x="15559" y="21240"/>
                      <a:pt x="15559" y="22845"/>
                      <a:pt x="14448" y="23957"/>
                    </a:cubicBezTo>
                    <a:cubicBezTo>
                      <a:pt x="13460" y="24944"/>
                      <a:pt x="11731" y="24944"/>
                      <a:pt x="10743" y="23957"/>
                    </a:cubicBezTo>
                    <a:lnTo>
                      <a:pt x="988" y="14325"/>
                    </a:lnTo>
                    <a:cubicBezTo>
                      <a:pt x="0" y="13213"/>
                      <a:pt x="0" y="11484"/>
                      <a:pt x="988" y="10496"/>
                    </a:cubicBezTo>
                    <a:lnTo>
                      <a:pt x="10743" y="741"/>
                    </a:lnTo>
                    <a:cubicBezTo>
                      <a:pt x="11237" y="247"/>
                      <a:pt x="11855" y="0"/>
                      <a:pt x="125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3433350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5" y="247"/>
                      <a:pt x="14572" y="741"/>
                    </a:cubicBezTo>
                    <a:cubicBezTo>
                      <a:pt x="15560" y="1852"/>
                      <a:pt x="15560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560" y="21240"/>
                      <a:pt x="15560" y="22845"/>
                      <a:pt x="14572" y="23957"/>
                    </a:cubicBezTo>
                    <a:cubicBezTo>
                      <a:pt x="13461" y="24944"/>
                      <a:pt x="11732" y="24944"/>
                      <a:pt x="10744" y="23957"/>
                    </a:cubicBezTo>
                    <a:lnTo>
                      <a:pt x="988" y="14325"/>
                    </a:lnTo>
                    <a:cubicBezTo>
                      <a:pt x="1" y="13213"/>
                      <a:pt x="1" y="11484"/>
                      <a:pt x="988" y="10496"/>
                    </a:cubicBezTo>
                    <a:lnTo>
                      <a:pt x="10744" y="741"/>
                    </a:lnTo>
                    <a:cubicBezTo>
                      <a:pt x="11238" y="247"/>
                      <a:pt x="11979" y="0"/>
                      <a:pt x="125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3810000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4" y="247"/>
                      <a:pt x="14572" y="741"/>
                    </a:cubicBezTo>
                    <a:cubicBezTo>
                      <a:pt x="15559" y="1852"/>
                      <a:pt x="15559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559" y="21240"/>
                      <a:pt x="15559" y="22845"/>
                      <a:pt x="14572" y="23957"/>
                    </a:cubicBezTo>
                    <a:cubicBezTo>
                      <a:pt x="13460" y="24944"/>
                      <a:pt x="11731" y="24944"/>
                      <a:pt x="10743" y="23957"/>
                    </a:cubicBezTo>
                    <a:lnTo>
                      <a:pt x="988" y="14325"/>
                    </a:lnTo>
                    <a:cubicBezTo>
                      <a:pt x="0" y="13213"/>
                      <a:pt x="0" y="11484"/>
                      <a:pt x="988" y="10496"/>
                    </a:cubicBezTo>
                    <a:lnTo>
                      <a:pt x="10743" y="741"/>
                    </a:lnTo>
                    <a:cubicBezTo>
                      <a:pt x="11237" y="247"/>
                      <a:pt x="11978" y="0"/>
                      <a:pt x="125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4186625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5" y="247"/>
                      <a:pt x="14572" y="741"/>
                    </a:cubicBezTo>
                    <a:cubicBezTo>
                      <a:pt x="15560" y="1852"/>
                      <a:pt x="15560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560" y="21240"/>
                      <a:pt x="15560" y="22845"/>
                      <a:pt x="14572" y="23957"/>
                    </a:cubicBezTo>
                    <a:cubicBezTo>
                      <a:pt x="13461" y="24944"/>
                      <a:pt x="11732" y="24944"/>
                      <a:pt x="10744" y="23957"/>
                    </a:cubicBezTo>
                    <a:lnTo>
                      <a:pt x="988" y="14325"/>
                    </a:lnTo>
                    <a:cubicBezTo>
                      <a:pt x="0" y="13213"/>
                      <a:pt x="0" y="11484"/>
                      <a:pt x="988" y="10496"/>
                    </a:cubicBezTo>
                    <a:lnTo>
                      <a:pt x="10744" y="741"/>
                    </a:lnTo>
                    <a:cubicBezTo>
                      <a:pt x="11238" y="247"/>
                      <a:pt x="11979" y="0"/>
                      <a:pt x="125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59" name="Google Shape;59;p2"/>
          <p:cNvGrpSpPr/>
          <p:nvPr/>
        </p:nvGrpSpPr>
        <p:grpSpPr>
          <a:xfrm rot="5400000">
            <a:off x="85100" y="1849625"/>
            <a:ext cx="98902" cy="553090"/>
            <a:chOff x="4898850" y="4820550"/>
            <a:chExt cx="98902" cy="553090"/>
          </a:xfrm>
        </p:grpSpPr>
        <p:sp>
          <p:nvSpPr>
            <p:cNvPr id="60" name="Google Shape;60;p2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65" name="Google Shape;65;p2"/>
          <p:cNvGrpSpPr/>
          <p:nvPr/>
        </p:nvGrpSpPr>
        <p:grpSpPr>
          <a:xfrm>
            <a:off x="-1414555" y="3058729"/>
            <a:ext cx="2297800" cy="347400"/>
            <a:chOff x="-1414555" y="3058729"/>
            <a:chExt cx="2297800" cy="347400"/>
          </a:xfrm>
        </p:grpSpPr>
        <p:sp>
          <p:nvSpPr>
            <p:cNvPr id="66" name="Google Shape;66;p2"/>
            <p:cNvSpPr/>
            <p:nvPr/>
          </p:nvSpPr>
          <p:spPr>
            <a:xfrm>
              <a:off x="-1414555" y="3338029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-1111455" y="3058729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68" name="Google Shape;68;p2"/>
          <p:cNvGrpSpPr/>
          <p:nvPr/>
        </p:nvGrpSpPr>
        <p:grpSpPr>
          <a:xfrm flipH="1">
            <a:off x="-799254" y="4139005"/>
            <a:ext cx="1823016" cy="196994"/>
            <a:chOff x="7857346" y="4002005"/>
            <a:chExt cx="1823016" cy="196994"/>
          </a:xfrm>
        </p:grpSpPr>
        <p:sp>
          <p:nvSpPr>
            <p:cNvPr id="69" name="Google Shape;69;p2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72" name="Google Shape;72;p2"/>
          <p:cNvSpPr/>
          <p:nvPr/>
        </p:nvSpPr>
        <p:spPr>
          <a:xfrm rot="10800000">
            <a:off x="8027645" y="2478979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2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" name="Google Shape;73;p2"/>
          <p:cNvSpPr/>
          <p:nvPr/>
        </p:nvSpPr>
        <p:spPr>
          <a:xfrm rot="10800000">
            <a:off x="8557211" y="3859075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4" name="Google Shape;74;p2"/>
          <p:cNvSpPr/>
          <p:nvPr/>
        </p:nvSpPr>
        <p:spPr>
          <a:xfrm rot="5400000">
            <a:off x="8206162" y="-348811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75" name="Google Shape;75;p2"/>
          <p:cNvGrpSpPr/>
          <p:nvPr/>
        </p:nvGrpSpPr>
        <p:grpSpPr>
          <a:xfrm>
            <a:off x="7812807" y="997962"/>
            <a:ext cx="1520982" cy="302065"/>
            <a:chOff x="5642557" y="-150670"/>
            <a:chExt cx="1520982" cy="302065"/>
          </a:xfrm>
        </p:grpSpPr>
        <p:sp>
          <p:nvSpPr>
            <p:cNvPr id="76" name="Google Shape;76;p2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81" name="Google Shape;81;p2"/>
          <p:cNvGrpSpPr/>
          <p:nvPr/>
        </p:nvGrpSpPr>
        <p:grpSpPr>
          <a:xfrm>
            <a:off x="8495989" y="1713528"/>
            <a:ext cx="883262" cy="242091"/>
            <a:chOff x="2300350" y="2601250"/>
            <a:chExt cx="2275275" cy="623625"/>
          </a:xfrm>
        </p:grpSpPr>
        <p:sp>
          <p:nvSpPr>
            <p:cNvPr id="82" name="Google Shape;82;p2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88" name="Google Shape;88;p2"/>
          <p:cNvGrpSpPr/>
          <p:nvPr/>
        </p:nvGrpSpPr>
        <p:grpSpPr>
          <a:xfrm>
            <a:off x="8267392" y="3231066"/>
            <a:ext cx="1105976" cy="133969"/>
            <a:chOff x="8183182" y="663852"/>
            <a:chExt cx="1475028" cy="178673"/>
          </a:xfrm>
        </p:grpSpPr>
        <p:grpSp>
          <p:nvGrpSpPr>
            <p:cNvPr id="89" name="Google Shape;89;p2"/>
            <p:cNvGrpSpPr/>
            <p:nvPr/>
          </p:nvGrpSpPr>
          <p:grpSpPr>
            <a:xfrm>
              <a:off x="8183182" y="774425"/>
              <a:ext cx="1178025" cy="68100"/>
              <a:chOff x="2024450" y="204150"/>
              <a:chExt cx="1178025" cy="68100"/>
            </a:xfrm>
          </p:grpSpPr>
          <p:sp>
            <p:nvSpPr>
              <p:cNvPr id="90" name="Google Shape;90;p2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00" name="Google Shape;100;p2"/>
            <p:cNvGrpSpPr/>
            <p:nvPr/>
          </p:nvGrpSpPr>
          <p:grpSpPr>
            <a:xfrm>
              <a:off x="8480185" y="663852"/>
              <a:ext cx="1178025" cy="68100"/>
              <a:chOff x="2024450" y="204150"/>
              <a:chExt cx="1178025" cy="68100"/>
            </a:xfrm>
          </p:grpSpPr>
          <p:sp>
            <p:nvSpPr>
              <p:cNvPr id="101" name="Google Shape;101;p2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111" name="Google Shape;111;p2"/>
          <p:cNvGrpSpPr/>
          <p:nvPr/>
        </p:nvGrpSpPr>
        <p:grpSpPr>
          <a:xfrm rot="5400000">
            <a:off x="8520259" y="3926674"/>
            <a:ext cx="302065" cy="1520982"/>
            <a:chOff x="-108754" y="2690919"/>
            <a:chExt cx="302065" cy="1520982"/>
          </a:xfrm>
        </p:grpSpPr>
        <p:sp>
          <p:nvSpPr>
            <p:cNvPr id="112" name="Google Shape;112;p2"/>
            <p:cNvSpPr/>
            <p:nvPr/>
          </p:nvSpPr>
          <p:spPr>
            <a:xfrm>
              <a:off x="-62388" y="2782841"/>
              <a:ext cx="209364" cy="1335580"/>
            </a:xfrm>
            <a:custGeom>
              <a:avLst/>
              <a:gdLst/>
              <a:ahLst/>
              <a:cxnLst/>
              <a:rect l="l" t="t" r="r" b="b"/>
              <a:pathLst>
                <a:path w="6719" h="42862" fill="none" extrusionOk="0">
                  <a:moveTo>
                    <a:pt x="0" y="42862"/>
                  </a:moveTo>
                  <a:lnTo>
                    <a:pt x="0" y="23799"/>
                  </a:lnTo>
                  <a:lnTo>
                    <a:pt x="6718" y="17056"/>
                  </a:lnTo>
                  <a:lnTo>
                    <a:pt x="6718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101358" y="2690919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1"/>
                  </a:moveTo>
                  <a:cubicBezTo>
                    <a:pt x="2281" y="1"/>
                    <a:pt x="2951" y="645"/>
                    <a:pt x="2951" y="1463"/>
                  </a:cubicBezTo>
                  <a:cubicBezTo>
                    <a:pt x="2951" y="2281"/>
                    <a:pt x="2281" y="2951"/>
                    <a:pt x="1463" y="2951"/>
                  </a:cubicBezTo>
                  <a:cubicBezTo>
                    <a:pt x="645" y="2951"/>
                    <a:pt x="1" y="2281"/>
                    <a:pt x="1" y="1463"/>
                  </a:cubicBezTo>
                  <a:cubicBezTo>
                    <a:pt x="1" y="645"/>
                    <a:pt x="645" y="1"/>
                    <a:pt x="1463" y="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125320" y="2714881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4" y="0"/>
                  </a:moveTo>
                  <a:cubicBezTo>
                    <a:pt x="322" y="0"/>
                    <a:pt x="0" y="322"/>
                    <a:pt x="0" y="694"/>
                  </a:cubicBezTo>
                  <a:cubicBezTo>
                    <a:pt x="0" y="1091"/>
                    <a:pt x="322" y="1388"/>
                    <a:pt x="694" y="1388"/>
                  </a:cubicBezTo>
                  <a:cubicBezTo>
                    <a:pt x="1091" y="1388"/>
                    <a:pt x="1388" y="1091"/>
                    <a:pt x="1388" y="694"/>
                  </a:cubicBezTo>
                  <a:cubicBezTo>
                    <a:pt x="1388" y="322"/>
                    <a:pt x="1091" y="0"/>
                    <a:pt x="6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-108754" y="4119948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88" y="0"/>
                  </a:moveTo>
                  <a:cubicBezTo>
                    <a:pt x="2306" y="0"/>
                    <a:pt x="2951" y="670"/>
                    <a:pt x="2951" y="1463"/>
                  </a:cubicBezTo>
                  <a:cubicBezTo>
                    <a:pt x="2951" y="2281"/>
                    <a:pt x="2306" y="2950"/>
                    <a:pt x="1488" y="2950"/>
                  </a:cubicBezTo>
                  <a:cubicBezTo>
                    <a:pt x="670" y="2950"/>
                    <a:pt x="1" y="2281"/>
                    <a:pt x="1" y="1463"/>
                  </a:cubicBezTo>
                  <a:cubicBezTo>
                    <a:pt x="1" y="670"/>
                    <a:pt x="670" y="0"/>
                    <a:pt x="1488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-84013" y="4144658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7" name="Google Shape;117;p2"/>
          <p:cNvGrpSpPr/>
          <p:nvPr/>
        </p:nvGrpSpPr>
        <p:grpSpPr>
          <a:xfrm>
            <a:off x="1710357" y="-107958"/>
            <a:ext cx="1520982" cy="302065"/>
            <a:chOff x="5642557" y="-150670"/>
            <a:chExt cx="1520982" cy="302065"/>
          </a:xfrm>
        </p:grpSpPr>
        <p:sp>
          <p:nvSpPr>
            <p:cNvPr id="118" name="Google Shape;118;p2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23" name="Google Shape;123;p2"/>
          <p:cNvGrpSpPr/>
          <p:nvPr/>
        </p:nvGrpSpPr>
        <p:grpSpPr>
          <a:xfrm>
            <a:off x="6420895" y="-1455296"/>
            <a:ext cx="347400" cy="2297800"/>
            <a:chOff x="6420895" y="-1455296"/>
            <a:chExt cx="347400" cy="2297800"/>
          </a:xfrm>
        </p:grpSpPr>
        <p:sp>
          <p:nvSpPr>
            <p:cNvPr id="124" name="Google Shape;124;p2"/>
            <p:cNvSpPr/>
            <p:nvPr/>
          </p:nvSpPr>
          <p:spPr>
            <a:xfrm rot="5400000">
              <a:off x="5457595" y="-491996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5" name="Google Shape;125;p2"/>
            <p:cNvSpPr/>
            <p:nvPr/>
          </p:nvSpPr>
          <p:spPr>
            <a:xfrm rot="5400000">
              <a:off x="5736895" y="-188896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26" name="Google Shape;126;p2"/>
          <p:cNvSpPr/>
          <p:nvPr/>
        </p:nvSpPr>
        <p:spPr>
          <a:xfrm rot="10800000">
            <a:off x="1023762" y="4389464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ransition spd="slow">
    <p:cover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3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129" name="Google Shape;129;p3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67" name="Google Shape;167;p3"/>
          <p:cNvSpPr txBox="1">
            <a:spLocks noGrp="1"/>
          </p:cNvSpPr>
          <p:nvPr>
            <p:ph type="title"/>
          </p:nvPr>
        </p:nvSpPr>
        <p:spPr>
          <a:xfrm>
            <a:off x="1208500" y="2089070"/>
            <a:ext cx="6726900" cy="8418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8" name="Google Shape;168;p3"/>
          <p:cNvSpPr txBox="1">
            <a:spLocks noGrp="1"/>
          </p:cNvSpPr>
          <p:nvPr>
            <p:ph type="subTitle" idx="1"/>
          </p:nvPr>
        </p:nvSpPr>
        <p:spPr>
          <a:xfrm>
            <a:off x="1208650" y="3054420"/>
            <a:ext cx="6726900" cy="92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9" name="Google Shape;169;p3"/>
          <p:cNvSpPr txBox="1">
            <a:spLocks noGrp="1"/>
          </p:cNvSpPr>
          <p:nvPr>
            <p:ph type="title" idx="2" hasCustomPrompt="1"/>
          </p:nvPr>
        </p:nvSpPr>
        <p:spPr>
          <a:xfrm>
            <a:off x="3132450" y="1168380"/>
            <a:ext cx="2879100" cy="920700"/>
          </a:xfrm>
          <a:prstGeom prst="rect">
            <a:avLst/>
          </a:prstGeom>
          <a:effectLst>
            <a:outerShdw blurRad="57150" algn="bl" rotWithShape="0">
              <a:schemeClr val="accent2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0" name="Google Shape;170;p3"/>
          <p:cNvSpPr/>
          <p:nvPr/>
        </p:nvSpPr>
        <p:spPr>
          <a:xfrm rot="10800000" flipH="1">
            <a:off x="7847593" y="4125574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71" name="Google Shape;171;p3"/>
          <p:cNvGrpSpPr/>
          <p:nvPr/>
        </p:nvGrpSpPr>
        <p:grpSpPr>
          <a:xfrm rot="-5400000" flipH="1">
            <a:off x="7699352" y="4771133"/>
            <a:ext cx="883262" cy="242091"/>
            <a:chOff x="2300350" y="2601250"/>
            <a:chExt cx="2275275" cy="623625"/>
          </a:xfrm>
        </p:grpSpPr>
        <p:sp>
          <p:nvSpPr>
            <p:cNvPr id="172" name="Google Shape;172;p3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78" name="Google Shape;178;p3"/>
          <p:cNvSpPr/>
          <p:nvPr/>
        </p:nvSpPr>
        <p:spPr>
          <a:xfrm flipH="1">
            <a:off x="8088870" y="1535679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2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79" name="Google Shape;179;p3"/>
          <p:cNvGrpSpPr/>
          <p:nvPr/>
        </p:nvGrpSpPr>
        <p:grpSpPr>
          <a:xfrm>
            <a:off x="8658746" y="2349080"/>
            <a:ext cx="1823016" cy="196994"/>
            <a:chOff x="7857346" y="4002005"/>
            <a:chExt cx="1823016" cy="196994"/>
          </a:xfrm>
        </p:grpSpPr>
        <p:sp>
          <p:nvSpPr>
            <p:cNvPr id="180" name="Google Shape;180;p3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83" name="Google Shape;183;p3"/>
          <p:cNvSpPr/>
          <p:nvPr/>
        </p:nvSpPr>
        <p:spPr>
          <a:xfrm rot="5400000">
            <a:off x="8206162" y="-348811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4" name="Google Shape;184;p3"/>
          <p:cNvSpPr/>
          <p:nvPr/>
        </p:nvSpPr>
        <p:spPr>
          <a:xfrm>
            <a:off x="16995" y="8506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85" name="Google Shape;185;p3"/>
          <p:cNvGrpSpPr/>
          <p:nvPr/>
        </p:nvGrpSpPr>
        <p:grpSpPr>
          <a:xfrm rot="-5400000">
            <a:off x="338683" y="-295650"/>
            <a:ext cx="302065" cy="1520982"/>
            <a:chOff x="-108754" y="2690919"/>
            <a:chExt cx="302065" cy="1520982"/>
          </a:xfrm>
        </p:grpSpPr>
        <p:sp>
          <p:nvSpPr>
            <p:cNvPr id="186" name="Google Shape;186;p3"/>
            <p:cNvSpPr/>
            <p:nvPr/>
          </p:nvSpPr>
          <p:spPr>
            <a:xfrm>
              <a:off x="-62388" y="2782841"/>
              <a:ext cx="209364" cy="1335580"/>
            </a:xfrm>
            <a:custGeom>
              <a:avLst/>
              <a:gdLst/>
              <a:ahLst/>
              <a:cxnLst/>
              <a:rect l="l" t="t" r="r" b="b"/>
              <a:pathLst>
                <a:path w="6719" h="42862" fill="none" extrusionOk="0">
                  <a:moveTo>
                    <a:pt x="0" y="42862"/>
                  </a:moveTo>
                  <a:lnTo>
                    <a:pt x="0" y="23799"/>
                  </a:lnTo>
                  <a:lnTo>
                    <a:pt x="6718" y="17056"/>
                  </a:lnTo>
                  <a:lnTo>
                    <a:pt x="6718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101358" y="2690919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1"/>
                  </a:moveTo>
                  <a:cubicBezTo>
                    <a:pt x="2281" y="1"/>
                    <a:pt x="2951" y="645"/>
                    <a:pt x="2951" y="1463"/>
                  </a:cubicBezTo>
                  <a:cubicBezTo>
                    <a:pt x="2951" y="2281"/>
                    <a:pt x="2281" y="2951"/>
                    <a:pt x="1463" y="2951"/>
                  </a:cubicBezTo>
                  <a:cubicBezTo>
                    <a:pt x="645" y="2951"/>
                    <a:pt x="1" y="2281"/>
                    <a:pt x="1" y="1463"/>
                  </a:cubicBezTo>
                  <a:cubicBezTo>
                    <a:pt x="1" y="645"/>
                    <a:pt x="645" y="1"/>
                    <a:pt x="1463" y="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8" name="Google Shape;188;p3"/>
            <p:cNvSpPr/>
            <p:nvPr/>
          </p:nvSpPr>
          <p:spPr>
            <a:xfrm>
              <a:off x="125320" y="2714881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4" y="0"/>
                  </a:moveTo>
                  <a:cubicBezTo>
                    <a:pt x="322" y="0"/>
                    <a:pt x="0" y="322"/>
                    <a:pt x="0" y="694"/>
                  </a:cubicBezTo>
                  <a:cubicBezTo>
                    <a:pt x="0" y="1091"/>
                    <a:pt x="322" y="1388"/>
                    <a:pt x="694" y="1388"/>
                  </a:cubicBezTo>
                  <a:cubicBezTo>
                    <a:pt x="1091" y="1388"/>
                    <a:pt x="1388" y="1091"/>
                    <a:pt x="1388" y="694"/>
                  </a:cubicBezTo>
                  <a:cubicBezTo>
                    <a:pt x="1388" y="322"/>
                    <a:pt x="1091" y="0"/>
                    <a:pt x="6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-108754" y="4119948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88" y="0"/>
                  </a:moveTo>
                  <a:cubicBezTo>
                    <a:pt x="2306" y="0"/>
                    <a:pt x="2951" y="670"/>
                    <a:pt x="2951" y="1463"/>
                  </a:cubicBezTo>
                  <a:cubicBezTo>
                    <a:pt x="2951" y="2281"/>
                    <a:pt x="2306" y="2950"/>
                    <a:pt x="1488" y="2950"/>
                  </a:cubicBezTo>
                  <a:cubicBezTo>
                    <a:pt x="670" y="2950"/>
                    <a:pt x="1" y="2281"/>
                    <a:pt x="1" y="1463"/>
                  </a:cubicBezTo>
                  <a:cubicBezTo>
                    <a:pt x="1" y="670"/>
                    <a:pt x="670" y="0"/>
                    <a:pt x="1488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-84013" y="4144658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91" name="Google Shape;191;p3"/>
          <p:cNvGrpSpPr/>
          <p:nvPr/>
        </p:nvGrpSpPr>
        <p:grpSpPr>
          <a:xfrm>
            <a:off x="5134732" y="4950349"/>
            <a:ext cx="1520982" cy="302065"/>
            <a:chOff x="5642557" y="-150670"/>
            <a:chExt cx="1520982" cy="302065"/>
          </a:xfrm>
        </p:grpSpPr>
        <p:sp>
          <p:nvSpPr>
            <p:cNvPr id="192" name="Google Shape;192;p3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97" name="Google Shape;197;p3"/>
          <p:cNvGrpSpPr/>
          <p:nvPr/>
        </p:nvGrpSpPr>
        <p:grpSpPr>
          <a:xfrm>
            <a:off x="8419792" y="3307266"/>
            <a:ext cx="1105976" cy="133969"/>
            <a:chOff x="8183182" y="663852"/>
            <a:chExt cx="1475028" cy="178673"/>
          </a:xfrm>
        </p:grpSpPr>
        <p:grpSp>
          <p:nvGrpSpPr>
            <p:cNvPr id="198" name="Google Shape;198;p3"/>
            <p:cNvGrpSpPr/>
            <p:nvPr/>
          </p:nvGrpSpPr>
          <p:grpSpPr>
            <a:xfrm>
              <a:off x="8183182" y="774425"/>
              <a:ext cx="1178025" cy="68100"/>
              <a:chOff x="2024450" y="204150"/>
              <a:chExt cx="1178025" cy="68100"/>
            </a:xfrm>
          </p:grpSpPr>
          <p:sp>
            <p:nvSpPr>
              <p:cNvPr id="199" name="Google Shape;199;p3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0" name="Google Shape;200;p3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1" name="Google Shape;201;p3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2" name="Google Shape;202;p3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3" name="Google Shape;203;p3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4" name="Google Shape;204;p3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5" name="Google Shape;205;p3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6" name="Google Shape;206;p3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7" name="Google Shape;207;p3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8" name="Google Shape;208;p3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209" name="Google Shape;209;p3"/>
            <p:cNvGrpSpPr/>
            <p:nvPr/>
          </p:nvGrpSpPr>
          <p:grpSpPr>
            <a:xfrm>
              <a:off x="8480185" y="663852"/>
              <a:ext cx="1178025" cy="68100"/>
              <a:chOff x="2024450" y="204150"/>
              <a:chExt cx="1178025" cy="68100"/>
            </a:xfrm>
          </p:grpSpPr>
          <p:sp>
            <p:nvSpPr>
              <p:cNvPr id="210" name="Google Shape;210;p3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1" name="Google Shape;211;p3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2" name="Google Shape;212;p3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3" name="Google Shape;213;p3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4" name="Google Shape;214;p3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5" name="Google Shape;215;p3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6" name="Google Shape;216;p3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7" name="Google Shape;217;p3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8" name="Google Shape;218;p3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9" name="Google Shape;219;p3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220" name="Google Shape;220;p3"/>
          <p:cNvSpPr/>
          <p:nvPr/>
        </p:nvSpPr>
        <p:spPr>
          <a:xfrm>
            <a:off x="-1414555" y="4023829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2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1" name="Google Shape;221;p3"/>
          <p:cNvSpPr/>
          <p:nvPr/>
        </p:nvSpPr>
        <p:spPr>
          <a:xfrm>
            <a:off x="-1111455" y="3744529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2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22" name="Google Shape;222;p3"/>
          <p:cNvGrpSpPr/>
          <p:nvPr/>
        </p:nvGrpSpPr>
        <p:grpSpPr>
          <a:xfrm rot="10800000">
            <a:off x="-155261" y="2431003"/>
            <a:ext cx="883262" cy="242091"/>
            <a:chOff x="2300350" y="2601250"/>
            <a:chExt cx="2275275" cy="623625"/>
          </a:xfrm>
        </p:grpSpPr>
        <p:sp>
          <p:nvSpPr>
            <p:cNvPr id="223" name="Google Shape;223;p3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  <p:transition spd="slow">
    <p:cover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oogle Shape;230;p4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231" name="Google Shape;231;p4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5" name="Google Shape;235;p4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6" name="Google Shape;236;p4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7" name="Google Shape;237;p4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8" name="Google Shape;238;p4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1" name="Google Shape;241;p4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" name="Google Shape;245;p4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" name="Google Shape;246;p4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" name="Google Shape;247;p4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" name="Google Shape;248;p4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" name="Google Shape;249;p4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250;p4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251;p4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2" name="Google Shape;252;p4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3" name="Google Shape;253;p4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" name="Google Shape;254;p4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" name="Google Shape;255;p4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" name="Google Shape;256;p4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" name="Google Shape;257;p4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" name="Google Shape;258;p4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9" name="Google Shape;259;p4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0" name="Google Shape;260;p4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2" name="Google Shape;262;p4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4" name="Google Shape;264;p4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" name="Google Shape;265;p4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" name="Google Shape;266;p4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" name="Google Shape;267;p4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" name="Google Shape;268;p4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69" name="Google Shape;269;p4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4"/>
          <p:cNvSpPr txBox="1">
            <a:spLocks noGrp="1"/>
          </p:cNvSpPr>
          <p:nvPr>
            <p:ph type="body" idx="1"/>
          </p:nvPr>
        </p:nvSpPr>
        <p:spPr>
          <a:xfrm>
            <a:off x="713100" y="1187700"/>
            <a:ext cx="7717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grpSp>
        <p:nvGrpSpPr>
          <p:cNvPr id="271" name="Google Shape;271;p4"/>
          <p:cNvGrpSpPr/>
          <p:nvPr/>
        </p:nvGrpSpPr>
        <p:grpSpPr>
          <a:xfrm rot="5400000" flipH="1">
            <a:off x="7845446" y="144030"/>
            <a:ext cx="1823016" cy="296643"/>
            <a:chOff x="7857346" y="3902355"/>
            <a:chExt cx="1823016" cy="296643"/>
          </a:xfrm>
        </p:grpSpPr>
        <p:sp>
          <p:nvSpPr>
            <p:cNvPr id="272" name="Google Shape;272;p4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3" name="Google Shape;273;p4"/>
            <p:cNvSpPr/>
            <p:nvPr/>
          </p:nvSpPr>
          <p:spPr>
            <a:xfrm>
              <a:off x="8453686" y="390235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0" y="1488"/>
                  </a:moveTo>
                  <a:cubicBezTo>
                    <a:pt x="0" y="670"/>
                    <a:pt x="670" y="1"/>
                    <a:pt x="1488" y="1"/>
                  </a:cubicBezTo>
                  <a:cubicBezTo>
                    <a:pt x="2306" y="1"/>
                    <a:pt x="2950" y="670"/>
                    <a:pt x="2950" y="1488"/>
                  </a:cubicBezTo>
                  <a:cubicBezTo>
                    <a:pt x="2950" y="2281"/>
                    <a:pt x="2306" y="2951"/>
                    <a:pt x="1488" y="2951"/>
                  </a:cubicBezTo>
                  <a:cubicBezTo>
                    <a:pt x="670" y="2951"/>
                    <a:pt x="0" y="2281"/>
                    <a:pt x="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4" name="Google Shape;274;p4"/>
            <p:cNvSpPr/>
            <p:nvPr/>
          </p:nvSpPr>
          <p:spPr>
            <a:xfrm>
              <a:off x="8478396" y="3927096"/>
              <a:ext cx="43281" cy="42502"/>
            </a:xfrm>
            <a:custGeom>
              <a:avLst/>
              <a:gdLst/>
              <a:ahLst/>
              <a:cxnLst/>
              <a:rect l="l" t="t" r="r" b="b"/>
              <a:pathLst>
                <a:path w="1389" h="1364" extrusionOk="0">
                  <a:moveTo>
                    <a:pt x="695" y="0"/>
                  </a:moveTo>
                  <a:cubicBezTo>
                    <a:pt x="298" y="0"/>
                    <a:pt x="1" y="298"/>
                    <a:pt x="1" y="694"/>
                  </a:cubicBezTo>
                  <a:cubicBezTo>
                    <a:pt x="1" y="1066"/>
                    <a:pt x="298" y="1363"/>
                    <a:pt x="695" y="1363"/>
                  </a:cubicBezTo>
                  <a:cubicBezTo>
                    <a:pt x="1067" y="1363"/>
                    <a:pt x="1389" y="1066"/>
                    <a:pt x="1389" y="694"/>
                  </a:cubicBezTo>
                  <a:cubicBezTo>
                    <a:pt x="1389" y="298"/>
                    <a:pt x="1067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5" name="Google Shape;275;p4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6" name="Google Shape;276;p4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7" name="Google Shape;277;p4"/>
            <p:cNvSpPr/>
            <p:nvPr/>
          </p:nvSpPr>
          <p:spPr>
            <a:xfrm>
              <a:off x="8545608" y="3948721"/>
              <a:ext cx="1134754" cy="175368"/>
            </a:xfrm>
            <a:custGeom>
              <a:avLst/>
              <a:gdLst/>
              <a:ahLst/>
              <a:cxnLst/>
              <a:rect l="l" t="t" r="r" b="b"/>
              <a:pathLst>
                <a:path w="36417" h="5628" fill="none" extrusionOk="0">
                  <a:moveTo>
                    <a:pt x="0" y="0"/>
                  </a:moveTo>
                  <a:lnTo>
                    <a:pt x="6049" y="0"/>
                  </a:lnTo>
                  <a:lnTo>
                    <a:pt x="8379" y="2330"/>
                  </a:lnTo>
                  <a:lnTo>
                    <a:pt x="11676" y="5627"/>
                  </a:lnTo>
                  <a:lnTo>
                    <a:pt x="36416" y="562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78" name="Google Shape;278;p4"/>
          <p:cNvSpPr/>
          <p:nvPr/>
        </p:nvSpPr>
        <p:spPr>
          <a:xfrm rot="5400000">
            <a:off x="8206161" y="4207875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79" name="Google Shape;279;p4"/>
          <p:cNvGrpSpPr/>
          <p:nvPr/>
        </p:nvGrpSpPr>
        <p:grpSpPr>
          <a:xfrm>
            <a:off x="8085946" y="4723543"/>
            <a:ext cx="1823016" cy="196994"/>
            <a:chOff x="8085946" y="4723543"/>
            <a:chExt cx="1823016" cy="196994"/>
          </a:xfrm>
        </p:grpSpPr>
        <p:sp>
          <p:nvSpPr>
            <p:cNvPr id="280" name="Google Shape;280;p4"/>
            <p:cNvSpPr/>
            <p:nvPr/>
          </p:nvSpPr>
          <p:spPr>
            <a:xfrm rot="10800000" flipH="1">
              <a:off x="8184816" y="4723543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1" name="Google Shape;281;p4"/>
            <p:cNvSpPr/>
            <p:nvPr/>
          </p:nvSpPr>
          <p:spPr>
            <a:xfrm rot="10800000" flipH="1">
              <a:off x="8085946" y="4828583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2" name="Google Shape;282;p4"/>
            <p:cNvSpPr/>
            <p:nvPr/>
          </p:nvSpPr>
          <p:spPr>
            <a:xfrm rot="10800000" flipH="1">
              <a:off x="8110687" y="4853293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83" name="Google Shape;283;p4"/>
          <p:cNvGrpSpPr/>
          <p:nvPr/>
        </p:nvGrpSpPr>
        <p:grpSpPr>
          <a:xfrm>
            <a:off x="-243064" y="160512"/>
            <a:ext cx="1105976" cy="133969"/>
            <a:chOff x="8183182" y="663852"/>
            <a:chExt cx="1475028" cy="178673"/>
          </a:xfrm>
        </p:grpSpPr>
        <p:grpSp>
          <p:nvGrpSpPr>
            <p:cNvPr id="284" name="Google Shape;284;p4"/>
            <p:cNvGrpSpPr/>
            <p:nvPr/>
          </p:nvGrpSpPr>
          <p:grpSpPr>
            <a:xfrm>
              <a:off x="8183182" y="774425"/>
              <a:ext cx="1178025" cy="68100"/>
              <a:chOff x="2024450" y="204150"/>
              <a:chExt cx="1178025" cy="68100"/>
            </a:xfrm>
          </p:grpSpPr>
          <p:sp>
            <p:nvSpPr>
              <p:cNvPr id="285" name="Google Shape;285;p4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6" name="Google Shape;286;p4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7" name="Google Shape;287;p4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8" name="Google Shape;288;p4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89" name="Google Shape;289;p4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0" name="Google Shape;290;p4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1" name="Google Shape;291;p4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2" name="Google Shape;292;p4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3" name="Google Shape;293;p4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4" name="Google Shape;294;p4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295" name="Google Shape;295;p4"/>
            <p:cNvGrpSpPr/>
            <p:nvPr/>
          </p:nvGrpSpPr>
          <p:grpSpPr>
            <a:xfrm>
              <a:off x="8480185" y="663852"/>
              <a:ext cx="1178025" cy="68100"/>
              <a:chOff x="2024450" y="204150"/>
              <a:chExt cx="1178025" cy="68100"/>
            </a:xfrm>
          </p:grpSpPr>
          <p:sp>
            <p:nvSpPr>
              <p:cNvPr id="296" name="Google Shape;296;p4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7" name="Google Shape;297;p4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8" name="Google Shape;298;p4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9" name="Google Shape;299;p4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00" name="Google Shape;300;p4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01" name="Google Shape;301;p4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02" name="Google Shape;302;p4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03" name="Google Shape;303;p4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04" name="Google Shape;304;p4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05" name="Google Shape;305;p4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306" name="Google Shape;306;p4"/>
          <p:cNvSpPr/>
          <p:nvPr/>
        </p:nvSpPr>
        <p:spPr>
          <a:xfrm>
            <a:off x="-1568655" y="3363529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2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7" name="Google Shape;307;p4"/>
          <p:cNvSpPr/>
          <p:nvPr/>
        </p:nvSpPr>
        <p:spPr>
          <a:xfrm rot="10800000">
            <a:off x="12" y="3859064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ransition spd="slow">
    <p:cover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" name="Google Shape;409;p6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410" name="Google Shape;410;p6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1" name="Google Shape;411;p6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2" name="Google Shape;412;p6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3" name="Google Shape;413;p6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4" name="Google Shape;414;p6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5" name="Google Shape;415;p6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6" name="Google Shape;416;p6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7" name="Google Shape;417;p6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8" name="Google Shape;418;p6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19" name="Google Shape;419;p6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0" name="Google Shape;420;p6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1" name="Google Shape;421;p6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2" name="Google Shape;422;p6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3" name="Google Shape;423;p6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4" name="Google Shape;424;p6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5" name="Google Shape;425;p6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6" name="Google Shape;426;p6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7" name="Google Shape;427;p6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8" name="Google Shape;428;p6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29" name="Google Shape;429;p6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0" name="Google Shape;430;p6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1" name="Google Shape;431;p6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2" name="Google Shape;432;p6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3" name="Google Shape;433;p6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4" name="Google Shape;434;p6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5" name="Google Shape;435;p6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6" name="Google Shape;436;p6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7" name="Google Shape;437;p6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8" name="Google Shape;438;p6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39" name="Google Shape;439;p6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0" name="Google Shape;440;p6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1" name="Google Shape;441;p6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2" name="Google Shape;442;p6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3" name="Google Shape;443;p6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4" name="Google Shape;444;p6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5" name="Google Shape;445;p6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6" name="Google Shape;446;p6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47" name="Google Shape;447;p6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48" name="Google Shape;448;p6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49" name="Google Shape;449;p6"/>
          <p:cNvSpPr/>
          <p:nvPr/>
        </p:nvSpPr>
        <p:spPr>
          <a:xfrm rot="5400000">
            <a:off x="8206162" y="-348811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50" name="Google Shape;450;p6"/>
          <p:cNvGrpSpPr/>
          <p:nvPr/>
        </p:nvGrpSpPr>
        <p:grpSpPr>
          <a:xfrm>
            <a:off x="494301" y="4792125"/>
            <a:ext cx="1252897" cy="51000"/>
            <a:chOff x="2915381" y="4104819"/>
            <a:chExt cx="1252897" cy="51000"/>
          </a:xfrm>
        </p:grpSpPr>
        <p:sp>
          <p:nvSpPr>
            <p:cNvPr id="451" name="Google Shape;451;p6"/>
            <p:cNvSpPr/>
            <p:nvPr/>
          </p:nvSpPr>
          <p:spPr>
            <a:xfrm>
              <a:off x="2915381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2" name="Google Shape;452;p6"/>
            <p:cNvSpPr/>
            <p:nvPr/>
          </p:nvSpPr>
          <p:spPr>
            <a:xfrm>
              <a:off x="3007850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3" name="Google Shape;453;p6"/>
            <p:cNvSpPr/>
            <p:nvPr/>
          </p:nvSpPr>
          <p:spPr>
            <a:xfrm>
              <a:off x="3100319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4" name="Google Shape;454;p6"/>
            <p:cNvSpPr/>
            <p:nvPr/>
          </p:nvSpPr>
          <p:spPr>
            <a:xfrm>
              <a:off x="3192788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5" name="Google Shape;455;p6"/>
            <p:cNvSpPr/>
            <p:nvPr/>
          </p:nvSpPr>
          <p:spPr>
            <a:xfrm>
              <a:off x="328525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6" name="Google Shape;456;p6"/>
            <p:cNvSpPr/>
            <p:nvPr/>
          </p:nvSpPr>
          <p:spPr>
            <a:xfrm>
              <a:off x="3377726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7" name="Google Shape;457;p6"/>
            <p:cNvSpPr/>
            <p:nvPr/>
          </p:nvSpPr>
          <p:spPr>
            <a:xfrm>
              <a:off x="3470195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8" name="Google Shape;458;p6"/>
            <p:cNvSpPr/>
            <p:nvPr/>
          </p:nvSpPr>
          <p:spPr>
            <a:xfrm>
              <a:off x="3562664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59" name="Google Shape;459;p6"/>
            <p:cNvSpPr/>
            <p:nvPr/>
          </p:nvSpPr>
          <p:spPr>
            <a:xfrm>
              <a:off x="3655133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0" name="Google Shape;460;p6"/>
            <p:cNvSpPr/>
            <p:nvPr/>
          </p:nvSpPr>
          <p:spPr>
            <a:xfrm>
              <a:off x="3747602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1" name="Google Shape;461;p6"/>
            <p:cNvSpPr/>
            <p:nvPr/>
          </p:nvSpPr>
          <p:spPr>
            <a:xfrm>
              <a:off x="38400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2" name="Google Shape;462;p6"/>
            <p:cNvSpPr/>
            <p:nvPr/>
          </p:nvSpPr>
          <p:spPr>
            <a:xfrm>
              <a:off x="39324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3" name="Google Shape;463;p6"/>
            <p:cNvSpPr/>
            <p:nvPr/>
          </p:nvSpPr>
          <p:spPr>
            <a:xfrm>
              <a:off x="40248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4" name="Google Shape;464;p6"/>
            <p:cNvSpPr/>
            <p:nvPr/>
          </p:nvSpPr>
          <p:spPr>
            <a:xfrm>
              <a:off x="41172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65" name="Google Shape;465;p6"/>
          <p:cNvSpPr/>
          <p:nvPr/>
        </p:nvSpPr>
        <p:spPr>
          <a:xfrm rot="10800000">
            <a:off x="8557211" y="4011475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66" name="Google Shape;466;p6"/>
          <p:cNvGrpSpPr/>
          <p:nvPr/>
        </p:nvGrpSpPr>
        <p:grpSpPr>
          <a:xfrm rot="5400000">
            <a:off x="8520259" y="4079074"/>
            <a:ext cx="302065" cy="1520982"/>
            <a:chOff x="-108754" y="2690919"/>
            <a:chExt cx="302065" cy="1520982"/>
          </a:xfrm>
        </p:grpSpPr>
        <p:sp>
          <p:nvSpPr>
            <p:cNvPr id="467" name="Google Shape;467;p6"/>
            <p:cNvSpPr/>
            <p:nvPr/>
          </p:nvSpPr>
          <p:spPr>
            <a:xfrm>
              <a:off x="-62388" y="2782841"/>
              <a:ext cx="209364" cy="1335580"/>
            </a:xfrm>
            <a:custGeom>
              <a:avLst/>
              <a:gdLst/>
              <a:ahLst/>
              <a:cxnLst/>
              <a:rect l="l" t="t" r="r" b="b"/>
              <a:pathLst>
                <a:path w="6719" h="42862" fill="none" extrusionOk="0">
                  <a:moveTo>
                    <a:pt x="0" y="42862"/>
                  </a:moveTo>
                  <a:lnTo>
                    <a:pt x="0" y="23799"/>
                  </a:lnTo>
                  <a:lnTo>
                    <a:pt x="6718" y="17056"/>
                  </a:lnTo>
                  <a:lnTo>
                    <a:pt x="6718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8" name="Google Shape;468;p6"/>
            <p:cNvSpPr/>
            <p:nvPr/>
          </p:nvSpPr>
          <p:spPr>
            <a:xfrm>
              <a:off x="101358" y="2690919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1"/>
                  </a:moveTo>
                  <a:cubicBezTo>
                    <a:pt x="2281" y="1"/>
                    <a:pt x="2951" y="645"/>
                    <a:pt x="2951" y="1463"/>
                  </a:cubicBezTo>
                  <a:cubicBezTo>
                    <a:pt x="2951" y="2281"/>
                    <a:pt x="2281" y="2951"/>
                    <a:pt x="1463" y="2951"/>
                  </a:cubicBezTo>
                  <a:cubicBezTo>
                    <a:pt x="645" y="2951"/>
                    <a:pt x="1" y="2281"/>
                    <a:pt x="1" y="1463"/>
                  </a:cubicBezTo>
                  <a:cubicBezTo>
                    <a:pt x="1" y="645"/>
                    <a:pt x="645" y="1"/>
                    <a:pt x="1463" y="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69" name="Google Shape;469;p6"/>
            <p:cNvSpPr/>
            <p:nvPr/>
          </p:nvSpPr>
          <p:spPr>
            <a:xfrm>
              <a:off x="125320" y="2714881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4" y="0"/>
                  </a:moveTo>
                  <a:cubicBezTo>
                    <a:pt x="322" y="0"/>
                    <a:pt x="0" y="322"/>
                    <a:pt x="0" y="694"/>
                  </a:cubicBezTo>
                  <a:cubicBezTo>
                    <a:pt x="0" y="1091"/>
                    <a:pt x="322" y="1388"/>
                    <a:pt x="694" y="1388"/>
                  </a:cubicBezTo>
                  <a:cubicBezTo>
                    <a:pt x="1091" y="1388"/>
                    <a:pt x="1388" y="1091"/>
                    <a:pt x="1388" y="694"/>
                  </a:cubicBezTo>
                  <a:cubicBezTo>
                    <a:pt x="1388" y="322"/>
                    <a:pt x="1091" y="0"/>
                    <a:pt x="6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0" name="Google Shape;470;p6"/>
            <p:cNvSpPr/>
            <p:nvPr/>
          </p:nvSpPr>
          <p:spPr>
            <a:xfrm>
              <a:off x="-108754" y="4119948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88" y="0"/>
                  </a:moveTo>
                  <a:cubicBezTo>
                    <a:pt x="2306" y="0"/>
                    <a:pt x="2951" y="670"/>
                    <a:pt x="2951" y="1463"/>
                  </a:cubicBezTo>
                  <a:cubicBezTo>
                    <a:pt x="2951" y="2281"/>
                    <a:pt x="2306" y="2950"/>
                    <a:pt x="1488" y="2950"/>
                  </a:cubicBezTo>
                  <a:cubicBezTo>
                    <a:pt x="670" y="2950"/>
                    <a:pt x="1" y="2281"/>
                    <a:pt x="1" y="1463"/>
                  </a:cubicBezTo>
                  <a:cubicBezTo>
                    <a:pt x="1" y="670"/>
                    <a:pt x="670" y="0"/>
                    <a:pt x="1488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1" name="Google Shape;471;p6"/>
            <p:cNvSpPr/>
            <p:nvPr/>
          </p:nvSpPr>
          <p:spPr>
            <a:xfrm>
              <a:off x="-84013" y="4144658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72" name="Google Shape;472;p6"/>
          <p:cNvGrpSpPr/>
          <p:nvPr/>
        </p:nvGrpSpPr>
        <p:grpSpPr>
          <a:xfrm rot="5400000">
            <a:off x="85100" y="1849625"/>
            <a:ext cx="98902" cy="553090"/>
            <a:chOff x="4898850" y="4820550"/>
            <a:chExt cx="98902" cy="553090"/>
          </a:xfrm>
        </p:grpSpPr>
        <p:sp>
          <p:nvSpPr>
            <p:cNvPr id="473" name="Google Shape;473;p6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4" name="Google Shape;474;p6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5" name="Google Shape;475;p6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6" name="Google Shape;476;p6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77" name="Google Shape;477;p6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478" name="Google Shape;478;p6"/>
          <p:cNvSpPr/>
          <p:nvPr/>
        </p:nvSpPr>
        <p:spPr>
          <a:xfrm>
            <a:off x="7" y="2056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479" name="Google Shape;479;p6"/>
          <p:cNvGrpSpPr/>
          <p:nvPr/>
        </p:nvGrpSpPr>
        <p:grpSpPr>
          <a:xfrm rot="-5400000">
            <a:off x="-148234" y="322631"/>
            <a:ext cx="883262" cy="242091"/>
            <a:chOff x="2300350" y="2601250"/>
            <a:chExt cx="2275275" cy="623625"/>
          </a:xfrm>
        </p:grpSpPr>
        <p:sp>
          <p:nvSpPr>
            <p:cNvPr id="480" name="Google Shape;480;p6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1" name="Google Shape;481;p6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2" name="Google Shape;482;p6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3" name="Google Shape;483;p6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4" name="Google Shape;484;p6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5" name="Google Shape;485;p6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86" name="Google Shape;486;p6"/>
          <p:cNvGrpSpPr/>
          <p:nvPr/>
        </p:nvGrpSpPr>
        <p:grpSpPr>
          <a:xfrm>
            <a:off x="1710357" y="-107958"/>
            <a:ext cx="1520982" cy="302065"/>
            <a:chOff x="5642557" y="-150670"/>
            <a:chExt cx="1520982" cy="302065"/>
          </a:xfrm>
        </p:grpSpPr>
        <p:sp>
          <p:nvSpPr>
            <p:cNvPr id="487" name="Google Shape;487;p6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8" name="Google Shape;488;p6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89" name="Google Shape;489;p6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90" name="Google Shape;490;p6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491" name="Google Shape;491;p6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  <p:transition spd="slow">
    <p:cover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5" name="Google Shape;585;p8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586" name="Google Shape;586;p8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7" name="Google Shape;587;p8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8" name="Google Shape;588;p8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9" name="Google Shape;589;p8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0" name="Google Shape;590;p8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1" name="Google Shape;591;p8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2" name="Google Shape;592;p8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3" name="Google Shape;593;p8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4" name="Google Shape;594;p8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5" name="Google Shape;595;p8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6" name="Google Shape;596;p8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7" name="Google Shape;597;p8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8" name="Google Shape;598;p8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99" name="Google Shape;599;p8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0" name="Google Shape;600;p8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1" name="Google Shape;601;p8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2" name="Google Shape;602;p8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3" name="Google Shape;603;p8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4" name="Google Shape;604;p8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5" name="Google Shape;605;p8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6" name="Google Shape;606;p8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7" name="Google Shape;607;p8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8" name="Google Shape;608;p8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09" name="Google Shape;609;p8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0" name="Google Shape;610;p8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1" name="Google Shape;611;p8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2" name="Google Shape;612;p8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3" name="Google Shape;613;p8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4" name="Google Shape;614;p8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5" name="Google Shape;615;p8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6" name="Google Shape;616;p8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7" name="Google Shape;617;p8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8" name="Google Shape;618;p8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19" name="Google Shape;619;p8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0" name="Google Shape;620;p8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1" name="Google Shape;621;p8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2" name="Google Shape;622;p8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3" name="Google Shape;623;p8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624" name="Google Shape;624;p8"/>
          <p:cNvSpPr txBox="1">
            <a:spLocks noGrp="1"/>
          </p:cNvSpPr>
          <p:nvPr>
            <p:ph type="title"/>
          </p:nvPr>
        </p:nvSpPr>
        <p:spPr>
          <a:xfrm>
            <a:off x="1182000" y="1320700"/>
            <a:ext cx="6780000" cy="25236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25" name="Google Shape;625;p8"/>
          <p:cNvSpPr/>
          <p:nvPr/>
        </p:nvSpPr>
        <p:spPr>
          <a:xfrm rot="-5400000">
            <a:off x="348812" y="258001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626" name="Google Shape;626;p8"/>
          <p:cNvGrpSpPr/>
          <p:nvPr/>
        </p:nvGrpSpPr>
        <p:grpSpPr>
          <a:xfrm>
            <a:off x="-1414555" y="2830129"/>
            <a:ext cx="2297800" cy="347400"/>
            <a:chOff x="-1414555" y="2830129"/>
            <a:chExt cx="2297800" cy="347400"/>
          </a:xfrm>
        </p:grpSpPr>
        <p:sp>
          <p:nvSpPr>
            <p:cNvPr id="627" name="Google Shape;627;p8"/>
            <p:cNvSpPr/>
            <p:nvPr/>
          </p:nvSpPr>
          <p:spPr>
            <a:xfrm>
              <a:off x="-1414555" y="3109429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28" name="Google Shape;628;p8"/>
            <p:cNvSpPr/>
            <p:nvPr/>
          </p:nvSpPr>
          <p:spPr>
            <a:xfrm>
              <a:off x="-1111455" y="2830129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629" name="Google Shape;629;p8"/>
          <p:cNvGrpSpPr/>
          <p:nvPr/>
        </p:nvGrpSpPr>
        <p:grpSpPr>
          <a:xfrm>
            <a:off x="8059521" y="3662080"/>
            <a:ext cx="1823016" cy="196994"/>
            <a:chOff x="7857346" y="4002005"/>
            <a:chExt cx="1823016" cy="196994"/>
          </a:xfrm>
        </p:grpSpPr>
        <p:sp>
          <p:nvSpPr>
            <p:cNvPr id="630" name="Google Shape;630;p8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1" name="Google Shape;631;p8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2" name="Google Shape;632;p8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633" name="Google Shape;633;p8"/>
          <p:cNvSpPr/>
          <p:nvPr/>
        </p:nvSpPr>
        <p:spPr>
          <a:xfrm rot="10800000">
            <a:off x="7375212" y="4044939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634" name="Google Shape;634;p8"/>
          <p:cNvGrpSpPr/>
          <p:nvPr/>
        </p:nvGrpSpPr>
        <p:grpSpPr>
          <a:xfrm rot="-5400000" flipH="1">
            <a:off x="3660496" y="4907217"/>
            <a:ext cx="1823016" cy="296643"/>
            <a:chOff x="7857346" y="3902355"/>
            <a:chExt cx="1823016" cy="296643"/>
          </a:xfrm>
        </p:grpSpPr>
        <p:sp>
          <p:nvSpPr>
            <p:cNvPr id="635" name="Google Shape;635;p8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6" name="Google Shape;636;p8"/>
            <p:cNvSpPr/>
            <p:nvPr/>
          </p:nvSpPr>
          <p:spPr>
            <a:xfrm>
              <a:off x="8453686" y="390235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0" y="1488"/>
                  </a:moveTo>
                  <a:cubicBezTo>
                    <a:pt x="0" y="670"/>
                    <a:pt x="670" y="1"/>
                    <a:pt x="1488" y="1"/>
                  </a:cubicBezTo>
                  <a:cubicBezTo>
                    <a:pt x="2306" y="1"/>
                    <a:pt x="2950" y="670"/>
                    <a:pt x="2950" y="1488"/>
                  </a:cubicBezTo>
                  <a:cubicBezTo>
                    <a:pt x="2950" y="2281"/>
                    <a:pt x="2306" y="2951"/>
                    <a:pt x="1488" y="2951"/>
                  </a:cubicBezTo>
                  <a:cubicBezTo>
                    <a:pt x="670" y="2951"/>
                    <a:pt x="0" y="2281"/>
                    <a:pt x="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7" name="Google Shape;637;p8"/>
            <p:cNvSpPr/>
            <p:nvPr/>
          </p:nvSpPr>
          <p:spPr>
            <a:xfrm>
              <a:off x="8478396" y="3927096"/>
              <a:ext cx="43281" cy="42502"/>
            </a:xfrm>
            <a:custGeom>
              <a:avLst/>
              <a:gdLst/>
              <a:ahLst/>
              <a:cxnLst/>
              <a:rect l="l" t="t" r="r" b="b"/>
              <a:pathLst>
                <a:path w="1389" h="1364" extrusionOk="0">
                  <a:moveTo>
                    <a:pt x="695" y="0"/>
                  </a:moveTo>
                  <a:cubicBezTo>
                    <a:pt x="298" y="0"/>
                    <a:pt x="1" y="298"/>
                    <a:pt x="1" y="694"/>
                  </a:cubicBezTo>
                  <a:cubicBezTo>
                    <a:pt x="1" y="1066"/>
                    <a:pt x="298" y="1363"/>
                    <a:pt x="695" y="1363"/>
                  </a:cubicBezTo>
                  <a:cubicBezTo>
                    <a:pt x="1067" y="1363"/>
                    <a:pt x="1389" y="1066"/>
                    <a:pt x="1389" y="694"/>
                  </a:cubicBezTo>
                  <a:cubicBezTo>
                    <a:pt x="1389" y="298"/>
                    <a:pt x="1067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8" name="Google Shape;638;p8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9" name="Google Shape;639;p8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0" name="Google Shape;640;p8"/>
            <p:cNvSpPr/>
            <p:nvPr/>
          </p:nvSpPr>
          <p:spPr>
            <a:xfrm>
              <a:off x="8545608" y="3948721"/>
              <a:ext cx="1134754" cy="175368"/>
            </a:xfrm>
            <a:custGeom>
              <a:avLst/>
              <a:gdLst/>
              <a:ahLst/>
              <a:cxnLst/>
              <a:rect l="l" t="t" r="r" b="b"/>
              <a:pathLst>
                <a:path w="36417" h="5628" fill="none" extrusionOk="0">
                  <a:moveTo>
                    <a:pt x="0" y="0"/>
                  </a:moveTo>
                  <a:lnTo>
                    <a:pt x="6049" y="0"/>
                  </a:lnTo>
                  <a:lnTo>
                    <a:pt x="8379" y="2330"/>
                  </a:lnTo>
                  <a:lnTo>
                    <a:pt x="11676" y="5627"/>
                  </a:lnTo>
                  <a:lnTo>
                    <a:pt x="36416" y="562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641" name="Google Shape;641;p8"/>
          <p:cNvSpPr/>
          <p:nvPr/>
        </p:nvSpPr>
        <p:spPr>
          <a:xfrm rot="10800000">
            <a:off x="8027645" y="2478979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2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2" name="Google Shape;642;p8"/>
          <p:cNvSpPr/>
          <p:nvPr/>
        </p:nvSpPr>
        <p:spPr>
          <a:xfrm rot="10800000">
            <a:off x="4395" y="3859075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3" name="Google Shape;643;p8"/>
          <p:cNvSpPr/>
          <p:nvPr/>
        </p:nvSpPr>
        <p:spPr>
          <a:xfrm rot="5400000">
            <a:off x="8206162" y="-348811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644" name="Google Shape;644;p8"/>
          <p:cNvGrpSpPr/>
          <p:nvPr/>
        </p:nvGrpSpPr>
        <p:grpSpPr>
          <a:xfrm>
            <a:off x="7812807" y="1533337"/>
            <a:ext cx="1520982" cy="302065"/>
            <a:chOff x="5642557" y="-150670"/>
            <a:chExt cx="1520982" cy="302065"/>
          </a:xfrm>
        </p:grpSpPr>
        <p:sp>
          <p:nvSpPr>
            <p:cNvPr id="645" name="Google Shape;645;p8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6" name="Google Shape;646;p8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7" name="Google Shape;647;p8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8" name="Google Shape;648;p8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9" name="Google Shape;649;p8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650" name="Google Shape;650;p8"/>
          <p:cNvGrpSpPr/>
          <p:nvPr/>
        </p:nvGrpSpPr>
        <p:grpSpPr>
          <a:xfrm rot="5400000">
            <a:off x="424642" y="3926674"/>
            <a:ext cx="302065" cy="1520982"/>
            <a:chOff x="-108754" y="2690919"/>
            <a:chExt cx="302065" cy="1520982"/>
          </a:xfrm>
        </p:grpSpPr>
        <p:sp>
          <p:nvSpPr>
            <p:cNvPr id="651" name="Google Shape;651;p8"/>
            <p:cNvSpPr/>
            <p:nvPr/>
          </p:nvSpPr>
          <p:spPr>
            <a:xfrm>
              <a:off x="-62388" y="2782841"/>
              <a:ext cx="209364" cy="1335580"/>
            </a:xfrm>
            <a:custGeom>
              <a:avLst/>
              <a:gdLst/>
              <a:ahLst/>
              <a:cxnLst/>
              <a:rect l="l" t="t" r="r" b="b"/>
              <a:pathLst>
                <a:path w="6719" h="42862" fill="none" extrusionOk="0">
                  <a:moveTo>
                    <a:pt x="0" y="42862"/>
                  </a:moveTo>
                  <a:lnTo>
                    <a:pt x="0" y="23799"/>
                  </a:lnTo>
                  <a:lnTo>
                    <a:pt x="6718" y="17056"/>
                  </a:lnTo>
                  <a:lnTo>
                    <a:pt x="6718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2" name="Google Shape;652;p8"/>
            <p:cNvSpPr/>
            <p:nvPr/>
          </p:nvSpPr>
          <p:spPr>
            <a:xfrm>
              <a:off x="101358" y="2690919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1"/>
                  </a:moveTo>
                  <a:cubicBezTo>
                    <a:pt x="2281" y="1"/>
                    <a:pt x="2951" y="645"/>
                    <a:pt x="2951" y="1463"/>
                  </a:cubicBezTo>
                  <a:cubicBezTo>
                    <a:pt x="2951" y="2281"/>
                    <a:pt x="2281" y="2951"/>
                    <a:pt x="1463" y="2951"/>
                  </a:cubicBezTo>
                  <a:cubicBezTo>
                    <a:pt x="645" y="2951"/>
                    <a:pt x="1" y="2281"/>
                    <a:pt x="1" y="1463"/>
                  </a:cubicBezTo>
                  <a:cubicBezTo>
                    <a:pt x="1" y="645"/>
                    <a:pt x="645" y="1"/>
                    <a:pt x="1463" y="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3" name="Google Shape;653;p8"/>
            <p:cNvSpPr/>
            <p:nvPr/>
          </p:nvSpPr>
          <p:spPr>
            <a:xfrm>
              <a:off x="125320" y="2714881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4" y="0"/>
                  </a:moveTo>
                  <a:cubicBezTo>
                    <a:pt x="322" y="0"/>
                    <a:pt x="0" y="322"/>
                    <a:pt x="0" y="694"/>
                  </a:cubicBezTo>
                  <a:cubicBezTo>
                    <a:pt x="0" y="1091"/>
                    <a:pt x="322" y="1388"/>
                    <a:pt x="694" y="1388"/>
                  </a:cubicBezTo>
                  <a:cubicBezTo>
                    <a:pt x="1091" y="1388"/>
                    <a:pt x="1388" y="1091"/>
                    <a:pt x="1388" y="694"/>
                  </a:cubicBezTo>
                  <a:cubicBezTo>
                    <a:pt x="1388" y="322"/>
                    <a:pt x="1091" y="0"/>
                    <a:pt x="6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4" name="Google Shape;654;p8"/>
            <p:cNvSpPr/>
            <p:nvPr/>
          </p:nvSpPr>
          <p:spPr>
            <a:xfrm>
              <a:off x="-108754" y="4119948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88" y="0"/>
                  </a:moveTo>
                  <a:cubicBezTo>
                    <a:pt x="2306" y="0"/>
                    <a:pt x="2951" y="670"/>
                    <a:pt x="2951" y="1463"/>
                  </a:cubicBezTo>
                  <a:cubicBezTo>
                    <a:pt x="2951" y="2281"/>
                    <a:pt x="2306" y="2950"/>
                    <a:pt x="1488" y="2950"/>
                  </a:cubicBezTo>
                  <a:cubicBezTo>
                    <a:pt x="670" y="2950"/>
                    <a:pt x="1" y="2281"/>
                    <a:pt x="1" y="1463"/>
                  </a:cubicBezTo>
                  <a:cubicBezTo>
                    <a:pt x="1" y="670"/>
                    <a:pt x="670" y="0"/>
                    <a:pt x="1488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5" name="Google Shape;655;p8"/>
            <p:cNvSpPr/>
            <p:nvPr/>
          </p:nvSpPr>
          <p:spPr>
            <a:xfrm>
              <a:off x="-84013" y="4144658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656" name="Google Shape;656;p8"/>
          <p:cNvSpPr/>
          <p:nvPr/>
        </p:nvSpPr>
        <p:spPr>
          <a:xfrm rot="-5400000" flipH="1">
            <a:off x="1059557" y="-188896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2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657" name="Google Shape;657;p8"/>
          <p:cNvGrpSpPr/>
          <p:nvPr/>
        </p:nvGrpSpPr>
        <p:grpSpPr>
          <a:xfrm>
            <a:off x="8327763" y="172353"/>
            <a:ext cx="883262" cy="242091"/>
            <a:chOff x="2300350" y="2601250"/>
            <a:chExt cx="2275275" cy="623625"/>
          </a:xfrm>
        </p:grpSpPr>
        <p:sp>
          <p:nvSpPr>
            <p:cNvPr id="658" name="Google Shape;658;p8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59" name="Google Shape;659;p8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0" name="Google Shape;660;p8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1" name="Google Shape;661;p8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2" name="Google Shape;662;p8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3" name="Google Shape;663;p8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664" name="Google Shape;664;p8"/>
          <p:cNvGrpSpPr/>
          <p:nvPr/>
        </p:nvGrpSpPr>
        <p:grpSpPr>
          <a:xfrm flipH="1">
            <a:off x="-248008" y="1713528"/>
            <a:ext cx="883262" cy="242091"/>
            <a:chOff x="2300350" y="2601250"/>
            <a:chExt cx="2275275" cy="623625"/>
          </a:xfrm>
        </p:grpSpPr>
        <p:sp>
          <p:nvSpPr>
            <p:cNvPr id="665" name="Google Shape;665;p8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6" name="Google Shape;666;p8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7" name="Google Shape;667;p8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8" name="Google Shape;668;p8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69" name="Google Shape;669;p8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0" name="Google Shape;670;p8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671" name="Google Shape;671;p8"/>
          <p:cNvGrpSpPr/>
          <p:nvPr/>
        </p:nvGrpSpPr>
        <p:grpSpPr>
          <a:xfrm rot="-5400000">
            <a:off x="3666586" y="-57798"/>
            <a:ext cx="1823016" cy="296643"/>
            <a:chOff x="7857346" y="3902355"/>
            <a:chExt cx="1823016" cy="296643"/>
          </a:xfrm>
        </p:grpSpPr>
        <p:sp>
          <p:nvSpPr>
            <p:cNvPr id="672" name="Google Shape;672;p8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3" name="Google Shape;673;p8"/>
            <p:cNvSpPr/>
            <p:nvPr/>
          </p:nvSpPr>
          <p:spPr>
            <a:xfrm>
              <a:off x="8453686" y="390235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0" y="1488"/>
                  </a:moveTo>
                  <a:cubicBezTo>
                    <a:pt x="0" y="670"/>
                    <a:pt x="670" y="1"/>
                    <a:pt x="1488" y="1"/>
                  </a:cubicBezTo>
                  <a:cubicBezTo>
                    <a:pt x="2306" y="1"/>
                    <a:pt x="2950" y="670"/>
                    <a:pt x="2950" y="1488"/>
                  </a:cubicBezTo>
                  <a:cubicBezTo>
                    <a:pt x="2950" y="2281"/>
                    <a:pt x="2306" y="2951"/>
                    <a:pt x="1488" y="2951"/>
                  </a:cubicBezTo>
                  <a:cubicBezTo>
                    <a:pt x="670" y="2951"/>
                    <a:pt x="0" y="2281"/>
                    <a:pt x="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4" name="Google Shape;674;p8"/>
            <p:cNvSpPr/>
            <p:nvPr/>
          </p:nvSpPr>
          <p:spPr>
            <a:xfrm>
              <a:off x="8478396" y="3927096"/>
              <a:ext cx="43281" cy="42502"/>
            </a:xfrm>
            <a:custGeom>
              <a:avLst/>
              <a:gdLst/>
              <a:ahLst/>
              <a:cxnLst/>
              <a:rect l="l" t="t" r="r" b="b"/>
              <a:pathLst>
                <a:path w="1389" h="1364" extrusionOk="0">
                  <a:moveTo>
                    <a:pt x="695" y="0"/>
                  </a:moveTo>
                  <a:cubicBezTo>
                    <a:pt x="298" y="0"/>
                    <a:pt x="1" y="298"/>
                    <a:pt x="1" y="694"/>
                  </a:cubicBezTo>
                  <a:cubicBezTo>
                    <a:pt x="1" y="1066"/>
                    <a:pt x="298" y="1363"/>
                    <a:pt x="695" y="1363"/>
                  </a:cubicBezTo>
                  <a:cubicBezTo>
                    <a:pt x="1067" y="1363"/>
                    <a:pt x="1389" y="1066"/>
                    <a:pt x="1389" y="694"/>
                  </a:cubicBezTo>
                  <a:cubicBezTo>
                    <a:pt x="1389" y="298"/>
                    <a:pt x="1067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5" name="Google Shape;675;p8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6" name="Google Shape;676;p8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77" name="Google Shape;677;p8"/>
            <p:cNvSpPr/>
            <p:nvPr/>
          </p:nvSpPr>
          <p:spPr>
            <a:xfrm>
              <a:off x="8545608" y="3948721"/>
              <a:ext cx="1134754" cy="175368"/>
            </a:xfrm>
            <a:custGeom>
              <a:avLst/>
              <a:gdLst/>
              <a:ahLst/>
              <a:cxnLst/>
              <a:rect l="l" t="t" r="r" b="b"/>
              <a:pathLst>
                <a:path w="36417" h="5628" fill="none" extrusionOk="0">
                  <a:moveTo>
                    <a:pt x="0" y="0"/>
                  </a:moveTo>
                  <a:lnTo>
                    <a:pt x="6049" y="0"/>
                  </a:lnTo>
                  <a:lnTo>
                    <a:pt x="8379" y="2330"/>
                  </a:lnTo>
                  <a:lnTo>
                    <a:pt x="11676" y="5627"/>
                  </a:lnTo>
                  <a:lnTo>
                    <a:pt x="36416" y="562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  <p:transition spd="slow">
    <p:cover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9" name="Google Shape;679;p9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680" name="Google Shape;680;p9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1" name="Google Shape;681;p9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2" name="Google Shape;682;p9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3" name="Google Shape;683;p9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4" name="Google Shape;684;p9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5" name="Google Shape;685;p9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6" name="Google Shape;686;p9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7" name="Google Shape;687;p9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8" name="Google Shape;688;p9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89" name="Google Shape;689;p9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0" name="Google Shape;690;p9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1" name="Google Shape;691;p9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2" name="Google Shape;692;p9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3" name="Google Shape;693;p9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4" name="Google Shape;694;p9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5" name="Google Shape;695;p9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6" name="Google Shape;696;p9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7" name="Google Shape;697;p9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8" name="Google Shape;698;p9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99" name="Google Shape;699;p9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0" name="Google Shape;700;p9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1" name="Google Shape;701;p9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2" name="Google Shape;702;p9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3" name="Google Shape;703;p9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4" name="Google Shape;704;p9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5" name="Google Shape;705;p9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6" name="Google Shape;706;p9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7" name="Google Shape;707;p9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8" name="Google Shape;708;p9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09" name="Google Shape;709;p9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0" name="Google Shape;710;p9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1" name="Google Shape;711;p9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2" name="Google Shape;712;p9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3" name="Google Shape;713;p9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4" name="Google Shape;714;p9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5" name="Google Shape;715;p9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6" name="Google Shape;716;p9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17" name="Google Shape;717;p9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718" name="Google Shape;718;p9"/>
          <p:cNvSpPr txBox="1">
            <a:spLocks noGrp="1"/>
          </p:cNvSpPr>
          <p:nvPr>
            <p:ph type="subTitle" idx="1"/>
          </p:nvPr>
        </p:nvSpPr>
        <p:spPr>
          <a:xfrm>
            <a:off x="1656875" y="2480906"/>
            <a:ext cx="5830200" cy="142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9" name="Google Shape;719;p9"/>
          <p:cNvSpPr txBox="1">
            <a:spLocks noGrp="1"/>
          </p:cNvSpPr>
          <p:nvPr>
            <p:ph type="title"/>
          </p:nvPr>
        </p:nvSpPr>
        <p:spPr>
          <a:xfrm>
            <a:off x="1656875" y="1241200"/>
            <a:ext cx="5830200" cy="11694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20" name="Google Shape;720;p9"/>
          <p:cNvSpPr/>
          <p:nvPr/>
        </p:nvSpPr>
        <p:spPr>
          <a:xfrm rot="-5400000">
            <a:off x="348812" y="258001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721" name="Google Shape;721;p9"/>
          <p:cNvGrpSpPr/>
          <p:nvPr/>
        </p:nvGrpSpPr>
        <p:grpSpPr>
          <a:xfrm rot="10800000">
            <a:off x="-11" y="779178"/>
            <a:ext cx="883262" cy="242091"/>
            <a:chOff x="2300350" y="2601250"/>
            <a:chExt cx="2275275" cy="623625"/>
          </a:xfrm>
        </p:grpSpPr>
        <p:sp>
          <p:nvSpPr>
            <p:cNvPr id="722" name="Google Shape;722;p9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23" name="Google Shape;723;p9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24" name="Google Shape;724;p9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25" name="Google Shape;725;p9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26" name="Google Shape;726;p9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27" name="Google Shape;727;p9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728" name="Google Shape;728;p9"/>
          <p:cNvSpPr/>
          <p:nvPr/>
        </p:nvSpPr>
        <p:spPr>
          <a:xfrm rot="5400000">
            <a:off x="1495470" y="-491996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2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29" name="Google Shape;729;p9"/>
          <p:cNvSpPr/>
          <p:nvPr/>
        </p:nvSpPr>
        <p:spPr>
          <a:xfrm rot="5400000">
            <a:off x="1774770" y="-188896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2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0" name="Google Shape;730;p9"/>
          <p:cNvSpPr/>
          <p:nvPr/>
        </p:nvSpPr>
        <p:spPr>
          <a:xfrm>
            <a:off x="8557212" y="-11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731" name="Google Shape;731;p9"/>
          <p:cNvGrpSpPr/>
          <p:nvPr/>
        </p:nvGrpSpPr>
        <p:grpSpPr>
          <a:xfrm>
            <a:off x="-1414555" y="3287329"/>
            <a:ext cx="2297800" cy="347400"/>
            <a:chOff x="-1414555" y="3439729"/>
            <a:chExt cx="2297800" cy="347400"/>
          </a:xfrm>
        </p:grpSpPr>
        <p:sp>
          <p:nvSpPr>
            <p:cNvPr id="732" name="Google Shape;732;p9"/>
            <p:cNvSpPr/>
            <p:nvPr/>
          </p:nvSpPr>
          <p:spPr>
            <a:xfrm>
              <a:off x="-1414555" y="3719029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3" name="Google Shape;733;p9"/>
            <p:cNvSpPr/>
            <p:nvPr/>
          </p:nvSpPr>
          <p:spPr>
            <a:xfrm>
              <a:off x="-1111455" y="3439729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734" name="Google Shape;734;p9"/>
          <p:cNvGrpSpPr/>
          <p:nvPr/>
        </p:nvGrpSpPr>
        <p:grpSpPr>
          <a:xfrm>
            <a:off x="5512632" y="-116346"/>
            <a:ext cx="1520982" cy="302065"/>
            <a:chOff x="5642557" y="-150670"/>
            <a:chExt cx="1520982" cy="302065"/>
          </a:xfrm>
        </p:grpSpPr>
        <p:sp>
          <p:nvSpPr>
            <p:cNvPr id="735" name="Google Shape;735;p9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6" name="Google Shape;736;p9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7" name="Google Shape;737;p9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8" name="Google Shape;738;p9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39" name="Google Shape;739;p9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740" name="Google Shape;740;p9"/>
          <p:cNvGrpSpPr/>
          <p:nvPr/>
        </p:nvGrpSpPr>
        <p:grpSpPr>
          <a:xfrm rot="10800000" flipH="1">
            <a:off x="7918521" y="1923880"/>
            <a:ext cx="1823016" cy="296643"/>
            <a:chOff x="7857346" y="3902355"/>
            <a:chExt cx="1823016" cy="296643"/>
          </a:xfrm>
        </p:grpSpPr>
        <p:sp>
          <p:nvSpPr>
            <p:cNvPr id="741" name="Google Shape;741;p9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2" name="Google Shape;742;p9"/>
            <p:cNvSpPr/>
            <p:nvPr/>
          </p:nvSpPr>
          <p:spPr>
            <a:xfrm>
              <a:off x="8453686" y="390235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0" y="1488"/>
                  </a:moveTo>
                  <a:cubicBezTo>
                    <a:pt x="0" y="670"/>
                    <a:pt x="670" y="1"/>
                    <a:pt x="1488" y="1"/>
                  </a:cubicBezTo>
                  <a:cubicBezTo>
                    <a:pt x="2306" y="1"/>
                    <a:pt x="2950" y="670"/>
                    <a:pt x="2950" y="1488"/>
                  </a:cubicBezTo>
                  <a:cubicBezTo>
                    <a:pt x="2950" y="2281"/>
                    <a:pt x="2306" y="2951"/>
                    <a:pt x="1488" y="2951"/>
                  </a:cubicBezTo>
                  <a:cubicBezTo>
                    <a:pt x="670" y="2951"/>
                    <a:pt x="0" y="2281"/>
                    <a:pt x="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3" name="Google Shape;743;p9"/>
            <p:cNvSpPr/>
            <p:nvPr/>
          </p:nvSpPr>
          <p:spPr>
            <a:xfrm>
              <a:off x="8478396" y="3927096"/>
              <a:ext cx="43281" cy="42502"/>
            </a:xfrm>
            <a:custGeom>
              <a:avLst/>
              <a:gdLst/>
              <a:ahLst/>
              <a:cxnLst/>
              <a:rect l="l" t="t" r="r" b="b"/>
              <a:pathLst>
                <a:path w="1389" h="1364" extrusionOk="0">
                  <a:moveTo>
                    <a:pt x="695" y="0"/>
                  </a:moveTo>
                  <a:cubicBezTo>
                    <a:pt x="298" y="0"/>
                    <a:pt x="1" y="298"/>
                    <a:pt x="1" y="694"/>
                  </a:cubicBezTo>
                  <a:cubicBezTo>
                    <a:pt x="1" y="1066"/>
                    <a:pt x="298" y="1363"/>
                    <a:pt x="695" y="1363"/>
                  </a:cubicBezTo>
                  <a:cubicBezTo>
                    <a:pt x="1067" y="1363"/>
                    <a:pt x="1389" y="1066"/>
                    <a:pt x="1389" y="694"/>
                  </a:cubicBezTo>
                  <a:cubicBezTo>
                    <a:pt x="1389" y="298"/>
                    <a:pt x="1067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4" name="Google Shape;744;p9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5" name="Google Shape;745;p9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6" name="Google Shape;746;p9"/>
            <p:cNvSpPr/>
            <p:nvPr/>
          </p:nvSpPr>
          <p:spPr>
            <a:xfrm>
              <a:off x="8545608" y="3948721"/>
              <a:ext cx="1134754" cy="175368"/>
            </a:xfrm>
            <a:custGeom>
              <a:avLst/>
              <a:gdLst/>
              <a:ahLst/>
              <a:cxnLst/>
              <a:rect l="l" t="t" r="r" b="b"/>
              <a:pathLst>
                <a:path w="36417" h="5628" fill="none" extrusionOk="0">
                  <a:moveTo>
                    <a:pt x="0" y="0"/>
                  </a:moveTo>
                  <a:lnTo>
                    <a:pt x="6049" y="0"/>
                  </a:lnTo>
                  <a:lnTo>
                    <a:pt x="8379" y="2330"/>
                  </a:lnTo>
                  <a:lnTo>
                    <a:pt x="11676" y="5627"/>
                  </a:lnTo>
                  <a:lnTo>
                    <a:pt x="36416" y="562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747" name="Google Shape;747;p9"/>
          <p:cNvGrpSpPr/>
          <p:nvPr/>
        </p:nvGrpSpPr>
        <p:grpSpPr>
          <a:xfrm flipH="1">
            <a:off x="-799254" y="2157805"/>
            <a:ext cx="1823016" cy="196994"/>
            <a:chOff x="7857346" y="4002005"/>
            <a:chExt cx="1823016" cy="196994"/>
          </a:xfrm>
        </p:grpSpPr>
        <p:sp>
          <p:nvSpPr>
            <p:cNvPr id="748" name="Google Shape;748;p9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49" name="Google Shape;749;p9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50" name="Google Shape;750;p9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751" name="Google Shape;751;p9"/>
          <p:cNvGrpSpPr/>
          <p:nvPr/>
        </p:nvGrpSpPr>
        <p:grpSpPr>
          <a:xfrm>
            <a:off x="8331253" y="3180067"/>
            <a:ext cx="1105976" cy="133969"/>
            <a:chOff x="8183182" y="663852"/>
            <a:chExt cx="1475028" cy="178673"/>
          </a:xfrm>
        </p:grpSpPr>
        <p:grpSp>
          <p:nvGrpSpPr>
            <p:cNvPr id="752" name="Google Shape;752;p9"/>
            <p:cNvGrpSpPr/>
            <p:nvPr/>
          </p:nvGrpSpPr>
          <p:grpSpPr>
            <a:xfrm>
              <a:off x="8183182" y="774425"/>
              <a:ext cx="1178025" cy="68100"/>
              <a:chOff x="2024450" y="204150"/>
              <a:chExt cx="1178025" cy="68100"/>
            </a:xfrm>
          </p:grpSpPr>
          <p:sp>
            <p:nvSpPr>
              <p:cNvPr id="753" name="Google Shape;753;p9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54" name="Google Shape;754;p9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55" name="Google Shape;755;p9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56" name="Google Shape;756;p9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57" name="Google Shape;757;p9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58" name="Google Shape;758;p9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59" name="Google Shape;759;p9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60" name="Google Shape;760;p9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61" name="Google Shape;761;p9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62" name="Google Shape;762;p9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763" name="Google Shape;763;p9"/>
            <p:cNvGrpSpPr/>
            <p:nvPr/>
          </p:nvGrpSpPr>
          <p:grpSpPr>
            <a:xfrm>
              <a:off x="8480185" y="663852"/>
              <a:ext cx="1178025" cy="68100"/>
              <a:chOff x="2024450" y="204150"/>
              <a:chExt cx="1178025" cy="68100"/>
            </a:xfrm>
          </p:grpSpPr>
          <p:sp>
            <p:nvSpPr>
              <p:cNvPr id="764" name="Google Shape;764;p9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65" name="Google Shape;765;p9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66" name="Google Shape;766;p9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67" name="Google Shape;767;p9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68" name="Google Shape;768;p9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69" name="Google Shape;769;p9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70" name="Google Shape;770;p9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71" name="Google Shape;771;p9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72" name="Google Shape;772;p9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73" name="Google Shape;773;p9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774" name="Google Shape;774;p9"/>
          <p:cNvGrpSpPr/>
          <p:nvPr/>
        </p:nvGrpSpPr>
        <p:grpSpPr>
          <a:xfrm rot="5400000">
            <a:off x="85100" y="4288025"/>
            <a:ext cx="98902" cy="553090"/>
            <a:chOff x="4898850" y="4820550"/>
            <a:chExt cx="98902" cy="553090"/>
          </a:xfrm>
        </p:grpSpPr>
        <p:sp>
          <p:nvSpPr>
            <p:cNvPr id="775" name="Google Shape;775;p9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6" name="Google Shape;776;p9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7" name="Google Shape;777;p9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8" name="Google Shape;778;p9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79" name="Google Shape;779;p9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  <p:transition spd="slow">
    <p:cover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1" name="Google Shape;931;p13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932" name="Google Shape;932;p13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33" name="Google Shape;933;p13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34" name="Google Shape;934;p13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35" name="Google Shape;935;p13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36" name="Google Shape;936;p13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37" name="Google Shape;937;p13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38" name="Google Shape;938;p13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39" name="Google Shape;939;p13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40" name="Google Shape;940;p13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41" name="Google Shape;941;p13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42" name="Google Shape;942;p13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43" name="Google Shape;943;p13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44" name="Google Shape;944;p13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45" name="Google Shape;945;p13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46" name="Google Shape;946;p13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47" name="Google Shape;947;p13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48" name="Google Shape;948;p13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49" name="Google Shape;949;p13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50" name="Google Shape;950;p13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51" name="Google Shape;951;p13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52" name="Google Shape;952;p13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53" name="Google Shape;953;p13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54" name="Google Shape;954;p13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55" name="Google Shape;955;p13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56" name="Google Shape;956;p13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57" name="Google Shape;957;p13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58" name="Google Shape;958;p13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59" name="Google Shape;959;p13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0" name="Google Shape;960;p13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1" name="Google Shape;961;p13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2" name="Google Shape;962;p13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3" name="Google Shape;963;p13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4" name="Google Shape;964;p13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5" name="Google Shape;965;p13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6" name="Google Shape;966;p13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7" name="Google Shape;967;p13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8" name="Google Shape;968;p13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69" name="Google Shape;969;p13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70" name="Google Shape;970;p13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971" name="Google Shape;971;p13"/>
          <p:cNvSpPr txBox="1">
            <a:spLocks noGrp="1"/>
          </p:cNvSpPr>
          <p:nvPr>
            <p:ph type="title" idx="2"/>
          </p:nvPr>
        </p:nvSpPr>
        <p:spPr>
          <a:xfrm>
            <a:off x="776550" y="1982455"/>
            <a:ext cx="22335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72" name="Google Shape;972;p13"/>
          <p:cNvSpPr txBox="1">
            <a:spLocks noGrp="1"/>
          </p:cNvSpPr>
          <p:nvPr>
            <p:ph type="subTitle" idx="1"/>
          </p:nvPr>
        </p:nvSpPr>
        <p:spPr>
          <a:xfrm>
            <a:off x="776550" y="2391054"/>
            <a:ext cx="2233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3" name="Google Shape;973;p13"/>
          <p:cNvSpPr txBox="1">
            <a:spLocks noGrp="1"/>
          </p:cNvSpPr>
          <p:nvPr>
            <p:ph type="title" idx="3" hasCustomPrompt="1"/>
          </p:nvPr>
        </p:nvSpPr>
        <p:spPr>
          <a:xfrm>
            <a:off x="776550" y="1345282"/>
            <a:ext cx="2233500" cy="4848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74" name="Google Shape;974;p13"/>
          <p:cNvSpPr txBox="1">
            <a:spLocks noGrp="1"/>
          </p:cNvSpPr>
          <p:nvPr>
            <p:ph type="title" idx="4"/>
          </p:nvPr>
        </p:nvSpPr>
        <p:spPr>
          <a:xfrm>
            <a:off x="3471150" y="1982455"/>
            <a:ext cx="22017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75" name="Google Shape;975;p13"/>
          <p:cNvSpPr txBox="1">
            <a:spLocks noGrp="1"/>
          </p:cNvSpPr>
          <p:nvPr>
            <p:ph type="subTitle" idx="5"/>
          </p:nvPr>
        </p:nvSpPr>
        <p:spPr>
          <a:xfrm>
            <a:off x="3471150" y="2391054"/>
            <a:ext cx="22017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6" name="Google Shape;976;p13"/>
          <p:cNvSpPr txBox="1">
            <a:spLocks noGrp="1"/>
          </p:cNvSpPr>
          <p:nvPr>
            <p:ph type="title" idx="6" hasCustomPrompt="1"/>
          </p:nvPr>
        </p:nvSpPr>
        <p:spPr>
          <a:xfrm>
            <a:off x="3471150" y="1345282"/>
            <a:ext cx="2201700" cy="4848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77" name="Google Shape;977;p13"/>
          <p:cNvSpPr txBox="1">
            <a:spLocks noGrp="1"/>
          </p:cNvSpPr>
          <p:nvPr>
            <p:ph type="title" idx="7"/>
          </p:nvPr>
        </p:nvSpPr>
        <p:spPr>
          <a:xfrm>
            <a:off x="6149850" y="1982455"/>
            <a:ext cx="22017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78" name="Google Shape;978;p13"/>
          <p:cNvSpPr txBox="1">
            <a:spLocks noGrp="1"/>
          </p:cNvSpPr>
          <p:nvPr>
            <p:ph type="subTitle" idx="8"/>
          </p:nvPr>
        </p:nvSpPr>
        <p:spPr>
          <a:xfrm>
            <a:off x="6149850" y="2391054"/>
            <a:ext cx="22017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9" name="Google Shape;979;p13"/>
          <p:cNvSpPr txBox="1">
            <a:spLocks noGrp="1"/>
          </p:cNvSpPr>
          <p:nvPr>
            <p:ph type="title" idx="9" hasCustomPrompt="1"/>
          </p:nvPr>
        </p:nvSpPr>
        <p:spPr>
          <a:xfrm>
            <a:off x="6149850" y="1345282"/>
            <a:ext cx="2201700" cy="4848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0" name="Google Shape;980;p13"/>
          <p:cNvSpPr txBox="1">
            <a:spLocks noGrp="1"/>
          </p:cNvSpPr>
          <p:nvPr>
            <p:ph type="title" idx="13"/>
          </p:nvPr>
        </p:nvSpPr>
        <p:spPr>
          <a:xfrm>
            <a:off x="776550" y="3617845"/>
            <a:ext cx="22335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81" name="Google Shape;981;p13"/>
          <p:cNvSpPr txBox="1">
            <a:spLocks noGrp="1"/>
          </p:cNvSpPr>
          <p:nvPr>
            <p:ph type="subTitle" idx="14"/>
          </p:nvPr>
        </p:nvSpPr>
        <p:spPr>
          <a:xfrm>
            <a:off x="776550" y="4026444"/>
            <a:ext cx="2233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2" name="Google Shape;982;p13"/>
          <p:cNvSpPr txBox="1">
            <a:spLocks noGrp="1"/>
          </p:cNvSpPr>
          <p:nvPr>
            <p:ph type="title" idx="15" hasCustomPrompt="1"/>
          </p:nvPr>
        </p:nvSpPr>
        <p:spPr>
          <a:xfrm>
            <a:off x="776550" y="2980641"/>
            <a:ext cx="2233500" cy="4848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3" name="Google Shape;983;p13"/>
          <p:cNvSpPr txBox="1">
            <a:spLocks noGrp="1"/>
          </p:cNvSpPr>
          <p:nvPr>
            <p:ph type="title" idx="16"/>
          </p:nvPr>
        </p:nvSpPr>
        <p:spPr>
          <a:xfrm>
            <a:off x="3471150" y="3617845"/>
            <a:ext cx="22017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84" name="Google Shape;984;p13"/>
          <p:cNvSpPr txBox="1">
            <a:spLocks noGrp="1"/>
          </p:cNvSpPr>
          <p:nvPr>
            <p:ph type="subTitle" idx="17"/>
          </p:nvPr>
        </p:nvSpPr>
        <p:spPr>
          <a:xfrm>
            <a:off x="3471150" y="4026444"/>
            <a:ext cx="22017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5" name="Google Shape;985;p13"/>
          <p:cNvSpPr txBox="1">
            <a:spLocks noGrp="1"/>
          </p:cNvSpPr>
          <p:nvPr>
            <p:ph type="title" idx="18" hasCustomPrompt="1"/>
          </p:nvPr>
        </p:nvSpPr>
        <p:spPr>
          <a:xfrm>
            <a:off x="3471150" y="2980641"/>
            <a:ext cx="2201700" cy="4848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86" name="Google Shape;986;p13"/>
          <p:cNvSpPr txBox="1">
            <a:spLocks noGrp="1"/>
          </p:cNvSpPr>
          <p:nvPr>
            <p:ph type="title" idx="19"/>
          </p:nvPr>
        </p:nvSpPr>
        <p:spPr>
          <a:xfrm>
            <a:off x="6149850" y="3617845"/>
            <a:ext cx="2201700" cy="2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87" name="Google Shape;987;p13"/>
          <p:cNvSpPr txBox="1">
            <a:spLocks noGrp="1"/>
          </p:cNvSpPr>
          <p:nvPr>
            <p:ph type="subTitle" idx="20"/>
          </p:nvPr>
        </p:nvSpPr>
        <p:spPr>
          <a:xfrm>
            <a:off x="6149850" y="4026444"/>
            <a:ext cx="22017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8" name="Google Shape;988;p13"/>
          <p:cNvSpPr txBox="1">
            <a:spLocks noGrp="1"/>
          </p:cNvSpPr>
          <p:nvPr>
            <p:ph type="title" idx="21" hasCustomPrompt="1"/>
          </p:nvPr>
        </p:nvSpPr>
        <p:spPr>
          <a:xfrm>
            <a:off x="6149850" y="2980641"/>
            <a:ext cx="2201700" cy="4848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grpSp>
        <p:nvGrpSpPr>
          <p:cNvPr id="989" name="Google Shape;989;p13"/>
          <p:cNvGrpSpPr/>
          <p:nvPr/>
        </p:nvGrpSpPr>
        <p:grpSpPr>
          <a:xfrm rot="5400000">
            <a:off x="8381450" y="4569182"/>
            <a:ext cx="98902" cy="553090"/>
            <a:chOff x="4898850" y="4820550"/>
            <a:chExt cx="98902" cy="553090"/>
          </a:xfrm>
        </p:grpSpPr>
        <p:sp>
          <p:nvSpPr>
            <p:cNvPr id="990" name="Google Shape;990;p13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91" name="Google Shape;991;p13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92" name="Google Shape;992;p13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93" name="Google Shape;993;p13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94" name="Google Shape;994;p13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995" name="Google Shape;995;p13"/>
          <p:cNvSpPr/>
          <p:nvPr/>
        </p:nvSpPr>
        <p:spPr>
          <a:xfrm>
            <a:off x="7" y="2056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996" name="Google Shape;996;p13"/>
          <p:cNvGrpSpPr/>
          <p:nvPr/>
        </p:nvGrpSpPr>
        <p:grpSpPr>
          <a:xfrm rot="-5400000">
            <a:off x="-148234" y="322631"/>
            <a:ext cx="883262" cy="242091"/>
            <a:chOff x="2300350" y="2601250"/>
            <a:chExt cx="2275275" cy="623625"/>
          </a:xfrm>
        </p:grpSpPr>
        <p:sp>
          <p:nvSpPr>
            <p:cNvPr id="997" name="Google Shape;997;p13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98" name="Google Shape;998;p13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999" name="Google Shape;999;p13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00" name="Google Shape;1000;p13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01" name="Google Shape;1001;p13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02" name="Google Shape;1002;p13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003" name="Google Shape;1003;p13"/>
          <p:cNvSpPr/>
          <p:nvPr/>
        </p:nvSpPr>
        <p:spPr>
          <a:xfrm rot="5400000" flipH="1">
            <a:off x="8216276" y="-335305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004" name="Google Shape;1004;p13"/>
          <p:cNvGrpSpPr/>
          <p:nvPr/>
        </p:nvGrpSpPr>
        <p:grpSpPr>
          <a:xfrm>
            <a:off x="-256008" y="4796266"/>
            <a:ext cx="1105976" cy="133969"/>
            <a:chOff x="8183182" y="663852"/>
            <a:chExt cx="1475028" cy="178673"/>
          </a:xfrm>
        </p:grpSpPr>
        <p:grpSp>
          <p:nvGrpSpPr>
            <p:cNvPr id="1005" name="Google Shape;1005;p13"/>
            <p:cNvGrpSpPr/>
            <p:nvPr/>
          </p:nvGrpSpPr>
          <p:grpSpPr>
            <a:xfrm>
              <a:off x="8183182" y="774425"/>
              <a:ext cx="1178025" cy="68100"/>
              <a:chOff x="2024450" y="204150"/>
              <a:chExt cx="1178025" cy="68100"/>
            </a:xfrm>
          </p:grpSpPr>
          <p:sp>
            <p:nvSpPr>
              <p:cNvPr id="1006" name="Google Shape;1006;p13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07" name="Google Shape;1007;p13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08" name="Google Shape;1008;p13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09" name="Google Shape;1009;p13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10" name="Google Shape;1010;p13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11" name="Google Shape;1011;p13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12" name="Google Shape;1012;p13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13" name="Google Shape;1013;p13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14" name="Google Shape;1014;p13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15" name="Google Shape;1015;p13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016" name="Google Shape;1016;p13"/>
            <p:cNvGrpSpPr/>
            <p:nvPr/>
          </p:nvGrpSpPr>
          <p:grpSpPr>
            <a:xfrm>
              <a:off x="8480185" y="663852"/>
              <a:ext cx="1178025" cy="68100"/>
              <a:chOff x="2024450" y="204150"/>
              <a:chExt cx="1178025" cy="68100"/>
            </a:xfrm>
          </p:grpSpPr>
          <p:sp>
            <p:nvSpPr>
              <p:cNvPr id="1017" name="Google Shape;1017;p13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18" name="Google Shape;1018;p13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19" name="Google Shape;1019;p13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20" name="Google Shape;1020;p13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21" name="Google Shape;1021;p13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22" name="Google Shape;1022;p13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23" name="Google Shape;1023;p13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24" name="Google Shape;1024;p13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25" name="Google Shape;1025;p13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26" name="Google Shape;1026;p13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1027" name="Google Shape;1027;p13"/>
          <p:cNvGrpSpPr/>
          <p:nvPr/>
        </p:nvGrpSpPr>
        <p:grpSpPr>
          <a:xfrm>
            <a:off x="8290084" y="239916"/>
            <a:ext cx="1105976" cy="133969"/>
            <a:chOff x="8183182" y="663852"/>
            <a:chExt cx="1475028" cy="178673"/>
          </a:xfrm>
        </p:grpSpPr>
        <p:grpSp>
          <p:nvGrpSpPr>
            <p:cNvPr id="1028" name="Google Shape;1028;p13"/>
            <p:cNvGrpSpPr/>
            <p:nvPr/>
          </p:nvGrpSpPr>
          <p:grpSpPr>
            <a:xfrm>
              <a:off x="8183182" y="774425"/>
              <a:ext cx="1178025" cy="68100"/>
              <a:chOff x="2024450" y="204150"/>
              <a:chExt cx="1178025" cy="68100"/>
            </a:xfrm>
          </p:grpSpPr>
          <p:sp>
            <p:nvSpPr>
              <p:cNvPr id="1029" name="Google Shape;1029;p13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0" name="Google Shape;1030;p13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1" name="Google Shape;1031;p13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2" name="Google Shape;1032;p13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3" name="Google Shape;1033;p13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4" name="Google Shape;1034;p13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5" name="Google Shape;1035;p13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6" name="Google Shape;1036;p13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7" name="Google Shape;1037;p13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38" name="Google Shape;1038;p13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1039" name="Google Shape;1039;p13"/>
            <p:cNvGrpSpPr/>
            <p:nvPr/>
          </p:nvGrpSpPr>
          <p:grpSpPr>
            <a:xfrm>
              <a:off x="8480185" y="663852"/>
              <a:ext cx="1178025" cy="68100"/>
              <a:chOff x="2024450" y="204150"/>
              <a:chExt cx="1178025" cy="68100"/>
            </a:xfrm>
          </p:grpSpPr>
          <p:sp>
            <p:nvSpPr>
              <p:cNvPr id="1040" name="Google Shape;1040;p13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41" name="Google Shape;1041;p13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42" name="Google Shape;1042;p13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43" name="Google Shape;1043;p13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44" name="Google Shape;1044;p13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45" name="Google Shape;1045;p13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46" name="Google Shape;1046;p13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47" name="Google Shape;1047;p13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48" name="Google Shape;1048;p13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049" name="Google Shape;1049;p13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1050" name="Google Shape;1050;p13"/>
          <p:cNvGrpSpPr/>
          <p:nvPr/>
        </p:nvGrpSpPr>
        <p:grpSpPr>
          <a:xfrm rot="5400000">
            <a:off x="8428614" y="2891627"/>
            <a:ext cx="883262" cy="242091"/>
            <a:chOff x="2300350" y="2601250"/>
            <a:chExt cx="2275275" cy="623625"/>
          </a:xfrm>
        </p:grpSpPr>
        <p:sp>
          <p:nvSpPr>
            <p:cNvPr id="1051" name="Google Shape;1051;p13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2" name="Google Shape;1052;p13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3" name="Google Shape;1053;p13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4" name="Google Shape;1054;p13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5" name="Google Shape;1055;p13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6" name="Google Shape;1056;p13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057" name="Google Shape;1057;p13"/>
          <p:cNvGrpSpPr/>
          <p:nvPr/>
        </p:nvGrpSpPr>
        <p:grpSpPr>
          <a:xfrm>
            <a:off x="1634157" y="-107958"/>
            <a:ext cx="1520982" cy="302065"/>
            <a:chOff x="5642557" y="-150670"/>
            <a:chExt cx="1520982" cy="302065"/>
          </a:xfrm>
        </p:grpSpPr>
        <p:sp>
          <p:nvSpPr>
            <p:cNvPr id="1058" name="Google Shape;1058;p13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59" name="Google Shape;1059;p13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60" name="Google Shape;1060;p13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61" name="Google Shape;1061;p13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62" name="Google Shape;1062;p13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  <p:transition spd="slow">
    <p:cover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3">
    <p:spTree>
      <p:nvGrpSpPr>
        <p:cNvPr id="1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4" name="Google Shape;1064;p14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1065" name="Google Shape;1065;p14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66" name="Google Shape;1066;p14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67" name="Google Shape;1067;p14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68" name="Google Shape;1068;p14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69" name="Google Shape;1069;p14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0" name="Google Shape;1070;p14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1" name="Google Shape;1071;p14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2" name="Google Shape;1072;p14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3" name="Google Shape;1073;p14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4" name="Google Shape;1074;p14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5" name="Google Shape;1075;p14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6" name="Google Shape;1076;p14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7" name="Google Shape;1077;p14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8" name="Google Shape;1078;p14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79" name="Google Shape;1079;p14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0" name="Google Shape;1080;p14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1" name="Google Shape;1081;p14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2" name="Google Shape;1082;p14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3" name="Google Shape;1083;p14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4" name="Google Shape;1084;p14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5" name="Google Shape;1085;p14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6" name="Google Shape;1086;p14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7" name="Google Shape;1087;p14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8" name="Google Shape;1088;p14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9" name="Google Shape;1089;p14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0" name="Google Shape;1090;p14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1" name="Google Shape;1091;p14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2" name="Google Shape;1092;p14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3" name="Google Shape;1093;p14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4" name="Google Shape;1094;p14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5" name="Google Shape;1095;p14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6" name="Google Shape;1096;p14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7" name="Google Shape;1097;p14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8" name="Google Shape;1098;p14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99" name="Google Shape;1099;p14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00" name="Google Shape;1100;p14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01" name="Google Shape;1101;p14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02" name="Google Shape;1102;p14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103" name="Google Shape;1103;p14"/>
          <p:cNvSpPr txBox="1">
            <a:spLocks noGrp="1"/>
          </p:cNvSpPr>
          <p:nvPr>
            <p:ph type="title"/>
          </p:nvPr>
        </p:nvSpPr>
        <p:spPr>
          <a:xfrm>
            <a:off x="1858000" y="3253511"/>
            <a:ext cx="5428800" cy="4344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104" name="Google Shape;1104;p14"/>
          <p:cNvSpPr txBox="1">
            <a:spLocks noGrp="1"/>
          </p:cNvSpPr>
          <p:nvPr>
            <p:ph type="subTitle" idx="1"/>
          </p:nvPr>
        </p:nvSpPr>
        <p:spPr>
          <a:xfrm>
            <a:off x="2262900" y="1459638"/>
            <a:ext cx="4618200" cy="16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1105" name="Google Shape;1105;p14"/>
          <p:cNvSpPr/>
          <p:nvPr/>
        </p:nvSpPr>
        <p:spPr>
          <a:xfrm rot="-5400000" flipH="1">
            <a:off x="348818" y="4207899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06" name="Google Shape;1106;p14"/>
          <p:cNvGrpSpPr/>
          <p:nvPr/>
        </p:nvGrpSpPr>
        <p:grpSpPr>
          <a:xfrm rot="-5400000">
            <a:off x="6107446" y="30626"/>
            <a:ext cx="1823016" cy="296643"/>
            <a:chOff x="7857346" y="3902355"/>
            <a:chExt cx="1823016" cy="296643"/>
          </a:xfrm>
        </p:grpSpPr>
        <p:sp>
          <p:nvSpPr>
            <p:cNvPr id="1107" name="Google Shape;1107;p14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08" name="Google Shape;1108;p14"/>
            <p:cNvSpPr/>
            <p:nvPr/>
          </p:nvSpPr>
          <p:spPr>
            <a:xfrm>
              <a:off x="8453686" y="390235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0" y="1488"/>
                  </a:moveTo>
                  <a:cubicBezTo>
                    <a:pt x="0" y="670"/>
                    <a:pt x="670" y="1"/>
                    <a:pt x="1488" y="1"/>
                  </a:cubicBezTo>
                  <a:cubicBezTo>
                    <a:pt x="2306" y="1"/>
                    <a:pt x="2950" y="670"/>
                    <a:pt x="2950" y="1488"/>
                  </a:cubicBezTo>
                  <a:cubicBezTo>
                    <a:pt x="2950" y="2281"/>
                    <a:pt x="2306" y="2951"/>
                    <a:pt x="1488" y="2951"/>
                  </a:cubicBezTo>
                  <a:cubicBezTo>
                    <a:pt x="670" y="2951"/>
                    <a:pt x="0" y="2281"/>
                    <a:pt x="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09" name="Google Shape;1109;p14"/>
            <p:cNvSpPr/>
            <p:nvPr/>
          </p:nvSpPr>
          <p:spPr>
            <a:xfrm>
              <a:off x="8478396" y="3927096"/>
              <a:ext cx="43281" cy="42502"/>
            </a:xfrm>
            <a:custGeom>
              <a:avLst/>
              <a:gdLst/>
              <a:ahLst/>
              <a:cxnLst/>
              <a:rect l="l" t="t" r="r" b="b"/>
              <a:pathLst>
                <a:path w="1389" h="1364" extrusionOk="0">
                  <a:moveTo>
                    <a:pt x="695" y="0"/>
                  </a:moveTo>
                  <a:cubicBezTo>
                    <a:pt x="298" y="0"/>
                    <a:pt x="1" y="298"/>
                    <a:pt x="1" y="694"/>
                  </a:cubicBezTo>
                  <a:cubicBezTo>
                    <a:pt x="1" y="1066"/>
                    <a:pt x="298" y="1363"/>
                    <a:pt x="695" y="1363"/>
                  </a:cubicBezTo>
                  <a:cubicBezTo>
                    <a:pt x="1067" y="1363"/>
                    <a:pt x="1389" y="1066"/>
                    <a:pt x="1389" y="694"/>
                  </a:cubicBezTo>
                  <a:cubicBezTo>
                    <a:pt x="1389" y="298"/>
                    <a:pt x="1067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0" name="Google Shape;1110;p14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1" name="Google Shape;1111;p14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2" name="Google Shape;1112;p14"/>
            <p:cNvSpPr/>
            <p:nvPr/>
          </p:nvSpPr>
          <p:spPr>
            <a:xfrm>
              <a:off x="8545608" y="3948721"/>
              <a:ext cx="1134754" cy="175368"/>
            </a:xfrm>
            <a:custGeom>
              <a:avLst/>
              <a:gdLst/>
              <a:ahLst/>
              <a:cxnLst/>
              <a:rect l="l" t="t" r="r" b="b"/>
              <a:pathLst>
                <a:path w="36417" h="5628" fill="none" extrusionOk="0">
                  <a:moveTo>
                    <a:pt x="0" y="0"/>
                  </a:moveTo>
                  <a:lnTo>
                    <a:pt x="6049" y="0"/>
                  </a:lnTo>
                  <a:lnTo>
                    <a:pt x="8379" y="2330"/>
                  </a:lnTo>
                  <a:lnTo>
                    <a:pt x="11676" y="5627"/>
                  </a:lnTo>
                  <a:lnTo>
                    <a:pt x="36416" y="562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113" name="Google Shape;1113;p14"/>
          <p:cNvSpPr/>
          <p:nvPr/>
        </p:nvSpPr>
        <p:spPr>
          <a:xfrm flipH="1">
            <a:off x="8088870" y="2145279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2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14" name="Google Shape;1114;p14"/>
          <p:cNvGrpSpPr/>
          <p:nvPr/>
        </p:nvGrpSpPr>
        <p:grpSpPr>
          <a:xfrm>
            <a:off x="8658746" y="2958680"/>
            <a:ext cx="1823016" cy="196994"/>
            <a:chOff x="7857346" y="4002005"/>
            <a:chExt cx="1823016" cy="196994"/>
          </a:xfrm>
        </p:grpSpPr>
        <p:sp>
          <p:nvSpPr>
            <p:cNvPr id="1115" name="Google Shape;1115;p14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6" name="Google Shape;1116;p14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7" name="Google Shape;1117;p14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118" name="Google Shape;1118;p14"/>
          <p:cNvSpPr/>
          <p:nvPr/>
        </p:nvSpPr>
        <p:spPr>
          <a:xfrm rot="5400000">
            <a:off x="8206162" y="-348811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19" name="Google Shape;1119;p14"/>
          <p:cNvSpPr/>
          <p:nvPr/>
        </p:nvSpPr>
        <p:spPr>
          <a:xfrm>
            <a:off x="16995" y="8506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120" name="Google Shape;1120;p14"/>
          <p:cNvGrpSpPr/>
          <p:nvPr/>
        </p:nvGrpSpPr>
        <p:grpSpPr>
          <a:xfrm rot="-5400000">
            <a:off x="338683" y="-295650"/>
            <a:ext cx="302065" cy="1520982"/>
            <a:chOff x="-108754" y="2690919"/>
            <a:chExt cx="302065" cy="1520982"/>
          </a:xfrm>
        </p:grpSpPr>
        <p:sp>
          <p:nvSpPr>
            <p:cNvPr id="1121" name="Google Shape;1121;p14"/>
            <p:cNvSpPr/>
            <p:nvPr/>
          </p:nvSpPr>
          <p:spPr>
            <a:xfrm>
              <a:off x="-62388" y="2782841"/>
              <a:ext cx="209364" cy="1335580"/>
            </a:xfrm>
            <a:custGeom>
              <a:avLst/>
              <a:gdLst/>
              <a:ahLst/>
              <a:cxnLst/>
              <a:rect l="l" t="t" r="r" b="b"/>
              <a:pathLst>
                <a:path w="6719" h="42862" fill="none" extrusionOk="0">
                  <a:moveTo>
                    <a:pt x="0" y="42862"/>
                  </a:moveTo>
                  <a:lnTo>
                    <a:pt x="0" y="23799"/>
                  </a:lnTo>
                  <a:lnTo>
                    <a:pt x="6718" y="17056"/>
                  </a:lnTo>
                  <a:lnTo>
                    <a:pt x="6718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22" name="Google Shape;1122;p14"/>
            <p:cNvSpPr/>
            <p:nvPr/>
          </p:nvSpPr>
          <p:spPr>
            <a:xfrm>
              <a:off x="101358" y="2690919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1"/>
                  </a:moveTo>
                  <a:cubicBezTo>
                    <a:pt x="2281" y="1"/>
                    <a:pt x="2951" y="645"/>
                    <a:pt x="2951" y="1463"/>
                  </a:cubicBezTo>
                  <a:cubicBezTo>
                    <a:pt x="2951" y="2281"/>
                    <a:pt x="2281" y="2951"/>
                    <a:pt x="1463" y="2951"/>
                  </a:cubicBezTo>
                  <a:cubicBezTo>
                    <a:pt x="645" y="2951"/>
                    <a:pt x="1" y="2281"/>
                    <a:pt x="1" y="1463"/>
                  </a:cubicBezTo>
                  <a:cubicBezTo>
                    <a:pt x="1" y="645"/>
                    <a:pt x="645" y="1"/>
                    <a:pt x="1463" y="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23" name="Google Shape;1123;p14"/>
            <p:cNvSpPr/>
            <p:nvPr/>
          </p:nvSpPr>
          <p:spPr>
            <a:xfrm>
              <a:off x="125320" y="2714881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4" y="0"/>
                  </a:moveTo>
                  <a:cubicBezTo>
                    <a:pt x="322" y="0"/>
                    <a:pt x="0" y="322"/>
                    <a:pt x="0" y="694"/>
                  </a:cubicBezTo>
                  <a:cubicBezTo>
                    <a:pt x="0" y="1091"/>
                    <a:pt x="322" y="1388"/>
                    <a:pt x="694" y="1388"/>
                  </a:cubicBezTo>
                  <a:cubicBezTo>
                    <a:pt x="1091" y="1388"/>
                    <a:pt x="1388" y="1091"/>
                    <a:pt x="1388" y="694"/>
                  </a:cubicBezTo>
                  <a:cubicBezTo>
                    <a:pt x="1388" y="322"/>
                    <a:pt x="1091" y="0"/>
                    <a:pt x="6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24" name="Google Shape;1124;p14"/>
            <p:cNvSpPr/>
            <p:nvPr/>
          </p:nvSpPr>
          <p:spPr>
            <a:xfrm>
              <a:off x="-108754" y="4119948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88" y="0"/>
                  </a:moveTo>
                  <a:cubicBezTo>
                    <a:pt x="2306" y="0"/>
                    <a:pt x="2951" y="670"/>
                    <a:pt x="2951" y="1463"/>
                  </a:cubicBezTo>
                  <a:cubicBezTo>
                    <a:pt x="2951" y="2281"/>
                    <a:pt x="2306" y="2950"/>
                    <a:pt x="1488" y="2950"/>
                  </a:cubicBezTo>
                  <a:cubicBezTo>
                    <a:pt x="670" y="2950"/>
                    <a:pt x="1" y="2281"/>
                    <a:pt x="1" y="1463"/>
                  </a:cubicBezTo>
                  <a:cubicBezTo>
                    <a:pt x="1" y="670"/>
                    <a:pt x="670" y="0"/>
                    <a:pt x="1488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25" name="Google Shape;1125;p14"/>
            <p:cNvSpPr/>
            <p:nvPr/>
          </p:nvSpPr>
          <p:spPr>
            <a:xfrm>
              <a:off x="-84013" y="4144658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26" name="Google Shape;1126;p14"/>
          <p:cNvGrpSpPr/>
          <p:nvPr/>
        </p:nvGrpSpPr>
        <p:grpSpPr>
          <a:xfrm>
            <a:off x="4296532" y="4950349"/>
            <a:ext cx="1520982" cy="302065"/>
            <a:chOff x="5642557" y="-150670"/>
            <a:chExt cx="1520982" cy="302065"/>
          </a:xfrm>
        </p:grpSpPr>
        <p:sp>
          <p:nvSpPr>
            <p:cNvPr id="1127" name="Google Shape;1127;p14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28" name="Google Shape;1128;p14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29" name="Google Shape;1129;p14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0" name="Google Shape;1130;p14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1" name="Google Shape;1131;p14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32" name="Google Shape;1132;p14"/>
          <p:cNvGrpSpPr/>
          <p:nvPr/>
        </p:nvGrpSpPr>
        <p:grpSpPr>
          <a:xfrm rot="5400000">
            <a:off x="6750925" y="4175162"/>
            <a:ext cx="98902" cy="553090"/>
            <a:chOff x="4898850" y="4820550"/>
            <a:chExt cx="98902" cy="553090"/>
          </a:xfrm>
        </p:grpSpPr>
        <p:sp>
          <p:nvSpPr>
            <p:cNvPr id="1133" name="Google Shape;1133;p14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4" name="Google Shape;1134;p14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5" name="Google Shape;1135;p14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6" name="Google Shape;1136;p14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37" name="Google Shape;1137;p14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38" name="Google Shape;1138;p14"/>
          <p:cNvGrpSpPr/>
          <p:nvPr/>
        </p:nvGrpSpPr>
        <p:grpSpPr>
          <a:xfrm>
            <a:off x="-1414555" y="3744529"/>
            <a:ext cx="2297800" cy="347400"/>
            <a:chOff x="-1414555" y="3744529"/>
            <a:chExt cx="2297800" cy="347400"/>
          </a:xfrm>
        </p:grpSpPr>
        <p:sp>
          <p:nvSpPr>
            <p:cNvPr id="1139" name="Google Shape;1139;p14"/>
            <p:cNvSpPr/>
            <p:nvPr/>
          </p:nvSpPr>
          <p:spPr>
            <a:xfrm>
              <a:off x="-1414555" y="4023829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40" name="Google Shape;1140;p14"/>
            <p:cNvSpPr/>
            <p:nvPr/>
          </p:nvSpPr>
          <p:spPr>
            <a:xfrm>
              <a:off x="-1111455" y="3744529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141" name="Google Shape;1141;p14"/>
          <p:cNvGrpSpPr/>
          <p:nvPr/>
        </p:nvGrpSpPr>
        <p:grpSpPr>
          <a:xfrm rot="10800000">
            <a:off x="-155261" y="2431003"/>
            <a:ext cx="883262" cy="242091"/>
            <a:chOff x="2300350" y="2601250"/>
            <a:chExt cx="2275275" cy="623625"/>
          </a:xfrm>
        </p:grpSpPr>
        <p:sp>
          <p:nvSpPr>
            <p:cNvPr id="1142" name="Google Shape;1142;p14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43" name="Google Shape;1143;p14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44" name="Google Shape;1144;p14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45" name="Google Shape;1145;p14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46" name="Google Shape;1146;p14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47" name="Google Shape;1147;p14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  <p:transition spd="slow">
    <p:cover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BLANK_9"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4" name="Google Shape;1304;p17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1305" name="Google Shape;1305;p17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6" name="Google Shape;1306;p17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7" name="Google Shape;1307;p17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8" name="Google Shape;1308;p17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9" name="Google Shape;1309;p17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0" name="Google Shape;1310;p17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1" name="Google Shape;1311;p17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2" name="Google Shape;1312;p17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3" name="Google Shape;1313;p17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4" name="Google Shape;1314;p17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5" name="Google Shape;1315;p17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6" name="Google Shape;1316;p17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7" name="Google Shape;1317;p17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8" name="Google Shape;1318;p17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19" name="Google Shape;1319;p17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0" name="Google Shape;1320;p17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1" name="Google Shape;1321;p17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2" name="Google Shape;1322;p17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3" name="Google Shape;1323;p17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4" name="Google Shape;1324;p17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5" name="Google Shape;1325;p17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6" name="Google Shape;1326;p17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7" name="Google Shape;1327;p17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8" name="Google Shape;1328;p17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29" name="Google Shape;1329;p17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0" name="Google Shape;1330;p17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1" name="Google Shape;1331;p17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2" name="Google Shape;1332;p17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3" name="Google Shape;1333;p17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4" name="Google Shape;1334;p17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5" name="Google Shape;1335;p17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6" name="Google Shape;1336;p17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7" name="Google Shape;1337;p17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8" name="Google Shape;1338;p17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39" name="Google Shape;1339;p17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40" name="Google Shape;1340;p17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41" name="Google Shape;1341;p17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42" name="Google Shape;1342;p17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343" name="Google Shape;1343;p17"/>
          <p:cNvSpPr txBox="1">
            <a:spLocks noGrp="1"/>
          </p:cNvSpPr>
          <p:nvPr>
            <p:ph type="title"/>
          </p:nvPr>
        </p:nvSpPr>
        <p:spPr>
          <a:xfrm>
            <a:off x="713100" y="1088819"/>
            <a:ext cx="4401600" cy="1198800"/>
          </a:xfrm>
          <a:prstGeom prst="rect">
            <a:avLst/>
          </a:prstGeom>
          <a:effectLst>
            <a:outerShdw blurRad="157163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344" name="Google Shape;1344;p17"/>
          <p:cNvSpPr txBox="1">
            <a:spLocks noGrp="1"/>
          </p:cNvSpPr>
          <p:nvPr>
            <p:ph type="subTitle" idx="1"/>
          </p:nvPr>
        </p:nvSpPr>
        <p:spPr>
          <a:xfrm>
            <a:off x="713100" y="2357881"/>
            <a:ext cx="4401600" cy="169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345" name="Google Shape;1345;p17"/>
          <p:cNvGrpSpPr/>
          <p:nvPr/>
        </p:nvGrpSpPr>
        <p:grpSpPr>
          <a:xfrm>
            <a:off x="8137507" y="-109362"/>
            <a:ext cx="586800" cy="1284435"/>
            <a:chOff x="8137507" y="-109362"/>
            <a:chExt cx="586800" cy="1284435"/>
          </a:xfrm>
        </p:grpSpPr>
        <p:sp>
          <p:nvSpPr>
            <p:cNvPr id="1346" name="Google Shape;1346;p17"/>
            <p:cNvSpPr/>
            <p:nvPr/>
          </p:nvSpPr>
          <p:spPr>
            <a:xfrm>
              <a:off x="8137507" y="-109352"/>
              <a:ext cx="586800" cy="1284425"/>
            </a:xfrm>
            <a:prstGeom prst="flowChartOffpageConnector">
              <a:avLst/>
            </a:prstGeom>
            <a:gradFill>
              <a:gsLst>
                <a:gs pos="0">
                  <a:schemeClr val="accent4"/>
                </a:gs>
                <a:gs pos="100000">
                  <a:schemeClr val="lt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347" name="Google Shape;1347;p17"/>
            <p:cNvGrpSpPr/>
            <p:nvPr/>
          </p:nvGrpSpPr>
          <p:grpSpPr>
            <a:xfrm rot="-5400000">
              <a:off x="7989266" y="211224"/>
              <a:ext cx="883262" cy="242091"/>
              <a:chOff x="2300350" y="2601250"/>
              <a:chExt cx="2275275" cy="623625"/>
            </a:xfrm>
          </p:grpSpPr>
          <p:sp>
            <p:nvSpPr>
              <p:cNvPr id="1348" name="Google Shape;1348;p17"/>
              <p:cNvSpPr/>
              <p:nvPr/>
            </p:nvSpPr>
            <p:spPr>
              <a:xfrm>
                <a:off x="2300350" y="2601250"/>
                <a:ext cx="3921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684" h="24945" extrusionOk="0">
                    <a:moveTo>
                      <a:pt x="12720" y="0"/>
                    </a:moveTo>
                    <a:cubicBezTo>
                      <a:pt x="13337" y="0"/>
                      <a:pt x="14078" y="247"/>
                      <a:pt x="14572" y="741"/>
                    </a:cubicBezTo>
                    <a:cubicBezTo>
                      <a:pt x="15684" y="1852"/>
                      <a:pt x="15684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684" y="21240"/>
                      <a:pt x="15684" y="22845"/>
                      <a:pt x="14572" y="23957"/>
                    </a:cubicBezTo>
                    <a:cubicBezTo>
                      <a:pt x="13584" y="24944"/>
                      <a:pt x="11855" y="24944"/>
                      <a:pt x="10744" y="23957"/>
                    </a:cubicBezTo>
                    <a:lnTo>
                      <a:pt x="1112" y="14325"/>
                    </a:lnTo>
                    <a:cubicBezTo>
                      <a:pt x="1" y="13213"/>
                      <a:pt x="1" y="11484"/>
                      <a:pt x="1112" y="10496"/>
                    </a:cubicBezTo>
                    <a:lnTo>
                      <a:pt x="10744" y="741"/>
                    </a:lnTo>
                    <a:cubicBezTo>
                      <a:pt x="11361" y="247"/>
                      <a:pt x="11979" y="0"/>
                      <a:pt x="127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49" name="Google Shape;1349;p17"/>
              <p:cNvSpPr/>
              <p:nvPr/>
            </p:nvSpPr>
            <p:spPr>
              <a:xfrm>
                <a:off x="2680075" y="2601250"/>
                <a:ext cx="389025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1" h="24945" extrusionOk="0">
                    <a:moveTo>
                      <a:pt x="12596" y="0"/>
                    </a:moveTo>
                    <a:cubicBezTo>
                      <a:pt x="13337" y="0"/>
                      <a:pt x="13955" y="247"/>
                      <a:pt x="14449" y="741"/>
                    </a:cubicBezTo>
                    <a:cubicBezTo>
                      <a:pt x="15560" y="1852"/>
                      <a:pt x="15560" y="3581"/>
                      <a:pt x="14449" y="4569"/>
                    </a:cubicBezTo>
                    <a:lnTo>
                      <a:pt x="6669" y="12349"/>
                    </a:lnTo>
                    <a:lnTo>
                      <a:pt x="14449" y="20128"/>
                    </a:lnTo>
                    <a:cubicBezTo>
                      <a:pt x="15560" y="21240"/>
                      <a:pt x="15560" y="22845"/>
                      <a:pt x="14449" y="23957"/>
                    </a:cubicBezTo>
                    <a:cubicBezTo>
                      <a:pt x="13461" y="24944"/>
                      <a:pt x="11732" y="24944"/>
                      <a:pt x="10621" y="23957"/>
                    </a:cubicBezTo>
                    <a:lnTo>
                      <a:pt x="988" y="14325"/>
                    </a:lnTo>
                    <a:cubicBezTo>
                      <a:pt x="1" y="13213"/>
                      <a:pt x="1" y="11484"/>
                      <a:pt x="988" y="10496"/>
                    </a:cubicBezTo>
                    <a:lnTo>
                      <a:pt x="10621" y="741"/>
                    </a:lnTo>
                    <a:cubicBezTo>
                      <a:pt x="11238" y="247"/>
                      <a:pt x="11855" y="0"/>
                      <a:pt x="125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50" name="Google Shape;1350;p17"/>
              <p:cNvSpPr/>
              <p:nvPr/>
            </p:nvSpPr>
            <p:spPr>
              <a:xfrm>
                <a:off x="3056725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4" y="247"/>
                      <a:pt x="14448" y="741"/>
                    </a:cubicBezTo>
                    <a:cubicBezTo>
                      <a:pt x="15559" y="1852"/>
                      <a:pt x="15559" y="3581"/>
                      <a:pt x="14448" y="4569"/>
                    </a:cubicBezTo>
                    <a:lnTo>
                      <a:pt x="6792" y="12349"/>
                    </a:lnTo>
                    <a:lnTo>
                      <a:pt x="14448" y="20128"/>
                    </a:lnTo>
                    <a:cubicBezTo>
                      <a:pt x="15559" y="21240"/>
                      <a:pt x="15559" y="22845"/>
                      <a:pt x="14448" y="23957"/>
                    </a:cubicBezTo>
                    <a:cubicBezTo>
                      <a:pt x="13460" y="24944"/>
                      <a:pt x="11731" y="24944"/>
                      <a:pt x="10743" y="23957"/>
                    </a:cubicBezTo>
                    <a:lnTo>
                      <a:pt x="988" y="14325"/>
                    </a:lnTo>
                    <a:cubicBezTo>
                      <a:pt x="0" y="13213"/>
                      <a:pt x="0" y="11484"/>
                      <a:pt x="988" y="10496"/>
                    </a:cubicBezTo>
                    <a:lnTo>
                      <a:pt x="10743" y="741"/>
                    </a:lnTo>
                    <a:cubicBezTo>
                      <a:pt x="11237" y="247"/>
                      <a:pt x="11855" y="0"/>
                      <a:pt x="125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51" name="Google Shape;1351;p17"/>
              <p:cNvSpPr/>
              <p:nvPr/>
            </p:nvSpPr>
            <p:spPr>
              <a:xfrm>
                <a:off x="3433350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5" y="247"/>
                      <a:pt x="14572" y="741"/>
                    </a:cubicBezTo>
                    <a:cubicBezTo>
                      <a:pt x="15560" y="1852"/>
                      <a:pt x="15560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560" y="21240"/>
                      <a:pt x="15560" y="22845"/>
                      <a:pt x="14572" y="23957"/>
                    </a:cubicBezTo>
                    <a:cubicBezTo>
                      <a:pt x="13461" y="24944"/>
                      <a:pt x="11732" y="24944"/>
                      <a:pt x="10744" y="23957"/>
                    </a:cubicBezTo>
                    <a:lnTo>
                      <a:pt x="988" y="14325"/>
                    </a:lnTo>
                    <a:cubicBezTo>
                      <a:pt x="1" y="13213"/>
                      <a:pt x="1" y="11484"/>
                      <a:pt x="988" y="10496"/>
                    </a:cubicBezTo>
                    <a:lnTo>
                      <a:pt x="10744" y="741"/>
                    </a:lnTo>
                    <a:cubicBezTo>
                      <a:pt x="11238" y="247"/>
                      <a:pt x="11979" y="0"/>
                      <a:pt x="125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52" name="Google Shape;1352;p17"/>
              <p:cNvSpPr/>
              <p:nvPr/>
            </p:nvSpPr>
            <p:spPr>
              <a:xfrm>
                <a:off x="3810000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4" y="247"/>
                      <a:pt x="14572" y="741"/>
                    </a:cubicBezTo>
                    <a:cubicBezTo>
                      <a:pt x="15559" y="1852"/>
                      <a:pt x="15559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559" y="21240"/>
                      <a:pt x="15559" y="22845"/>
                      <a:pt x="14572" y="23957"/>
                    </a:cubicBezTo>
                    <a:cubicBezTo>
                      <a:pt x="13460" y="24944"/>
                      <a:pt x="11731" y="24944"/>
                      <a:pt x="10743" y="23957"/>
                    </a:cubicBezTo>
                    <a:lnTo>
                      <a:pt x="988" y="14325"/>
                    </a:lnTo>
                    <a:cubicBezTo>
                      <a:pt x="0" y="13213"/>
                      <a:pt x="0" y="11484"/>
                      <a:pt x="988" y="10496"/>
                    </a:cubicBezTo>
                    <a:lnTo>
                      <a:pt x="10743" y="741"/>
                    </a:lnTo>
                    <a:cubicBezTo>
                      <a:pt x="11237" y="247"/>
                      <a:pt x="11978" y="0"/>
                      <a:pt x="125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53" name="Google Shape;1353;p17"/>
              <p:cNvSpPr/>
              <p:nvPr/>
            </p:nvSpPr>
            <p:spPr>
              <a:xfrm>
                <a:off x="4186625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5" y="247"/>
                      <a:pt x="14572" y="741"/>
                    </a:cubicBezTo>
                    <a:cubicBezTo>
                      <a:pt x="15560" y="1852"/>
                      <a:pt x="15560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560" y="21240"/>
                      <a:pt x="15560" y="22845"/>
                      <a:pt x="14572" y="23957"/>
                    </a:cubicBezTo>
                    <a:cubicBezTo>
                      <a:pt x="13461" y="24944"/>
                      <a:pt x="11732" y="24944"/>
                      <a:pt x="10744" y="23957"/>
                    </a:cubicBezTo>
                    <a:lnTo>
                      <a:pt x="988" y="14325"/>
                    </a:lnTo>
                    <a:cubicBezTo>
                      <a:pt x="0" y="13213"/>
                      <a:pt x="0" y="11484"/>
                      <a:pt x="988" y="10496"/>
                    </a:cubicBezTo>
                    <a:lnTo>
                      <a:pt x="10744" y="741"/>
                    </a:lnTo>
                    <a:cubicBezTo>
                      <a:pt x="11238" y="247"/>
                      <a:pt x="11979" y="0"/>
                      <a:pt x="125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1354" name="Google Shape;1354;p17"/>
          <p:cNvGrpSpPr/>
          <p:nvPr/>
        </p:nvGrpSpPr>
        <p:grpSpPr>
          <a:xfrm>
            <a:off x="2517607" y="-116370"/>
            <a:ext cx="1520982" cy="302065"/>
            <a:chOff x="5642557" y="-150670"/>
            <a:chExt cx="1520982" cy="302065"/>
          </a:xfrm>
        </p:grpSpPr>
        <p:sp>
          <p:nvSpPr>
            <p:cNvPr id="1355" name="Google Shape;1355;p17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6" name="Google Shape;1356;p17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7" name="Google Shape;1357;p17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8" name="Google Shape;1358;p17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59" name="Google Shape;1359;p17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360" name="Google Shape;1360;p17"/>
          <p:cNvSpPr/>
          <p:nvPr/>
        </p:nvSpPr>
        <p:spPr>
          <a:xfrm rot="-5400000">
            <a:off x="341629" y="-348811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361" name="Google Shape;1361;p17"/>
          <p:cNvGrpSpPr/>
          <p:nvPr/>
        </p:nvGrpSpPr>
        <p:grpSpPr>
          <a:xfrm>
            <a:off x="4913901" y="675155"/>
            <a:ext cx="1252897" cy="51000"/>
            <a:chOff x="2915381" y="4104819"/>
            <a:chExt cx="1252897" cy="51000"/>
          </a:xfrm>
        </p:grpSpPr>
        <p:sp>
          <p:nvSpPr>
            <p:cNvPr id="1362" name="Google Shape;1362;p17"/>
            <p:cNvSpPr/>
            <p:nvPr/>
          </p:nvSpPr>
          <p:spPr>
            <a:xfrm>
              <a:off x="2915381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3" name="Google Shape;1363;p17"/>
            <p:cNvSpPr/>
            <p:nvPr/>
          </p:nvSpPr>
          <p:spPr>
            <a:xfrm>
              <a:off x="3007850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4" name="Google Shape;1364;p17"/>
            <p:cNvSpPr/>
            <p:nvPr/>
          </p:nvSpPr>
          <p:spPr>
            <a:xfrm>
              <a:off x="3100319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5" name="Google Shape;1365;p17"/>
            <p:cNvSpPr/>
            <p:nvPr/>
          </p:nvSpPr>
          <p:spPr>
            <a:xfrm>
              <a:off x="3192788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6" name="Google Shape;1366;p17"/>
            <p:cNvSpPr/>
            <p:nvPr/>
          </p:nvSpPr>
          <p:spPr>
            <a:xfrm>
              <a:off x="328525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7" name="Google Shape;1367;p17"/>
            <p:cNvSpPr/>
            <p:nvPr/>
          </p:nvSpPr>
          <p:spPr>
            <a:xfrm>
              <a:off x="3377726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8" name="Google Shape;1368;p17"/>
            <p:cNvSpPr/>
            <p:nvPr/>
          </p:nvSpPr>
          <p:spPr>
            <a:xfrm>
              <a:off x="3470195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69" name="Google Shape;1369;p17"/>
            <p:cNvSpPr/>
            <p:nvPr/>
          </p:nvSpPr>
          <p:spPr>
            <a:xfrm>
              <a:off x="3562664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0" name="Google Shape;1370;p17"/>
            <p:cNvSpPr/>
            <p:nvPr/>
          </p:nvSpPr>
          <p:spPr>
            <a:xfrm>
              <a:off x="3655133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1" name="Google Shape;1371;p17"/>
            <p:cNvSpPr/>
            <p:nvPr/>
          </p:nvSpPr>
          <p:spPr>
            <a:xfrm>
              <a:off x="3747602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2" name="Google Shape;1372;p17"/>
            <p:cNvSpPr/>
            <p:nvPr/>
          </p:nvSpPr>
          <p:spPr>
            <a:xfrm>
              <a:off x="38400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3" name="Google Shape;1373;p17"/>
            <p:cNvSpPr/>
            <p:nvPr/>
          </p:nvSpPr>
          <p:spPr>
            <a:xfrm>
              <a:off x="39324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4" name="Google Shape;1374;p17"/>
            <p:cNvSpPr/>
            <p:nvPr/>
          </p:nvSpPr>
          <p:spPr>
            <a:xfrm>
              <a:off x="40248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75" name="Google Shape;1375;p17"/>
            <p:cNvSpPr/>
            <p:nvPr/>
          </p:nvSpPr>
          <p:spPr>
            <a:xfrm>
              <a:off x="41172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376" name="Google Shape;1376;p17"/>
          <p:cNvSpPr/>
          <p:nvPr/>
        </p:nvSpPr>
        <p:spPr>
          <a:xfrm rot="5400000">
            <a:off x="8208387" y="4204126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77" name="Google Shape;1377;p17"/>
          <p:cNvSpPr/>
          <p:nvPr/>
        </p:nvSpPr>
        <p:spPr>
          <a:xfrm rot="10800000">
            <a:off x="1362311" y="4240075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378" name="Google Shape;1378;p17"/>
          <p:cNvGrpSpPr/>
          <p:nvPr/>
        </p:nvGrpSpPr>
        <p:grpSpPr>
          <a:xfrm>
            <a:off x="5600407" y="4993736"/>
            <a:ext cx="1520982" cy="302065"/>
            <a:chOff x="5642557" y="-150670"/>
            <a:chExt cx="1520982" cy="302065"/>
          </a:xfrm>
        </p:grpSpPr>
        <p:sp>
          <p:nvSpPr>
            <p:cNvPr id="1379" name="Google Shape;1379;p17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0" name="Google Shape;1380;p17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1" name="Google Shape;1381;p17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2" name="Google Shape;1382;p17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3" name="Google Shape;1383;p17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384" name="Google Shape;1384;p17"/>
          <p:cNvGrpSpPr/>
          <p:nvPr/>
        </p:nvGrpSpPr>
        <p:grpSpPr>
          <a:xfrm rot="5400000">
            <a:off x="8900" y="1773425"/>
            <a:ext cx="98902" cy="553090"/>
            <a:chOff x="4898850" y="4820550"/>
            <a:chExt cx="98902" cy="553090"/>
          </a:xfrm>
        </p:grpSpPr>
        <p:sp>
          <p:nvSpPr>
            <p:cNvPr id="1385" name="Google Shape;1385;p17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6" name="Google Shape;1386;p17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7" name="Google Shape;1387;p17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8" name="Google Shape;1388;p17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89" name="Google Shape;1389;p17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  <p:transition spd="slow">
    <p:cover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BLANK_17">
    <p:spTree>
      <p:nvGrpSpPr>
        <p:cNvPr id="1" name="Shape 1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8" name="Google Shape;1568;p20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1569" name="Google Shape;1569;p20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0" name="Google Shape;1570;p20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1" name="Google Shape;1571;p20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2" name="Google Shape;1572;p20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3" name="Google Shape;1573;p20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4" name="Google Shape;1574;p20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5" name="Google Shape;1575;p20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6" name="Google Shape;1576;p20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7" name="Google Shape;1577;p20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8" name="Google Shape;1578;p20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9" name="Google Shape;1579;p20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0" name="Google Shape;1580;p20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1" name="Google Shape;1581;p20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2" name="Google Shape;1582;p20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3" name="Google Shape;1583;p20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4" name="Google Shape;1584;p20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5" name="Google Shape;1585;p20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6" name="Google Shape;1586;p20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7" name="Google Shape;1587;p20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8" name="Google Shape;1588;p20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9" name="Google Shape;1589;p20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0" name="Google Shape;1590;p20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1" name="Google Shape;1591;p20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2" name="Google Shape;1592;p20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3" name="Google Shape;1593;p20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4" name="Google Shape;1594;p20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5" name="Google Shape;1595;p20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6" name="Google Shape;1596;p20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7" name="Google Shape;1597;p20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8" name="Google Shape;1598;p20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99" name="Google Shape;1599;p20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0" name="Google Shape;1600;p20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1" name="Google Shape;1601;p20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2" name="Google Shape;1602;p20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3" name="Google Shape;1603;p20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4" name="Google Shape;1604;p20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5" name="Google Shape;1605;p20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06" name="Google Shape;1606;p20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607" name="Google Shape;1607;p20"/>
          <p:cNvSpPr txBox="1">
            <a:spLocks noGrp="1"/>
          </p:cNvSpPr>
          <p:nvPr>
            <p:ph type="subTitle" idx="1"/>
          </p:nvPr>
        </p:nvSpPr>
        <p:spPr>
          <a:xfrm>
            <a:off x="713100" y="1461275"/>
            <a:ext cx="3746700" cy="27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08" name="Google Shape;1608;p20"/>
          <p:cNvSpPr txBox="1">
            <a:spLocks noGrp="1"/>
          </p:cNvSpPr>
          <p:nvPr>
            <p:ph type="subTitle" idx="2"/>
          </p:nvPr>
        </p:nvSpPr>
        <p:spPr>
          <a:xfrm>
            <a:off x="4684200" y="1461275"/>
            <a:ext cx="3746700" cy="17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1609" name="Google Shape;1609;p20"/>
          <p:cNvGrpSpPr/>
          <p:nvPr/>
        </p:nvGrpSpPr>
        <p:grpSpPr>
          <a:xfrm>
            <a:off x="1455" y="-88864"/>
            <a:ext cx="586800" cy="1284435"/>
            <a:chOff x="1455" y="-88864"/>
            <a:chExt cx="586800" cy="1284435"/>
          </a:xfrm>
        </p:grpSpPr>
        <p:sp>
          <p:nvSpPr>
            <p:cNvPr id="1610" name="Google Shape;1610;p20"/>
            <p:cNvSpPr/>
            <p:nvPr/>
          </p:nvSpPr>
          <p:spPr>
            <a:xfrm>
              <a:off x="1455" y="-88855"/>
              <a:ext cx="586800" cy="1284425"/>
            </a:xfrm>
            <a:prstGeom prst="flowChartOffpageConnector">
              <a:avLst/>
            </a:prstGeom>
            <a:gradFill>
              <a:gsLst>
                <a:gs pos="0">
                  <a:schemeClr val="accent4"/>
                </a:gs>
                <a:gs pos="100000">
                  <a:schemeClr val="lt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1611" name="Google Shape;1611;p20"/>
            <p:cNvGrpSpPr/>
            <p:nvPr/>
          </p:nvGrpSpPr>
          <p:grpSpPr>
            <a:xfrm rot="-5400000">
              <a:off x="-146785" y="231721"/>
              <a:ext cx="883262" cy="242091"/>
              <a:chOff x="2300350" y="2601250"/>
              <a:chExt cx="2275275" cy="623625"/>
            </a:xfrm>
          </p:grpSpPr>
          <p:sp>
            <p:nvSpPr>
              <p:cNvPr id="1612" name="Google Shape;1612;p20"/>
              <p:cNvSpPr/>
              <p:nvPr/>
            </p:nvSpPr>
            <p:spPr>
              <a:xfrm>
                <a:off x="2300350" y="2601250"/>
                <a:ext cx="3921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684" h="24945" extrusionOk="0">
                    <a:moveTo>
                      <a:pt x="12720" y="0"/>
                    </a:moveTo>
                    <a:cubicBezTo>
                      <a:pt x="13337" y="0"/>
                      <a:pt x="14078" y="247"/>
                      <a:pt x="14572" y="741"/>
                    </a:cubicBezTo>
                    <a:cubicBezTo>
                      <a:pt x="15684" y="1852"/>
                      <a:pt x="15684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684" y="21240"/>
                      <a:pt x="15684" y="22845"/>
                      <a:pt x="14572" y="23957"/>
                    </a:cubicBezTo>
                    <a:cubicBezTo>
                      <a:pt x="13584" y="24944"/>
                      <a:pt x="11855" y="24944"/>
                      <a:pt x="10744" y="23957"/>
                    </a:cubicBezTo>
                    <a:lnTo>
                      <a:pt x="1112" y="14325"/>
                    </a:lnTo>
                    <a:cubicBezTo>
                      <a:pt x="1" y="13213"/>
                      <a:pt x="1" y="11484"/>
                      <a:pt x="1112" y="10496"/>
                    </a:cubicBezTo>
                    <a:lnTo>
                      <a:pt x="10744" y="741"/>
                    </a:lnTo>
                    <a:cubicBezTo>
                      <a:pt x="11361" y="247"/>
                      <a:pt x="11979" y="0"/>
                      <a:pt x="127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613" name="Google Shape;1613;p20"/>
              <p:cNvSpPr/>
              <p:nvPr/>
            </p:nvSpPr>
            <p:spPr>
              <a:xfrm>
                <a:off x="2680075" y="2601250"/>
                <a:ext cx="389025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1" h="24945" extrusionOk="0">
                    <a:moveTo>
                      <a:pt x="12596" y="0"/>
                    </a:moveTo>
                    <a:cubicBezTo>
                      <a:pt x="13337" y="0"/>
                      <a:pt x="13955" y="247"/>
                      <a:pt x="14449" y="741"/>
                    </a:cubicBezTo>
                    <a:cubicBezTo>
                      <a:pt x="15560" y="1852"/>
                      <a:pt x="15560" y="3581"/>
                      <a:pt x="14449" y="4569"/>
                    </a:cubicBezTo>
                    <a:lnTo>
                      <a:pt x="6669" y="12349"/>
                    </a:lnTo>
                    <a:lnTo>
                      <a:pt x="14449" y="20128"/>
                    </a:lnTo>
                    <a:cubicBezTo>
                      <a:pt x="15560" y="21240"/>
                      <a:pt x="15560" y="22845"/>
                      <a:pt x="14449" y="23957"/>
                    </a:cubicBezTo>
                    <a:cubicBezTo>
                      <a:pt x="13461" y="24944"/>
                      <a:pt x="11732" y="24944"/>
                      <a:pt x="10621" y="23957"/>
                    </a:cubicBezTo>
                    <a:lnTo>
                      <a:pt x="988" y="14325"/>
                    </a:lnTo>
                    <a:cubicBezTo>
                      <a:pt x="1" y="13213"/>
                      <a:pt x="1" y="11484"/>
                      <a:pt x="988" y="10496"/>
                    </a:cubicBezTo>
                    <a:lnTo>
                      <a:pt x="10621" y="741"/>
                    </a:lnTo>
                    <a:cubicBezTo>
                      <a:pt x="11238" y="247"/>
                      <a:pt x="11855" y="0"/>
                      <a:pt x="125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614" name="Google Shape;1614;p20"/>
              <p:cNvSpPr/>
              <p:nvPr/>
            </p:nvSpPr>
            <p:spPr>
              <a:xfrm>
                <a:off x="3056725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4" y="247"/>
                      <a:pt x="14448" y="741"/>
                    </a:cubicBezTo>
                    <a:cubicBezTo>
                      <a:pt x="15559" y="1852"/>
                      <a:pt x="15559" y="3581"/>
                      <a:pt x="14448" y="4569"/>
                    </a:cubicBezTo>
                    <a:lnTo>
                      <a:pt x="6792" y="12349"/>
                    </a:lnTo>
                    <a:lnTo>
                      <a:pt x="14448" y="20128"/>
                    </a:lnTo>
                    <a:cubicBezTo>
                      <a:pt x="15559" y="21240"/>
                      <a:pt x="15559" y="22845"/>
                      <a:pt x="14448" y="23957"/>
                    </a:cubicBezTo>
                    <a:cubicBezTo>
                      <a:pt x="13460" y="24944"/>
                      <a:pt x="11731" y="24944"/>
                      <a:pt x="10743" y="23957"/>
                    </a:cubicBezTo>
                    <a:lnTo>
                      <a:pt x="988" y="14325"/>
                    </a:lnTo>
                    <a:cubicBezTo>
                      <a:pt x="0" y="13213"/>
                      <a:pt x="0" y="11484"/>
                      <a:pt x="988" y="10496"/>
                    </a:cubicBezTo>
                    <a:lnTo>
                      <a:pt x="10743" y="741"/>
                    </a:lnTo>
                    <a:cubicBezTo>
                      <a:pt x="11237" y="247"/>
                      <a:pt x="11855" y="0"/>
                      <a:pt x="125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615" name="Google Shape;1615;p20"/>
              <p:cNvSpPr/>
              <p:nvPr/>
            </p:nvSpPr>
            <p:spPr>
              <a:xfrm>
                <a:off x="3433350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5" y="247"/>
                      <a:pt x="14572" y="741"/>
                    </a:cubicBezTo>
                    <a:cubicBezTo>
                      <a:pt x="15560" y="1852"/>
                      <a:pt x="15560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560" y="21240"/>
                      <a:pt x="15560" y="22845"/>
                      <a:pt x="14572" y="23957"/>
                    </a:cubicBezTo>
                    <a:cubicBezTo>
                      <a:pt x="13461" y="24944"/>
                      <a:pt x="11732" y="24944"/>
                      <a:pt x="10744" y="23957"/>
                    </a:cubicBezTo>
                    <a:lnTo>
                      <a:pt x="988" y="14325"/>
                    </a:lnTo>
                    <a:cubicBezTo>
                      <a:pt x="1" y="13213"/>
                      <a:pt x="1" y="11484"/>
                      <a:pt x="988" y="10496"/>
                    </a:cubicBezTo>
                    <a:lnTo>
                      <a:pt x="10744" y="741"/>
                    </a:lnTo>
                    <a:cubicBezTo>
                      <a:pt x="11238" y="247"/>
                      <a:pt x="11979" y="0"/>
                      <a:pt x="125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616" name="Google Shape;1616;p20"/>
              <p:cNvSpPr/>
              <p:nvPr/>
            </p:nvSpPr>
            <p:spPr>
              <a:xfrm>
                <a:off x="3810000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4" y="247"/>
                      <a:pt x="14572" y="741"/>
                    </a:cubicBezTo>
                    <a:cubicBezTo>
                      <a:pt x="15559" y="1852"/>
                      <a:pt x="15559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559" y="21240"/>
                      <a:pt x="15559" y="22845"/>
                      <a:pt x="14572" y="23957"/>
                    </a:cubicBezTo>
                    <a:cubicBezTo>
                      <a:pt x="13460" y="24944"/>
                      <a:pt x="11731" y="24944"/>
                      <a:pt x="10743" y="23957"/>
                    </a:cubicBezTo>
                    <a:lnTo>
                      <a:pt x="988" y="14325"/>
                    </a:lnTo>
                    <a:cubicBezTo>
                      <a:pt x="0" y="13213"/>
                      <a:pt x="0" y="11484"/>
                      <a:pt x="988" y="10496"/>
                    </a:cubicBezTo>
                    <a:lnTo>
                      <a:pt x="10743" y="741"/>
                    </a:lnTo>
                    <a:cubicBezTo>
                      <a:pt x="11237" y="247"/>
                      <a:pt x="11978" y="0"/>
                      <a:pt x="125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617" name="Google Shape;1617;p20"/>
              <p:cNvSpPr/>
              <p:nvPr/>
            </p:nvSpPr>
            <p:spPr>
              <a:xfrm>
                <a:off x="4186625" y="2601250"/>
                <a:ext cx="389000" cy="623625"/>
              </a:xfrm>
              <a:custGeom>
                <a:avLst/>
                <a:gdLst/>
                <a:ahLst/>
                <a:cxnLst/>
                <a:rect l="l" t="t" r="r" b="b"/>
                <a:pathLst>
                  <a:path w="15560" h="24945" extrusionOk="0">
                    <a:moveTo>
                      <a:pt x="12596" y="0"/>
                    </a:moveTo>
                    <a:cubicBezTo>
                      <a:pt x="13337" y="0"/>
                      <a:pt x="13955" y="247"/>
                      <a:pt x="14572" y="741"/>
                    </a:cubicBezTo>
                    <a:cubicBezTo>
                      <a:pt x="15560" y="1852"/>
                      <a:pt x="15560" y="3581"/>
                      <a:pt x="14572" y="4569"/>
                    </a:cubicBezTo>
                    <a:lnTo>
                      <a:pt x="6792" y="12349"/>
                    </a:lnTo>
                    <a:lnTo>
                      <a:pt x="14572" y="20128"/>
                    </a:lnTo>
                    <a:cubicBezTo>
                      <a:pt x="15560" y="21240"/>
                      <a:pt x="15560" y="22845"/>
                      <a:pt x="14572" y="23957"/>
                    </a:cubicBezTo>
                    <a:cubicBezTo>
                      <a:pt x="13461" y="24944"/>
                      <a:pt x="11732" y="24944"/>
                      <a:pt x="10744" y="23957"/>
                    </a:cubicBezTo>
                    <a:lnTo>
                      <a:pt x="988" y="14325"/>
                    </a:lnTo>
                    <a:cubicBezTo>
                      <a:pt x="0" y="13213"/>
                      <a:pt x="0" y="11484"/>
                      <a:pt x="988" y="10496"/>
                    </a:cubicBezTo>
                    <a:lnTo>
                      <a:pt x="10744" y="741"/>
                    </a:lnTo>
                    <a:cubicBezTo>
                      <a:pt x="11238" y="247"/>
                      <a:pt x="11979" y="0"/>
                      <a:pt x="125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1618" name="Google Shape;1618;p20"/>
          <p:cNvGrpSpPr/>
          <p:nvPr/>
        </p:nvGrpSpPr>
        <p:grpSpPr>
          <a:xfrm rot="5400000">
            <a:off x="6254700" y="-51175"/>
            <a:ext cx="98902" cy="553090"/>
            <a:chOff x="4898850" y="4820550"/>
            <a:chExt cx="98902" cy="553090"/>
          </a:xfrm>
        </p:grpSpPr>
        <p:sp>
          <p:nvSpPr>
            <p:cNvPr id="1619" name="Google Shape;1619;p20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0" name="Google Shape;1620;p20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1" name="Google Shape;1621;p20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2" name="Google Shape;1622;p20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3" name="Google Shape;1623;p20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624" name="Google Shape;1624;p20"/>
          <p:cNvGrpSpPr/>
          <p:nvPr/>
        </p:nvGrpSpPr>
        <p:grpSpPr>
          <a:xfrm rot="5400000">
            <a:off x="975" y="4180500"/>
            <a:ext cx="98902" cy="553090"/>
            <a:chOff x="4898850" y="4820550"/>
            <a:chExt cx="98902" cy="553090"/>
          </a:xfrm>
        </p:grpSpPr>
        <p:sp>
          <p:nvSpPr>
            <p:cNvPr id="1625" name="Google Shape;1625;p20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6" name="Google Shape;1626;p20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7" name="Google Shape;1627;p20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8" name="Google Shape;1628;p20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29" name="Google Shape;1629;p20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630" name="Google Shape;1630;p20"/>
          <p:cNvGrpSpPr/>
          <p:nvPr/>
        </p:nvGrpSpPr>
        <p:grpSpPr>
          <a:xfrm flipH="1">
            <a:off x="-799254" y="4748605"/>
            <a:ext cx="1823016" cy="196994"/>
            <a:chOff x="7857346" y="4002005"/>
            <a:chExt cx="1823016" cy="196994"/>
          </a:xfrm>
        </p:grpSpPr>
        <p:sp>
          <p:nvSpPr>
            <p:cNvPr id="1631" name="Google Shape;1631;p20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2" name="Google Shape;1632;p20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3" name="Google Shape;1633;p20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634" name="Google Shape;1634;p20"/>
          <p:cNvSpPr/>
          <p:nvPr/>
        </p:nvSpPr>
        <p:spPr>
          <a:xfrm rot="10800000">
            <a:off x="8557211" y="4011475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635" name="Google Shape;1635;p20"/>
          <p:cNvGrpSpPr/>
          <p:nvPr/>
        </p:nvGrpSpPr>
        <p:grpSpPr>
          <a:xfrm rot="5400000">
            <a:off x="8520259" y="4079074"/>
            <a:ext cx="302065" cy="1520982"/>
            <a:chOff x="-108754" y="2690919"/>
            <a:chExt cx="302065" cy="1520982"/>
          </a:xfrm>
        </p:grpSpPr>
        <p:sp>
          <p:nvSpPr>
            <p:cNvPr id="1636" name="Google Shape;1636;p20"/>
            <p:cNvSpPr/>
            <p:nvPr/>
          </p:nvSpPr>
          <p:spPr>
            <a:xfrm>
              <a:off x="-62388" y="2782841"/>
              <a:ext cx="209364" cy="1335580"/>
            </a:xfrm>
            <a:custGeom>
              <a:avLst/>
              <a:gdLst/>
              <a:ahLst/>
              <a:cxnLst/>
              <a:rect l="l" t="t" r="r" b="b"/>
              <a:pathLst>
                <a:path w="6719" h="42862" fill="none" extrusionOk="0">
                  <a:moveTo>
                    <a:pt x="0" y="42862"/>
                  </a:moveTo>
                  <a:lnTo>
                    <a:pt x="0" y="23799"/>
                  </a:lnTo>
                  <a:lnTo>
                    <a:pt x="6718" y="17056"/>
                  </a:lnTo>
                  <a:lnTo>
                    <a:pt x="6718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7" name="Google Shape;1637;p20"/>
            <p:cNvSpPr/>
            <p:nvPr/>
          </p:nvSpPr>
          <p:spPr>
            <a:xfrm>
              <a:off x="101358" y="2690919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1"/>
                  </a:moveTo>
                  <a:cubicBezTo>
                    <a:pt x="2281" y="1"/>
                    <a:pt x="2951" y="645"/>
                    <a:pt x="2951" y="1463"/>
                  </a:cubicBezTo>
                  <a:cubicBezTo>
                    <a:pt x="2951" y="2281"/>
                    <a:pt x="2281" y="2951"/>
                    <a:pt x="1463" y="2951"/>
                  </a:cubicBezTo>
                  <a:cubicBezTo>
                    <a:pt x="645" y="2951"/>
                    <a:pt x="1" y="2281"/>
                    <a:pt x="1" y="1463"/>
                  </a:cubicBezTo>
                  <a:cubicBezTo>
                    <a:pt x="1" y="645"/>
                    <a:pt x="645" y="1"/>
                    <a:pt x="1463" y="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8" name="Google Shape;1638;p20"/>
            <p:cNvSpPr/>
            <p:nvPr/>
          </p:nvSpPr>
          <p:spPr>
            <a:xfrm>
              <a:off x="125320" y="2714881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4" y="0"/>
                  </a:moveTo>
                  <a:cubicBezTo>
                    <a:pt x="322" y="0"/>
                    <a:pt x="0" y="322"/>
                    <a:pt x="0" y="694"/>
                  </a:cubicBezTo>
                  <a:cubicBezTo>
                    <a:pt x="0" y="1091"/>
                    <a:pt x="322" y="1388"/>
                    <a:pt x="694" y="1388"/>
                  </a:cubicBezTo>
                  <a:cubicBezTo>
                    <a:pt x="1091" y="1388"/>
                    <a:pt x="1388" y="1091"/>
                    <a:pt x="1388" y="694"/>
                  </a:cubicBezTo>
                  <a:cubicBezTo>
                    <a:pt x="1388" y="322"/>
                    <a:pt x="1091" y="0"/>
                    <a:pt x="6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39" name="Google Shape;1639;p20"/>
            <p:cNvSpPr/>
            <p:nvPr/>
          </p:nvSpPr>
          <p:spPr>
            <a:xfrm>
              <a:off x="-108754" y="4119948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88" y="0"/>
                  </a:moveTo>
                  <a:cubicBezTo>
                    <a:pt x="2306" y="0"/>
                    <a:pt x="2951" y="670"/>
                    <a:pt x="2951" y="1463"/>
                  </a:cubicBezTo>
                  <a:cubicBezTo>
                    <a:pt x="2951" y="2281"/>
                    <a:pt x="2306" y="2950"/>
                    <a:pt x="1488" y="2950"/>
                  </a:cubicBezTo>
                  <a:cubicBezTo>
                    <a:pt x="670" y="2950"/>
                    <a:pt x="1" y="2281"/>
                    <a:pt x="1" y="1463"/>
                  </a:cubicBezTo>
                  <a:cubicBezTo>
                    <a:pt x="1" y="670"/>
                    <a:pt x="670" y="0"/>
                    <a:pt x="1488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0" name="Google Shape;1640;p20"/>
            <p:cNvSpPr/>
            <p:nvPr/>
          </p:nvSpPr>
          <p:spPr>
            <a:xfrm>
              <a:off x="-84013" y="4144658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641" name="Google Shape;1641;p20"/>
          <p:cNvGrpSpPr/>
          <p:nvPr/>
        </p:nvGrpSpPr>
        <p:grpSpPr>
          <a:xfrm>
            <a:off x="1434676" y="384506"/>
            <a:ext cx="1252897" cy="51000"/>
            <a:chOff x="2915381" y="4104819"/>
            <a:chExt cx="1252897" cy="51000"/>
          </a:xfrm>
        </p:grpSpPr>
        <p:sp>
          <p:nvSpPr>
            <p:cNvPr id="1642" name="Google Shape;1642;p20"/>
            <p:cNvSpPr/>
            <p:nvPr/>
          </p:nvSpPr>
          <p:spPr>
            <a:xfrm>
              <a:off x="2915381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3" name="Google Shape;1643;p20"/>
            <p:cNvSpPr/>
            <p:nvPr/>
          </p:nvSpPr>
          <p:spPr>
            <a:xfrm>
              <a:off x="3007850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4" name="Google Shape;1644;p20"/>
            <p:cNvSpPr/>
            <p:nvPr/>
          </p:nvSpPr>
          <p:spPr>
            <a:xfrm>
              <a:off x="3100319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5" name="Google Shape;1645;p20"/>
            <p:cNvSpPr/>
            <p:nvPr/>
          </p:nvSpPr>
          <p:spPr>
            <a:xfrm>
              <a:off x="3192788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6" name="Google Shape;1646;p20"/>
            <p:cNvSpPr/>
            <p:nvPr/>
          </p:nvSpPr>
          <p:spPr>
            <a:xfrm>
              <a:off x="328525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7" name="Google Shape;1647;p20"/>
            <p:cNvSpPr/>
            <p:nvPr/>
          </p:nvSpPr>
          <p:spPr>
            <a:xfrm>
              <a:off x="3377726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8" name="Google Shape;1648;p20"/>
            <p:cNvSpPr/>
            <p:nvPr/>
          </p:nvSpPr>
          <p:spPr>
            <a:xfrm>
              <a:off x="3470195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49" name="Google Shape;1649;p20"/>
            <p:cNvSpPr/>
            <p:nvPr/>
          </p:nvSpPr>
          <p:spPr>
            <a:xfrm>
              <a:off x="3562664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0" name="Google Shape;1650;p20"/>
            <p:cNvSpPr/>
            <p:nvPr/>
          </p:nvSpPr>
          <p:spPr>
            <a:xfrm>
              <a:off x="3655133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1" name="Google Shape;1651;p20"/>
            <p:cNvSpPr/>
            <p:nvPr/>
          </p:nvSpPr>
          <p:spPr>
            <a:xfrm>
              <a:off x="3747602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2" name="Google Shape;1652;p20"/>
            <p:cNvSpPr/>
            <p:nvPr/>
          </p:nvSpPr>
          <p:spPr>
            <a:xfrm>
              <a:off x="38400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3" name="Google Shape;1653;p20"/>
            <p:cNvSpPr/>
            <p:nvPr/>
          </p:nvSpPr>
          <p:spPr>
            <a:xfrm>
              <a:off x="39324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4" name="Google Shape;1654;p20"/>
            <p:cNvSpPr/>
            <p:nvPr/>
          </p:nvSpPr>
          <p:spPr>
            <a:xfrm>
              <a:off x="40248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655" name="Google Shape;1655;p20"/>
            <p:cNvSpPr/>
            <p:nvPr/>
          </p:nvSpPr>
          <p:spPr>
            <a:xfrm>
              <a:off x="41172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1656" name="Google Shape;1656;p20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  <a:effectLst>
            <a:outerShdw blurRad="142875" algn="bl" rotWithShape="0">
              <a:schemeClr val="accent2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cover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BLANK_15">
    <p:spTree>
      <p:nvGrpSpPr>
        <p:cNvPr id="1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9" name="Google Shape;1979;p24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1980" name="Google Shape;1980;p24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1" name="Google Shape;1981;p24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2" name="Google Shape;1982;p24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3" name="Google Shape;1983;p24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4" name="Google Shape;1984;p24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5" name="Google Shape;1985;p24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6" name="Google Shape;1986;p24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7" name="Google Shape;1987;p24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8" name="Google Shape;1988;p24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89" name="Google Shape;1989;p24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0" name="Google Shape;1990;p24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1" name="Google Shape;1991;p24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2" name="Google Shape;1992;p24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3" name="Google Shape;1993;p24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4" name="Google Shape;1994;p24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5" name="Google Shape;1995;p24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6" name="Google Shape;1996;p24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7" name="Google Shape;1997;p24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8" name="Google Shape;1998;p24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999" name="Google Shape;1999;p24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0" name="Google Shape;2000;p24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1" name="Google Shape;2001;p24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2" name="Google Shape;2002;p24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3" name="Google Shape;2003;p24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4" name="Google Shape;2004;p24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5" name="Google Shape;2005;p24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6" name="Google Shape;2006;p24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7" name="Google Shape;2007;p24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8" name="Google Shape;2008;p24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09" name="Google Shape;2009;p24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0" name="Google Shape;2010;p24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1" name="Google Shape;2011;p24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2" name="Google Shape;2012;p24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3" name="Google Shape;2013;p24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4" name="Google Shape;2014;p24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5" name="Google Shape;2015;p24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6" name="Google Shape;2016;p24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17" name="Google Shape;2017;p24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18" name="Google Shape;2018;p24"/>
          <p:cNvGrpSpPr/>
          <p:nvPr/>
        </p:nvGrpSpPr>
        <p:grpSpPr>
          <a:xfrm>
            <a:off x="4674957" y="4956042"/>
            <a:ext cx="1520982" cy="302065"/>
            <a:chOff x="5642557" y="-150670"/>
            <a:chExt cx="1520982" cy="302065"/>
          </a:xfrm>
        </p:grpSpPr>
        <p:sp>
          <p:nvSpPr>
            <p:cNvPr id="2019" name="Google Shape;2019;p24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0" name="Google Shape;2020;p24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1" name="Google Shape;2021;p24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2" name="Google Shape;2022;p24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3" name="Google Shape;2023;p24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24" name="Google Shape;2024;p24"/>
          <p:cNvGrpSpPr/>
          <p:nvPr/>
        </p:nvGrpSpPr>
        <p:grpSpPr>
          <a:xfrm rot="5400000">
            <a:off x="85100" y="2306825"/>
            <a:ext cx="98902" cy="553090"/>
            <a:chOff x="4898850" y="4820550"/>
            <a:chExt cx="98902" cy="553090"/>
          </a:xfrm>
        </p:grpSpPr>
        <p:sp>
          <p:nvSpPr>
            <p:cNvPr id="2025" name="Google Shape;2025;p24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6" name="Google Shape;2026;p24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7" name="Google Shape;2027;p24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8" name="Google Shape;2028;p24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29" name="Google Shape;2029;p24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30" name="Google Shape;2030;p24"/>
          <p:cNvGrpSpPr/>
          <p:nvPr/>
        </p:nvGrpSpPr>
        <p:grpSpPr>
          <a:xfrm>
            <a:off x="-1744592" y="3592129"/>
            <a:ext cx="2297800" cy="347400"/>
            <a:chOff x="-1439792" y="3592129"/>
            <a:chExt cx="2297800" cy="347400"/>
          </a:xfrm>
        </p:grpSpPr>
        <p:sp>
          <p:nvSpPr>
            <p:cNvPr id="2031" name="Google Shape;2031;p24"/>
            <p:cNvSpPr/>
            <p:nvPr/>
          </p:nvSpPr>
          <p:spPr>
            <a:xfrm>
              <a:off x="-1439792" y="3871429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32" name="Google Shape;2032;p24"/>
            <p:cNvSpPr/>
            <p:nvPr/>
          </p:nvSpPr>
          <p:spPr>
            <a:xfrm>
              <a:off x="-1136692" y="3592129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033" name="Google Shape;2033;p24"/>
          <p:cNvSpPr/>
          <p:nvPr/>
        </p:nvSpPr>
        <p:spPr>
          <a:xfrm rot="10800000">
            <a:off x="414162" y="4465664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034" name="Google Shape;2034;p24"/>
          <p:cNvGrpSpPr/>
          <p:nvPr/>
        </p:nvGrpSpPr>
        <p:grpSpPr>
          <a:xfrm>
            <a:off x="-222733" y="225814"/>
            <a:ext cx="1507157" cy="586800"/>
            <a:chOff x="-222733" y="225814"/>
            <a:chExt cx="1507157" cy="586800"/>
          </a:xfrm>
        </p:grpSpPr>
        <p:sp>
          <p:nvSpPr>
            <p:cNvPr id="2035" name="Google Shape;2035;p24"/>
            <p:cNvSpPr/>
            <p:nvPr/>
          </p:nvSpPr>
          <p:spPr>
            <a:xfrm rot="-5400000">
              <a:off x="348812" y="-122999"/>
              <a:ext cx="586800" cy="1284425"/>
            </a:xfrm>
            <a:prstGeom prst="flowChartOffpageConnector">
              <a:avLst/>
            </a:prstGeom>
            <a:gradFill>
              <a:gsLst>
                <a:gs pos="0">
                  <a:schemeClr val="accent4"/>
                </a:gs>
                <a:gs pos="100000">
                  <a:schemeClr val="lt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036" name="Google Shape;2036;p24"/>
            <p:cNvGrpSpPr/>
            <p:nvPr/>
          </p:nvGrpSpPr>
          <p:grpSpPr>
            <a:xfrm>
              <a:off x="-222733" y="452241"/>
              <a:ext cx="1105976" cy="133969"/>
              <a:chOff x="8183182" y="663852"/>
              <a:chExt cx="1475028" cy="178673"/>
            </a:xfrm>
          </p:grpSpPr>
          <p:grpSp>
            <p:nvGrpSpPr>
              <p:cNvPr id="2037" name="Google Shape;2037;p24"/>
              <p:cNvGrpSpPr/>
              <p:nvPr/>
            </p:nvGrpSpPr>
            <p:grpSpPr>
              <a:xfrm>
                <a:off x="8183182" y="774425"/>
                <a:ext cx="1178025" cy="68100"/>
                <a:chOff x="2024450" y="204150"/>
                <a:chExt cx="1178025" cy="68100"/>
              </a:xfrm>
            </p:grpSpPr>
            <p:sp>
              <p:nvSpPr>
                <p:cNvPr id="2038" name="Google Shape;2038;p24"/>
                <p:cNvSpPr/>
                <p:nvPr/>
              </p:nvSpPr>
              <p:spPr>
                <a:xfrm>
                  <a:off x="2024450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039" name="Google Shape;2039;p24"/>
                <p:cNvSpPr/>
                <p:nvPr/>
              </p:nvSpPr>
              <p:spPr>
                <a:xfrm>
                  <a:off x="2147775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040" name="Google Shape;2040;p24"/>
                <p:cNvSpPr/>
                <p:nvPr/>
              </p:nvSpPr>
              <p:spPr>
                <a:xfrm>
                  <a:off x="2271100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041" name="Google Shape;2041;p24"/>
                <p:cNvSpPr/>
                <p:nvPr/>
              </p:nvSpPr>
              <p:spPr>
                <a:xfrm>
                  <a:off x="2394425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042" name="Google Shape;2042;p24"/>
                <p:cNvSpPr/>
                <p:nvPr/>
              </p:nvSpPr>
              <p:spPr>
                <a:xfrm>
                  <a:off x="2517750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043" name="Google Shape;2043;p24"/>
                <p:cNvSpPr/>
                <p:nvPr/>
              </p:nvSpPr>
              <p:spPr>
                <a:xfrm>
                  <a:off x="2641075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044" name="Google Shape;2044;p24"/>
                <p:cNvSpPr/>
                <p:nvPr/>
              </p:nvSpPr>
              <p:spPr>
                <a:xfrm>
                  <a:off x="2764400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045" name="Google Shape;2045;p24"/>
                <p:cNvSpPr/>
                <p:nvPr/>
              </p:nvSpPr>
              <p:spPr>
                <a:xfrm>
                  <a:off x="2887725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046" name="Google Shape;2046;p24"/>
                <p:cNvSpPr/>
                <p:nvPr/>
              </p:nvSpPr>
              <p:spPr>
                <a:xfrm>
                  <a:off x="3011050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047" name="Google Shape;2047;p24"/>
                <p:cNvSpPr/>
                <p:nvPr/>
              </p:nvSpPr>
              <p:spPr>
                <a:xfrm>
                  <a:off x="3134375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  <p:grpSp>
            <p:nvGrpSpPr>
              <p:cNvPr id="2048" name="Google Shape;2048;p24"/>
              <p:cNvGrpSpPr/>
              <p:nvPr/>
            </p:nvGrpSpPr>
            <p:grpSpPr>
              <a:xfrm>
                <a:off x="8480185" y="663852"/>
                <a:ext cx="1178025" cy="68100"/>
                <a:chOff x="2024450" y="204150"/>
                <a:chExt cx="1178025" cy="68100"/>
              </a:xfrm>
            </p:grpSpPr>
            <p:sp>
              <p:nvSpPr>
                <p:cNvPr id="2049" name="Google Shape;2049;p24"/>
                <p:cNvSpPr/>
                <p:nvPr/>
              </p:nvSpPr>
              <p:spPr>
                <a:xfrm>
                  <a:off x="2024450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050" name="Google Shape;2050;p24"/>
                <p:cNvSpPr/>
                <p:nvPr/>
              </p:nvSpPr>
              <p:spPr>
                <a:xfrm>
                  <a:off x="2147775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051" name="Google Shape;2051;p24"/>
                <p:cNvSpPr/>
                <p:nvPr/>
              </p:nvSpPr>
              <p:spPr>
                <a:xfrm>
                  <a:off x="2271100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052" name="Google Shape;2052;p24"/>
                <p:cNvSpPr/>
                <p:nvPr/>
              </p:nvSpPr>
              <p:spPr>
                <a:xfrm>
                  <a:off x="2394425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053" name="Google Shape;2053;p24"/>
                <p:cNvSpPr/>
                <p:nvPr/>
              </p:nvSpPr>
              <p:spPr>
                <a:xfrm>
                  <a:off x="2517750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054" name="Google Shape;2054;p24"/>
                <p:cNvSpPr/>
                <p:nvPr/>
              </p:nvSpPr>
              <p:spPr>
                <a:xfrm>
                  <a:off x="2641075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055" name="Google Shape;2055;p24"/>
                <p:cNvSpPr/>
                <p:nvPr/>
              </p:nvSpPr>
              <p:spPr>
                <a:xfrm>
                  <a:off x="2764400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056" name="Google Shape;2056;p24"/>
                <p:cNvSpPr/>
                <p:nvPr/>
              </p:nvSpPr>
              <p:spPr>
                <a:xfrm>
                  <a:off x="2887725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057" name="Google Shape;2057;p24"/>
                <p:cNvSpPr/>
                <p:nvPr/>
              </p:nvSpPr>
              <p:spPr>
                <a:xfrm>
                  <a:off x="3011050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058" name="Google Shape;2058;p24"/>
                <p:cNvSpPr/>
                <p:nvPr/>
              </p:nvSpPr>
              <p:spPr>
                <a:xfrm>
                  <a:off x="3134375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</p:grpSp>
      <p:sp>
        <p:nvSpPr>
          <p:cNvPr id="2059" name="Google Shape;2059;p24"/>
          <p:cNvSpPr/>
          <p:nvPr/>
        </p:nvSpPr>
        <p:spPr>
          <a:xfrm>
            <a:off x="8557212" y="-11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060" name="Google Shape;2060;p24"/>
          <p:cNvGrpSpPr/>
          <p:nvPr/>
        </p:nvGrpSpPr>
        <p:grpSpPr>
          <a:xfrm>
            <a:off x="8041407" y="183762"/>
            <a:ext cx="1520982" cy="302065"/>
            <a:chOff x="5642557" y="-150670"/>
            <a:chExt cx="1520982" cy="302065"/>
          </a:xfrm>
        </p:grpSpPr>
        <p:sp>
          <p:nvSpPr>
            <p:cNvPr id="2061" name="Google Shape;2061;p24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2" name="Google Shape;2062;p24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3" name="Google Shape;2063;p24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4" name="Google Shape;2064;p24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5" name="Google Shape;2065;p24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66" name="Google Shape;2066;p24"/>
          <p:cNvGrpSpPr/>
          <p:nvPr/>
        </p:nvGrpSpPr>
        <p:grpSpPr>
          <a:xfrm rot="5400000">
            <a:off x="8360264" y="2845229"/>
            <a:ext cx="883262" cy="242091"/>
            <a:chOff x="2300350" y="2601250"/>
            <a:chExt cx="2275275" cy="623625"/>
          </a:xfrm>
        </p:grpSpPr>
        <p:sp>
          <p:nvSpPr>
            <p:cNvPr id="2067" name="Google Shape;2067;p24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8" name="Google Shape;2068;p24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69" name="Google Shape;2069;p24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0" name="Google Shape;2070;p24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1" name="Google Shape;2071;p24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72" name="Google Shape;2072;p24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073" name="Google Shape;2073;p24"/>
          <p:cNvGrpSpPr/>
          <p:nvPr/>
        </p:nvGrpSpPr>
        <p:grpSpPr>
          <a:xfrm>
            <a:off x="8267392" y="4678866"/>
            <a:ext cx="1105976" cy="133969"/>
            <a:chOff x="8183182" y="663852"/>
            <a:chExt cx="1475028" cy="178673"/>
          </a:xfrm>
        </p:grpSpPr>
        <p:grpSp>
          <p:nvGrpSpPr>
            <p:cNvPr id="2074" name="Google Shape;2074;p24"/>
            <p:cNvGrpSpPr/>
            <p:nvPr/>
          </p:nvGrpSpPr>
          <p:grpSpPr>
            <a:xfrm>
              <a:off x="8183182" y="774425"/>
              <a:ext cx="1178025" cy="68100"/>
              <a:chOff x="2024450" y="204150"/>
              <a:chExt cx="1178025" cy="68100"/>
            </a:xfrm>
          </p:grpSpPr>
          <p:sp>
            <p:nvSpPr>
              <p:cNvPr id="2075" name="Google Shape;2075;p24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76" name="Google Shape;2076;p24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77" name="Google Shape;2077;p24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78" name="Google Shape;2078;p24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79" name="Google Shape;2079;p24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80" name="Google Shape;2080;p24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81" name="Google Shape;2081;p24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82" name="Google Shape;2082;p24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83" name="Google Shape;2083;p24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84" name="Google Shape;2084;p24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2085" name="Google Shape;2085;p24"/>
            <p:cNvGrpSpPr/>
            <p:nvPr/>
          </p:nvGrpSpPr>
          <p:grpSpPr>
            <a:xfrm>
              <a:off x="8480185" y="663852"/>
              <a:ext cx="1178025" cy="68100"/>
              <a:chOff x="2024450" y="204150"/>
              <a:chExt cx="1178025" cy="68100"/>
            </a:xfrm>
          </p:grpSpPr>
          <p:sp>
            <p:nvSpPr>
              <p:cNvPr id="2086" name="Google Shape;2086;p24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87" name="Google Shape;2087;p24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88" name="Google Shape;2088;p24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89" name="Google Shape;2089;p24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90" name="Google Shape;2090;p24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91" name="Google Shape;2091;p24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92" name="Google Shape;2092;p24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93" name="Google Shape;2093;p24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94" name="Google Shape;2094;p24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095" name="Google Shape;2095;p24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2096" name="Google Shape;2096;p24"/>
          <p:cNvGrpSpPr/>
          <p:nvPr/>
        </p:nvGrpSpPr>
        <p:grpSpPr>
          <a:xfrm>
            <a:off x="5023301" y="238994"/>
            <a:ext cx="1252897" cy="51000"/>
            <a:chOff x="2915381" y="4104819"/>
            <a:chExt cx="1252897" cy="51000"/>
          </a:xfrm>
        </p:grpSpPr>
        <p:sp>
          <p:nvSpPr>
            <p:cNvPr id="2097" name="Google Shape;2097;p24"/>
            <p:cNvSpPr/>
            <p:nvPr/>
          </p:nvSpPr>
          <p:spPr>
            <a:xfrm>
              <a:off x="2915381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8" name="Google Shape;2098;p24"/>
            <p:cNvSpPr/>
            <p:nvPr/>
          </p:nvSpPr>
          <p:spPr>
            <a:xfrm>
              <a:off x="3007850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99" name="Google Shape;2099;p24"/>
            <p:cNvSpPr/>
            <p:nvPr/>
          </p:nvSpPr>
          <p:spPr>
            <a:xfrm>
              <a:off x="3100319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0" name="Google Shape;2100;p24"/>
            <p:cNvSpPr/>
            <p:nvPr/>
          </p:nvSpPr>
          <p:spPr>
            <a:xfrm>
              <a:off x="3192788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1" name="Google Shape;2101;p24"/>
            <p:cNvSpPr/>
            <p:nvPr/>
          </p:nvSpPr>
          <p:spPr>
            <a:xfrm>
              <a:off x="328525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2" name="Google Shape;2102;p24"/>
            <p:cNvSpPr/>
            <p:nvPr/>
          </p:nvSpPr>
          <p:spPr>
            <a:xfrm>
              <a:off x="3377726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3" name="Google Shape;2103;p24"/>
            <p:cNvSpPr/>
            <p:nvPr/>
          </p:nvSpPr>
          <p:spPr>
            <a:xfrm>
              <a:off x="3470195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4" name="Google Shape;2104;p24"/>
            <p:cNvSpPr/>
            <p:nvPr/>
          </p:nvSpPr>
          <p:spPr>
            <a:xfrm>
              <a:off x="3562664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5" name="Google Shape;2105;p24"/>
            <p:cNvSpPr/>
            <p:nvPr/>
          </p:nvSpPr>
          <p:spPr>
            <a:xfrm>
              <a:off x="3655133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6" name="Google Shape;2106;p24"/>
            <p:cNvSpPr/>
            <p:nvPr/>
          </p:nvSpPr>
          <p:spPr>
            <a:xfrm>
              <a:off x="3747602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7" name="Google Shape;2107;p24"/>
            <p:cNvSpPr/>
            <p:nvPr/>
          </p:nvSpPr>
          <p:spPr>
            <a:xfrm>
              <a:off x="38400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8" name="Google Shape;2108;p24"/>
            <p:cNvSpPr/>
            <p:nvPr/>
          </p:nvSpPr>
          <p:spPr>
            <a:xfrm>
              <a:off x="39324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09" name="Google Shape;2109;p24"/>
            <p:cNvSpPr/>
            <p:nvPr/>
          </p:nvSpPr>
          <p:spPr>
            <a:xfrm>
              <a:off x="40248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0" name="Google Shape;2110;p24"/>
            <p:cNvSpPr/>
            <p:nvPr/>
          </p:nvSpPr>
          <p:spPr>
            <a:xfrm>
              <a:off x="41172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111" name="Google Shape;2111;p24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  <a:effectLst>
            <a:outerShdw blurRad="8572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cover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BLANK_14">
    <p:spTree>
      <p:nvGrpSpPr>
        <p:cNvPr id="1" name="Shape 2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3" name="Google Shape;2113;p25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2114" name="Google Shape;2114;p25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5" name="Google Shape;2115;p25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6" name="Google Shape;2116;p25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7" name="Google Shape;2117;p25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8" name="Google Shape;2118;p25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19" name="Google Shape;2119;p25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0" name="Google Shape;2120;p25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1" name="Google Shape;2121;p25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2" name="Google Shape;2122;p25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3" name="Google Shape;2123;p25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4" name="Google Shape;2124;p25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5" name="Google Shape;2125;p25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6" name="Google Shape;2126;p25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7" name="Google Shape;2127;p25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8" name="Google Shape;2128;p25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29" name="Google Shape;2129;p25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0" name="Google Shape;2130;p25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1" name="Google Shape;2131;p25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2" name="Google Shape;2132;p25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3" name="Google Shape;2133;p25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4" name="Google Shape;2134;p25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5" name="Google Shape;2135;p25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6" name="Google Shape;2136;p25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7" name="Google Shape;2137;p25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8" name="Google Shape;2138;p25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9" name="Google Shape;2139;p25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0" name="Google Shape;2140;p25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1" name="Google Shape;2141;p25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2" name="Google Shape;2142;p25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3" name="Google Shape;2143;p25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4" name="Google Shape;2144;p25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5" name="Google Shape;2145;p25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6" name="Google Shape;2146;p25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7" name="Google Shape;2147;p25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8" name="Google Shape;2148;p25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49" name="Google Shape;2149;p25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0" name="Google Shape;2150;p25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1" name="Google Shape;2151;p25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152" name="Google Shape;2152;p25"/>
          <p:cNvSpPr/>
          <p:nvPr/>
        </p:nvSpPr>
        <p:spPr>
          <a:xfrm rot="-5400000">
            <a:off x="120212" y="72934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153" name="Google Shape;2153;p25"/>
          <p:cNvGrpSpPr/>
          <p:nvPr/>
        </p:nvGrpSpPr>
        <p:grpSpPr>
          <a:xfrm rot="5400000">
            <a:off x="85100" y="3657925"/>
            <a:ext cx="98902" cy="553090"/>
            <a:chOff x="4898850" y="4820550"/>
            <a:chExt cx="98902" cy="553090"/>
          </a:xfrm>
        </p:grpSpPr>
        <p:sp>
          <p:nvSpPr>
            <p:cNvPr id="2154" name="Google Shape;2154;p25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5" name="Google Shape;2155;p25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6" name="Google Shape;2156;p25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7" name="Google Shape;2157;p25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58" name="Google Shape;2158;p25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159" name="Google Shape;2159;p25"/>
          <p:cNvGrpSpPr/>
          <p:nvPr/>
        </p:nvGrpSpPr>
        <p:grpSpPr>
          <a:xfrm flipH="1">
            <a:off x="-538592" y="566830"/>
            <a:ext cx="1823016" cy="296643"/>
            <a:chOff x="7857346" y="3902355"/>
            <a:chExt cx="1823016" cy="296643"/>
          </a:xfrm>
        </p:grpSpPr>
        <p:sp>
          <p:nvSpPr>
            <p:cNvPr id="2160" name="Google Shape;2160;p25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1" name="Google Shape;2161;p25"/>
            <p:cNvSpPr/>
            <p:nvPr/>
          </p:nvSpPr>
          <p:spPr>
            <a:xfrm>
              <a:off x="8453686" y="390235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0" y="1488"/>
                  </a:moveTo>
                  <a:cubicBezTo>
                    <a:pt x="0" y="670"/>
                    <a:pt x="670" y="1"/>
                    <a:pt x="1488" y="1"/>
                  </a:cubicBezTo>
                  <a:cubicBezTo>
                    <a:pt x="2306" y="1"/>
                    <a:pt x="2950" y="670"/>
                    <a:pt x="2950" y="1488"/>
                  </a:cubicBezTo>
                  <a:cubicBezTo>
                    <a:pt x="2950" y="2281"/>
                    <a:pt x="2306" y="2951"/>
                    <a:pt x="1488" y="2951"/>
                  </a:cubicBezTo>
                  <a:cubicBezTo>
                    <a:pt x="670" y="2951"/>
                    <a:pt x="0" y="2281"/>
                    <a:pt x="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2" name="Google Shape;2162;p25"/>
            <p:cNvSpPr/>
            <p:nvPr/>
          </p:nvSpPr>
          <p:spPr>
            <a:xfrm>
              <a:off x="8478396" y="3927096"/>
              <a:ext cx="43281" cy="42502"/>
            </a:xfrm>
            <a:custGeom>
              <a:avLst/>
              <a:gdLst/>
              <a:ahLst/>
              <a:cxnLst/>
              <a:rect l="l" t="t" r="r" b="b"/>
              <a:pathLst>
                <a:path w="1389" h="1364" extrusionOk="0">
                  <a:moveTo>
                    <a:pt x="695" y="0"/>
                  </a:moveTo>
                  <a:cubicBezTo>
                    <a:pt x="298" y="0"/>
                    <a:pt x="1" y="298"/>
                    <a:pt x="1" y="694"/>
                  </a:cubicBezTo>
                  <a:cubicBezTo>
                    <a:pt x="1" y="1066"/>
                    <a:pt x="298" y="1363"/>
                    <a:pt x="695" y="1363"/>
                  </a:cubicBezTo>
                  <a:cubicBezTo>
                    <a:pt x="1067" y="1363"/>
                    <a:pt x="1389" y="1066"/>
                    <a:pt x="1389" y="694"/>
                  </a:cubicBezTo>
                  <a:cubicBezTo>
                    <a:pt x="1389" y="298"/>
                    <a:pt x="1067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3" name="Google Shape;2163;p25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4" name="Google Shape;2164;p25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5" name="Google Shape;2165;p25"/>
            <p:cNvSpPr/>
            <p:nvPr/>
          </p:nvSpPr>
          <p:spPr>
            <a:xfrm>
              <a:off x="8545608" y="3948721"/>
              <a:ext cx="1134754" cy="175368"/>
            </a:xfrm>
            <a:custGeom>
              <a:avLst/>
              <a:gdLst/>
              <a:ahLst/>
              <a:cxnLst/>
              <a:rect l="l" t="t" r="r" b="b"/>
              <a:pathLst>
                <a:path w="36417" h="5628" fill="none" extrusionOk="0">
                  <a:moveTo>
                    <a:pt x="0" y="0"/>
                  </a:moveTo>
                  <a:lnTo>
                    <a:pt x="6049" y="0"/>
                  </a:lnTo>
                  <a:lnTo>
                    <a:pt x="8379" y="2330"/>
                  </a:lnTo>
                  <a:lnTo>
                    <a:pt x="11676" y="5627"/>
                  </a:lnTo>
                  <a:lnTo>
                    <a:pt x="36416" y="562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166" name="Google Shape;2166;p25"/>
          <p:cNvGrpSpPr/>
          <p:nvPr/>
        </p:nvGrpSpPr>
        <p:grpSpPr>
          <a:xfrm rot="5400000">
            <a:off x="4799100" y="4593800"/>
            <a:ext cx="98902" cy="553090"/>
            <a:chOff x="4898850" y="4820550"/>
            <a:chExt cx="98902" cy="553090"/>
          </a:xfrm>
        </p:grpSpPr>
        <p:sp>
          <p:nvSpPr>
            <p:cNvPr id="2167" name="Google Shape;2167;p25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8" name="Google Shape;2168;p25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69" name="Google Shape;2169;p25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0" name="Google Shape;2170;p25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71" name="Google Shape;2171;p25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172" name="Google Shape;2172;p25"/>
          <p:cNvGrpSpPr/>
          <p:nvPr/>
        </p:nvGrpSpPr>
        <p:grpSpPr>
          <a:xfrm>
            <a:off x="432919" y="4756119"/>
            <a:ext cx="1105976" cy="133969"/>
            <a:chOff x="8183182" y="663852"/>
            <a:chExt cx="1475028" cy="178673"/>
          </a:xfrm>
        </p:grpSpPr>
        <p:grpSp>
          <p:nvGrpSpPr>
            <p:cNvPr id="2173" name="Google Shape;2173;p25"/>
            <p:cNvGrpSpPr/>
            <p:nvPr/>
          </p:nvGrpSpPr>
          <p:grpSpPr>
            <a:xfrm>
              <a:off x="8183182" y="774425"/>
              <a:ext cx="1178025" cy="68100"/>
              <a:chOff x="2024450" y="204150"/>
              <a:chExt cx="1178025" cy="68100"/>
            </a:xfrm>
          </p:grpSpPr>
          <p:sp>
            <p:nvSpPr>
              <p:cNvPr id="2174" name="Google Shape;2174;p25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75" name="Google Shape;2175;p25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76" name="Google Shape;2176;p25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77" name="Google Shape;2177;p25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78" name="Google Shape;2178;p25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79" name="Google Shape;2179;p25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80" name="Google Shape;2180;p25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81" name="Google Shape;2181;p25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82" name="Google Shape;2182;p25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83" name="Google Shape;2183;p25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2184" name="Google Shape;2184;p25"/>
            <p:cNvGrpSpPr/>
            <p:nvPr/>
          </p:nvGrpSpPr>
          <p:grpSpPr>
            <a:xfrm>
              <a:off x="8480185" y="663852"/>
              <a:ext cx="1178025" cy="68100"/>
              <a:chOff x="2024450" y="204150"/>
              <a:chExt cx="1178025" cy="68100"/>
            </a:xfrm>
          </p:grpSpPr>
          <p:sp>
            <p:nvSpPr>
              <p:cNvPr id="2185" name="Google Shape;2185;p25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86" name="Google Shape;2186;p25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87" name="Google Shape;2187;p25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88" name="Google Shape;2188;p25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89" name="Google Shape;2189;p25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90" name="Google Shape;2190;p25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91" name="Google Shape;2191;p25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92" name="Google Shape;2192;p25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93" name="Google Shape;2193;p25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194" name="Google Shape;2194;p25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sp>
        <p:nvSpPr>
          <p:cNvPr id="2195" name="Google Shape;2195;p25"/>
          <p:cNvSpPr/>
          <p:nvPr/>
        </p:nvSpPr>
        <p:spPr>
          <a:xfrm rot="5400000">
            <a:off x="8279899" y="4228125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96" name="Google Shape;2196;p25"/>
          <p:cNvSpPr/>
          <p:nvPr/>
        </p:nvSpPr>
        <p:spPr>
          <a:xfrm>
            <a:off x="8161612" y="-348808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197" name="Google Shape;2197;p25"/>
          <p:cNvGrpSpPr/>
          <p:nvPr/>
        </p:nvGrpSpPr>
        <p:grpSpPr>
          <a:xfrm>
            <a:off x="8395576" y="4749303"/>
            <a:ext cx="883262" cy="242091"/>
            <a:chOff x="2300350" y="2601250"/>
            <a:chExt cx="2275275" cy="623625"/>
          </a:xfrm>
        </p:grpSpPr>
        <p:sp>
          <p:nvSpPr>
            <p:cNvPr id="2198" name="Google Shape;2198;p25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99" name="Google Shape;2199;p25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0" name="Google Shape;2200;p25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1" name="Google Shape;2201;p25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2" name="Google Shape;2202;p25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3" name="Google Shape;2203;p25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204" name="Google Shape;2204;p25"/>
          <p:cNvGrpSpPr/>
          <p:nvPr/>
        </p:nvGrpSpPr>
        <p:grpSpPr>
          <a:xfrm>
            <a:off x="5989113" y="235761"/>
            <a:ext cx="1252897" cy="51000"/>
            <a:chOff x="2915381" y="4104819"/>
            <a:chExt cx="1252897" cy="51000"/>
          </a:xfrm>
        </p:grpSpPr>
        <p:sp>
          <p:nvSpPr>
            <p:cNvPr id="2205" name="Google Shape;2205;p25"/>
            <p:cNvSpPr/>
            <p:nvPr/>
          </p:nvSpPr>
          <p:spPr>
            <a:xfrm>
              <a:off x="2915381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6" name="Google Shape;2206;p25"/>
            <p:cNvSpPr/>
            <p:nvPr/>
          </p:nvSpPr>
          <p:spPr>
            <a:xfrm>
              <a:off x="3007850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7" name="Google Shape;2207;p25"/>
            <p:cNvSpPr/>
            <p:nvPr/>
          </p:nvSpPr>
          <p:spPr>
            <a:xfrm>
              <a:off x="3100319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8" name="Google Shape;2208;p25"/>
            <p:cNvSpPr/>
            <p:nvPr/>
          </p:nvSpPr>
          <p:spPr>
            <a:xfrm>
              <a:off x="3192788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09" name="Google Shape;2209;p25"/>
            <p:cNvSpPr/>
            <p:nvPr/>
          </p:nvSpPr>
          <p:spPr>
            <a:xfrm>
              <a:off x="328525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0" name="Google Shape;2210;p25"/>
            <p:cNvSpPr/>
            <p:nvPr/>
          </p:nvSpPr>
          <p:spPr>
            <a:xfrm>
              <a:off x="3377726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1" name="Google Shape;2211;p25"/>
            <p:cNvSpPr/>
            <p:nvPr/>
          </p:nvSpPr>
          <p:spPr>
            <a:xfrm>
              <a:off x="3470195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2" name="Google Shape;2212;p25"/>
            <p:cNvSpPr/>
            <p:nvPr/>
          </p:nvSpPr>
          <p:spPr>
            <a:xfrm>
              <a:off x="3562664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3" name="Google Shape;2213;p25"/>
            <p:cNvSpPr/>
            <p:nvPr/>
          </p:nvSpPr>
          <p:spPr>
            <a:xfrm>
              <a:off x="3655133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4" name="Google Shape;2214;p25"/>
            <p:cNvSpPr/>
            <p:nvPr/>
          </p:nvSpPr>
          <p:spPr>
            <a:xfrm>
              <a:off x="3747602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5" name="Google Shape;2215;p25"/>
            <p:cNvSpPr/>
            <p:nvPr/>
          </p:nvSpPr>
          <p:spPr>
            <a:xfrm>
              <a:off x="38400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6" name="Google Shape;2216;p25"/>
            <p:cNvSpPr/>
            <p:nvPr/>
          </p:nvSpPr>
          <p:spPr>
            <a:xfrm>
              <a:off x="39324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7" name="Google Shape;2217;p25"/>
            <p:cNvSpPr/>
            <p:nvPr/>
          </p:nvSpPr>
          <p:spPr>
            <a:xfrm>
              <a:off x="40248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218" name="Google Shape;2218;p25"/>
            <p:cNvSpPr/>
            <p:nvPr/>
          </p:nvSpPr>
          <p:spPr>
            <a:xfrm>
              <a:off x="41172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219" name="Google Shape;2219;p25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  <a:effectLst>
            <a:outerShdw blurRad="85725" algn="bl" rotWithShape="0">
              <a:schemeClr val="accent2">
                <a:alpha val="41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cover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3">
    <p:spTree>
      <p:nvGrpSpPr>
        <p:cNvPr id="1" name="Shape 2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0" name="Google Shape;2450;p28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2451" name="Google Shape;2451;p28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2" name="Google Shape;2452;p28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3" name="Google Shape;2453;p28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4" name="Google Shape;2454;p28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5" name="Google Shape;2455;p28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6" name="Google Shape;2456;p28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7" name="Google Shape;2457;p28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8" name="Google Shape;2458;p28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59" name="Google Shape;2459;p28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0" name="Google Shape;2460;p28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1" name="Google Shape;2461;p28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2" name="Google Shape;2462;p28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3" name="Google Shape;2463;p28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4" name="Google Shape;2464;p28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5" name="Google Shape;2465;p28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6" name="Google Shape;2466;p28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7" name="Google Shape;2467;p28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8" name="Google Shape;2468;p28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69" name="Google Shape;2469;p28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0" name="Google Shape;2470;p28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1" name="Google Shape;2471;p28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2" name="Google Shape;2472;p28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3" name="Google Shape;2473;p28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4" name="Google Shape;2474;p28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5" name="Google Shape;2475;p28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6" name="Google Shape;2476;p28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7" name="Google Shape;2477;p28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8" name="Google Shape;2478;p28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79" name="Google Shape;2479;p28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0" name="Google Shape;2480;p28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1" name="Google Shape;2481;p28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2" name="Google Shape;2482;p28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3" name="Google Shape;2483;p28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4" name="Google Shape;2484;p28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5" name="Google Shape;2485;p28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6" name="Google Shape;2486;p28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7" name="Google Shape;2487;p28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88" name="Google Shape;2488;p28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489" name="Google Shape;2489;p28"/>
          <p:cNvGrpSpPr/>
          <p:nvPr/>
        </p:nvGrpSpPr>
        <p:grpSpPr>
          <a:xfrm rot="5400000">
            <a:off x="85100" y="1849625"/>
            <a:ext cx="98902" cy="553090"/>
            <a:chOff x="4898850" y="4820550"/>
            <a:chExt cx="98902" cy="553090"/>
          </a:xfrm>
        </p:grpSpPr>
        <p:sp>
          <p:nvSpPr>
            <p:cNvPr id="2490" name="Google Shape;2490;p28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1" name="Google Shape;2491;p28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2" name="Google Shape;2492;p28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3" name="Google Shape;2493;p28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4" name="Google Shape;2494;p28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495" name="Google Shape;2495;p28"/>
          <p:cNvGrpSpPr/>
          <p:nvPr/>
        </p:nvGrpSpPr>
        <p:grpSpPr>
          <a:xfrm flipH="1">
            <a:off x="-839729" y="2843530"/>
            <a:ext cx="1823016" cy="196994"/>
            <a:chOff x="7857346" y="4002005"/>
            <a:chExt cx="1823016" cy="196994"/>
          </a:xfrm>
        </p:grpSpPr>
        <p:sp>
          <p:nvSpPr>
            <p:cNvPr id="2496" name="Google Shape;2496;p28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7" name="Google Shape;2497;p28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98" name="Google Shape;2498;p28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499" name="Google Shape;2499;p28"/>
          <p:cNvSpPr/>
          <p:nvPr/>
        </p:nvSpPr>
        <p:spPr>
          <a:xfrm rot="5400000">
            <a:off x="8206149" y="3859075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00" name="Google Shape;2500;p28"/>
          <p:cNvSpPr/>
          <p:nvPr/>
        </p:nvSpPr>
        <p:spPr>
          <a:xfrm>
            <a:off x="8206162" y="-348811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501" name="Google Shape;2501;p28"/>
          <p:cNvGrpSpPr/>
          <p:nvPr/>
        </p:nvGrpSpPr>
        <p:grpSpPr>
          <a:xfrm>
            <a:off x="8267392" y="3231066"/>
            <a:ext cx="1105976" cy="133969"/>
            <a:chOff x="8183182" y="663852"/>
            <a:chExt cx="1475028" cy="178673"/>
          </a:xfrm>
        </p:grpSpPr>
        <p:grpSp>
          <p:nvGrpSpPr>
            <p:cNvPr id="2502" name="Google Shape;2502;p28"/>
            <p:cNvGrpSpPr/>
            <p:nvPr/>
          </p:nvGrpSpPr>
          <p:grpSpPr>
            <a:xfrm>
              <a:off x="8183182" y="774425"/>
              <a:ext cx="1178025" cy="68100"/>
              <a:chOff x="2024450" y="204150"/>
              <a:chExt cx="1178025" cy="68100"/>
            </a:xfrm>
          </p:grpSpPr>
          <p:sp>
            <p:nvSpPr>
              <p:cNvPr id="2503" name="Google Shape;2503;p28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04" name="Google Shape;2504;p28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05" name="Google Shape;2505;p28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06" name="Google Shape;2506;p28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07" name="Google Shape;2507;p28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08" name="Google Shape;2508;p28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09" name="Google Shape;2509;p28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10" name="Google Shape;2510;p28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11" name="Google Shape;2511;p28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12" name="Google Shape;2512;p28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2513" name="Google Shape;2513;p28"/>
            <p:cNvGrpSpPr/>
            <p:nvPr/>
          </p:nvGrpSpPr>
          <p:grpSpPr>
            <a:xfrm>
              <a:off x="8480185" y="663852"/>
              <a:ext cx="1178025" cy="68100"/>
              <a:chOff x="2024450" y="204150"/>
              <a:chExt cx="1178025" cy="68100"/>
            </a:xfrm>
          </p:grpSpPr>
          <p:sp>
            <p:nvSpPr>
              <p:cNvPr id="2514" name="Google Shape;2514;p28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15" name="Google Shape;2515;p28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16" name="Google Shape;2516;p28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17" name="Google Shape;2517;p28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18" name="Google Shape;2518;p28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19" name="Google Shape;2519;p28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20" name="Google Shape;2520;p28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21" name="Google Shape;2521;p28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22" name="Google Shape;2522;p28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523" name="Google Shape;2523;p28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2524" name="Google Shape;2524;p28"/>
          <p:cNvGrpSpPr/>
          <p:nvPr/>
        </p:nvGrpSpPr>
        <p:grpSpPr>
          <a:xfrm flipH="1">
            <a:off x="4834557" y="-107958"/>
            <a:ext cx="1520982" cy="302065"/>
            <a:chOff x="5642557" y="-150670"/>
            <a:chExt cx="1520982" cy="302065"/>
          </a:xfrm>
        </p:grpSpPr>
        <p:sp>
          <p:nvSpPr>
            <p:cNvPr id="2525" name="Google Shape;2525;p28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26" name="Google Shape;2526;p28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27" name="Google Shape;2527;p28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28" name="Google Shape;2528;p28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29" name="Google Shape;2529;p28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530" name="Google Shape;2530;p28"/>
          <p:cNvGrpSpPr/>
          <p:nvPr/>
        </p:nvGrpSpPr>
        <p:grpSpPr>
          <a:xfrm>
            <a:off x="635870" y="-1455296"/>
            <a:ext cx="347400" cy="2297800"/>
            <a:chOff x="6420895" y="-1455296"/>
            <a:chExt cx="347400" cy="2297800"/>
          </a:xfrm>
        </p:grpSpPr>
        <p:sp>
          <p:nvSpPr>
            <p:cNvPr id="2531" name="Google Shape;2531;p28"/>
            <p:cNvSpPr/>
            <p:nvPr/>
          </p:nvSpPr>
          <p:spPr>
            <a:xfrm rot="5400000">
              <a:off x="5457595" y="-491996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32" name="Google Shape;2532;p28"/>
            <p:cNvSpPr/>
            <p:nvPr/>
          </p:nvSpPr>
          <p:spPr>
            <a:xfrm rot="5400000">
              <a:off x="5736895" y="-188896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533" name="Google Shape;2533;p28"/>
          <p:cNvSpPr/>
          <p:nvPr/>
        </p:nvSpPr>
        <p:spPr>
          <a:xfrm rot="-5400000">
            <a:off x="348812" y="4207689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534" name="Google Shape;2534;p28"/>
          <p:cNvGrpSpPr/>
          <p:nvPr/>
        </p:nvGrpSpPr>
        <p:grpSpPr>
          <a:xfrm>
            <a:off x="333809" y="4164674"/>
            <a:ext cx="302065" cy="1520982"/>
            <a:chOff x="-108754" y="2690919"/>
            <a:chExt cx="302065" cy="1520982"/>
          </a:xfrm>
        </p:grpSpPr>
        <p:sp>
          <p:nvSpPr>
            <p:cNvPr id="2535" name="Google Shape;2535;p28"/>
            <p:cNvSpPr/>
            <p:nvPr/>
          </p:nvSpPr>
          <p:spPr>
            <a:xfrm>
              <a:off x="-62388" y="2782841"/>
              <a:ext cx="209364" cy="1335580"/>
            </a:xfrm>
            <a:custGeom>
              <a:avLst/>
              <a:gdLst/>
              <a:ahLst/>
              <a:cxnLst/>
              <a:rect l="l" t="t" r="r" b="b"/>
              <a:pathLst>
                <a:path w="6719" h="42862" fill="none" extrusionOk="0">
                  <a:moveTo>
                    <a:pt x="0" y="42862"/>
                  </a:moveTo>
                  <a:lnTo>
                    <a:pt x="0" y="23799"/>
                  </a:lnTo>
                  <a:lnTo>
                    <a:pt x="6718" y="17056"/>
                  </a:lnTo>
                  <a:lnTo>
                    <a:pt x="6718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36" name="Google Shape;2536;p28"/>
            <p:cNvSpPr/>
            <p:nvPr/>
          </p:nvSpPr>
          <p:spPr>
            <a:xfrm>
              <a:off x="101358" y="2690919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1"/>
                  </a:moveTo>
                  <a:cubicBezTo>
                    <a:pt x="2281" y="1"/>
                    <a:pt x="2951" y="645"/>
                    <a:pt x="2951" y="1463"/>
                  </a:cubicBezTo>
                  <a:cubicBezTo>
                    <a:pt x="2951" y="2281"/>
                    <a:pt x="2281" y="2951"/>
                    <a:pt x="1463" y="2951"/>
                  </a:cubicBezTo>
                  <a:cubicBezTo>
                    <a:pt x="645" y="2951"/>
                    <a:pt x="1" y="2281"/>
                    <a:pt x="1" y="1463"/>
                  </a:cubicBezTo>
                  <a:cubicBezTo>
                    <a:pt x="1" y="645"/>
                    <a:pt x="645" y="1"/>
                    <a:pt x="1463" y="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37" name="Google Shape;2537;p28"/>
            <p:cNvSpPr/>
            <p:nvPr/>
          </p:nvSpPr>
          <p:spPr>
            <a:xfrm>
              <a:off x="125320" y="2714881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4" y="0"/>
                  </a:moveTo>
                  <a:cubicBezTo>
                    <a:pt x="322" y="0"/>
                    <a:pt x="0" y="322"/>
                    <a:pt x="0" y="694"/>
                  </a:cubicBezTo>
                  <a:cubicBezTo>
                    <a:pt x="0" y="1091"/>
                    <a:pt x="322" y="1388"/>
                    <a:pt x="694" y="1388"/>
                  </a:cubicBezTo>
                  <a:cubicBezTo>
                    <a:pt x="1091" y="1388"/>
                    <a:pt x="1388" y="1091"/>
                    <a:pt x="1388" y="694"/>
                  </a:cubicBezTo>
                  <a:cubicBezTo>
                    <a:pt x="1388" y="322"/>
                    <a:pt x="1091" y="0"/>
                    <a:pt x="6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38" name="Google Shape;2538;p28"/>
            <p:cNvSpPr/>
            <p:nvPr/>
          </p:nvSpPr>
          <p:spPr>
            <a:xfrm>
              <a:off x="-108754" y="4119948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88" y="0"/>
                  </a:moveTo>
                  <a:cubicBezTo>
                    <a:pt x="2306" y="0"/>
                    <a:pt x="2951" y="670"/>
                    <a:pt x="2951" y="1463"/>
                  </a:cubicBezTo>
                  <a:cubicBezTo>
                    <a:pt x="2951" y="2281"/>
                    <a:pt x="2306" y="2950"/>
                    <a:pt x="1488" y="2950"/>
                  </a:cubicBezTo>
                  <a:cubicBezTo>
                    <a:pt x="670" y="2950"/>
                    <a:pt x="1" y="2281"/>
                    <a:pt x="1" y="1463"/>
                  </a:cubicBezTo>
                  <a:cubicBezTo>
                    <a:pt x="1" y="670"/>
                    <a:pt x="670" y="0"/>
                    <a:pt x="1488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39" name="Google Shape;2539;p28"/>
            <p:cNvSpPr/>
            <p:nvPr/>
          </p:nvSpPr>
          <p:spPr>
            <a:xfrm>
              <a:off x="-84013" y="4144658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540" name="Google Shape;2540;p28"/>
          <p:cNvGrpSpPr/>
          <p:nvPr/>
        </p:nvGrpSpPr>
        <p:grpSpPr>
          <a:xfrm>
            <a:off x="8490114" y="2144503"/>
            <a:ext cx="883262" cy="242091"/>
            <a:chOff x="2300350" y="2601250"/>
            <a:chExt cx="2275275" cy="623625"/>
          </a:xfrm>
        </p:grpSpPr>
        <p:sp>
          <p:nvSpPr>
            <p:cNvPr id="2541" name="Google Shape;2541;p28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2" name="Google Shape;2542;p28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3" name="Google Shape;2543;p28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4" name="Google Shape;2544;p28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5" name="Google Shape;2545;p28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46" name="Google Shape;2546;p28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  <p:transition spd="slow">
    <p:cover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2">
    <p:spTree>
      <p:nvGrpSpPr>
        <p:cNvPr id="1" name="Shape 2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8" name="Google Shape;2548;p29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2549" name="Google Shape;2549;p29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0" name="Google Shape;2550;p29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1" name="Google Shape;2551;p29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2" name="Google Shape;2552;p29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3" name="Google Shape;2553;p29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4" name="Google Shape;2554;p29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5" name="Google Shape;2555;p29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6" name="Google Shape;2556;p29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7" name="Google Shape;2557;p29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8" name="Google Shape;2558;p29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59" name="Google Shape;2559;p29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0" name="Google Shape;2560;p29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1" name="Google Shape;2561;p29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2" name="Google Shape;2562;p29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3" name="Google Shape;2563;p29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4" name="Google Shape;2564;p29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5" name="Google Shape;2565;p29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6" name="Google Shape;2566;p29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7" name="Google Shape;2567;p29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8" name="Google Shape;2568;p29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69" name="Google Shape;2569;p29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0" name="Google Shape;2570;p29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1" name="Google Shape;2571;p29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2" name="Google Shape;2572;p29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3" name="Google Shape;2573;p29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4" name="Google Shape;2574;p29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5" name="Google Shape;2575;p29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6" name="Google Shape;2576;p29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7" name="Google Shape;2577;p29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8" name="Google Shape;2578;p29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79" name="Google Shape;2579;p29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0" name="Google Shape;2580;p29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1" name="Google Shape;2581;p29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2" name="Google Shape;2582;p29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3" name="Google Shape;2583;p29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4" name="Google Shape;2584;p29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5" name="Google Shape;2585;p29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6" name="Google Shape;2586;p29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587" name="Google Shape;2587;p29"/>
          <p:cNvGrpSpPr/>
          <p:nvPr/>
        </p:nvGrpSpPr>
        <p:grpSpPr>
          <a:xfrm rot="5400000">
            <a:off x="85100" y="782825"/>
            <a:ext cx="98902" cy="553090"/>
            <a:chOff x="4898850" y="4820550"/>
            <a:chExt cx="98902" cy="553090"/>
          </a:xfrm>
        </p:grpSpPr>
        <p:sp>
          <p:nvSpPr>
            <p:cNvPr id="2588" name="Google Shape;2588;p29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89" name="Google Shape;2589;p29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90" name="Google Shape;2590;p29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91" name="Google Shape;2591;p29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92" name="Google Shape;2592;p29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593" name="Google Shape;2593;p29"/>
          <p:cNvGrpSpPr/>
          <p:nvPr/>
        </p:nvGrpSpPr>
        <p:grpSpPr>
          <a:xfrm>
            <a:off x="-1414555" y="1991929"/>
            <a:ext cx="2297800" cy="347400"/>
            <a:chOff x="-1414555" y="3058729"/>
            <a:chExt cx="2297800" cy="347400"/>
          </a:xfrm>
        </p:grpSpPr>
        <p:sp>
          <p:nvSpPr>
            <p:cNvPr id="2594" name="Google Shape;2594;p29"/>
            <p:cNvSpPr/>
            <p:nvPr/>
          </p:nvSpPr>
          <p:spPr>
            <a:xfrm>
              <a:off x="-1414555" y="3338029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95" name="Google Shape;2595;p29"/>
            <p:cNvSpPr/>
            <p:nvPr/>
          </p:nvSpPr>
          <p:spPr>
            <a:xfrm>
              <a:off x="-1111455" y="3058729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596" name="Google Shape;2596;p29"/>
          <p:cNvGrpSpPr/>
          <p:nvPr/>
        </p:nvGrpSpPr>
        <p:grpSpPr>
          <a:xfrm flipH="1">
            <a:off x="-799254" y="3300805"/>
            <a:ext cx="1823016" cy="196994"/>
            <a:chOff x="7857346" y="4002005"/>
            <a:chExt cx="1823016" cy="196994"/>
          </a:xfrm>
        </p:grpSpPr>
        <p:sp>
          <p:nvSpPr>
            <p:cNvPr id="2597" name="Google Shape;2597;p29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98" name="Google Shape;2598;p29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99" name="Google Shape;2599;p29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2600" name="Google Shape;2600;p29"/>
          <p:cNvSpPr/>
          <p:nvPr/>
        </p:nvSpPr>
        <p:spPr>
          <a:xfrm rot="5400000">
            <a:off x="8204801" y="-349430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01" name="Google Shape;2601;p29"/>
          <p:cNvSpPr/>
          <p:nvPr/>
        </p:nvSpPr>
        <p:spPr>
          <a:xfrm rot="10800000">
            <a:off x="7736612" y="4392838"/>
            <a:ext cx="586800" cy="1284425"/>
          </a:xfrm>
          <a:prstGeom prst="flowChartOffpageConnector">
            <a:avLst/>
          </a:prstGeom>
          <a:gradFill>
            <a:gsLst>
              <a:gs pos="0">
                <a:schemeClr val="accent4"/>
              </a:gs>
              <a:gs pos="100000">
                <a:schemeClr val="lt2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602" name="Google Shape;2602;p29"/>
          <p:cNvGrpSpPr/>
          <p:nvPr/>
        </p:nvGrpSpPr>
        <p:grpSpPr>
          <a:xfrm rot="5400000">
            <a:off x="8288664" y="2674962"/>
            <a:ext cx="883262" cy="242091"/>
            <a:chOff x="2300350" y="2601250"/>
            <a:chExt cx="2275275" cy="623625"/>
          </a:xfrm>
        </p:grpSpPr>
        <p:sp>
          <p:nvSpPr>
            <p:cNvPr id="2603" name="Google Shape;2603;p29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04" name="Google Shape;2604;p29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05" name="Google Shape;2605;p29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06" name="Google Shape;2606;p29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07" name="Google Shape;2607;p29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08" name="Google Shape;2608;p29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609" name="Google Shape;2609;p29"/>
          <p:cNvGrpSpPr/>
          <p:nvPr/>
        </p:nvGrpSpPr>
        <p:grpSpPr>
          <a:xfrm>
            <a:off x="8533046" y="-288388"/>
            <a:ext cx="302065" cy="1520982"/>
            <a:chOff x="-108754" y="2690919"/>
            <a:chExt cx="302065" cy="1520982"/>
          </a:xfrm>
        </p:grpSpPr>
        <p:sp>
          <p:nvSpPr>
            <p:cNvPr id="2610" name="Google Shape;2610;p29"/>
            <p:cNvSpPr/>
            <p:nvPr/>
          </p:nvSpPr>
          <p:spPr>
            <a:xfrm>
              <a:off x="-62388" y="2782841"/>
              <a:ext cx="209364" cy="1335580"/>
            </a:xfrm>
            <a:custGeom>
              <a:avLst/>
              <a:gdLst/>
              <a:ahLst/>
              <a:cxnLst/>
              <a:rect l="l" t="t" r="r" b="b"/>
              <a:pathLst>
                <a:path w="6719" h="42862" fill="none" extrusionOk="0">
                  <a:moveTo>
                    <a:pt x="0" y="42862"/>
                  </a:moveTo>
                  <a:lnTo>
                    <a:pt x="0" y="23799"/>
                  </a:lnTo>
                  <a:lnTo>
                    <a:pt x="6718" y="17056"/>
                  </a:lnTo>
                  <a:lnTo>
                    <a:pt x="6718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1" name="Google Shape;2611;p29"/>
            <p:cNvSpPr/>
            <p:nvPr/>
          </p:nvSpPr>
          <p:spPr>
            <a:xfrm>
              <a:off x="101358" y="2690919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1"/>
                  </a:moveTo>
                  <a:cubicBezTo>
                    <a:pt x="2281" y="1"/>
                    <a:pt x="2951" y="645"/>
                    <a:pt x="2951" y="1463"/>
                  </a:cubicBezTo>
                  <a:cubicBezTo>
                    <a:pt x="2951" y="2281"/>
                    <a:pt x="2281" y="2951"/>
                    <a:pt x="1463" y="2951"/>
                  </a:cubicBezTo>
                  <a:cubicBezTo>
                    <a:pt x="645" y="2951"/>
                    <a:pt x="1" y="2281"/>
                    <a:pt x="1" y="1463"/>
                  </a:cubicBezTo>
                  <a:cubicBezTo>
                    <a:pt x="1" y="645"/>
                    <a:pt x="645" y="1"/>
                    <a:pt x="1463" y="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2" name="Google Shape;2612;p29"/>
            <p:cNvSpPr/>
            <p:nvPr/>
          </p:nvSpPr>
          <p:spPr>
            <a:xfrm>
              <a:off x="125320" y="2714881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4" y="0"/>
                  </a:moveTo>
                  <a:cubicBezTo>
                    <a:pt x="322" y="0"/>
                    <a:pt x="0" y="322"/>
                    <a:pt x="0" y="694"/>
                  </a:cubicBezTo>
                  <a:cubicBezTo>
                    <a:pt x="0" y="1091"/>
                    <a:pt x="322" y="1388"/>
                    <a:pt x="694" y="1388"/>
                  </a:cubicBezTo>
                  <a:cubicBezTo>
                    <a:pt x="1091" y="1388"/>
                    <a:pt x="1388" y="1091"/>
                    <a:pt x="1388" y="694"/>
                  </a:cubicBezTo>
                  <a:cubicBezTo>
                    <a:pt x="1388" y="322"/>
                    <a:pt x="1091" y="0"/>
                    <a:pt x="6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3" name="Google Shape;2613;p29"/>
            <p:cNvSpPr/>
            <p:nvPr/>
          </p:nvSpPr>
          <p:spPr>
            <a:xfrm>
              <a:off x="-108754" y="4119948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88" y="0"/>
                  </a:moveTo>
                  <a:cubicBezTo>
                    <a:pt x="2306" y="0"/>
                    <a:pt x="2951" y="670"/>
                    <a:pt x="2951" y="1463"/>
                  </a:cubicBezTo>
                  <a:cubicBezTo>
                    <a:pt x="2951" y="2281"/>
                    <a:pt x="2306" y="2950"/>
                    <a:pt x="1488" y="2950"/>
                  </a:cubicBezTo>
                  <a:cubicBezTo>
                    <a:pt x="670" y="2950"/>
                    <a:pt x="1" y="2281"/>
                    <a:pt x="1" y="1463"/>
                  </a:cubicBezTo>
                  <a:cubicBezTo>
                    <a:pt x="1" y="670"/>
                    <a:pt x="670" y="0"/>
                    <a:pt x="1488" y="0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4" name="Google Shape;2614;p29"/>
            <p:cNvSpPr/>
            <p:nvPr/>
          </p:nvSpPr>
          <p:spPr>
            <a:xfrm>
              <a:off x="-84013" y="4144658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615" name="Google Shape;2615;p29"/>
          <p:cNvGrpSpPr/>
          <p:nvPr/>
        </p:nvGrpSpPr>
        <p:grpSpPr>
          <a:xfrm>
            <a:off x="1176957" y="-107958"/>
            <a:ext cx="1520982" cy="302065"/>
            <a:chOff x="5642557" y="-150670"/>
            <a:chExt cx="1520982" cy="302065"/>
          </a:xfrm>
        </p:grpSpPr>
        <p:sp>
          <p:nvSpPr>
            <p:cNvPr id="2616" name="Google Shape;2616;p29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7" name="Google Shape;2617;p29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8" name="Google Shape;2618;p29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9" name="Google Shape;2619;p29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20" name="Google Shape;2620;p29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621" name="Google Shape;2621;p29"/>
          <p:cNvGrpSpPr/>
          <p:nvPr/>
        </p:nvGrpSpPr>
        <p:grpSpPr>
          <a:xfrm>
            <a:off x="6420895" y="-1455296"/>
            <a:ext cx="347400" cy="2297800"/>
            <a:chOff x="6420895" y="-1455296"/>
            <a:chExt cx="347400" cy="2297800"/>
          </a:xfrm>
        </p:grpSpPr>
        <p:sp>
          <p:nvSpPr>
            <p:cNvPr id="2622" name="Google Shape;2622;p29"/>
            <p:cNvSpPr/>
            <p:nvPr/>
          </p:nvSpPr>
          <p:spPr>
            <a:xfrm rot="5400000">
              <a:off x="5457595" y="-491996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23" name="Google Shape;2623;p29"/>
            <p:cNvSpPr/>
            <p:nvPr/>
          </p:nvSpPr>
          <p:spPr>
            <a:xfrm rot="5400000">
              <a:off x="5736895" y="-188896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624" name="Google Shape;2624;p29"/>
          <p:cNvGrpSpPr/>
          <p:nvPr/>
        </p:nvGrpSpPr>
        <p:grpSpPr>
          <a:xfrm>
            <a:off x="-222733" y="4310689"/>
            <a:ext cx="1507157" cy="586800"/>
            <a:chOff x="-222733" y="4310689"/>
            <a:chExt cx="1507157" cy="586800"/>
          </a:xfrm>
        </p:grpSpPr>
        <p:sp>
          <p:nvSpPr>
            <p:cNvPr id="2625" name="Google Shape;2625;p29"/>
            <p:cNvSpPr/>
            <p:nvPr/>
          </p:nvSpPr>
          <p:spPr>
            <a:xfrm rot="-5400000">
              <a:off x="348812" y="3961876"/>
              <a:ext cx="586800" cy="1284425"/>
            </a:xfrm>
            <a:prstGeom prst="flowChartOffpageConnector">
              <a:avLst/>
            </a:prstGeom>
            <a:gradFill>
              <a:gsLst>
                <a:gs pos="0">
                  <a:schemeClr val="accent4"/>
                </a:gs>
                <a:gs pos="100000">
                  <a:schemeClr val="lt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grpSp>
          <p:nvGrpSpPr>
            <p:cNvPr id="2626" name="Google Shape;2626;p29"/>
            <p:cNvGrpSpPr/>
            <p:nvPr/>
          </p:nvGrpSpPr>
          <p:grpSpPr>
            <a:xfrm>
              <a:off x="-222733" y="4537116"/>
              <a:ext cx="1105976" cy="133969"/>
              <a:chOff x="8183182" y="663852"/>
              <a:chExt cx="1475028" cy="178673"/>
            </a:xfrm>
          </p:grpSpPr>
          <p:grpSp>
            <p:nvGrpSpPr>
              <p:cNvPr id="2627" name="Google Shape;2627;p29"/>
              <p:cNvGrpSpPr/>
              <p:nvPr/>
            </p:nvGrpSpPr>
            <p:grpSpPr>
              <a:xfrm>
                <a:off x="8183182" y="774425"/>
                <a:ext cx="1178025" cy="68100"/>
                <a:chOff x="2024450" y="204150"/>
                <a:chExt cx="1178025" cy="68100"/>
              </a:xfrm>
            </p:grpSpPr>
            <p:sp>
              <p:nvSpPr>
                <p:cNvPr id="2628" name="Google Shape;2628;p29"/>
                <p:cNvSpPr/>
                <p:nvPr/>
              </p:nvSpPr>
              <p:spPr>
                <a:xfrm>
                  <a:off x="2024450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29" name="Google Shape;2629;p29"/>
                <p:cNvSpPr/>
                <p:nvPr/>
              </p:nvSpPr>
              <p:spPr>
                <a:xfrm>
                  <a:off x="2147775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30" name="Google Shape;2630;p29"/>
                <p:cNvSpPr/>
                <p:nvPr/>
              </p:nvSpPr>
              <p:spPr>
                <a:xfrm>
                  <a:off x="2271100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31" name="Google Shape;2631;p29"/>
                <p:cNvSpPr/>
                <p:nvPr/>
              </p:nvSpPr>
              <p:spPr>
                <a:xfrm>
                  <a:off x="2394425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32" name="Google Shape;2632;p29"/>
                <p:cNvSpPr/>
                <p:nvPr/>
              </p:nvSpPr>
              <p:spPr>
                <a:xfrm>
                  <a:off x="2517750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33" name="Google Shape;2633;p29"/>
                <p:cNvSpPr/>
                <p:nvPr/>
              </p:nvSpPr>
              <p:spPr>
                <a:xfrm>
                  <a:off x="2641075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34" name="Google Shape;2634;p29"/>
                <p:cNvSpPr/>
                <p:nvPr/>
              </p:nvSpPr>
              <p:spPr>
                <a:xfrm>
                  <a:off x="2764400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35" name="Google Shape;2635;p29"/>
                <p:cNvSpPr/>
                <p:nvPr/>
              </p:nvSpPr>
              <p:spPr>
                <a:xfrm>
                  <a:off x="2887725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36" name="Google Shape;2636;p29"/>
                <p:cNvSpPr/>
                <p:nvPr/>
              </p:nvSpPr>
              <p:spPr>
                <a:xfrm>
                  <a:off x="3011050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37" name="Google Shape;2637;p29"/>
                <p:cNvSpPr/>
                <p:nvPr/>
              </p:nvSpPr>
              <p:spPr>
                <a:xfrm>
                  <a:off x="3134375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  <p:grpSp>
            <p:nvGrpSpPr>
              <p:cNvPr id="2638" name="Google Shape;2638;p29"/>
              <p:cNvGrpSpPr/>
              <p:nvPr/>
            </p:nvGrpSpPr>
            <p:grpSpPr>
              <a:xfrm>
                <a:off x="8480185" y="663852"/>
                <a:ext cx="1178025" cy="68100"/>
                <a:chOff x="2024450" y="204150"/>
                <a:chExt cx="1178025" cy="68100"/>
              </a:xfrm>
            </p:grpSpPr>
            <p:sp>
              <p:nvSpPr>
                <p:cNvPr id="2639" name="Google Shape;2639;p29"/>
                <p:cNvSpPr/>
                <p:nvPr/>
              </p:nvSpPr>
              <p:spPr>
                <a:xfrm>
                  <a:off x="2024450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40" name="Google Shape;2640;p29"/>
                <p:cNvSpPr/>
                <p:nvPr/>
              </p:nvSpPr>
              <p:spPr>
                <a:xfrm>
                  <a:off x="2147775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41" name="Google Shape;2641;p29"/>
                <p:cNvSpPr/>
                <p:nvPr/>
              </p:nvSpPr>
              <p:spPr>
                <a:xfrm>
                  <a:off x="2271100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42" name="Google Shape;2642;p29"/>
                <p:cNvSpPr/>
                <p:nvPr/>
              </p:nvSpPr>
              <p:spPr>
                <a:xfrm>
                  <a:off x="2394425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43" name="Google Shape;2643;p29"/>
                <p:cNvSpPr/>
                <p:nvPr/>
              </p:nvSpPr>
              <p:spPr>
                <a:xfrm>
                  <a:off x="2517750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44" name="Google Shape;2644;p29"/>
                <p:cNvSpPr/>
                <p:nvPr/>
              </p:nvSpPr>
              <p:spPr>
                <a:xfrm>
                  <a:off x="2641075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45" name="Google Shape;2645;p29"/>
                <p:cNvSpPr/>
                <p:nvPr/>
              </p:nvSpPr>
              <p:spPr>
                <a:xfrm>
                  <a:off x="2764400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46" name="Google Shape;2646;p29"/>
                <p:cNvSpPr/>
                <p:nvPr/>
              </p:nvSpPr>
              <p:spPr>
                <a:xfrm>
                  <a:off x="2887725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47" name="Google Shape;2647;p29"/>
                <p:cNvSpPr/>
                <p:nvPr/>
              </p:nvSpPr>
              <p:spPr>
                <a:xfrm>
                  <a:off x="3011050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  <p:sp>
              <p:nvSpPr>
                <p:cNvPr id="2648" name="Google Shape;2648;p29"/>
                <p:cNvSpPr/>
                <p:nvPr/>
              </p:nvSpPr>
              <p:spPr>
                <a:xfrm>
                  <a:off x="3134375" y="204150"/>
                  <a:ext cx="68100" cy="681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/>
                </a:p>
              </p:txBody>
            </p:sp>
          </p:grpSp>
        </p:grpSp>
      </p:grpSp>
    </p:spTree>
  </p:cSld>
  <p:clrMapOvr>
    <a:masterClrMapping/>
  </p:clrMapOvr>
  <p:transition spd="slow">
    <p:cover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 1">
  <p:cSld name="BLANK_12_1">
    <p:spTree>
      <p:nvGrpSpPr>
        <p:cNvPr id="1" name="Shape 2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50" name="Google Shape;2650;p30"/>
          <p:cNvGrpSpPr/>
          <p:nvPr/>
        </p:nvGrpSpPr>
        <p:grpSpPr>
          <a:xfrm>
            <a:off x="-24" y="-27"/>
            <a:ext cx="9143711" cy="5143338"/>
            <a:chOff x="597550" y="708125"/>
            <a:chExt cx="6449225" cy="4193850"/>
          </a:xfrm>
        </p:grpSpPr>
        <p:sp>
          <p:nvSpPr>
            <p:cNvPr id="2651" name="Google Shape;2651;p30"/>
            <p:cNvSpPr/>
            <p:nvPr/>
          </p:nvSpPr>
          <p:spPr>
            <a:xfrm>
              <a:off x="597550" y="4893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2" name="Google Shape;2652;p30"/>
            <p:cNvSpPr/>
            <p:nvPr/>
          </p:nvSpPr>
          <p:spPr>
            <a:xfrm>
              <a:off x="597550" y="4780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3" name="Google Shape;2653;p30"/>
            <p:cNvSpPr/>
            <p:nvPr/>
          </p:nvSpPr>
          <p:spPr>
            <a:xfrm>
              <a:off x="597550" y="46671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4" name="Google Shape;2654;p30"/>
            <p:cNvSpPr/>
            <p:nvPr/>
          </p:nvSpPr>
          <p:spPr>
            <a:xfrm>
              <a:off x="597550" y="4553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5" name="Google Shape;2655;p30"/>
            <p:cNvSpPr/>
            <p:nvPr/>
          </p:nvSpPr>
          <p:spPr>
            <a:xfrm>
              <a:off x="597550" y="4441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6" name="Google Shape;2656;p30"/>
            <p:cNvSpPr/>
            <p:nvPr/>
          </p:nvSpPr>
          <p:spPr>
            <a:xfrm>
              <a:off x="597550" y="4328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7" name="Google Shape;2657;p30"/>
            <p:cNvSpPr/>
            <p:nvPr/>
          </p:nvSpPr>
          <p:spPr>
            <a:xfrm>
              <a:off x="597550" y="42150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8" name="Google Shape;2658;p30"/>
            <p:cNvSpPr/>
            <p:nvPr/>
          </p:nvSpPr>
          <p:spPr>
            <a:xfrm>
              <a:off x="597550" y="4101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59" name="Google Shape;2659;p30"/>
            <p:cNvSpPr/>
            <p:nvPr/>
          </p:nvSpPr>
          <p:spPr>
            <a:xfrm>
              <a:off x="597550" y="3988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0" name="Google Shape;2660;p30"/>
            <p:cNvSpPr/>
            <p:nvPr/>
          </p:nvSpPr>
          <p:spPr>
            <a:xfrm>
              <a:off x="597550" y="3875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1" name="Google Shape;2661;p30"/>
            <p:cNvSpPr/>
            <p:nvPr/>
          </p:nvSpPr>
          <p:spPr>
            <a:xfrm>
              <a:off x="597550" y="3762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2" name="Google Shape;2662;p30"/>
            <p:cNvSpPr/>
            <p:nvPr/>
          </p:nvSpPr>
          <p:spPr>
            <a:xfrm>
              <a:off x="597550" y="36496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3" name="Google Shape;2663;p30"/>
            <p:cNvSpPr/>
            <p:nvPr/>
          </p:nvSpPr>
          <p:spPr>
            <a:xfrm>
              <a:off x="597550" y="35364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4" name="Google Shape;2664;p30"/>
            <p:cNvSpPr/>
            <p:nvPr/>
          </p:nvSpPr>
          <p:spPr>
            <a:xfrm>
              <a:off x="597550" y="34232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5" name="Google Shape;2665;p30"/>
            <p:cNvSpPr/>
            <p:nvPr/>
          </p:nvSpPr>
          <p:spPr>
            <a:xfrm>
              <a:off x="597550" y="33100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6" name="Google Shape;2666;p30"/>
            <p:cNvSpPr/>
            <p:nvPr/>
          </p:nvSpPr>
          <p:spPr>
            <a:xfrm>
              <a:off x="597550" y="31967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7" name="Google Shape;2667;p30"/>
            <p:cNvSpPr/>
            <p:nvPr/>
          </p:nvSpPr>
          <p:spPr>
            <a:xfrm>
              <a:off x="597550" y="30835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8" name="Google Shape;2668;p30"/>
            <p:cNvSpPr/>
            <p:nvPr/>
          </p:nvSpPr>
          <p:spPr>
            <a:xfrm>
              <a:off x="597550" y="29703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69" name="Google Shape;2669;p30"/>
            <p:cNvSpPr/>
            <p:nvPr/>
          </p:nvSpPr>
          <p:spPr>
            <a:xfrm>
              <a:off x="597550" y="28578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0" name="Google Shape;2670;p30"/>
            <p:cNvSpPr/>
            <p:nvPr/>
          </p:nvSpPr>
          <p:spPr>
            <a:xfrm>
              <a:off x="597550" y="27446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5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1" name="Google Shape;2671;p30"/>
            <p:cNvSpPr/>
            <p:nvPr/>
          </p:nvSpPr>
          <p:spPr>
            <a:xfrm>
              <a:off x="597550" y="263140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2" name="Google Shape;2672;p30"/>
            <p:cNvSpPr/>
            <p:nvPr/>
          </p:nvSpPr>
          <p:spPr>
            <a:xfrm>
              <a:off x="597550" y="251817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3" name="Google Shape;2673;p30"/>
            <p:cNvSpPr/>
            <p:nvPr/>
          </p:nvSpPr>
          <p:spPr>
            <a:xfrm>
              <a:off x="597550" y="24049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4" name="Google Shape;2674;p30"/>
            <p:cNvSpPr/>
            <p:nvPr/>
          </p:nvSpPr>
          <p:spPr>
            <a:xfrm>
              <a:off x="597550" y="22917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5" name="Google Shape;2675;p30"/>
            <p:cNvSpPr/>
            <p:nvPr/>
          </p:nvSpPr>
          <p:spPr>
            <a:xfrm>
              <a:off x="597550" y="21792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6" name="Google Shape;2676;p30"/>
            <p:cNvSpPr/>
            <p:nvPr/>
          </p:nvSpPr>
          <p:spPr>
            <a:xfrm>
              <a:off x="597550" y="20660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7" name="Google Shape;2677;p30"/>
            <p:cNvSpPr/>
            <p:nvPr/>
          </p:nvSpPr>
          <p:spPr>
            <a:xfrm>
              <a:off x="597550" y="195282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8" name="Google Shape;2678;p30"/>
            <p:cNvSpPr/>
            <p:nvPr/>
          </p:nvSpPr>
          <p:spPr>
            <a:xfrm>
              <a:off x="597550" y="18396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79" name="Google Shape;2679;p30"/>
            <p:cNvSpPr/>
            <p:nvPr/>
          </p:nvSpPr>
          <p:spPr>
            <a:xfrm>
              <a:off x="597550" y="17263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0" name="Google Shape;2680;p30"/>
            <p:cNvSpPr/>
            <p:nvPr/>
          </p:nvSpPr>
          <p:spPr>
            <a:xfrm>
              <a:off x="597550" y="1613150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1" name="Google Shape;2681;p30"/>
            <p:cNvSpPr/>
            <p:nvPr/>
          </p:nvSpPr>
          <p:spPr>
            <a:xfrm>
              <a:off x="597550" y="1499925"/>
              <a:ext cx="6449225" cy="8400"/>
            </a:xfrm>
            <a:custGeom>
              <a:avLst/>
              <a:gdLst/>
              <a:ahLst/>
              <a:cxnLst/>
              <a:rect l="l" t="t" r="r" b="b"/>
              <a:pathLst>
                <a:path w="257969" h="336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2" name="Google Shape;2682;p30"/>
            <p:cNvSpPr/>
            <p:nvPr/>
          </p:nvSpPr>
          <p:spPr>
            <a:xfrm>
              <a:off x="597550" y="1387475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3" name="Google Shape;2683;p30"/>
            <p:cNvSpPr/>
            <p:nvPr/>
          </p:nvSpPr>
          <p:spPr>
            <a:xfrm>
              <a:off x="597550" y="1274250"/>
              <a:ext cx="6449225" cy="7625"/>
            </a:xfrm>
            <a:custGeom>
              <a:avLst/>
              <a:gdLst/>
              <a:ahLst/>
              <a:cxnLst/>
              <a:rect l="l" t="t" r="r" b="b"/>
              <a:pathLst>
                <a:path w="257969" h="30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04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4" name="Google Shape;2684;p30"/>
            <p:cNvSpPr/>
            <p:nvPr/>
          </p:nvSpPr>
          <p:spPr>
            <a:xfrm>
              <a:off x="597550" y="11610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5" name="Google Shape;2685;p30"/>
            <p:cNvSpPr/>
            <p:nvPr/>
          </p:nvSpPr>
          <p:spPr>
            <a:xfrm>
              <a:off x="597550" y="104780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6" name="Google Shape;2686;p30"/>
            <p:cNvSpPr/>
            <p:nvPr/>
          </p:nvSpPr>
          <p:spPr>
            <a:xfrm>
              <a:off x="597550" y="93457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7" name="Google Shape;2687;p30"/>
            <p:cNvSpPr/>
            <p:nvPr/>
          </p:nvSpPr>
          <p:spPr>
            <a:xfrm>
              <a:off x="597550" y="821350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0"/>
                  </a:moveTo>
                  <a:lnTo>
                    <a:pt x="257969" y="0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88" name="Google Shape;2688;p30"/>
            <p:cNvSpPr/>
            <p:nvPr/>
          </p:nvSpPr>
          <p:spPr>
            <a:xfrm>
              <a:off x="597550" y="708125"/>
              <a:ext cx="6449225" cy="8375"/>
            </a:xfrm>
            <a:custGeom>
              <a:avLst/>
              <a:gdLst/>
              <a:ahLst/>
              <a:cxnLst/>
              <a:rect l="l" t="t" r="r" b="b"/>
              <a:pathLst>
                <a:path w="257969" h="335" extrusionOk="0">
                  <a:moveTo>
                    <a:pt x="0" y="1"/>
                  </a:moveTo>
                  <a:lnTo>
                    <a:pt x="257969" y="1"/>
                  </a:lnTo>
                  <a:lnTo>
                    <a:pt x="257969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000000">
                <a:alpha val="5892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  <p:transition spd="slow">
    <p:cover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chemeClr val="accent4"/>
            </a:gs>
            <a:gs pos="100000">
              <a:schemeClr val="dk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xo"/>
              <a:buNone/>
              <a:defRPr sz="3200" b="1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xo"/>
              <a:buNone/>
              <a:defRPr sz="32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xo"/>
              <a:buNone/>
              <a:defRPr sz="32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xo"/>
              <a:buNone/>
              <a:defRPr sz="32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xo"/>
              <a:buNone/>
              <a:defRPr sz="32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xo"/>
              <a:buNone/>
              <a:defRPr sz="32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xo"/>
              <a:buNone/>
              <a:defRPr sz="32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xo"/>
              <a:buNone/>
              <a:defRPr sz="32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xo"/>
              <a:buNone/>
              <a:defRPr sz="32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87700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  <a:defRPr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○"/>
              <a:defRPr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■"/>
              <a:defRPr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  <a:defRPr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○"/>
              <a:defRPr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■"/>
              <a:defRPr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●"/>
              <a:defRPr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○"/>
              <a:defRPr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PT Sans"/>
              <a:buChar char="■"/>
              <a:defRPr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4" r:id="rId5"/>
    <p:sldLayoutId id="2147483655" r:id="rId6"/>
    <p:sldLayoutId id="2147483658" r:id="rId7"/>
    <p:sldLayoutId id="2147483659" r:id="rId8"/>
    <p:sldLayoutId id="2147483660" r:id="rId9"/>
    <p:sldLayoutId id="2147483663" r:id="rId10"/>
    <p:sldLayoutId id="2147483666" r:id="rId11"/>
    <p:sldLayoutId id="2147483670" r:id="rId12"/>
    <p:sldLayoutId id="2147483671" r:id="rId13"/>
    <p:sldLayoutId id="2147483674" r:id="rId14"/>
    <p:sldLayoutId id="2147483675" r:id="rId15"/>
    <p:sldLayoutId id="2147483676" r:id="rId16"/>
  </p:sldLayoutIdLst>
  <p:transition spd="slow">
    <p:cover dir="d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1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18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9.jp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9" name="Google Shape;2699;p34"/>
          <p:cNvSpPr txBox="1">
            <a:spLocks noGrp="1"/>
          </p:cNvSpPr>
          <p:nvPr>
            <p:ph type="subTitle" idx="1"/>
          </p:nvPr>
        </p:nvSpPr>
        <p:spPr>
          <a:xfrm>
            <a:off x="1675200" y="2897091"/>
            <a:ext cx="5793600" cy="30230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latin typeface="Wahran" pitchFamily="50" charset="-78"/>
                <a:cs typeface="Wahran" pitchFamily="50" charset="-78"/>
              </a:rPr>
              <a:t>مشروع أعد لنيل درجة الإجازة في تخصص هندسة الحاسوب</a:t>
            </a:r>
            <a:endParaRPr dirty="0">
              <a:latin typeface="Wahran" pitchFamily="50" charset="-78"/>
              <a:cs typeface="Wahran" pitchFamily="50" charset="-78"/>
            </a:endParaRPr>
          </a:p>
        </p:txBody>
      </p:sp>
      <p:grpSp>
        <p:nvGrpSpPr>
          <p:cNvPr id="2700" name="Google Shape;2700;p34"/>
          <p:cNvGrpSpPr/>
          <p:nvPr/>
        </p:nvGrpSpPr>
        <p:grpSpPr>
          <a:xfrm rot="10800000">
            <a:off x="1220109" y="4728283"/>
            <a:ext cx="883262" cy="242091"/>
            <a:chOff x="2300350" y="2601250"/>
            <a:chExt cx="2275275" cy="623625"/>
          </a:xfrm>
        </p:grpSpPr>
        <p:sp>
          <p:nvSpPr>
            <p:cNvPr id="2701" name="Google Shape;2701;p34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02" name="Google Shape;2702;p34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03" name="Google Shape;2703;p34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04" name="Google Shape;2704;p34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05" name="Google Shape;2705;p34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06" name="Google Shape;2706;p34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</p:grpSp>
      <p:grpSp>
        <p:nvGrpSpPr>
          <p:cNvPr id="2720" name="Google Shape;2720;p34"/>
          <p:cNvGrpSpPr/>
          <p:nvPr/>
        </p:nvGrpSpPr>
        <p:grpSpPr>
          <a:xfrm>
            <a:off x="4505167" y="564628"/>
            <a:ext cx="1105976" cy="133969"/>
            <a:chOff x="8183182" y="663852"/>
            <a:chExt cx="1475028" cy="178673"/>
          </a:xfrm>
        </p:grpSpPr>
        <p:grpSp>
          <p:nvGrpSpPr>
            <p:cNvPr id="2721" name="Google Shape;2721;p34"/>
            <p:cNvGrpSpPr/>
            <p:nvPr/>
          </p:nvGrpSpPr>
          <p:grpSpPr>
            <a:xfrm>
              <a:off x="8183182" y="774425"/>
              <a:ext cx="1178025" cy="68100"/>
              <a:chOff x="2024450" y="204150"/>
              <a:chExt cx="1178025" cy="68100"/>
            </a:xfrm>
          </p:grpSpPr>
          <p:sp>
            <p:nvSpPr>
              <p:cNvPr id="2722" name="Google Shape;2722;p34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2723" name="Google Shape;2723;p34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2724" name="Google Shape;2724;p34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2725" name="Google Shape;2725;p34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2726" name="Google Shape;2726;p34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2727" name="Google Shape;2727;p34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2728" name="Google Shape;2728;p34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2729" name="Google Shape;2729;p34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2730" name="Google Shape;2730;p34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2731" name="Google Shape;2731;p34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</p:grpSp>
        <p:grpSp>
          <p:nvGrpSpPr>
            <p:cNvPr id="2732" name="Google Shape;2732;p34"/>
            <p:cNvGrpSpPr/>
            <p:nvPr/>
          </p:nvGrpSpPr>
          <p:grpSpPr>
            <a:xfrm>
              <a:off x="8480185" y="663852"/>
              <a:ext cx="1178025" cy="68100"/>
              <a:chOff x="2024450" y="204150"/>
              <a:chExt cx="1178025" cy="68100"/>
            </a:xfrm>
          </p:grpSpPr>
          <p:sp>
            <p:nvSpPr>
              <p:cNvPr id="2733" name="Google Shape;2733;p34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2734" name="Google Shape;2734;p34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2735" name="Google Shape;2735;p34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2736" name="Google Shape;2736;p34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2737" name="Google Shape;2737;p34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2738" name="Google Shape;2738;p34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2739" name="Google Shape;2739;p34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2740" name="Google Shape;2740;p34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2741" name="Google Shape;2741;p34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2742" name="Google Shape;2742;p34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</p:grpSp>
      </p:grpSp>
      <p:grpSp>
        <p:nvGrpSpPr>
          <p:cNvPr id="2743" name="Google Shape;2743;p34"/>
          <p:cNvGrpSpPr/>
          <p:nvPr/>
        </p:nvGrpSpPr>
        <p:grpSpPr>
          <a:xfrm>
            <a:off x="3945552" y="3359967"/>
            <a:ext cx="1252897" cy="51000"/>
            <a:chOff x="2915381" y="4104819"/>
            <a:chExt cx="1252897" cy="51000"/>
          </a:xfrm>
        </p:grpSpPr>
        <p:sp>
          <p:nvSpPr>
            <p:cNvPr id="2744" name="Google Shape;2744;p34"/>
            <p:cNvSpPr/>
            <p:nvPr/>
          </p:nvSpPr>
          <p:spPr>
            <a:xfrm>
              <a:off x="2915381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45" name="Google Shape;2745;p34"/>
            <p:cNvSpPr/>
            <p:nvPr/>
          </p:nvSpPr>
          <p:spPr>
            <a:xfrm>
              <a:off x="3007850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46" name="Google Shape;2746;p34"/>
            <p:cNvSpPr/>
            <p:nvPr/>
          </p:nvSpPr>
          <p:spPr>
            <a:xfrm>
              <a:off x="3100319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47" name="Google Shape;2747;p34"/>
            <p:cNvSpPr/>
            <p:nvPr/>
          </p:nvSpPr>
          <p:spPr>
            <a:xfrm>
              <a:off x="3192788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48" name="Google Shape;2748;p34"/>
            <p:cNvSpPr/>
            <p:nvPr/>
          </p:nvSpPr>
          <p:spPr>
            <a:xfrm>
              <a:off x="328525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49" name="Google Shape;2749;p34"/>
            <p:cNvSpPr/>
            <p:nvPr/>
          </p:nvSpPr>
          <p:spPr>
            <a:xfrm>
              <a:off x="3377726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50" name="Google Shape;2750;p34"/>
            <p:cNvSpPr/>
            <p:nvPr/>
          </p:nvSpPr>
          <p:spPr>
            <a:xfrm>
              <a:off x="3470195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51" name="Google Shape;2751;p34"/>
            <p:cNvSpPr/>
            <p:nvPr/>
          </p:nvSpPr>
          <p:spPr>
            <a:xfrm>
              <a:off x="3562664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52" name="Google Shape;2752;p34"/>
            <p:cNvSpPr/>
            <p:nvPr/>
          </p:nvSpPr>
          <p:spPr>
            <a:xfrm>
              <a:off x="3655133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53" name="Google Shape;2753;p34"/>
            <p:cNvSpPr/>
            <p:nvPr/>
          </p:nvSpPr>
          <p:spPr>
            <a:xfrm>
              <a:off x="3747602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54" name="Google Shape;2754;p34"/>
            <p:cNvSpPr/>
            <p:nvPr/>
          </p:nvSpPr>
          <p:spPr>
            <a:xfrm>
              <a:off x="38400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55" name="Google Shape;2755;p34"/>
            <p:cNvSpPr/>
            <p:nvPr/>
          </p:nvSpPr>
          <p:spPr>
            <a:xfrm>
              <a:off x="39324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56" name="Google Shape;2756;p34"/>
            <p:cNvSpPr/>
            <p:nvPr/>
          </p:nvSpPr>
          <p:spPr>
            <a:xfrm>
              <a:off x="40248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57" name="Google Shape;2757;p34"/>
            <p:cNvSpPr/>
            <p:nvPr/>
          </p:nvSpPr>
          <p:spPr>
            <a:xfrm>
              <a:off x="41172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</p:grpSp>
      <p:sp>
        <p:nvSpPr>
          <p:cNvPr id="2758" name="Google Shape;2758;p34"/>
          <p:cNvSpPr txBox="1">
            <a:spLocks noGrp="1"/>
          </p:cNvSpPr>
          <p:nvPr>
            <p:ph type="ctrTitle"/>
          </p:nvPr>
        </p:nvSpPr>
        <p:spPr>
          <a:xfrm>
            <a:off x="1625798" y="931318"/>
            <a:ext cx="5892404" cy="199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rtl="1"/>
            <a:r>
              <a:rPr lang="ar-SA" sz="4000" dirty="0">
                <a:solidFill>
                  <a:schemeClr val="accent2"/>
                </a:solidFill>
                <a:effectLst>
                  <a:glow rad="12700">
                    <a:schemeClr val="bg1">
                      <a:alpha val="13000"/>
                    </a:schemeClr>
                  </a:glow>
                </a:effectLst>
                <a:latin typeface="Wahran" pitchFamily="50" charset="-78"/>
                <a:cs typeface="Wahran" pitchFamily="50" charset="-78"/>
              </a:rPr>
              <a:t>تطوير نظام ذكي لمراقبة دوام العمال باستخدام الذكاء الاصطناعي والرؤية الحاسوبية</a:t>
            </a:r>
            <a:endParaRPr sz="3600" dirty="0">
              <a:effectLst>
                <a:glow rad="12700">
                  <a:schemeClr val="bg1">
                    <a:alpha val="13000"/>
                  </a:schemeClr>
                </a:glow>
              </a:effectLst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B1672A67-8D1D-F3E1-E612-9C5301A8A234}"/>
              </a:ext>
            </a:extLst>
          </p:cNvPr>
          <p:cNvSpPr/>
          <p:nvPr/>
        </p:nvSpPr>
        <p:spPr>
          <a:xfrm>
            <a:off x="-214696" y="-351674"/>
            <a:ext cx="1800000" cy="1800000"/>
          </a:xfrm>
          <a:prstGeom prst="ellipse">
            <a:avLst/>
          </a:prstGeom>
          <a:solidFill>
            <a:srgbClr val="1A22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E11C4A5C-CEB4-E114-90AB-92290778E8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3770" y="273694"/>
            <a:ext cx="865689" cy="84980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184E730-C759-5F87-034B-4C5841EBD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ar-SA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298A3C-2093-6FB4-FD19-32B7B7F0C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4481" y="121765"/>
            <a:ext cx="194636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Wahran" pitchFamily="50" charset="-78"/>
                <a:ea typeface="Aptos" panose="020B0004020202020204" pitchFamily="34" charset="0"/>
                <a:cs typeface="Wahran" pitchFamily="50" charset="-78"/>
              </a:rPr>
              <a:t>الجمهورية العربية السورية</a:t>
            </a:r>
            <a:endParaRPr kumimoji="0" lang="en-US" altLang="ar-SA" sz="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Wahran" pitchFamily="50" charset="-78"/>
              <a:cs typeface="Wahran" pitchFamily="50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Wahran" pitchFamily="50" charset="-78"/>
                <a:ea typeface="Aptos" panose="020B0004020202020204" pitchFamily="34" charset="0"/>
                <a:cs typeface="Wahran" pitchFamily="50" charset="-78"/>
              </a:rPr>
              <a:t>وزارة التعليم العالي والبحث العلمي</a:t>
            </a:r>
            <a:endParaRPr kumimoji="0" lang="en-US" altLang="ar-SA" sz="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Wahran" pitchFamily="50" charset="-78"/>
              <a:cs typeface="Wahran" pitchFamily="50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Wahran" pitchFamily="50" charset="-78"/>
                <a:ea typeface="Aptos" panose="020B0004020202020204" pitchFamily="34" charset="0"/>
                <a:cs typeface="Wahran" pitchFamily="50" charset="-78"/>
              </a:rPr>
              <a:t>الجامعة الوطنية الخاصة</a:t>
            </a:r>
            <a:endParaRPr kumimoji="0" lang="en-US" altLang="ar-SA" sz="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Wahran" pitchFamily="50" charset="-78"/>
              <a:cs typeface="Wahran" pitchFamily="50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Wahran" pitchFamily="50" charset="-78"/>
                <a:ea typeface="Aptos" panose="020B0004020202020204" pitchFamily="34" charset="0"/>
                <a:cs typeface="Wahran" pitchFamily="50" charset="-78"/>
              </a:rPr>
              <a:t>قسم هندسة الحاسوب</a:t>
            </a:r>
            <a:endParaRPr kumimoji="0" lang="ar-SA" altLang="ar-SA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Wahran" pitchFamily="50" charset="-78"/>
              <a:cs typeface="Wahran" pitchFamily="50" charset="-78"/>
            </a:endParaRPr>
          </a:p>
        </p:txBody>
      </p:sp>
      <p:grpSp>
        <p:nvGrpSpPr>
          <p:cNvPr id="2707" name="Google Shape;2707;p34"/>
          <p:cNvGrpSpPr/>
          <p:nvPr/>
        </p:nvGrpSpPr>
        <p:grpSpPr>
          <a:xfrm flipH="1" flipV="1">
            <a:off x="-114894" y="1245896"/>
            <a:ext cx="1823016" cy="296643"/>
            <a:chOff x="7857346" y="3902355"/>
            <a:chExt cx="1823016" cy="296643"/>
          </a:xfrm>
        </p:grpSpPr>
        <p:sp>
          <p:nvSpPr>
            <p:cNvPr id="2708" name="Google Shape;2708;p34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09" name="Google Shape;2709;p34"/>
            <p:cNvSpPr/>
            <p:nvPr/>
          </p:nvSpPr>
          <p:spPr>
            <a:xfrm>
              <a:off x="8453686" y="390235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0" y="1488"/>
                  </a:moveTo>
                  <a:cubicBezTo>
                    <a:pt x="0" y="670"/>
                    <a:pt x="670" y="1"/>
                    <a:pt x="1488" y="1"/>
                  </a:cubicBezTo>
                  <a:cubicBezTo>
                    <a:pt x="2306" y="1"/>
                    <a:pt x="2950" y="670"/>
                    <a:pt x="2950" y="1488"/>
                  </a:cubicBezTo>
                  <a:cubicBezTo>
                    <a:pt x="2950" y="2281"/>
                    <a:pt x="2306" y="2951"/>
                    <a:pt x="1488" y="2951"/>
                  </a:cubicBezTo>
                  <a:cubicBezTo>
                    <a:pt x="670" y="2951"/>
                    <a:pt x="0" y="2281"/>
                    <a:pt x="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10" name="Google Shape;2710;p34"/>
            <p:cNvSpPr/>
            <p:nvPr/>
          </p:nvSpPr>
          <p:spPr>
            <a:xfrm>
              <a:off x="8478396" y="3927096"/>
              <a:ext cx="43281" cy="42502"/>
            </a:xfrm>
            <a:custGeom>
              <a:avLst/>
              <a:gdLst/>
              <a:ahLst/>
              <a:cxnLst/>
              <a:rect l="l" t="t" r="r" b="b"/>
              <a:pathLst>
                <a:path w="1389" h="1364" extrusionOk="0">
                  <a:moveTo>
                    <a:pt x="695" y="0"/>
                  </a:moveTo>
                  <a:cubicBezTo>
                    <a:pt x="298" y="0"/>
                    <a:pt x="1" y="298"/>
                    <a:pt x="1" y="694"/>
                  </a:cubicBezTo>
                  <a:cubicBezTo>
                    <a:pt x="1" y="1066"/>
                    <a:pt x="298" y="1363"/>
                    <a:pt x="695" y="1363"/>
                  </a:cubicBezTo>
                  <a:cubicBezTo>
                    <a:pt x="1067" y="1363"/>
                    <a:pt x="1389" y="1066"/>
                    <a:pt x="1389" y="694"/>
                  </a:cubicBezTo>
                  <a:cubicBezTo>
                    <a:pt x="1389" y="298"/>
                    <a:pt x="1067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11" name="Google Shape;2711;p34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12" name="Google Shape;2712;p34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713" name="Google Shape;2713;p34"/>
            <p:cNvSpPr/>
            <p:nvPr/>
          </p:nvSpPr>
          <p:spPr>
            <a:xfrm>
              <a:off x="8545608" y="3948721"/>
              <a:ext cx="1134754" cy="175368"/>
            </a:xfrm>
            <a:custGeom>
              <a:avLst/>
              <a:gdLst/>
              <a:ahLst/>
              <a:cxnLst/>
              <a:rect l="l" t="t" r="r" b="b"/>
              <a:pathLst>
                <a:path w="36417" h="5628" fill="none" extrusionOk="0">
                  <a:moveTo>
                    <a:pt x="0" y="0"/>
                  </a:moveTo>
                  <a:lnTo>
                    <a:pt x="6049" y="0"/>
                  </a:lnTo>
                  <a:lnTo>
                    <a:pt x="8379" y="2330"/>
                  </a:lnTo>
                  <a:lnTo>
                    <a:pt x="11676" y="5627"/>
                  </a:lnTo>
                  <a:lnTo>
                    <a:pt x="36416" y="562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</p:grpSp>
      <p:sp>
        <p:nvSpPr>
          <p:cNvPr id="8" name="Google Shape;2758;p34">
            <a:extLst>
              <a:ext uri="{FF2B5EF4-FFF2-40B4-BE49-F238E27FC236}">
                <a16:creationId xmlns:a16="http://schemas.microsoft.com/office/drawing/2014/main" id="{3DED614A-B695-2EAA-FB26-B868710867B4}"/>
              </a:ext>
            </a:extLst>
          </p:cNvPr>
          <p:cNvSpPr txBox="1">
            <a:spLocks/>
          </p:cNvSpPr>
          <p:nvPr/>
        </p:nvSpPr>
        <p:spPr>
          <a:xfrm>
            <a:off x="5172922" y="3657886"/>
            <a:ext cx="1978930" cy="1039258"/>
          </a:xfrm>
          <a:prstGeom prst="rect">
            <a:avLst/>
          </a:prstGeom>
          <a:noFill/>
          <a:ln>
            <a:noFill/>
          </a:ln>
          <a:effectLst>
            <a:outerShdw blurRad="142875" algn="bl" rotWithShape="0">
              <a:schemeClr val="accent2">
                <a:alpha val="38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xo"/>
              <a:buNone/>
              <a:defRPr sz="6500" b="1" i="0" u="none" strike="noStrike" cap="none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xo"/>
              <a:buNone/>
              <a:defRPr sz="5200" b="0" i="0" u="none" strike="noStrike" cap="none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xo"/>
              <a:buNone/>
              <a:defRPr sz="5200" b="0" i="0" u="none" strike="noStrike" cap="none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xo"/>
              <a:buNone/>
              <a:defRPr sz="5200" b="0" i="0" u="none" strike="noStrike" cap="none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xo"/>
              <a:buNone/>
              <a:defRPr sz="5200" b="0" i="0" u="none" strike="noStrike" cap="none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xo"/>
              <a:buNone/>
              <a:defRPr sz="5200" b="0" i="0" u="none" strike="noStrike" cap="none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xo"/>
              <a:buNone/>
              <a:defRPr sz="5200" b="0" i="0" u="none" strike="noStrike" cap="none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xo"/>
              <a:buNone/>
              <a:defRPr sz="5200" b="0" i="0" u="none" strike="noStrike" cap="none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xo"/>
              <a:buNone/>
              <a:defRPr sz="5200" b="0" i="0" u="none" strike="noStrike" cap="none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9pPr>
          </a:lstStyle>
          <a:p>
            <a:pPr rtl="1"/>
            <a:r>
              <a:rPr lang="ar-SA" sz="2000" dirty="0">
                <a:solidFill>
                  <a:schemeClr val="accent2"/>
                </a:solidFill>
                <a:effectLst>
                  <a:glow rad="76200">
                    <a:schemeClr val="bg1">
                      <a:alpha val="13000"/>
                    </a:schemeClr>
                  </a:glow>
                </a:effectLst>
                <a:latin typeface="Wahran" pitchFamily="50" charset="-78"/>
                <a:cs typeface="Wahran" pitchFamily="50" charset="-78"/>
              </a:rPr>
              <a:t>إعداد الطالبتين:</a:t>
            </a:r>
          </a:p>
          <a:p>
            <a:pPr rtl="1"/>
            <a:r>
              <a:rPr lang="ar-SA" sz="2000" b="0" dirty="0">
                <a:solidFill>
                  <a:schemeClr val="bg1"/>
                </a:solidFill>
                <a:effectLst/>
                <a:latin typeface="Wahran" pitchFamily="50" charset="-78"/>
                <a:cs typeface="Wahran" pitchFamily="50" charset="-78"/>
              </a:rPr>
              <a:t>رغد الشيخ خليل</a:t>
            </a:r>
          </a:p>
          <a:p>
            <a:pPr rtl="1"/>
            <a:r>
              <a:rPr lang="ar-SA" sz="2000" b="0" dirty="0">
                <a:solidFill>
                  <a:schemeClr val="bg1"/>
                </a:solidFill>
                <a:effectLst/>
                <a:latin typeface="Wahran" pitchFamily="50" charset="-78"/>
                <a:cs typeface="Wahran" pitchFamily="50" charset="-78"/>
              </a:rPr>
              <a:t>نانسي اسحق</a:t>
            </a:r>
            <a:endParaRPr lang="ar-SA" sz="1800" b="0" dirty="0">
              <a:solidFill>
                <a:schemeClr val="bg1"/>
              </a:solidFill>
              <a:effectLst/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9" name="Google Shape;2758;p34">
            <a:extLst>
              <a:ext uri="{FF2B5EF4-FFF2-40B4-BE49-F238E27FC236}">
                <a16:creationId xmlns:a16="http://schemas.microsoft.com/office/drawing/2014/main" id="{28D97827-D2BE-1E9E-295E-1802F287854C}"/>
              </a:ext>
            </a:extLst>
          </p:cNvPr>
          <p:cNvSpPr txBox="1">
            <a:spLocks/>
          </p:cNvSpPr>
          <p:nvPr/>
        </p:nvSpPr>
        <p:spPr>
          <a:xfrm>
            <a:off x="1559026" y="3657886"/>
            <a:ext cx="2412000" cy="1039258"/>
          </a:xfrm>
          <a:prstGeom prst="rect">
            <a:avLst/>
          </a:prstGeom>
          <a:noFill/>
          <a:ln>
            <a:noFill/>
          </a:ln>
          <a:effectLst>
            <a:outerShdw blurRad="142875" algn="bl" rotWithShape="0">
              <a:schemeClr val="accent2">
                <a:alpha val="38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xo"/>
              <a:buNone/>
              <a:defRPr sz="6500" b="1" i="0" u="none" strike="noStrike" cap="none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xo"/>
              <a:buNone/>
              <a:defRPr sz="5200" b="0" i="0" u="none" strike="noStrike" cap="none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xo"/>
              <a:buNone/>
              <a:defRPr sz="5200" b="0" i="0" u="none" strike="noStrike" cap="none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xo"/>
              <a:buNone/>
              <a:defRPr sz="5200" b="0" i="0" u="none" strike="noStrike" cap="none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xo"/>
              <a:buNone/>
              <a:defRPr sz="5200" b="0" i="0" u="none" strike="noStrike" cap="none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xo"/>
              <a:buNone/>
              <a:defRPr sz="5200" b="0" i="0" u="none" strike="noStrike" cap="none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xo"/>
              <a:buNone/>
              <a:defRPr sz="5200" b="0" i="0" u="none" strike="noStrike" cap="none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xo"/>
              <a:buNone/>
              <a:defRPr sz="5200" b="0" i="0" u="none" strike="noStrike" cap="none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Exo"/>
              <a:buNone/>
              <a:defRPr sz="5200" b="0" i="0" u="none" strike="noStrike" cap="none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9pPr>
          </a:lstStyle>
          <a:p>
            <a:pPr rtl="1"/>
            <a:r>
              <a:rPr lang="ar-SA" sz="2000" dirty="0">
                <a:solidFill>
                  <a:schemeClr val="accent2"/>
                </a:solidFill>
                <a:effectLst>
                  <a:glow rad="76200">
                    <a:schemeClr val="bg1">
                      <a:alpha val="13000"/>
                    </a:schemeClr>
                  </a:glow>
                </a:effectLst>
                <a:latin typeface="Wahran" pitchFamily="50" charset="-78"/>
                <a:cs typeface="Wahran" pitchFamily="50" charset="-78"/>
              </a:rPr>
              <a:t>إشراف الدكتور المهندس:</a:t>
            </a:r>
          </a:p>
          <a:p>
            <a:pPr rtl="1"/>
            <a:r>
              <a:rPr lang="ar-SA" sz="2000" b="0" dirty="0">
                <a:solidFill>
                  <a:schemeClr val="bg1"/>
                </a:solidFill>
                <a:effectLst/>
                <a:latin typeface="Wahran" pitchFamily="50" charset="-78"/>
                <a:cs typeface="Wahran" pitchFamily="50" charset="-78"/>
              </a:rPr>
              <a:t>أحمد رياض كردي</a:t>
            </a:r>
            <a:endParaRPr lang="ar-SA" sz="1800" b="0" dirty="0">
              <a:solidFill>
                <a:schemeClr val="bg1"/>
              </a:solidFill>
              <a:effectLst/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36C770E-68CD-5C97-B750-C716A9E128BA}"/>
              </a:ext>
            </a:extLst>
          </p:cNvPr>
          <p:cNvSpPr txBox="1"/>
          <p:nvPr/>
        </p:nvSpPr>
        <p:spPr>
          <a:xfrm>
            <a:off x="3932352" y="4649145"/>
            <a:ext cx="12792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en-US" sz="1800" dirty="0">
                <a:solidFill>
                  <a:schemeClr val="bg1"/>
                </a:solidFill>
                <a:latin typeface="Wahran" pitchFamily="50" charset="-78"/>
                <a:cs typeface="Wahran" pitchFamily="50" charset="-78"/>
              </a:rPr>
              <a:t>2024 - 2025</a:t>
            </a:r>
            <a:endParaRPr lang="ar-SA" sz="1600" b="0" dirty="0">
              <a:solidFill>
                <a:schemeClr val="bg1"/>
              </a:solidFill>
              <a:effectLst/>
              <a:latin typeface="Wahran" pitchFamily="50" charset="-78"/>
              <a:cs typeface="Wahran" pitchFamily="50" charset="-78"/>
            </a:endParaRPr>
          </a:p>
        </p:txBody>
      </p:sp>
    </p:spTree>
  </p:cSld>
  <p:clrMapOvr>
    <a:masterClrMapping/>
  </p:clrMapOvr>
  <p:transition spd="slow">
    <p:cover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" name="Google Shape;2805;p37"/>
          <p:cNvSpPr txBox="1">
            <a:spLocks noGrp="1"/>
          </p:cNvSpPr>
          <p:nvPr>
            <p:ph type="title"/>
          </p:nvPr>
        </p:nvSpPr>
        <p:spPr>
          <a:xfrm>
            <a:off x="1466568" y="410551"/>
            <a:ext cx="4401600" cy="119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accent2"/>
                </a:solidFill>
                <a:latin typeface="Wahran" pitchFamily="50" charset="-78"/>
                <a:cs typeface="Wahran" pitchFamily="50" charset="-78"/>
              </a:rPr>
              <a:t>مقدمة</a:t>
            </a:r>
            <a:endParaRPr dirty="0">
              <a:solidFill>
                <a:schemeClr val="accent2"/>
              </a:solidFill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2806" name="Google Shape;2806;p37"/>
          <p:cNvSpPr txBox="1">
            <a:spLocks noGrp="1"/>
          </p:cNvSpPr>
          <p:nvPr>
            <p:ph type="subTitle" idx="1"/>
          </p:nvPr>
        </p:nvSpPr>
        <p:spPr>
          <a:xfrm>
            <a:off x="721546" y="1509925"/>
            <a:ext cx="5236962" cy="31772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r" rt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ar-SA" sz="1600" dirty="0">
                <a:latin typeface="Wahran" pitchFamily="50" charset="-78"/>
                <a:cs typeface="Wahran" pitchFamily="50" charset="-78"/>
              </a:rPr>
              <a:t>الشركات تواجه صعوبة في تتبع الساعات الفعلية التي يقضيها الموظفون بدقة.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</a:pPr>
            <a:endParaRPr lang="ar-SA" sz="600" dirty="0">
              <a:latin typeface="Wahran" pitchFamily="50" charset="-78"/>
              <a:cs typeface="Wahran" pitchFamily="50" charset="-78"/>
            </a:endParaRPr>
          </a:p>
          <a:p>
            <a:pPr marL="285750" lvl="0" indent="-285750" algn="r" rt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ar-SA" sz="1600" dirty="0">
                <a:latin typeface="Wahran" pitchFamily="50" charset="-78"/>
                <a:cs typeface="Wahran" pitchFamily="50" charset="-78"/>
              </a:rPr>
              <a:t>تعتمد الشركات على أنظمة يدوية أو إلكترونية مثل بصمات الأصابع والبطاقات الذكية.</a:t>
            </a:r>
          </a:p>
          <a:p>
            <a:pPr marL="171450" lvl="0" indent="-171450" algn="r" rt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ar-SA" sz="600" dirty="0">
              <a:latin typeface="Wahran" pitchFamily="50" charset="-78"/>
              <a:cs typeface="Wahran" pitchFamily="50" charset="-78"/>
            </a:endParaRPr>
          </a:p>
          <a:p>
            <a:pPr marL="285750" lvl="0" indent="-285750" algn="r" rt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ar-SA" sz="1600" dirty="0">
                <a:latin typeface="Wahran" pitchFamily="50" charset="-78"/>
                <a:cs typeface="Wahran" pitchFamily="50" charset="-78"/>
              </a:rPr>
              <a:t>الأنظمة الحالية تفتقر إلى التعامل مع حالات الغياب غير المبرر أو التهرب من العمل.</a:t>
            </a:r>
          </a:p>
          <a:p>
            <a:pPr marL="171450" lvl="0" indent="-171450" algn="r" rt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ar-SA" sz="600" dirty="0">
              <a:latin typeface="Wahran" pitchFamily="50" charset="-78"/>
              <a:cs typeface="Wahran" pitchFamily="50" charset="-78"/>
            </a:endParaRPr>
          </a:p>
          <a:p>
            <a:pPr marL="285750" lvl="0" indent="-285750" algn="r" rt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ar-SA" sz="1600" dirty="0">
                <a:latin typeface="Wahran" pitchFamily="50" charset="-78"/>
                <a:cs typeface="Wahran" pitchFamily="50" charset="-78"/>
              </a:rPr>
              <a:t>لا تقدم الأنظمة حلولًا دقيقة لمراقبة مغادرة الموظف منطقة العمل أو التأخير.</a:t>
            </a:r>
          </a:p>
          <a:p>
            <a:pPr marL="171450" lvl="0" indent="-171450" algn="r" rt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ar-SA" sz="700" dirty="0">
              <a:latin typeface="Wahran" pitchFamily="50" charset="-78"/>
              <a:cs typeface="Wahran" pitchFamily="50" charset="-78"/>
            </a:endParaRPr>
          </a:p>
          <a:p>
            <a:pPr marL="285750" lvl="0" indent="-285750" algn="r" rt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ar-SA" sz="1600" dirty="0">
                <a:latin typeface="Wahran" pitchFamily="50" charset="-78"/>
                <a:cs typeface="Wahran" pitchFamily="50" charset="-78"/>
              </a:rPr>
              <a:t>نقص الدقة يؤثر سلبًا على كفاءة إدارة الوقت والإنتاجية في الشركات.</a:t>
            </a:r>
            <a:endParaRPr sz="1600" dirty="0">
              <a:latin typeface="Wahran" pitchFamily="50" charset="-78"/>
              <a:cs typeface="Wahran" pitchFamily="50" charset="-78"/>
            </a:endParaRPr>
          </a:p>
        </p:txBody>
      </p:sp>
      <p:pic>
        <p:nvPicPr>
          <p:cNvPr id="2807" name="Google Shape;2807;p37"/>
          <p:cNvPicPr preferRelativeResize="0"/>
          <p:nvPr/>
        </p:nvPicPr>
        <p:blipFill rotWithShape="1">
          <a:blip r:embed="rId3">
            <a:alphaModFix/>
          </a:blip>
          <a:srcRect l="15592" r="15598"/>
          <a:stretch/>
        </p:blipFill>
        <p:spPr>
          <a:xfrm>
            <a:off x="5995933" y="1206600"/>
            <a:ext cx="2727600" cy="2730300"/>
          </a:xfrm>
          <a:prstGeom prst="ellipse">
            <a:avLst/>
          </a:prstGeom>
          <a:noFill/>
          <a:ln>
            <a:noFill/>
          </a:ln>
          <a:effectLst>
            <a:outerShdw blurRad="657225" algn="bl" rotWithShape="0">
              <a:schemeClr val="accent2">
                <a:alpha val="40000"/>
              </a:schemeClr>
            </a:outerShdw>
          </a:effectLst>
        </p:spPr>
      </p:pic>
      <p:sp>
        <p:nvSpPr>
          <p:cNvPr id="2808" name="Google Shape;2808;p37"/>
          <p:cNvSpPr/>
          <p:nvPr/>
        </p:nvSpPr>
        <p:spPr>
          <a:xfrm>
            <a:off x="-1670587" y="4201465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2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2809" name="Google Shape;2809;p37"/>
          <p:cNvSpPr/>
          <p:nvPr/>
        </p:nvSpPr>
        <p:spPr>
          <a:xfrm>
            <a:off x="-1367487" y="3922165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2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Wahran" pitchFamily="50" charset="-78"/>
              <a:cs typeface="Wahran" pitchFamily="50" charset="-78"/>
            </a:endParaRPr>
          </a:p>
        </p:txBody>
      </p:sp>
      <p:grpSp>
        <p:nvGrpSpPr>
          <p:cNvPr id="2810" name="Google Shape;2810;p37"/>
          <p:cNvGrpSpPr/>
          <p:nvPr/>
        </p:nvGrpSpPr>
        <p:grpSpPr>
          <a:xfrm rot="10800000">
            <a:off x="7471439" y="3616978"/>
            <a:ext cx="883262" cy="242091"/>
            <a:chOff x="2300350" y="2601250"/>
            <a:chExt cx="2275275" cy="623625"/>
          </a:xfrm>
        </p:grpSpPr>
        <p:sp>
          <p:nvSpPr>
            <p:cNvPr id="2811" name="Google Shape;2811;p37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812" name="Google Shape;2812;p37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813" name="Google Shape;2813;p37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814" name="Google Shape;2814;p37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815" name="Google Shape;2815;p37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816" name="Google Shape;2816;p37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</p:grpSp>
      <p:grpSp>
        <p:nvGrpSpPr>
          <p:cNvPr id="2817" name="Google Shape;2817;p37"/>
          <p:cNvGrpSpPr/>
          <p:nvPr/>
        </p:nvGrpSpPr>
        <p:grpSpPr>
          <a:xfrm rot="5400000">
            <a:off x="2345200" y="185400"/>
            <a:ext cx="98902" cy="553090"/>
            <a:chOff x="4898850" y="4820550"/>
            <a:chExt cx="98902" cy="553090"/>
          </a:xfrm>
        </p:grpSpPr>
        <p:sp>
          <p:nvSpPr>
            <p:cNvPr id="2818" name="Google Shape;2818;p37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819" name="Google Shape;2819;p37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820" name="Google Shape;2820;p37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821" name="Google Shape;2821;p37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2822" name="Google Shape;2822;p37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</p:grpSp>
      <p:sp>
        <p:nvSpPr>
          <p:cNvPr id="2" name="مربع نص 1">
            <a:extLst>
              <a:ext uri="{FF2B5EF4-FFF2-40B4-BE49-F238E27FC236}">
                <a16:creationId xmlns:a16="http://schemas.microsoft.com/office/drawing/2014/main" id="{18C82982-D5C9-F678-D8F9-45ED265CFCE9}"/>
              </a:ext>
            </a:extLst>
          </p:cNvPr>
          <p:cNvSpPr txBox="1"/>
          <p:nvPr/>
        </p:nvSpPr>
        <p:spPr>
          <a:xfrm>
            <a:off x="8202487" y="4695132"/>
            <a:ext cx="793807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01/23</a:t>
            </a:r>
            <a:endParaRPr lang="ar-SA" sz="1800" dirty="0">
              <a:solidFill>
                <a:schemeClr val="bg1"/>
              </a:solidFill>
              <a:effectLst>
                <a:glow rad="127000">
                  <a:schemeClr val="bg1">
                    <a:alpha val="40000"/>
                  </a:schemeClr>
                </a:glow>
              </a:effectLst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</p:spTree>
  </p:cSld>
  <p:clrMapOvr>
    <a:masterClrMapping/>
  </p:clrMapOvr>
  <p:transition spd="slow">
    <p:cover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1" name="Google Shape;4201;p63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accent2"/>
                </a:solidFill>
                <a:latin typeface="Wahran" pitchFamily="50" charset="-78"/>
                <a:cs typeface="Wahran" pitchFamily="50" charset="-78"/>
              </a:rPr>
              <a:t>أهداف المشروع</a:t>
            </a:r>
            <a:endParaRPr dirty="0">
              <a:solidFill>
                <a:schemeClr val="accent2"/>
              </a:solidFill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4204" name="Google Shape;4204;p63"/>
          <p:cNvSpPr txBox="1"/>
          <p:nvPr/>
        </p:nvSpPr>
        <p:spPr>
          <a:xfrm>
            <a:off x="754369" y="2396282"/>
            <a:ext cx="1767271" cy="825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dirty="0">
                <a:solidFill>
                  <a:schemeClr val="lt1"/>
                </a:solidFill>
                <a:latin typeface="Wahran" pitchFamily="50" charset="-78"/>
                <a:ea typeface="PT Sans"/>
                <a:cs typeface="Wahran" pitchFamily="50" charset="-78"/>
                <a:sym typeface="PT Sans"/>
              </a:rPr>
              <a:t>تخزين بيانات الموظفين واستخراج تقارير شاملة للمراجعة والتحليل الإداري</a:t>
            </a:r>
          </a:p>
        </p:txBody>
      </p:sp>
      <p:sp>
        <p:nvSpPr>
          <p:cNvPr id="4207" name="Google Shape;4207;p63"/>
          <p:cNvSpPr txBox="1"/>
          <p:nvPr/>
        </p:nvSpPr>
        <p:spPr>
          <a:xfrm>
            <a:off x="2661014" y="3318888"/>
            <a:ext cx="1943260" cy="1073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dirty="0">
                <a:solidFill>
                  <a:schemeClr val="lt1"/>
                </a:solidFill>
                <a:latin typeface="Wahran" pitchFamily="50" charset="-78"/>
                <a:ea typeface="PT Sans"/>
                <a:cs typeface="Wahran" pitchFamily="50" charset="-78"/>
                <a:sym typeface="PT Sans"/>
              </a:rPr>
              <a:t>حساب مدة العمل بدقة لتعكس الأداء الفعلي للموظفين</a:t>
            </a:r>
          </a:p>
        </p:txBody>
      </p:sp>
      <p:sp>
        <p:nvSpPr>
          <p:cNvPr id="4210" name="Google Shape;4210;p63"/>
          <p:cNvSpPr txBox="1"/>
          <p:nvPr/>
        </p:nvSpPr>
        <p:spPr>
          <a:xfrm>
            <a:off x="4724919" y="2396282"/>
            <a:ext cx="1767271" cy="825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dirty="0">
                <a:solidFill>
                  <a:schemeClr val="lt1"/>
                </a:solidFill>
                <a:latin typeface="Wahran" pitchFamily="50" charset="-78"/>
                <a:ea typeface="PT Sans"/>
                <a:cs typeface="Wahran" pitchFamily="50" charset="-78"/>
                <a:sym typeface="PT Sans"/>
              </a:rPr>
              <a:t>تصميم نظام ذكي يتتبع الموظفين بدقة ويراقب أدائهم بشكل مستمر</a:t>
            </a:r>
          </a:p>
        </p:txBody>
      </p:sp>
      <p:sp>
        <p:nvSpPr>
          <p:cNvPr id="4213" name="Google Shape;4213;p63"/>
          <p:cNvSpPr txBox="1"/>
          <p:nvPr/>
        </p:nvSpPr>
        <p:spPr>
          <a:xfrm>
            <a:off x="6631564" y="3318888"/>
            <a:ext cx="1943260" cy="1073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dirty="0">
                <a:solidFill>
                  <a:schemeClr val="lt1"/>
                </a:solidFill>
                <a:latin typeface="Wahran" pitchFamily="50" charset="-78"/>
                <a:ea typeface="PT Sans"/>
                <a:cs typeface="Wahran" pitchFamily="50" charset="-78"/>
                <a:sym typeface="PT Sans"/>
              </a:rPr>
              <a:t>تحسين إدارة الموارد البشرية باستخدام تقنيات الذكاء الاصطناعي والرؤية الحاسوبية</a:t>
            </a:r>
          </a:p>
        </p:txBody>
      </p:sp>
      <p:sp>
        <p:nvSpPr>
          <p:cNvPr id="4214" name="Google Shape;4214;p63"/>
          <p:cNvSpPr/>
          <p:nvPr/>
        </p:nvSpPr>
        <p:spPr>
          <a:xfrm>
            <a:off x="1084775" y="1372125"/>
            <a:ext cx="1016700" cy="10167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4215" name="Google Shape;4215;p63"/>
          <p:cNvSpPr/>
          <p:nvPr/>
        </p:nvSpPr>
        <p:spPr>
          <a:xfrm>
            <a:off x="3070050" y="2210325"/>
            <a:ext cx="1016700" cy="10167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4216" name="Google Shape;4216;p63"/>
          <p:cNvSpPr/>
          <p:nvPr/>
        </p:nvSpPr>
        <p:spPr>
          <a:xfrm>
            <a:off x="5055325" y="1372125"/>
            <a:ext cx="1016700" cy="10167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4217" name="Google Shape;4217;p63"/>
          <p:cNvSpPr/>
          <p:nvPr/>
        </p:nvSpPr>
        <p:spPr>
          <a:xfrm>
            <a:off x="7040600" y="2210325"/>
            <a:ext cx="1016700" cy="10167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Wahran" pitchFamily="50" charset="-78"/>
              <a:cs typeface="Wahran" pitchFamily="50" charset="-78"/>
            </a:endParaRPr>
          </a:p>
        </p:txBody>
      </p:sp>
      <p:cxnSp>
        <p:nvCxnSpPr>
          <p:cNvPr id="4218" name="Google Shape;4218;p63"/>
          <p:cNvCxnSpPr>
            <a:stCxn id="4214" idx="6"/>
            <a:endCxn id="4215" idx="2"/>
          </p:cNvCxnSpPr>
          <p:nvPr/>
        </p:nvCxnSpPr>
        <p:spPr>
          <a:xfrm>
            <a:off x="2101475" y="1880475"/>
            <a:ext cx="968700" cy="838200"/>
          </a:xfrm>
          <a:prstGeom prst="bentConnector3">
            <a:avLst>
              <a:gd name="adj1" fmla="val 49994"/>
            </a:avLst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219" name="Google Shape;4219;p63"/>
          <p:cNvGrpSpPr/>
          <p:nvPr/>
        </p:nvGrpSpPr>
        <p:grpSpPr>
          <a:xfrm>
            <a:off x="1352423" y="1668349"/>
            <a:ext cx="481393" cy="461717"/>
            <a:chOff x="3338019" y="4118209"/>
            <a:chExt cx="416502" cy="399478"/>
          </a:xfrm>
        </p:grpSpPr>
        <p:sp>
          <p:nvSpPr>
            <p:cNvPr id="4220" name="Google Shape;4220;p63"/>
            <p:cNvSpPr/>
            <p:nvPr/>
          </p:nvSpPr>
          <p:spPr>
            <a:xfrm>
              <a:off x="3455574" y="4263874"/>
              <a:ext cx="181423" cy="181423"/>
            </a:xfrm>
            <a:custGeom>
              <a:avLst/>
              <a:gdLst/>
              <a:ahLst/>
              <a:cxnLst/>
              <a:rect l="l" t="t" r="r" b="b"/>
              <a:pathLst>
                <a:path w="5073" h="5073" extrusionOk="0">
                  <a:moveTo>
                    <a:pt x="2524" y="1501"/>
                  </a:moveTo>
                  <a:cubicBezTo>
                    <a:pt x="3096" y="1501"/>
                    <a:pt x="3548" y="1953"/>
                    <a:pt x="3548" y="2525"/>
                  </a:cubicBezTo>
                  <a:cubicBezTo>
                    <a:pt x="3548" y="3096"/>
                    <a:pt x="3096" y="3549"/>
                    <a:pt x="2524" y="3549"/>
                  </a:cubicBezTo>
                  <a:cubicBezTo>
                    <a:pt x="1977" y="3549"/>
                    <a:pt x="1500" y="3096"/>
                    <a:pt x="1500" y="2525"/>
                  </a:cubicBezTo>
                  <a:cubicBezTo>
                    <a:pt x="1500" y="1977"/>
                    <a:pt x="1953" y="1501"/>
                    <a:pt x="2524" y="1501"/>
                  </a:cubicBezTo>
                  <a:close/>
                  <a:moveTo>
                    <a:pt x="2286" y="0"/>
                  </a:moveTo>
                  <a:lnTo>
                    <a:pt x="2215" y="643"/>
                  </a:lnTo>
                  <a:cubicBezTo>
                    <a:pt x="2215" y="786"/>
                    <a:pt x="2120" y="905"/>
                    <a:pt x="2000" y="929"/>
                  </a:cubicBezTo>
                  <a:cubicBezTo>
                    <a:pt x="1929" y="953"/>
                    <a:pt x="1858" y="1000"/>
                    <a:pt x="1786" y="1024"/>
                  </a:cubicBezTo>
                  <a:cubicBezTo>
                    <a:pt x="1736" y="1054"/>
                    <a:pt x="1682" y="1067"/>
                    <a:pt x="1627" y="1067"/>
                  </a:cubicBezTo>
                  <a:cubicBezTo>
                    <a:pt x="1552" y="1067"/>
                    <a:pt x="1474" y="1042"/>
                    <a:pt x="1405" y="1000"/>
                  </a:cubicBezTo>
                  <a:lnTo>
                    <a:pt x="905" y="572"/>
                  </a:lnTo>
                  <a:lnTo>
                    <a:pt x="572" y="905"/>
                  </a:lnTo>
                  <a:lnTo>
                    <a:pt x="976" y="1429"/>
                  </a:lnTo>
                  <a:cubicBezTo>
                    <a:pt x="1072" y="1524"/>
                    <a:pt x="1096" y="1667"/>
                    <a:pt x="1024" y="1786"/>
                  </a:cubicBezTo>
                  <a:cubicBezTo>
                    <a:pt x="1000" y="1858"/>
                    <a:pt x="953" y="1929"/>
                    <a:pt x="929" y="2001"/>
                  </a:cubicBezTo>
                  <a:cubicBezTo>
                    <a:pt x="905" y="2120"/>
                    <a:pt x="786" y="2215"/>
                    <a:pt x="643" y="2239"/>
                  </a:cubicBezTo>
                  <a:lnTo>
                    <a:pt x="0" y="2310"/>
                  </a:lnTo>
                  <a:lnTo>
                    <a:pt x="0" y="2763"/>
                  </a:lnTo>
                  <a:lnTo>
                    <a:pt x="643" y="2834"/>
                  </a:lnTo>
                  <a:cubicBezTo>
                    <a:pt x="786" y="2858"/>
                    <a:pt x="905" y="2953"/>
                    <a:pt x="953" y="3072"/>
                  </a:cubicBezTo>
                  <a:cubicBezTo>
                    <a:pt x="976" y="3144"/>
                    <a:pt x="1000" y="3215"/>
                    <a:pt x="1024" y="3287"/>
                  </a:cubicBezTo>
                  <a:cubicBezTo>
                    <a:pt x="1096" y="3406"/>
                    <a:pt x="1072" y="3549"/>
                    <a:pt x="1000" y="3644"/>
                  </a:cubicBezTo>
                  <a:lnTo>
                    <a:pt x="572" y="4168"/>
                  </a:lnTo>
                  <a:lnTo>
                    <a:pt x="905" y="4501"/>
                  </a:lnTo>
                  <a:lnTo>
                    <a:pt x="1429" y="4073"/>
                  </a:lnTo>
                  <a:cubicBezTo>
                    <a:pt x="1490" y="4026"/>
                    <a:pt x="1572" y="4000"/>
                    <a:pt x="1654" y="4000"/>
                  </a:cubicBezTo>
                  <a:cubicBezTo>
                    <a:pt x="1699" y="4000"/>
                    <a:pt x="1744" y="4008"/>
                    <a:pt x="1786" y="4025"/>
                  </a:cubicBezTo>
                  <a:cubicBezTo>
                    <a:pt x="1858" y="4073"/>
                    <a:pt x="1929" y="4096"/>
                    <a:pt x="2000" y="4120"/>
                  </a:cubicBezTo>
                  <a:cubicBezTo>
                    <a:pt x="2120" y="4168"/>
                    <a:pt x="2215" y="4263"/>
                    <a:pt x="2239" y="4406"/>
                  </a:cubicBezTo>
                  <a:lnTo>
                    <a:pt x="2310" y="5073"/>
                  </a:lnTo>
                  <a:lnTo>
                    <a:pt x="2763" y="5049"/>
                  </a:lnTo>
                  <a:lnTo>
                    <a:pt x="2834" y="4406"/>
                  </a:lnTo>
                  <a:cubicBezTo>
                    <a:pt x="2858" y="4263"/>
                    <a:pt x="2953" y="4168"/>
                    <a:pt x="3072" y="4120"/>
                  </a:cubicBezTo>
                  <a:cubicBezTo>
                    <a:pt x="3144" y="4096"/>
                    <a:pt x="3215" y="4073"/>
                    <a:pt x="3286" y="4025"/>
                  </a:cubicBezTo>
                  <a:cubicBezTo>
                    <a:pt x="3336" y="4005"/>
                    <a:pt x="3389" y="3994"/>
                    <a:pt x="3442" y="3994"/>
                  </a:cubicBezTo>
                  <a:cubicBezTo>
                    <a:pt x="3516" y="3994"/>
                    <a:pt x="3588" y="4017"/>
                    <a:pt x="3644" y="4073"/>
                  </a:cubicBezTo>
                  <a:lnTo>
                    <a:pt x="4168" y="4477"/>
                  </a:lnTo>
                  <a:lnTo>
                    <a:pt x="4501" y="4144"/>
                  </a:lnTo>
                  <a:lnTo>
                    <a:pt x="4072" y="3644"/>
                  </a:lnTo>
                  <a:cubicBezTo>
                    <a:pt x="4001" y="3525"/>
                    <a:pt x="3977" y="3382"/>
                    <a:pt x="4025" y="3263"/>
                  </a:cubicBezTo>
                  <a:cubicBezTo>
                    <a:pt x="4072" y="3191"/>
                    <a:pt x="4096" y="3144"/>
                    <a:pt x="4120" y="3072"/>
                  </a:cubicBezTo>
                  <a:cubicBezTo>
                    <a:pt x="4168" y="2929"/>
                    <a:pt x="4287" y="2834"/>
                    <a:pt x="4406" y="2834"/>
                  </a:cubicBezTo>
                  <a:lnTo>
                    <a:pt x="5073" y="2763"/>
                  </a:lnTo>
                  <a:lnTo>
                    <a:pt x="5073" y="2286"/>
                  </a:lnTo>
                  <a:lnTo>
                    <a:pt x="4406" y="2215"/>
                  </a:lnTo>
                  <a:cubicBezTo>
                    <a:pt x="4263" y="2215"/>
                    <a:pt x="4168" y="2120"/>
                    <a:pt x="4120" y="2001"/>
                  </a:cubicBezTo>
                  <a:cubicBezTo>
                    <a:pt x="4096" y="1929"/>
                    <a:pt x="4072" y="1858"/>
                    <a:pt x="4025" y="1786"/>
                  </a:cubicBezTo>
                  <a:cubicBezTo>
                    <a:pt x="3977" y="1667"/>
                    <a:pt x="3977" y="1524"/>
                    <a:pt x="4072" y="1405"/>
                  </a:cubicBezTo>
                  <a:lnTo>
                    <a:pt x="4477" y="905"/>
                  </a:lnTo>
                  <a:lnTo>
                    <a:pt x="4144" y="572"/>
                  </a:lnTo>
                  <a:lnTo>
                    <a:pt x="3644" y="977"/>
                  </a:lnTo>
                  <a:cubicBezTo>
                    <a:pt x="3574" y="1032"/>
                    <a:pt x="3496" y="1056"/>
                    <a:pt x="3419" y="1056"/>
                  </a:cubicBezTo>
                  <a:cubicBezTo>
                    <a:pt x="3365" y="1056"/>
                    <a:pt x="3312" y="1044"/>
                    <a:pt x="3263" y="1024"/>
                  </a:cubicBezTo>
                  <a:cubicBezTo>
                    <a:pt x="3215" y="1000"/>
                    <a:pt x="3144" y="953"/>
                    <a:pt x="3072" y="929"/>
                  </a:cubicBezTo>
                  <a:cubicBezTo>
                    <a:pt x="2929" y="905"/>
                    <a:pt x="2858" y="786"/>
                    <a:pt x="2834" y="643"/>
                  </a:cubicBezTo>
                  <a:lnTo>
                    <a:pt x="27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21" name="Google Shape;4221;p63"/>
            <p:cNvSpPr/>
            <p:nvPr/>
          </p:nvSpPr>
          <p:spPr>
            <a:xfrm>
              <a:off x="3338019" y="4448630"/>
              <a:ext cx="70667" cy="69057"/>
            </a:xfrm>
            <a:custGeom>
              <a:avLst/>
              <a:gdLst/>
              <a:ahLst/>
              <a:cxnLst/>
              <a:rect l="l" t="t" r="r" b="b"/>
              <a:pathLst>
                <a:path w="1976" h="1931" extrusionOk="0">
                  <a:moveTo>
                    <a:pt x="81" y="0"/>
                  </a:moveTo>
                  <a:cubicBezTo>
                    <a:pt x="55" y="0"/>
                    <a:pt x="28" y="1"/>
                    <a:pt x="1" y="2"/>
                  </a:cubicBezTo>
                  <a:lnTo>
                    <a:pt x="1" y="1598"/>
                  </a:lnTo>
                  <a:cubicBezTo>
                    <a:pt x="1" y="1788"/>
                    <a:pt x="144" y="1931"/>
                    <a:pt x="334" y="1931"/>
                  </a:cubicBezTo>
                  <a:lnTo>
                    <a:pt x="1906" y="1931"/>
                  </a:lnTo>
                  <a:cubicBezTo>
                    <a:pt x="1975" y="909"/>
                    <a:pt x="1139" y="0"/>
                    <a:pt x="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22" name="Google Shape;4222;p63"/>
            <p:cNvSpPr/>
            <p:nvPr/>
          </p:nvSpPr>
          <p:spPr>
            <a:xfrm>
              <a:off x="3338019" y="4190630"/>
              <a:ext cx="70667" cy="69057"/>
            </a:xfrm>
            <a:custGeom>
              <a:avLst/>
              <a:gdLst/>
              <a:ahLst/>
              <a:cxnLst/>
              <a:rect l="l" t="t" r="r" b="b"/>
              <a:pathLst>
                <a:path w="1976" h="1931" extrusionOk="0">
                  <a:moveTo>
                    <a:pt x="334" y="0"/>
                  </a:moveTo>
                  <a:cubicBezTo>
                    <a:pt x="144" y="0"/>
                    <a:pt x="1" y="143"/>
                    <a:pt x="1" y="334"/>
                  </a:cubicBezTo>
                  <a:lnTo>
                    <a:pt x="1" y="1929"/>
                  </a:lnTo>
                  <a:cubicBezTo>
                    <a:pt x="28" y="1930"/>
                    <a:pt x="56" y="1931"/>
                    <a:pt x="83" y="1931"/>
                  </a:cubicBezTo>
                  <a:cubicBezTo>
                    <a:pt x="1140" y="1931"/>
                    <a:pt x="1975" y="1045"/>
                    <a:pt x="19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23" name="Google Shape;4223;p63"/>
            <p:cNvSpPr/>
            <p:nvPr/>
          </p:nvSpPr>
          <p:spPr>
            <a:xfrm>
              <a:off x="3338019" y="4118209"/>
              <a:ext cx="416490" cy="399467"/>
            </a:xfrm>
            <a:custGeom>
              <a:avLst/>
              <a:gdLst/>
              <a:ahLst/>
              <a:cxnLst/>
              <a:rect l="l" t="t" r="r" b="b"/>
              <a:pathLst>
                <a:path w="11646" h="11170" extrusionOk="0">
                  <a:moveTo>
                    <a:pt x="7121" y="668"/>
                  </a:moveTo>
                  <a:cubicBezTo>
                    <a:pt x="7574" y="668"/>
                    <a:pt x="7955" y="1049"/>
                    <a:pt x="7955" y="1501"/>
                  </a:cubicBezTo>
                  <a:lnTo>
                    <a:pt x="7955" y="2025"/>
                  </a:lnTo>
                  <a:lnTo>
                    <a:pt x="3692" y="2025"/>
                  </a:lnTo>
                  <a:lnTo>
                    <a:pt x="3692" y="1501"/>
                  </a:lnTo>
                  <a:cubicBezTo>
                    <a:pt x="3692" y="1049"/>
                    <a:pt x="4049" y="668"/>
                    <a:pt x="4502" y="668"/>
                  </a:cubicBezTo>
                  <a:close/>
                  <a:moveTo>
                    <a:pt x="6359" y="3383"/>
                  </a:moveTo>
                  <a:cubicBezTo>
                    <a:pt x="6526" y="3383"/>
                    <a:pt x="6669" y="3526"/>
                    <a:pt x="6693" y="3692"/>
                  </a:cubicBezTo>
                  <a:lnTo>
                    <a:pt x="6764" y="4311"/>
                  </a:lnTo>
                  <a:lnTo>
                    <a:pt x="7240" y="3930"/>
                  </a:lnTo>
                  <a:cubicBezTo>
                    <a:pt x="7312" y="3871"/>
                    <a:pt x="7395" y="3841"/>
                    <a:pt x="7475" y="3841"/>
                  </a:cubicBezTo>
                  <a:cubicBezTo>
                    <a:pt x="7556" y="3841"/>
                    <a:pt x="7633" y="3871"/>
                    <a:pt x="7693" y="3930"/>
                  </a:cubicBezTo>
                  <a:lnTo>
                    <a:pt x="8455" y="4692"/>
                  </a:lnTo>
                  <a:cubicBezTo>
                    <a:pt x="8598" y="4811"/>
                    <a:pt x="8598" y="5026"/>
                    <a:pt x="8479" y="5145"/>
                  </a:cubicBezTo>
                  <a:lnTo>
                    <a:pt x="8098" y="5645"/>
                  </a:lnTo>
                  <a:lnTo>
                    <a:pt x="8717" y="5716"/>
                  </a:lnTo>
                  <a:cubicBezTo>
                    <a:pt x="8907" y="5740"/>
                    <a:pt x="9026" y="5883"/>
                    <a:pt x="9026" y="6050"/>
                  </a:cubicBezTo>
                  <a:lnTo>
                    <a:pt x="9026" y="7145"/>
                  </a:lnTo>
                  <a:cubicBezTo>
                    <a:pt x="9026" y="7312"/>
                    <a:pt x="8907" y="7455"/>
                    <a:pt x="8741" y="7479"/>
                  </a:cubicBezTo>
                  <a:lnTo>
                    <a:pt x="8098" y="7550"/>
                  </a:lnTo>
                  <a:lnTo>
                    <a:pt x="8502" y="8026"/>
                  </a:lnTo>
                  <a:cubicBezTo>
                    <a:pt x="8621" y="8169"/>
                    <a:pt x="8598" y="8360"/>
                    <a:pt x="8479" y="8479"/>
                  </a:cubicBezTo>
                  <a:lnTo>
                    <a:pt x="7717" y="9241"/>
                  </a:lnTo>
                  <a:cubicBezTo>
                    <a:pt x="7651" y="9306"/>
                    <a:pt x="7564" y="9343"/>
                    <a:pt x="7475" y="9343"/>
                  </a:cubicBezTo>
                  <a:cubicBezTo>
                    <a:pt x="7402" y="9343"/>
                    <a:pt x="7328" y="9318"/>
                    <a:pt x="7264" y="9265"/>
                  </a:cubicBezTo>
                  <a:lnTo>
                    <a:pt x="6764" y="8884"/>
                  </a:lnTo>
                  <a:lnTo>
                    <a:pt x="6693" y="9503"/>
                  </a:lnTo>
                  <a:cubicBezTo>
                    <a:pt x="6669" y="9693"/>
                    <a:pt x="6526" y="9813"/>
                    <a:pt x="6359" y="9813"/>
                  </a:cubicBezTo>
                  <a:lnTo>
                    <a:pt x="5287" y="9813"/>
                  </a:lnTo>
                  <a:cubicBezTo>
                    <a:pt x="5121" y="9813"/>
                    <a:pt x="4954" y="9693"/>
                    <a:pt x="4954" y="9503"/>
                  </a:cubicBezTo>
                  <a:lnTo>
                    <a:pt x="4883" y="8884"/>
                  </a:lnTo>
                  <a:lnTo>
                    <a:pt x="4383" y="9289"/>
                  </a:lnTo>
                  <a:cubicBezTo>
                    <a:pt x="4326" y="9334"/>
                    <a:pt x="4249" y="9357"/>
                    <a:pt x="4170" y="9357"/>
                  </a:cubicBezTo>
                  <a:cubicBezTo>
                    <a:pt x="4082" y="9357"/>
                    <a:pt x="3993" y="9328"/>
                    <a:pt x="3930" y="9265"/>
                  </a:cubicBezTo>
                  <a:lnTo>
                    <a:pt x="3168" y="8503"/>
                  </a:lnTo>
                  <a:cubicBezTo>
                    <a:pt x="3049" y="8384"/>
                    <a:pt x="3025" y="8193"/>
                    <a:pt x="3144" y="8050"/>
                  </a:cubicBezTo>
                  <a:lnTo>
                    <a:pt x="3549" y="7550"/>
                  </a:lnTo>
                  <a:lnTo>
                    <a:pt x="2906" y="7479"/>
                  </a:lnTo>
                  <a:cubicBezTo>
                    <a:pt x="2739" y="7455"/>
                    <a:pt x="2596" y="7312"/>
                    <a:pt x="2596" y="7145"/>
                  </a:cubicBezTo>
                  <a:lnTo>
                    <a:pt x="2596" y="6074"/>
                  </a:lnTo>
                  <a:cubicBezTo>
                    <a:pt x="2596" y="5907"/>
                    <a:pt x="2739" y="5740"/>
                    <a:pt x="2906" y="5740"/>
                  </a:cubicBezTo>
                  <a:lnTo>
                    <a:pt x="3525" y="5669"/>
                  </a:lnTo>
                  <a:lnTo>
                    <a:pt x="3144" y="5169"/>
                  </a:lnTo>
                  <a:cubicBezTo>
                    <a:pt x="3025" y="5050"/>
                    <a:pt x="3025" y="4835"/>
                    <a:pt x="3168" y="4716"/>
                  </a:cubicBezTo>
                  <a:lnTo>
                    <a:pt x="3906" y="3954"/>
                  </a:lnTo>
                  <a:cubicBezTo>
                    <a:pt x="3972" y="3889"/>
                    <a:pt x="4066" y="3852"/>
                    <a:pt x="4157" y="3852"/>
                  </a:cubicBezTo>
                  <a:cubicBezTo>
                    <a:pt x="4232" y="3852"/>
                    <a:pt x="4305" y="3877"/>
                    <a:pt x="4359" y="3930"/>
                  </a:cubicBezTo>
                  <a:lnTo>
                    <a:pt x="4859" y="4335"/>
                  </a:lnTo>
                  <a:lnTo>
                    <a:pt x="4930" y="3692"/>
                  </a:lnTo>
                  <a:cubicBezTo>
                    <a:pt x="4954" y="3526"/>
                    <a:pt x="5097" y="3383"/>
                    <a:pt x="5264" y="3383"/>
                  </a:cubicBezTo>
                  <a:close/>
                  <a:moveTo>
                    <a:pt x="4502" y="1"/>
                  </a:moveTo>
                  <a:cubicBezTo>
                    <a:pt x="3692" y="1"/>
                    <a:pt x="3001" y="668"/>
                    <a:pt x="3001" y="1501"/>
                  </a:cubicBezTo>
                  <a:lnTo>
                    <a:pt x="3001" y="2025"/>
                  </a:lnTo>
                  <a:lnTo>
                    <a:pt x="2596" y="2025"/>
                  </a:lnTo>
                  <a:cubicBezTo>
                    <a:pt x="2643" y="3473"/>
                    <a:pt x="1453" y="4646"/>
                    <a:pt x="82" y="4646"/>
                  </a:cubicBezTo>
                  <a:cubicBezTo>
                    <a:pt x="55" y="4646"/>
                    <a:pt x="28" y="4646"/>
                    <a:pt x="1" y="4645"/>
                  </a:cubicBezTo>
                  <a:lnTo>
                    <a:pt x="1" y="8574"/>
                  </a:lnTo>
                  <a:cubicBezTo>
                    <a:pt x="41" y="8572"/>
                    <a:pt x="81" y="8571"/>
                    <a:pt x="121" y="8571"/>
                  </a:cubicBezTo>
                  <a:cubicBezTo>
                    <a:pt x="1476" y="8571"/>
                    <a:pt x="2643" y="9736"/>
                    <a:pt x="2596" y="11170"/>
                  </a:cubicBezTo>
                  <a:lnTo>
                    <a:pt x="9050" y="11170"/>
                  </a:lnTo>
                  <a:cubicBezTo>
                    <a:pt x="8981" y="9736"/>
                    <a:pt x="10147" y="8571"/>
                    <a:pt x="11524" y="8571"/>
                  </a:cubicBezTo>
                  <a:cubicBezTo>
                    <a:pt x="11564" y="8571"/>
                    <a:pt x="11605" y="8572"/>
                    <a:pt x="11646" y="8574"/>
                  </a:cubicBezTo>
                  <a:lnTo>
                    <a:pt x="11646" y="4645"/>
                  </a:lnTo>
                  <a:cubicBezTo>
                    <a:pt x="11618" y="4646"/>
                    <a:pt x="11590" y="4646"/>
                    <a:pt x="11563" y="4646"/>
                  </a:cubicBezTo>
                  <a:cubicBezTo>
                    <a:pt x="10192" y="4646"/>
                    <a:pt x="8980" y="3496"/>
                    <a:pt x="9050" y="2025"/>
                  </a:cubicBezTo>
                  <a:lnTo>
                    <a:pt x="8621" y="2025"/>
                  </a:lnTo>
                  <a:lnTo>
                    <a:pt x="8621" y="1501"/>
                  </a:lnTo>
                  <a:cubicBezTo>
                    <a:pt x="8621" y="668"/>
                    <a:pt x="7955" y="1"/>
                    <a:pt x="712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24" name="Google Shape;4224;p63"/>
            <p:cNvSpPr/>
            <p:nvPr/>
          </p:nvSpPr>
          <p:spPr>
            <a:xfrm>
              <a:off x="3683890" y="4448630"/>
              <a:ext cx="70631" cy="69057"/>
            </a:xfrm>
            <a:custGeom>
              <a:avLst/>
              <a:gdLst/>
              <a:ahLst/>
              <a:cxnLst/>
              <a:rect l="l" t="t" r="r" b="b"/>
              <a:pathLst>
                <a:path w="1975" h="1931" extrusionOk="0">
                  <a:moveTo>
                    <a:pt x="1894" y="0"/>
                  </a:moveTo>
                  <a:cubicBezTo>
                    <a:pt x="837" y="0"/>
                    <a:pt x="0" y="909"/>
                    <a:pt x="70" y="1931"/>
                  </a:cubicBezTo>
                  <a:lnTo>
                    <a:pt x="1618" y="1931"/>
                  </a:lnTo>
                  <a:cubicBezTo>
                    <a:pt x="1808" y="1931"/>
                    <a:pt x="1975" y="1788"/>
                    <a:pt x="1975" y="1598"/>
                  </a:cubicBezTo>
                  <a:lnTo>
                    <a:pt x="1975" y="2"/>
                  </a:lnTo>
                  <a:cubicBezTo>
                    <a:pt x="1948" y="1"/>
                    <a:pt x="1921" y="0"/>
                    <a:pt x="18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25" name="Google Shape;4225;p63"/>
            <p:cNvSpPr/>
            <p:nvPr/>
          </p:nvSpPr>
          <p:spPr>
            <a:xfrm>
              <a:off x="3683890" y="4190630"/>
              <a:ext cx="70631" cy="69057"/>
            </a:xfrm>
            <a:custGeom>
              <a:avLst/>
              <a:gdLst/>
              <a:ahLst/>
              <a:cxnLst/>
              <a:rect l="l" t="t" r="r" b="b"/>
              <a:pathLst>
                <a:path w="1975" h="1931" extrusionOk="0">
                  <a:moveTo>
                    <a:pt x="70" y="0"/>
                  </a:moveTo>
                  <a:cubicBezTo>
                    <a:pt x="0" y="1045"/>
                    <a:pt x="836" y="1931"/>
                    <a:pt x="1892" y="1931"/>
                  </a:cubicBezTo>
                  <a:cubicBezTo>
                    <a:pt x="1920" y="1931"/>
                    <a:pt x="1947" y="1930"/>
                    <a:pt x="1975" y="1929"/>
                  </a:cubicBezTo>
                  <a:lnTo>
                    <a:pt x="1975" y="334"/>
                  </a:lnTo>
                  <a:cubicBezTo>
                    <a:pt x="1975" y="143"/>
                    <a:pt x="1808" y="0"/>
                    <a:pt x="16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26" name="Google Shape;4226;p63"/>
            <p:cNvSpPr/>
            <p:nvPr/>
          </p:nvSpPr>
          <p:spPr>
            <a:xfrm>
              <a:off x="3533074" y="4341374"/>
              <a:ext cx="25570" cy="25570"/>
            </a:xfrm>
            <a:custGeom>
              <a:avLst/>
              <a:gdLst/>
              <a:ahLst/>
              <a:cxnLst/>
              <a:rect l="l" t="t" r="r" b="b"/>
              <a:pathLst>
                <a:path w="715" h="715" extrusionOk="0">
                  <a:moveTo>
                    <a:pt x="357" y="0"/>
                  </a:moveTo>
                  <a:cubicBezTo>
                    <a:pt x="167" y="0"/>
                    <a:pt x="0" y="167"/>
                    <a:pt x="0" y="358"/>
                  </a:cubicBezTo>
                  <a:cubicBezTo>
                    <a:pt x="0" y="548"/>
                    <a:pt x="167" y="715"/>
                    <a:pt x="357" y="715"/>
                  </a:cubicBezTo>
                  <a:cubicBezTo>
                    <a:pt x="572" y="715"/>
                    <a:pt x="715" y="548"/>
                    <a:pt x="715" y="358"/>
                  </a:cubicBezTo>
                  <a:cubicBezTo>
                    <a:pt x="715" y="167"/>
                    <a:pt x="572" y="0"/>
                    <a:pt x="3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</p:grpSp>
      <p:grpSp>
        <p:nvGrpSpPr>
          <p:cNvPr id="4227" name="Google Shape;4227;p63"/>
          <p:cNvGrpSpPr/>
          <p:nvPr/>
        </p:nvGrpSpPr>
        <p:grpSpPr>
          <a:xfrm>
            <a:off x="7305876" y="2459400"/>
            <a:ext cx="481385" cy="484630"/>
            <a:chOff x="2620884" y="2735942"/>
            <a:chExt cx="402900" cy="416492"/>
          </a:xfrm>
        </p:grpSpPr>
        <p:sp>
          <p:nvSpPr>
            <p:cNvPr id="4228" name="Google Shape;4228;p63"/>
            <p:cNvSpPr/>
            <p:nvPr/>
          </p:nvSpPr>
          <p:spPr>
            <a:xfrm>
              <a:off x="2620884" y="2797241"/>
              <a:ext cx="402900" cy="355193"/>
            </a:xfrm>
            <a:custGeom>
              <a:avLst/>
              <a:gdLst/>
              <a:ahLst/>
              <a:cxnLst/>
              <a:rect l="l" t="t" r="r" b="b"/>
              <a:pathLst>
                <a:path w="11266" h="9932" extrusionOk="0">
                  <a:moveTo>
                    <a:pt x="334" y="1"/>
                  </a:moveTo>
                  <a:cubicBezTo>
                    <a:pt x="144" y="1"/>
                    <a:pt x="1" y="168"/>
                    <a:pt x="1" y="334"/>
                  </a:cubicBezTo>
                  <a:lnTo>
                    <a:pt x="1" y="9598"/>
                  </a:lnTo>
                  <a:cubicBezTo>
                    <a:pt x="1" y="9789"/>
                    <a:pt x="144" y="9932"/>
                    <a:pt x="334" y="9932"/>
                  </a:cubicBezTo>
                  <a:lnTo>
                    <a:pt x="10908" y="9932"/>
                  </a:lnTo>
                  <a:cubicBezTo>
                    <a:pt x="11098" y="9932"/>
                    <a:pt x="11265" y="9789"/>
                    <a:pt x="11265" y="9598"/>
                  </a:cubicBezTo>
                  <a:cubicBezTo>
                    <a:pt x="11265" y="9408"/>
                    <a:pt x="11098" y="9265"/>
                    <a:pt x="10908" y="9265"/>
                  </a:cubicBezTo>
                  <a:lnTo>
                    <a:pt x="10574" y="9265"/>
                  </a:lnTo>
                  <a:lnTo>
                    <a:pt x="10574" y="1930"/>
                  </a:lnTo>
                  <a:cubicBezTo>
                    <a:pt x="10574" y="1811"/>
                    <a:pt x="10479" y="1716"/>
                    <a:pt x="10336" y="1716"/>
                  </a:cubicBezTo>
                  <a:lnTo>
                    <a:pt x="9717" y="1716"/>
                  </a:lnTo>
                  <a:cubicBezTo>
                    <a:pt x="9598" y="1716"/>
                    <a:pt x="9503" y="1811"/>
                    <a:pt x="9503" y="1930"/>
                  </a:cubicBezTo>
                  <a:lnTo>
                    <a:pt x="9503" y="9265"/>
                  </a:lnTo>
                  <a:lnTo>
                    <a:pt x="8812" y="9265"/>
                  </a:lnTo>
                  <a:lnTo>
                    <a:pt x="8812" y="4692"/>
                  </a:lnTo>
                  <a:cubicBezTo>
                    <a:pt x="8812" y="4573"/>
                    <a:pt x="8717" y="4454"/>
                    <a:pt x="8574" y="4454"/>
                  </a:cubicBezTo>
                  <a:lnTo>
                    <a:pt x="7955" y="4454"/>
                  </a:lnTo>
                  <a:cubicBezTo>
                    <a:pt x="7836" y="4454"/>
                    <a:pt x="7741" y="4573"/>
                    <a:pt x="7741" y="4692"/>
                  </a:cubicBezTo>
                  <a:lnTo>
                    <a:pt x="7741" y="9265"/>
                  </a:lnTo>
                  <a:lnTo>
                    <a:pt x="7050" y="9265"/>
                  </a:lnTo>
                  <a:lnTo>
                    <a:pt x="7050" y="6597"/>
                  </a:lnTo>
                  <a:cubicBezTo>
                    <a:pt x="7050" y="6478"/>
                    <a:pt x="6955" y="6383"/>
                    <a:pt x="6812" y="6383"/>
                  </a:cubicBezTo>
                  <a:lnTo>
                    <a:pt x="6193" y="6383"/>
                  </a:lnTo>
                  <a:cubicBezTo>
                    <a:pt x="6074" y="6383"/>
                    <a:pt x="5978" y="6478"/>
                    <a:pt x="5978" y="6597"/>
                  </a:cubicBezTo>
                  <a:lnTo>
                    <a:pt x="5978" y="9265"/>
                  </a:lnTo>
                  <a:lnTo>
                    <a:pt x="5288" y="9265"/>
                  </a:lnTo>
                  <a:lnTo>
                    <a:pt x="5288" y="4669"/>
                  </a:lnTo>
                  <a:cubicBezTo>
                    <a:pt x="5288" y="4549"/>
                    <a:pt x="5192" y="4430"/>
                    <a:pt x="5050" y="4430"/>
                  </a:cubicBezTo>
                  <a:lnTo>
                    <a:pt x="4430" y="4430"/>
                  </a:lnTo>
                  <a:cubicBezTo>
                    <a:pt x="4311" y="4430"/>
                    <a:pt x="4216" y="4549"/>
                    <a:pt x="4216" y="4669"/>
                  </a:cubicBezTo>
                  <a:lnTo>
                    <a:pt x="4216" y="9265"/>
                  </a:lnTo>
                  <a:lnTo>
                    <a:pt x="3525" y="9265"/>
                  </a:lnTo>
                  <a:lnTo>
                    <a:pt x="3525" y="6597"/>
                  </a:lnTo>
                  <a:cubicBezTo>
                    <a:pt x="3525" y="6478"/>
                    <a:pt x="3430" y="6383"/>
                    <a:pt x="3287" y="6383"/>
                  </a:cubicBezTo>
                  <a:lnTo>
                    <a:pt x="2668" y="6383"/>
                  </a:lnTo>
                  <a:cubicBezTo>
                    <a:pt x="2549" y="6383"/>
                    <a:pt x="2454" y="6478"/>
                    <a:pt x="2454" y="6597"/>
                  </a:cubicBezTo>
                  <a:lnTo>
                    <a:pt x="2454" y="9265"/>
                  </a:lnTo>
                  <a:lnTo>
                    <a:pt x="1763" y="9265"/>
                  </a:lnTo>
                  <a:lnTo>
                    <a:pt x="1763" y="8336"/>
                  </a:lnTo>
                  <a:cubicBezTo>
                    <a:pt x="1763" y="8217"/>
                    <a:pt x="1668" y="8122"/>
                    <a:pt x="1525" y="8122"/>
                  </a:cubicBezTo>
                  <a:lnTo>
                    <a:pt x="691" y="8122"/>
                  </a:lnTo>
                  <a:lnTo>
                    <a:pt x="691" y="334"/>
                  </a:lnTo>
                  <a:cubicBezTo>
                    <a:pt x="691" y="168"/>
                    <a:pt x="525" y="1"/>
                    <a:pt x="3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29" name="Google Shape;4229;p63"/>
            <p:cNvSpPr/>
            <p:nvPr/>
          </p:nvSpPr>
          <p:spPr>
            <a:xfrm>
              <a:off x="2667734" y="2735942"/>
              <a:ext cx="327084" cy="182711"/>
            </a:xfrm>
            <a:custGeom>
              <a:avLst/>
              <a:gdLst/>
              <a:ahLst/>
              <a:cxnLst/>
              <a:rect l="l" t="t" r="r" b="b"/>
              <a:pathLst>
                <a:path w="9146" h="5109" extrusionOk="0">
                  <a:moveTo>
                    <a:pt x="7693" y="0"/>
                  </a:moveTo>
                  <a:cubicBezTo>
                    <a:pt x="7502" y="0"/>
                    <a:pt x="7336" y="167"/>
                    <a:pt x="7336" y="357"/>
                  </a:cubicBezTo>
                  <a:cubicBezTo>
                    <a:pt x="7336" y="548"/>
                    <a:pt x="7502" y="691"/>
                    <a:pt x="7693" y="691"/>
                  </a:cubicBezTo>
                  <a:lnTo>
                    <a:pt x="7978" y="691"/>
                  </a:lnTo>
                  <a:lnTo>
                    <a:pt x="4883" y="3787"/>
                  </a:lnTo>
                  <a:lnTo>
                    <a:pt x="2882" y="2215"/>
                  </a:lnTo>
                  <a:cubicBezTo>
                    <a:pt x="2829" y="2161"/>
                    <a:pt x="2756" y="2137"/>
                    <a:pt x="2681" y="2137"/>
                  </a:cubicBezTo>
                  <a:cubicBezTo>
                    <a:pt x="2589" y="2137"/>
                    <a:pt x="2495" y="2173"/>
                    <a:pt x="2430" y="2239"/>
                  </a:cubicBezTo>
                  <a:lnTo>
                    <a:pt x="144" y="4525"/>
                  </a:lnTo>
                  <a:cubicBezTo>
                    <a:pt x="1" y="4668"/>
                    <a:pt x="1" y="4882"/>
                    <a:pt x="144" y="5001"/>
                  </a:cubicBezTo>
                  <a:cubicBezTo>
                    <a:pt x="215" y="5073"/>
                    <a:pt x="304" y="5108"/>
                    <a:pt x="391" y="5108"/>
                  </a:cubicBezTo>
                  <a:cubicBezTo>
                    <a:pt x="477" y="5108"/>
                    <a:pt x="560" y="5073"/>
                    <a:pt x="620" y="5001"/>
                  </a:cubicBezTo>
                  <a:lnTo>
                    <a:pt x="2692" y="2929"/>
                  </a:lnTo>
                  <a:lnTo>
                    <a:pt x="4692" y="4525"/>
                  </a:lnTo>
                  <a:cubicBezTo>
                    <a:pt x="4760" y="4570"/>
                    <a:pt x="4838" y="4594"/>
                    <a:pt x="4914" y="4594"/>
                  </a:cubicBezTo>
                  <a:cubicBezTo>
                    <a:pt x="4999" y="4594"/>
                    <a:pt x="5082" y="4564"/>
                    <a:pt x="5145" y="4501"/>
                  </a:cubicBezTo>
                  <a:lnTo>
                    <a:pt x="8455" y="1167"/>
                  </a:lnTo>
                  <a:lnTo>
                    <a:pt x="8455" y="1477"/>
                  </a:lnTo>
                  <a:cubicBezTo>
                    <a:pt x="8455" y="1667"/>
                    <a:pt x="8598" y="1810"/>
                    <a:pt x="8788" y="1810"/>
                  </a:cubicBezTo>
                  <a:cubicBezTo>
                    <a:pt x="8979" y="1810"/>
                    <a:pt x="9145" y="1667"/>
                    <a:pt x="9145" y="1477"/>
                  </a:cubicBezTo>
                  <a:lnTo>
                    <a:pt x="9145" y="357"/>
                  </a:lnTo>
                  <a:cubicBezTo>
                    <a:pt x="9145" y="167"/>
                    <a:pt x="8979" y="0"/>
                    <a:pt x="87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</p:grpSp>
      <p:grpSp>
        <p:nvGrpSpPr>
          <p:cNvPr id="4230" name="Google Shape;4230;p63"/>
          <p:cNvGrpSpPr/>
          <p:nvPr/>
        </p:nvGrpSpPr>
        <p:grpSpPr>
          <a:xfrm>
            <a:off x="3337761" y="2478463"/>
            <a:ext cx="481411" cy="480423"/>
            <a:chOff x="5439998" y="2736800"/>
            <a:chExt cx="417348" cy="416492"/>
          </a:xfrm>
        </p:grpSpPr>
        <p:sp>
          <p:nvSpPr>
            <p:cNvPr id="4231" name="Google Shape;4231;p63"/>
            <p:cNvSpPr/>
            <p:nvPr/>
          </p:nvSpPr>
          <p:spPr>
            <a:xfrm>
              <a:off x="5439998" y="2736800"/>
              <a:ext cx="123524" cy="23854"/>
            </a:xfrm>
            <a:custGeom>
              <a:avLst/>
              <a:gdLst/>
              <a:ahLst/>
              <a:cxnLst/>
              <a:rect l="l" t="t" r="r" b="b"/>
              <a:pathLst>
                <a:path w="3454" h="667" extrusionOk="0">
                  <a:moveTo>
                    <a:pt x="358" y="0"/>
                  </a:moveTo>
                  <a:cubicBezTo>
                    <a:pt x="167" y="0"/>
                    <a:pt x="1" y="143"/>
                    <a:pt x="1" y="333"/>
                  </a:cubicBezTo>
                  <a:lnTo>
                    <a:pt x="1" y="667"/>
                  </a:lnTo>
                  <a:lnTo>
                    <a:pt x="3454" y="667"/>
                  </a:lnTo>
                  <a:cubicBezTo>
                    <a:pt x="3144" y="238"/>
                    <a:pt x="3240" y="381"/>
                    <a:pt x="3049" y="119"/>
                  </a:cubicBezTo>
                  <a:cubicBezTo>
                    <a:pt x="3001" y="48"/>
                    <a:pt x="2882" y="0"/>
                    <a:pt x="27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32" name="Google Shape;4232;p63"/>
            <p:cNvSpPr/>
            <p:nvPr/>
          </p:nvSpPr>
          <p:spPr>
            <a:xfrm>
              <a:off x="5628222" y="2955674"/>
              <a:ext cx="123524" cy="24712"/>
            </a:xfrm>
            <a:custGeom>
              <a:avLst/>
              <a:gdLst/>
              <a:ahLst/>
              <a:cxnLst/>
              <a:rect l="l" t="t" r="r" b="b"/>
              <a:pathLst>
                <a:path w="3454" h="691" extrusionOk="0">
                  <a:moveTo>
                    <a:pt x="358" y="0"/>
                  </a:moveTo>
                  <a:cubicBezTo>
                    <a:pt x="168" y="0"/>
                    <a:pt x="1" y="167"/>
                    <a:pt x="1" y="358"/>
                  </a:cubicBezTo>
                  <a:lnTo>
                    <a:pt x="1" y="691"/>
                  </a:lnTo>
                  <a:lnTo>
                    <a:pt x="3454" y="691"/>
                  </a:lnTo>
                  <a:cubicBezTo>
                    <a:pt x="3144" y="262"/>
                    <a:pt x="3240" y="405"/>
                    <a:pt x="3049" y="143"/>
                  </a:cubicBezTo>
                  <a:cubicBezTo>
                    <a:pt x="2978" y="72"/>
                    <a:pt x="2882" y="0"/>
                    <a:pt x="27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33" name="Google Shape;4233;p63"/>
            <p:cNvSpPr/>
            <p:nvPr/>
          </p:nvSpPr>
          <p:spPr>
            <a:xfrm>
              <a:off x="5439998" y="2785331"/>
              <a:ext cx="417348" cy="367960"/>
            </a:xfrm>
            <a:custGeom>
              <a:avLst/>
              <a:gdLst/>
              <a:ahLst/>
              <a:cxnLst/>
              <a:rect l="l" t="t" r="r" b="b"/>
              <a:pathLst>
                <a:path w="11670" h="10289" extrusionOk="0">
                  <a:moveTo>
                    <a:pt x="2525" y="1715"/>
                  </a:moveTo>
                  <a:cubicBezTo>
                    <a:pt x="2716" y="1715"/>
                    <a:pt x="2859" y="1882"/>
                    <a:pt x="2859" y="2072"/>
                  </a:cubicBezTo>
                  <a:cubicBezTo>
                    <a:pt x="2859" y="2263"/>
                    <a:pt x="2716" y="2406"/>
                    <a:pt x="2525" y="2406"/>
                  </a:cubicBezTo>
                  <a:cubicBezTo>
                    <a:pt x="2335" y="2406"/>
                    <a:pt x="2192" y="2263"/>
                    <a:pt x="2192" y="2072"/>
                  </a:cubicBezTo>
                  <a:cubicBezTo>
                    <a:pt x="2192" y="1882"/>
                    <a:pt x="2335" y="1715"/>
                    <a:pt x="2525" y="1715"/>
                  </a:cubicBezTo>
                  <a:close/>
                  <a:moveTo>
                    <a:pt x="3883" y="1715"/>
                  </a:moveTo>
                  <a:cubicBezTo>
                    <a:pt x="4073" y="1715"/>
                    <a:pt x="4240" y="1882"/>
                    <a:pt x="4240" y="2072"/>
                  </a:cubicBezTo>
                  <a:cubicBezTo>
                    <a:pt x="4240" y="2263"/>
                    <a:pt x="4073" y="2406"/>
                    <a:pt x="3883" y="2406"/>
                  </a:cubicBezTo>
                  <a:cubicBezTo>
                    <a:pt x="3692" y="2406"/>
                    <a:pt x="3549" y="2263"/>
                    <a:pt x="3549" y="2072"/>
                  </a:cubicBezTo>
                  <a:cubicBezTo>
                    <a:pt x="3549" y="1882"/>
                    <a:pt x="3692" y="1715"/>
                    <a:pt x="3883" y="1715"/>
                  </a:cubicBezTo>
                  <a:close/>
                  <a:moveTo>
                    <a:pt x="10170" y="2406"/>
                  </a:moveTo>
                  <a:lnTo>
                    <a:pt x="10170" y="6145"/>
                  </a:lnTo>
                  <a:lnTo>
                    <a:pt x="5264" y="6145"/>
                  </a:lnTo>
                  <a:lnTo>
                    <a:pt x="5264" y="7859"/>
                  </a:lnTo>
                  <a:lnTo>
                    <a:pt x="2859" y="7859"/>
                  </a:lnTo>
                  <a:lnTo>
                    <a:pt x="2859" y="4144"/>
                  </a:lnTo>
                  <a:lnTo>
                    <a:pt x="6050" y="4144"/>
                  </a:lnTo>
                  <a:cubicBezTo>
                    <a:pt x="6240" y="4144"/>
                    <a:pt x="6407" y="3978"/>
                    <a:pt x="6407" y="3787"/>
                  </a:cubicBezTo>
                  <a:lnTo>
                    <a:pt x="6407" y="2406"/>
                  </a:lnTo>
                  <a:close/>
                  <a:moveTo>
                    <a:pt x="7788" y="7859"/>
                  </a:moveTo>
                  <a:cubicBezTo>
                    <a:pt x="7979" y="7859"/>
                    <a:pt x="8122" y="8026"/>
                    <a:pt x="8122" y="8216"/>
                  </a:cubicBezTo>
                  <a:cubicBezTo>
                    <a:pt x="8122" y="8407"/>
                    <a:pt x="7979" y="8550"/>
                    <a:pt x="7788" y="8550"/>
                  </a:cubicBezTo>
                  <a:cubicBezTo>
                    <a:pt x="7598" y="8550"/>
                    <a:pt x="7431" y="8407"/>
                    <a:pt x="7431" y="8216"/>
                  </a:cubicBezTo>
                  <a:cubicBezTo>
                    <a:pt x="7431" y="8026"/>
                    <a:pt x="7598" y="7859"/>
                    <a:pt x="7788" y="7859"/>
                  </a:cubicBezTo>
                  <a:close/>
                  <a:moveTo>
                    <a:pt x="9146" y="7859"/>
                  </a:moveTo>
                  <a:cubicBezTo>
                    <a:pt x="9336" y="7859"/>
                    <a:pt x="9479" y="8026"/>
                    <a:pt x="9479" y="8216"/>
                  </a:cubicBezTo>
                  <a:cubicBezTo>
                    <a:pt x="9479" y="8407"/>
                    <a:pt x="9336" y="8550"/>
                    <a:pt x="9146" y="8550"/>
                  </a:cubicBezTo>
                  <a:cubicBezTo>
                    <a:pt x="8955" y="8550"/>
                    <a:pt x="8812" y="8407"/>
                    <a:pt x="8812" y="8216"/>
                  </a:cubicBezTo>
                  <a:cubicBezTo>
                    <a:pt x="8812" y="8026"/>
                    <a:pt x="8955" y="7859"/>
                    <a:pt x="9146" y="7859"/>
                  </a:cubicBezTo>
                  <a:close/>
                  <a:moveTo>
                    <a:pt x="1" y="1"/>
                  </a:moveTo>
                  <a:lnTo>
                    <a:pt x="1" y="334"/>
                  </a:lnTo>
                  <a:lnTo>
                    <a:pt x="1" y="3787"/>
                  </a:lnTo>
                  <a:cubicBezTo>
                    <a:pt x="1" y="3978"/>
                    <a:pt x="167" y="4144"/>
                    <a:pt x="358" y="4144"/>
                  </a:cubicBezTo>
                  <a:lnTo>
                    <a:pt x="2192" y="4144"/>
                  </a:lnTo>
                  <a:lnTo>
                    <a:pt x="2192" y="8216"/>
                  </a:lnTo>
                  <a:cubicBezTo>
                    <a:pt x="2192" y="8383"/>
                    <a:pt x="2335" y="8550"/>
                    <a:pt x="2525" y="8550"/>
                  </a:cubicBezTo>
                  <a:lnTo>
                    <a:pt x="5264" y="8550"/>
                  </a:lnTo>
                  <a:lnTo>
                    <a:pt x="5264" y="9931"/>
                  </a:lnTo>
                  <a:cubicBezTo>
                    <a:pt x="5264" y="10122"/>
                    <a:pt x="5431" y="10288"/>
                    <a:pt x="5621" y="10288"/>
                  </a:cubicBezTo>
                  <a:lnTo>
                    <a:pt x="11313" y="10288"/>
                  </a:lnTo>
                  <a:cubicBezTo>
                    <a:pt x="11503" y="10288"/>
                    <a:pt x="11670" y="10122"/>
                    <a:pt x="11670" y="9931"/>
                  </a:cubicBezTo>
                  <a:lnTo>
                    <a:pt x="11670" y="6478"/>
                  </a:lnTo>
                  <a:cubicBezTo>
                    <a:pt x="11670" y="6288"/>
                    <a:pt x="11503" y="6145"/>
                    <a:pt x="11313" y="6145"/>
                  </a:cubicBezTo>
                  <a:lnTo>
                    <a:pt x="10836" y="6145"/>
                  </a:lnTo>
                  <a:lnTo>
                    <a:pt x="10836" y="2072"/>
                  </a:lnTo>
                  <a:cubicBezTo>
                    <a:pt x="10836" y="1882"/>
                    <a:pt x="10694" y="1715"/>
                    <a:pt x="10503" y="1715"/>
                  </a:cubicBezTo>
                  <a:lnTo>
                    <a:pt x="6407" y="1715"/>
                  </a:lnTo>
                  <a:lnTo>
                    <a:pt x="6407" y="334"/>
                  </a:lnTo>
                  <a:cubicBezTo>
                    <a:pt x="6407" y="143"/>
                    <a:pt x="6240" y="1"/>
                    <a:pt x="60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</p:grpSp>
      <p:grpSp>
        <p:nvGrpSpPr>
          <p:cNvPr id="4234" name="Google Shape;4234;p63"/>
          <p:cNvGrpSpPr/>
          <p:nvPr/>
        </p:nvGrpSpPr>
        <p:grpSpPr>
          <a:xfrm>
            <a:off x="5323026" y="1652556"/>
            <a:ext cx="481434" cy="481434"/>
            <a:chOff x="6856386" y="3407083"/>
            <a:chExt cx="416502" cy="416501"/>
          </a:xfrm>
        </p:grpSpPr>
        <p:sp>
          <p:nvSpPr>
            <p:cNvPr id="4235" name="Google Shape;4235;p63"/>
            <p:cNvSpPr/>
            <p:nvPr/>
          </p:nvSpPr>
          <p:spPr>
            <a:xfrm>
              <a:off x="6910889" y="3738363"/>
              <a:ext cx="24748" cy="23889"/>
            </a:xfrm>
            <a:custGeom>
              <a:avLst/>
              <a:gdLst/>
              <a:ahLst/>
              <a:cxnLst/>
              <a:rect l="l" t="t" r="r" b="b"/>
              <a:pathLst>
                <a:path w="692" h="668" extrusionOk="0">
                  <a:moveTo>
                    <a:pt x="358" y="1"/>
                  </a:moveTo>
                  <a:cubicBezTo>
                    <a:pt x="167" y="1"/>
                    <a:pt x="0" y="144"/>
                    <a:pt x="0" y="334"/>
                  </a:cubicBezTo>
                  <a:cubicBezTo>
                    <a:pt x="0" y="525"/>
                    <a:pt x="167" y="668"/>
                    <a:pt x="358" y="668"/>
                  </a:cubicBezTo>
                  <a:cubicBezTo>
                    <a:pt x="548" y="668"/>
                    <a:pt x="691" y="525"/>
                    <a:pt x="691" y="334"/>
                  </a:cubicBezTo>
                  <a:cubicBezTo>
                    <a:pt x="691" y="144"/>
                    <a:pt x="548" y="1"/>
                    <a:pt x="3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36" name="Google Shape;4236;p63"/>
            <p:cNvSpPr/>
            <p:nvPr/>
          </p:nvSpPr>
          <p:spPr>
            <a:xfrm>
              <a:off x="6910889" y="3590194"/>
              <a:ext cx="24748" cy="24712"/>
            </a:xfrm>
            <a:custGeom>
              <a:avLst/>
              <a:gdLst/>
              <a:ahLst/>
              <a:cxnLst/>
              <a:rect l="l" t="t" r="r" b="b"/>
              <a:pathLst>
                <a:path w="692" h="691" extrusionOk="0">
                  <a:moveTo>
                    <a:pt x="358" y="0"/>
                  </a:moveTo>
                  <a:cubicBezTo>
                    <a:pt x="167" y="0"/>
                    <a:pt x="0" y="143"/>
                    <a:pt x="0" y="333"/>
                  </a:cubicBezTo>
                  <a:cubicBezTo>
                    <a:pt x="0" y="524"/>
                    <a:pt x="167" y="691"/>
                    <a:pt x="358" y="691"/>
                  </a:cubicBezTo>
                  <a:cubicBezTo>
                    <a:pt x="548" y="691"/>
                    <a:pt x="691" y="524"/>
                    <a:pt x="691" y="333"/>
                  </a:cubicBezTo>
                  <a:cubicBezTo>
                    <a:pt x="691" y="143"/>
                    <a:pt x="548" y="0"/>
                    <a:pt x="3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37" name="Google Shape;4237;p63"/>
            <p:cNvSpPr/>
            <p:nvPr/>
          </p:nvSpPr>
          <p:spPr>
            <a:xfrm>
              <a:off x="6995220" y="3664260"/>
              <a:ext cx="23854" cy="23889"/>
            </a:xfrm>
            <a:custGeom>
              <a:avLst/>
              <a:gdLst/>
              <a:ahLst/>
              <a:cxnLst/>
              <a:rect l="l" t="t" r="r" b="b"/>
              <a:pathLst>
                <a:path w="667" h="668" extrusionOk="0">
                  <a:moveTo>
                    <a:pt x="333" y="1"/>
                  </a:moveTo>
                  <a:cubicBezTo>
                    <a:pt x="143" y="1"/>
                    <a:pt x="0" y="144"/>
                    <a:pt x="0" y="334"/>
                  </a:cubicBezTo>
                  <a:cubicBezTo>
                    <a:pt x="0" y="525"/>
                    <a:pt x="143" y="668"/>
                    <a:pt x="333" y="668"/>
                  </a:cubicBezTo>
                  <a:cubicBezTo>
                    <a:pt x="524" y="668"/>
                    <a:pt x="667" y="525"/>
                    <a:pt x="667" y="334"/>
                  </a:cubicBezTo>
                  <a:cubicBezTo>
                    <a:pt x="667" y="144"/>
                    <a:pt x="524" y="1"/>
                    <a:pt x="33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38" name="Google Shape;4238;p63"/>
            <p:cNvSpPr/>
            <p:nvPr/>
          </p:nvSpPr>
          <p:spPr>
            <a:xfrm>
              <a:off x="6935602" y="3614870"/>
              <a:ext cx="143086" cy="123524"/>
            </a:xfrm>
            <a:custGeom>
              <a:avLst/>
              <a:gdLst/>
              <a:ahLst/>
              <a:cxnLst/>
              <a:rect l="l" t="t" r="r" b="b"/>
              <a:pathLst>
                <a:path w="4001" h="3454" extrusionOk="0">
                  <a:moveTo>
                    <a:pt x="2000" y="691"/>
                  </a:moveTo>
                  <a:cubicBezTo>
                    <a:pt x="2572" y="691"/>
                    <a:pt x="3024" y="1144"/>
                    <a:pt x="3024" y="1715"/>
                  </a:cubicBezTo>
                  <a:cubicBezTo>
                    <a:pt x="3024" y="2287"/>
                    <a:pt x="2572" y="2739"/>
                    <a:pt x="2000" y="2739"/>
                  </a:cubicBezTo>
                  <a:cubicBezTo>
                    <a:pt x="1429" y="2739"/>
                    <a:pt x="976" y="2287"/>
                    <a:pt x="976" y="1715"/>
                  </a:cubicBezTo>
                  <a:cubicBezTo>
                    <a:pt x="976" y="1144"/>
                    <a:pt x="1429" y="691"/>
                    <a:pt x="2000" y="691"/>
                  </a:cubicBezTo>
                  <a:close/>
                  <a:moveTo>
                    <a:pt x="619" y="1"/>
                  </a:moveTo>
                  <a:cubicBezTo>
                    <a:pt x="524" y="286"/>
                    <a:pt x="286" y="525"/>
                    <a:pt x="0" y="620"/>
                  </a:cubicBezTo>
                  <a:lnTo>
                    <a:pt x="0" y="2811"/>
                  </a:lnTo>
                  <a:cubicBezTo>
                    <a:pt x="286" y="2930"/>
                    <a:pt x="524" y="3144"/>
                    <a:pt x="619" y="3454"/>
                  </a:cubicBezTo>
                  <a:lnTo>
                    <a:pt x="3382" y="3454"/>
                  </a:lnTo>
                  <a:cubicBezTo>
                    <a:pt x="3477" y="3144"/>
                    <a:pt x="3715" y="2930"/>
                    <a:pt x="4001" y="2811"/>
                  </a:cubicBezTo>
                  <a:lnTo>
                    <a:pt x="4001" y="620"/>
                  </a:lnTo>
                  <a:cubicBezTo>
                    <a:pt x="3715" y="501"/>
                    <a:pt x="3477" y="286"/>
                    <a:pt x="33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39" name="Google Shape;4239;p63"/>
            <p:cNvSpPr/>
            <p:nvPr/>
          </p:nvSpPr>
          <p:spPr>
            <a:xfrm>
              <a:off x="7078657" y="3738363"/>
              <a:ext cx="24748" cy="23889"/>
            </a:xfrm>
            <a:custGeom>
              <a:avLst/>
              <a:gdLst/>
              <a:ahLst/>
              <a:cxnLst/>
              <a:rect l="l" t="t" r="r" b="b"/>
              <a:pathLst>
                <a:path w="692" h="668" extrusionOk="0">
                  <a:moveTo>
                    <a:pt x="358" y="1"/>
                  </a:moveTo>
                  <a:cubicBezTo>
                    <a:pt x="168" y="1"/>
                    <a:pt x="1" y="144"/>
                    <a:pt x="1" y="334"/>
                  </a:cubicBezTo>
                  <a:cubicBezTo>
                    <a:pt x="1" y="525"/>
                    <a:pt x="168" y="668"/>
                    <a:pt x="358" y="668"/>
                  </a:cubicBezTo>
                  <a:cubicBezTo>
                    <a:pt x="549" y="668"/>
                    <a:pt x="691" y="525"/>
                    <a:pt x="691" y="334"/>
                  </a:cubicBezTo>
                  <a:cubicBezTo>
                    <a:pt x="691" y="144"/>
                    <a:pt x="549" y="1"/>
                    <a:pt x="3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40" name="Google Shape;4240;p63"/>
            <p:cNvSpPr/>
            <p:nvPr/>
          </p:nvSpPr>
          <p:spPr>
            <a:xfrm>
              <a:off x="7078657" y="3590194"/>
              <a:ext cx="24748" cy="24712"/>
            </a:xfrm>
            <a:custGeom>
              <a:avLst/>
              <a:gdLst/>
              <a:ahLst/>
              <a:cxnLst/>
              <a:rect l="l" t="t" r="r" b="b"/>
              <a:pathLst>
                <a:path w="692" h="691" extrusionOk="0">
                  <a:moveTo>
                    <a:pt x="358" y="0"/>
                  </a:moveTo>
                  <a:cubicBezTo>
                    <a:pt x="168" y="0"/>
                    <a:pt x="1" y="143"/>
                    <a:pt x="1" y="333"/>
                  </a:cubicBezTo>
                  <a:cubicBezTo>
                    <a:pt x="1" y="524"/>
                    <a:pt x="168" y="691"/>
                    <a:pt x="358" y="691"/>
                  </a:cubicBezTo>
                  <a:cubicBezTo>
                    <a:pt x="549" y="691"/>
                    <a:pt x="691" y="524"/>
                    <a:pt x="691" y="333"/>
                  </a:cubicBezTo>
                  <a:cubicBezTo>
                    <a:pt x="691" y="143"/>
                    <a:pt x="549" y="0"/>
                    <a:pt x="3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41" name="Google Shape;4241;p63"/>
            <p:cNvSpPr/>
            <p:nvPr/>
          </p:nvSpPr>
          <p:spPr>
            <a:xfrm>
              <a:off x="6856386" y="3407083"/>
              <a:ext cx="416490" cy="416490"/>
            </a:xfrm>
            <a:custGeom>
              <a:avLst/>
              <a:gdLst/>
              <a:ahLst/>
              <a:cxnLst/>
              <a:rect l="l" t="t" r="r" b="b"/>
              <a:pathLst>
                <a:path w="11646" h="11646" extrusionOk="0">
                  <a:moveTo>
                    <a:pt x="1382" y="1024"/>
                  </a:moveTo>
                  <a:cubicBezTo>
                    <a:pt x="1572" y="1024"/>
                    <a:pt x="1715" y="1167"/>
                    <a:pt x="1715" y="1357"/>
                  </a:cubicBezTo>
                  <a:cubicBezTo>
                    <a:pt x="1715" y="1548"/>
                    <a:pt x="1572" y="1715"/>
                    <a:pt x="1382" y="1715"/>
                  </a:cubicBezTo>
                  <a:cubicBezTo>
                    <a:pt x="1191" y="1715"/>
                    <a:pt x="1048" y="1548"/>
                    <a:pt x="1048" y="1357"/>
                  </a:cubicBezTo>
                  <a:cubicBezTo>
                    <a:pt x="1048" y="1167"/>
                    <a:pt x="1191" y="1024"/>
                    <a:pt x="1382" y="1024"/>
                  </a:cubicBezTo>
                  <a:close/>
                  <a:moveTo>
                    <a:pt x="2739" y="1024"/>
                  </a:moveTo>
                  <a:cubicBezTo>
                    <a:pt x="2929" y="1024"/>
                    <a:pt x="3096" y="1167"/>
                    <a:pt x="3096" y="1357"/>
                  </a:cubicBezTo>
                  <a:cubicBezTo>
                    <a:pt x="3096" y="1548"/>
                    <a:pt x="2929" y="1715"/>
                    <a:pt x="2739" y="1715"/>
                  </a:cubicBezTo>
                  <a:cubicBezTo>
                    <a:pt x="2548" y="1715"/>
                    <a:pt x="2406" y="1548"/>
                    <a:pt x="2406" y="1357"/>
                  </a:cubicBezTo>
                  <a:cubicBezTo>
                    <a:pt x="2406" y="1167"/>
                    <a:pt x="2548" y="1024"/>
                    <a:pt x="2739" y="1024"/>
                  </a:cubicBezTo>
                  <a:close/>
                  <a:moveTo>
                    <a:pt x="4120" y="1024"/>
                  </a:moveTo>
                  <a:cubicBezTo>
                    <a:pt x="4311" y="1024"/>
                    <a:pt x="4454" y="1167"/>
                    <a:pt x="4454" y="1357"/>
                  </a:cubicBezTo>
                  <a:cubicBezTo>
                    <a:pt x="4454" y="1548"/>
                    <a:pt x="4311" y="1715"/>
                    <a:pt x="4120" y="1715"/>
                  </a:cubicBezTo>
                  <a:cubicBezTo>
                    <a:pt x="3930" y="1715"/>
                    <a:pt x="3763" y="1548"/>
                    <a:pt x="3763" y="1357"/>
                  </a:cubicBezTo>
                  <a:cubicBezTo>
                    <a:pt x="3763" y="1167"/>
                    <a:pt x="3930" y="1024"/>
                    <a:pt x="4120" y="1024"/>
                  </a:cubicBezTo>
                  <a:close/>
                  <a:moveTo>
                    <a:pt x="334" y="0"/>
                  </a:moveTo>
                  <a:cubicBezTo>
                    <a:pt x="143" y="0"/>
                    <a:pt x="0" y="143"/>
                    <a:pt x="0" y="333"/>
                  </a:cubicBezTo>
                  <a:lnTo>
                    <a:pt x="0" y="2739"/>
                  </a:lnTo>
                  <a:lnTo>
                    <a:pt x="4668" y="2739"/>
                  </a:lnTo>
                  <a:cubicBezTo>
                    <a:pt x="4906" y="2739"/>
                    <a:pt x="5120" y="2643"/>
                    <a:pt x="5287" y="2501"/>
                  </a:cubicBezTo>
                  <a:lnTo>
                    <a:pt x="5740" y="2167"/>
                  </a:lnTo>
                  <a:cubicBezTo>
                    <a:pt x="6002" y="1929"/>
                    <a:pt x="6359" y="1810"/>
                    <a:pt x="6692" y="1810"/>
                  </a:cubicBezTo>
                  <a:lnTo>
                    <a:pt x="11646" y="1810"/>
                  </a:lnTo>
                  <a:lnTo>
                    <a:pt x="11646" y="333"/>
                  </a:lnTo>
                  <a:cubicBezTo>
                    <a:pt x="11646" y="143"/>
                    <a:pt x="11503" y="0"/>
                    <a:pt x="11312" y="0"/>
                  </a:cubicBezTo>
                  <a:close/>
                  <a:moveTo>
                    <a:pt x="6573" y="4429"/>
                  </a:moveTo>
                  <a:cubicBezTo>
                    <a:pt x="7121" y="4429"/>
                    <a:pt x="7597" y="4906"/>
                    <a:pt x="7597" y="5453"/>
                  </a:cubicBezTo>
                  <a:cubicBezTo>
                    <a:pt x="7597" y="5906"/>
                    <a:pt x="7311" y="6287"/>
                    <a:pt x="6906" y="6430"/>
                  </a:cubicBezTo>
                  <a:lnTo>
                    <a:pt x="6906" y="8621"/>
                  </a:lnTo>
                  <a:cubicBezTo>
                    <a:pt x="7311" y="8764"/>
                    <a:pt x="7597" y="9145"/>
                    <a:pt x="7597" y="9597"/>
                  </a:cubicBezTo>
                  <a:cubicBezTo>
                    <a:pt x="7597" y="10169"/>
                    <a:pt x="7121" y="10621"/>
                    <a:pt x="6573" y="10621"/>
                  </a:cubicBezTo>
                  <a:cubicBezTo>
                    <a:pt x="6121" y="10621"/>
                    <a:pt x="5740" y="10335"/>
                    <a:pt x="5597" y="9931"/>
                  </a:cubicBezTo>
                  <a:lnTo>
                    <a:pt x="2834" y="9931"/>
                  </a:lnTo>
                  <a:cubicBezTo>
                    <a:pt x="2691" y="10335"/>
                    <a:pt x="2310" y="10621"/>
                    <a:pt x="1882" y="10621"/>
                  </a:cubicBezTo>
                  <a:cubicBezTo>
                    <a:pt x="1310" y="10621"/>
                    <a:pt x="858" y="10169"/>
                    <a:pt x="858" y="9597"/>
                  </a:cubicBezTo>
                  <a:cubicBezTo>
                    <a:pt x="858" y="9145"/>
                    <a:pt x="1143" y="8764"/>
                    <a:pt x="1524" y="8621"/>
                  </a:cubicBezTo>
                  <a:lnTo>
                    <a:pt x="1524" y="6430"/>
                  </a:lnTo>
                  <a:cubicBezTo>
                    <a:pt x="1143" y="6287"/>
                    <a:pt x="858" y="5906"/>
                    <a:pt x="858" y="5453"/>
                  </a:cubicBezTo>
                  <a:cubicBezTo>
                    <a:pt x="858" y="4906"/>
                    <a:pt x="1310" y="4429"/>
                    <a:pt x="1882" y="4429"/>
                  </a:cubicBezTo>
                  <a:cubicBezTo>
                    <a:pt x="2310" y="4429"/>
                    <a:pt x="2691" y="4715"/>
                    <a:pt x="2834" y="5120"/>
                  </a:cubicBezTo>
                  <a:lnTo>
                    <a:pt x="5597" y="5120"/>
                  </a:lnTo>
                  <a:cubicBezTo>
                    <a:pt x="5740" y="4715"/>
                    <a:pt x="6121" y="4429"/>
                    <a:pt x="6573" y="4429"/>
                  </a:cubicBezTo>
                  <a:close/>
                  <a:moveTo>
                    <a:pt x="6692" y="2501"/>
                  </a:moveTo>
                  <a:cubicBezTo>
                    <a:pt x="6502" y="2501"/>
                    <a:pt x="6311" y="2572"/>
                    <a:pt x="6168" y="2691"/>
                  </a:cubicBezTo>
                  <a:lnTo>
                    <a:pt x="5716" y="3048"/>
                  </a:lnTo>
                  <a:cubicBezTo>
                    <a:pt x="5430" y="3286"/>
                    <a:pt x="5049" y="3405"/>
                    <a:pt x="4668" y="3405"/>
                  </a:cubicBezTo>
                  <a:lnTo>
                    <a:pt x="0" y="3405"/>
                  </a:lnTo>
                  <a:lnTo>
                    <a:pt x="0" y="11312"/>
                  </a:lnTo>
                  <a:cubicBezTo>
                    <a:pt x="0" y="11502"/>
                    <a:pt x="143" y="11645"/>
                    <a:pt x="334" y="11645"/>
                  </a:cubicBezTo>
                  <a:lnTo>
                    <a:pt x="8431" y="11645"/>
                  </a:lnTo>
                  <a:lnTo>
                    <a:pt x="8431" y="8788"/>
                  </a:lnTo>
                  <a:cubicBezTo>
                    <a:pt x="8431" y="8597"/>
                    <a:pt x="8597" y="8430"/>
                    <a:pt x="8788" y="8430"/>
                  </a:cubicBezTo>
                  <a:lnTo>
                    <a:pt x="11646" y="8430"/>
                  </a:lnTo>
                  <a:lnTo>
                    <a:pt x="11646" y="250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42" name="Google Shape;4242;p63"/>
            <p:cNvSpPr/>
            <p:nvPr/>
          </p:nvSpPr>
          <p:spPr>
            <a:xfrm>
              <a:off x="7182587" y="3733248"/>
              <a:ext cx="90300" cy="90336"/>
            </a:xfrm>
            <a:custGeom>
              <a:avLst/>
              <a:gdLst/>
              <a:ahLst/>
              <a:cxnLst/>
              <a:rect l="l" t="t" r="r" b="b"/>
              <a:pathLst>
                <a:path w="2525" h="2526" extrusionOk="0">
                  <a:moveTo>
                    <a:pt x="0" y="1"/>
                  </a:moveTo>
                  <a:lnTo>
                    <a:pt x="0" y="2525"/>
                  </a:lnTo>
                  <a:cubicBezTo>
                    <a:pt x="95" y="2525"/>
                    <a:pt x="191" y="2478"/>
                    <a:pt x="238" y="2430"/>
                  </a:cubicBezTo>
                  <a:lnTo>
                    <a:pt x="2429" y="239"/>
                  </a:lnTo>
                  <a:cubicBezTo>
                    <a:pt x="2501" y="168"/>
                    <a:pt x="2525" y="96"/>
                    <a:pt x="25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</p:grpSp>
      <p:grpSp>
        <p:nvGrpSpPr>
          <p:cNvPr id="4243" name="Google Shape;4243;p63"/>
          <p:cNvGrpSpPr/>
          <p:nvPr/>
        </p:nvGrpSpPr>
        <p:grpSpPr>
          <a:xfrm rot="5400000">
            <a:off x="5665650" y="3711287"/>
            <a:ext cx="98902" cy="553090"/>
            <a:chOff x="4898850" y="4820550"/>
            <a:chExt cx="98902" cy="553090"/>
          </a:xfrm>
        </p:grpSpPr>
        <p:sp>
          <p:nvSpPr>
            <p:cNvPr id="4244" name="Google Shape;4244;p63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45" name="Google Shape;4245;p63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46" name="Google Shape;4246;p63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47" name="Google Shape;4247;p63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48" name="Google Shape;4248;p63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</p:grpSp>
      <p:grpSp>
        <p:nvGrpSpPr>
          <p:cNvPr id="4249" name="Google Shape;4249;p63"/>
          <p:cNvGrpSpPr/>
          <p:nvPr/>
        </p:nvGrpSpPr>
        <p:grpSpPr>
          <a:xfrm>
            <a:off x="2661014" y="1463965"/>
            <a:ext cx="883262" cy="242091"/>
            <a:chOff x="2300350" y="2601250"/>
            <a:chExt cx="2275275" cy="623625"/>
          </a:xfrm>
        </p:grpSpPr>
        <p:sp>
          <p:nvSpPr>
            <p:cNvPr id="4250" name="Google Shape;4250;p63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51" name="Google Shape;4251;p63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52" name="Google Shape;4252;p63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53" name="Google Shape;4253;p63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54" name="Google Shape;4254;p63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55" name="Google Shape;4255;p63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</p:grpSp>
      <p:grpSp>
        <p:nvGrpSpPr>
          <p:cNvPr id="4256" name="Google Shape;4256;p63"/>
          <p:cNvGrpSpPr/>
          <p:nvPr/>
        </p:nvGrpSpPr>
        <p:grpSpPr>
          <a:xfrm>
            <a:off x="1979967" y="4559829"/>
            <a:ext cx="1105976" cy="133969"/>
            <a:chOff x="8183182" y="663852"/>
            <a:chExt cx="1475028" cy="178673"/>
          </a:xfrm>
        </p:grpSpPr>
        <p:grpSp>
          <p:nvGrpSpPr>
            <p:cNvPr id="4257" name="Google Shape;4257;p63"/>
            <p:cNvGrpSpPr/>
            <p:nvPr/>
          </p:nvGrpSpPr>
          <p:grpSpPr>
            <a:xfrm>
              <a:off x="8183182" y="774425"/>
              <a:ext cx="1178025" cy="68100"/>
              <a:chOff x="2024450" y="204150"/>
              <a:chExt cx="1178025" cy="68100"/>
            </a:xfrm>
          </p:grpSpPr>
          <p:sp>
            <p:nvSpPr>
              <p:cNvPr id="4258" name="Google Shape;4258;p63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4259" name="Google Shape;4259;p63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4260" name="Google Shape;4260;p63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4261" name="Google Shape;4261;p63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4262" name="Google Shape;4262;p63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4263" name="Google Shape;4263;p63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4264" name="Google Shape;4264;p63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4265" name="Google Shape;4265;p63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4266" name="Google Shape;4266;p63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4267" name="Google Shape;4267;p63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</p:grpSp>
        <p:grpSp>
          <p:nvGrpSpPr>
            <p:cNvPr id="4268" name="Google Shape;4268;p63"/>
            <p:cNvGrpSpPr/>
            <p:nvPr/>
          </p:nvGrpSpPr>
          <p:grpSpPr>
            <a:xfrm>
              <a:off x="8480185" y="663852"/>
              <a:ext cx="1178025" cy="68100"/>
              <a:chOff x="2024450" y="204150"/>
              <a:chExt cx="1178025" cy="68100"/>
            </a:xfrm>
          </p:grpSpPr>
          <p:sp>
            <p:nvSpPr>
              <p:cNvPr id="4269" name="Google Shape;4269;p63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4270" name="Google Shape;4270;p63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4271" name="Google Shape;4271;p63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4272" name="Google Shape;4272;p63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4273" name="Google Shape;4273;p63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4274" name="Google Shape;4274;p63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4275" name="Google Shape;4275;p63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4276" name="Google Shape;4276;p63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4277" name="Google Shape;4277;p63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  <p:sp>
            <p:nvSpPr>
              <p:cNvPr id="4278" name="Google Shape;4278;p63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Wahran" pitchFamily="50" charset="-78"/>
                  <a:cs typeface="Wahran" pitchFamily="50" charset="-78"/>
                </a:endParaRPr>
              </a:p>
            </p:txBody>
          </p:sp>
        </p:grpSp>
      </p:grpSp>
      <p:grpSp>
        <p:nvGrpSpPr>
          <p:cNvPr id="4279" name="Google Shape;4279;p63"/>
          <p:cNvGrpSpPr/>
          <p:nvPr/>
        </p:nvGrpSpPr>
        <p:grpSpPr>
          <a:xfrm rot="5400000">
            <a:off x="7382225" y="774962"/>
            <a:ext cx="98902" cy="553090"/>
            <a:chOff x="4898850" y="4820550"/>
            <a:chExt cx="98902" cy="553090"/>
          </a:xfrm>
        </p:grpSpPr>
        <p:sp>
          <p:nvSpPr>
            <p:cNvPr id="4280" name="Google Shape;4280;p63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81" name="Google Shape;4281;p63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82" name="Google Shape;4282;p63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83" name="Google Shape;4283;p63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  <p:sp>
          <p:nvSpPr>
            <p:cNvPr id="4284" name="Google Shape;4284;p63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Wahran" pitchFamily="50" charset="-78"/>
                <a:cs typeface="Wahran" pitchFamily="50" charset="-78"/>
              </a:endParaRPr>
            </a:p>
          </p:txBody>
        </p:sp>
      </p:grpSp>
      <p:cxnSp>
        <p:nvCxnSpPr>
          <p:cNvPr id="4285" name="Google Shape;4285;p63"/>
          <p:cNvCxnSpPr>
            <a:endCxn id="4216" idx="2"/>
          </p:cNvCxnSpPr>
          <p:nvPr/>
        </p:nvCxnSpPr>
        <p:spPr>
          <a:xfrm rot="10800000" flipH="1">
            <a:off x="4086625" y="1880475"/>
            <a:ext cx="968700" cy="8382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86" name="Google Shape;4286;p63"/>
          <p:cNvCxnSpPr>
            <a:stCxn id="4216" idx="6"/>
            <a:endCxn id="4217" idx="2"/>
          </p:cNvCxnSpPr>
          <p:nvPr/>
        </p:nvCxnSpPr>
        <p:spPr>
          <a:xfrm>
            <a:off x="6072025" y="1880475"/>
            <a:ext cx="968700" cy="838200"/>
          </a:xfrm>
          <a:prstGeom prst="bentConnector3">
            <a:avLst>
              <a:gd name="adj1" fmla="val 49994"/>
            </a:avLst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2863362E-E087-6671-477B-8B3357CBAC10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B89E7572-1BC3-5FF9-0FE6-0C7D65A32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13FEF267-088B-F6BF-18C7-F2D76ABFABD5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02/23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</p:cSld>
  <p:clrMapOvr>
    <a:masterClrMapping/>
  </p:clrMapOvr>
  <p:transition spd="slow">
    <p:cover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4" name="Google Shape;2914;p39"/>
          <p:cNvSpPr txBox="1">
            <a:spLocks noGrp="1"/>
          </p:cNvSpPr>
          <p:nvPr>
            <p:ph type="title"/>
          </p:nvPr>
        </p:nvSpPr>
        <p:spPr>
          <a:xfrm>
            <a:off x="1208500" y="2625103"/>
            <a:ext cx="67269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solidFill>
                  <a:schemeClr val="accent2"/>
                </a:solidFill>
                <a:latin typeface="Wahran" pitchFamily="50" charset="-78"/>
                <a:cs typeface="Wahran" pitchFamily="50" charset="-78"/>
              </a:rPr>
              <a:t>مراجعة الدراسات السابقة</a:t>
            </a:r>
            <a:endParaRPr sz="4400" dirty="0">
              <a:solidFill>
                <a:schemeClr val="accent2"/>
              </a:solidFill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2916" name="Google Shape;2916;p39"/>
          <p:cNvSpPr txBox="1">
            <a:spLocks noGrp="1"/>
          </p:cNvSpPr>
          <p:nvPr>
            <p:ph type="title" idx="2"/>
          </p:nvPr>
        </p:nvSpPr>
        <p:spPr>
          <a:xfrm>
            <a:off x="3132450" y="1704413"/>
            <a:ext cx="2879100" cy="92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 dirty="0"/>
          </a:p>
        </p:txBody>
      </p:sp>
      <p:grpSp>
        <p:nvGrpSpPr>
          <p:cNvPr id="2917" name="Google Shape;2917;p39"/>
          <p:cNvGrpSpPr/>
          <p:nvPr/>
        </p:nvGrpSpPr>
        <p:grpSpPr>
          <a:xfrm rot="-5400000">
            <a:off x="2746096" y="-164363"/>
            <a:ext cx="1823016" cy="296643"/>
            <a:chOff x="7857346" y="3902355"/>
            <a:chExt cx="1823016" cy="296643"/>
          </a:xfrm>
        </p:grpSpPr>
        <p:sp>
          <p:nvSpPr>
            <p:cNvPr id="2918" name="Google Shape;2918;p39"/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19" name="Google Shape;2919;p39"/>
            <p:cNvSpPr/>
            <p:nvPr/>
          </p:nvSpPr>
          <p:spPr>
            <a:xfrm>
              <a:off x="8453686" y="390235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0" y="1488"/>
                  </a:moveTo>
                  <a:cubicBezTo>
                    <a:pt x="0" y="670"/>
                    <a:pt x="670" y="1"/>
                    <a:pt x="1488" y="1"/>
                  </a:cubicBezTo>
                  <a:cubicBezTo>
                    <a:pt x="2306" y="1"/>
                    <a:pt x="2950" y="670"/>
                    <a:pt x="2950" y="1488"/>
                  </a:cubicBezTo>
                  <a:cubicBezTo>
                    <a:pt x="2950" y="2281"/>
                    <a:pt x="2306" y="2951"/>
                    <a:pt x="1488" y="2951"/>
                  </a:cubicBezTo>
                  <a:cubicBezTo>
                    <a:pt x="670" y="2951"/>
                    <a:pt x="0" y="2281"/>
                    <a:pt x="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0" name="Google Shape;2920;p39"/>
            <p:cNvSpPr/>
            <p:nvPr/>
          </p:nvSpPr>
          <p:spPr>
            <a:xfrm>
              <a:off x="8478396" y="3927096"/>
              <a:ext cx="43281" cy="42502"/>
            </a:xfrm>
            <a:custGeom>
              <a:avLst/>
              <a:gdLst/>
              <a:ahLst/>
              <a:cxnLst/>
              <a:rect l="l" t="t" r="r" b="b"/>
              <a:pathLst>
                <a:path w="1389" h="1364" extrusionOk="0">
                  <a:moveTo>
                    <a:pt x="695" y="0"/>
                  </a:moveTo>
                  <a:cubicBezTo>
                    <a:pt x="298" y="0"/>
                    <a:pt x="1" y="298"/>
                    <a:pt x="1" y="694"/>
                  </a:cubicBezTo>
                  <a:cubicBezTo>
                    <a:pt x="1" y="1066"/>
                    <a:pt x="298" y="1363"/>
                    <a:pt x="695" y="1363"/>
                  </a:cubicBezTo>
                  <a:cubicBezTo>
                    <a:pt x="1067" y="1363"/>
                    <a:pt x="1389" y="1066"/>
                    <a:pt x="1389" y="694"/>
                  </a:cubicBezTo>
                  <a:cubicBezTo>
                    <a:pt x="1389" y="298"/>
                    <a:pt x="1067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1" name="Google Shape;2921;p39"/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2" name="Google Shape;2922;p39"/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3" name="Google Shape;2923;p39"/>
            <p:cNvSpPr/>
            <p:nvPr/>
          </p:nvSpPr>
          <p:spPr>
            <a:xfrm>
              <a:off x="8545608" y="3948721"/>
              <a:ext cx="1134754" cy="175368"/>
            </a:xfrm>
            <a:custGeom>
              <a:avLst/>
              <a:gdLst/>
              <a:ahLst/>
              <a:cxnLst/>
              <a:rect l="l" t="t" r="r" b="b"/>
              <a:pathLst>
                <a:path w="36417" h="5628" fill="none" extrusionOk="0">
                  <a:moveTo>
                    <a:pt x="0" y="0"/>
                  </a:moveTo>
                  <a:lnTo>
                    <a:pt x="6049" y="0"/>
                  </a:lnTo>
                  <a:lnTo>
                    <a:pt x="8379" y="2330"/>
                  </a:lnTo>
                  <a:lnTo>
                    <a:pt x="11676" y="5627"/>
                  </a:lnTo>
                  <a:lnTo>
                    <a:pt x="36416" y="562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4" name="Google Shape;2924;p39"/>
          <p:cNvGrpSpPr/>
          <p:nvPr/>
        </p:nvGrpSpPr>
        <p:grpSpPr>
          <a:xfrm rot="5400000">
            <a:off x="1639375" y="1028400"/>
            <a:ext cx="98902" cy="553090"/>
            <a:chOff x="4898850" y="4820550"/>
            <a:chExt cx="98902" cy="553090"/>
          </a:xfrm>
        </p:grpSpPr>
        <p:sp>
          <p:nvSpPr>
            <p:cNvPr id="2925" name="Google Shape;2925;p39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6" name="Google Shape;2926;p39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7" name="Google Shape;2927;p39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8" name="Google Shape;2928;p39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9" name="Google Shape;2929;p39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30" name="Google Shape;2930;p39"/>
          <p:cNvGrpSpPr/>
          <p:nvPr/>
        </p:nvGrpSpPr>
        <p:grpSpPr>
          <a:xfrm>
            <a:off x="1609176" y="4434219"/>
            <a:ext cx="1252897" cy="51000"/>
            <a:chOff x="2915381" y="4104819"/>
            <a:chExt cx="1252897" cy="51000"/>
          </a:xfrm>
        </p:grpSpPr>
        <p:sp>
          <p:nvSpPr>
            <p:cNvPr id="2931" name="Google Shape;2931;p39"/>
            <p:cNvSpPr/>
            <p:nvPr/>
          </p:nvSpPr>
          <p:spPr>
            <a:xfrm>
              <a:off x="2915381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2" name="Google Shape;2932;p39"/>
            <p:cNvSpPr/>
            <p:nvPr/>
          </p:nvSpPr>
          <p:spPr>
            <a:xfrm>
              <a:off x="3007850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3" name="Google Shape;2933;p39"/>
            <p:cNvSpPr/>
            <p:nvPr/>
          </p:nvSpPr>
          <p:spPr>
            <a:xfrm>
              <a:off x="3100319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4" name="Google Shape;2934;p39"/>
            <p:cNvSpPr/>
            <p:nvPr/>
          </p:nvSpPr>
          <p:spPr>
            <a:xfrm>
              <a:off x="3192788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5" name="Google Shape;2935;p39"/>
            <p:cNvSpPr/>
            <p:nvPr/>
          </p:nvSpPr>
          <p:spPr>
            <a:xfrm>
              <a:off x="328525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6" name="Google Shape;2936;p39"/>
            <p:cNvSpPr/>
            <p:nvPr/>
          </p:nvSpPr>
          <p:spPr>
            <a:xfrm>
              <a:off x="3377726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7" name="Google Shape;2937;p39"/>
            <p:cNvSpPr/>
            <p:nvPr/>
          </p:nvSpPr>
          <p:spPr>
            <a:xfrm>
              <a:off x="3470195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8" name="Google Shape;2938;p39"/>
            <p:cNvSpPr/>
            <p:nvPr/>
          </p:nvSpPr>
          <p:spPr>
            <a:xfrm>
              <a:off x="3562664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9" name="Google Shape;2939;p39"/>
            <p:cNvSpPr/>
            <p:nvPr/>
          </p:nvSpPr>
          <p:spPr>
            <a:xfrm>
              <a:off x="3655133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0" name="Google Shape;2940;p39"/>
            <p:cNvSpPr/>
            <p:nvPr/>
          </p:nvSpPr>
          <p:spPr>
            <a:xfrm>
              <a:off x="3747602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1" name="Google Shape;2941;p39"/>
            <p:cNvSpPr/>
            <p:nvPr/>
          </p:nvSpPr>
          <p:spPr>
            <a:xfrm>
              <a:off x="38400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2" name="Google Shape;2942;p39"/>
            <p:cNvSpPr/>
            <p:nvPr/>
          </p:nvSpPr>
          <p:spPr>
            <a:xfrm>
              <a:off x="39324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3" name="Google Shape;2943;p39"/>
            <p:cNvSpPr/>
            <p:nvPr/>
          </p:nvSpPr>
          <p:spPr>
            <a:xfrm>
              <a:off x="40248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4" name="Google Shape;2944;p39"/>
            <p:cNvSpPr/>
            <p:nvPr/>
          </p:nvSpPr>
          <p:spPr>
            <a:xfrm>
              <a:off x="41172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45" name="Google Shape;2945;p39"/>
          <p:cNvGrpSpPr/>
          <p:nvPr/>
        </p:nvGrpSpPr>
        <p:grpSpPr>
          <a:xfrm>
            <a:off x="5495767" y="691791"/>
            <a:ext cx="1105976" cy="133969"/>
            <a:chOff x="8183182" y="663852"/>
            <a:chExt cx="1475028" cy="178673"/>
          </a:xfrm>
        </p:grpSpPr>
        <p:grpSp>
          <p:nvGrpSpPr>
            <p:cNvPr id="2946" name="Google Shape;2946;p39"/>
            <p:cNvGrpSpPr/>
            <p:nvPr/>
          </p:nvGrpSpPr>
          <p:grpSpPr>
            <a:xfrm>
              <a:off x="8183182" y="774425"/>
              <a:ext cx="1178025" cy="68100"/>
              <a:chOff x="2024450" y="204150"/>
              <a:chExt cx="1178025" cy="68100"/>
            </a:xfrm>
          </p:grpSpPr>
          <p:sp>
            <p:nvSpPr>
              <p:cNvPr id="2947" name="Google Shape;2947;p39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48" name="Google Shape;2948;p39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49" name="Google Shape;2949;p39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0" name="Google Shape;2950;p39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1" name="Google Shape;2951;p39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2" name="Google Shape;2952;p39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3" name="Google Shape;2953;p39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4" name="Google Shape;2954;p39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5" name="Google Shape;2955;p39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6" name="Google Shape;2956;p39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2957" name="Google Shape;2957;p39"/>
            <p:cNvGrpSpPr/>
            <p:nvPr/>
          </p:nvGrpSpPr>
          <p:grpSpPr>
            <a:xfrm>
              <a:off x="8480185" y="663852"/>
              <a:ext cx="1178025" cy="68100"/>
              <a:chOff x="2024450" y="204150"/>
              <a:chExt cx="1178025" cy="68100"/>
            </a:xfrm>
          </p:grpSpPr>
          <p:sp>
            <p:nvSpPr>
              <p:cNvPr id="2958" name="Google Shape;2958;p39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9" name="Google Shape;2959;p39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0" name="Google Shape;2960;p39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1" name="Google Shape;2961;p39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2" name="Google Shape;2962;p39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3" name="Google Shape;2963;p39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4" name="Google Shape;2964;p39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5" name="Google Shape;2965;p39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6" name="Google Shape;2966;p39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7" name="Google Shape;2967;p39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2968" name="Google Shape;2968;p39"/>
          <p:cNvGrpSpPr/>
          <p:nvPr/>
        </p:nvGrpSpPr>
        <p:grpSpPr>
          <a:xfrm rot="5400000">
            <a:off x="5968600" y="4273462"/>
            <a:ext cx="98902" cy="553090"/>
            <a:chOff x="4898850" y="4820550"/>
            <a:chExt cx="98902" cy="553090"/>
          </a:xfrm>
        </p:grpSpPr>
        <p:sp>
          <p:nvSpPr>
            <p:cNvPr id="2969" name="Google Shape;2969;p39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70" name="Google Shape;2970;p39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71" name="Google Shape;2971;p39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72" name="Google Shape;2972;p39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73" name="Google Shape;2973;p39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  <p:transition spd="slow">
    <p:cover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469658BC-335A-CEC9-A8EF-CF1DA5716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899" y="1937624"/>
            <a:ext cx="5830199" cy="7808302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A5BFBC49-FB1C-6588-8D87-E0DA6BE282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2107"/>
          <a:stretch>
            <a:fillRect/>
          </a:stretch>
        </p:blipFill>
        <p:spPr>
          <a:xfrm>
            <a:off x="-8744" y="-12158"/>
            <a:ext cx="9152744" cy="1833075"/>
          </a:xfrm>
          <a:prstGeom prst="rect">
            <a:avLst/>
          </a:prstGeom>
        </p:spPr>
      </p:pic>
      <p:sp>
        <p:nvSpPr>
          <p:cNvPr id="2857" name="Google Shape;2857;p38"/>
          <p:cNvSpPr txBox="1">
            <a:spLocks noGrp="1"/>
          </p:cNvSpPr>
          <p:nvPr>
            <p:ph type="title"/>
          </p:nvPr>
        </p:nvSpPr>
        <p:spPr>
          <a:xfrm>
            <a:off x="1656900" y="768224"/>
            <a:ext cx="5830200" cy="116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bg1"/>
                </a:solidFill>
                <a:latin typeface="Wahran" pitchFamily="50" charset="-78"/>
                <a:cs typeface="Wahran" pitchFamily="50" charset="-78"/>
              </a:rPr>
              <a:t>نظام دعم القرار الذكي الآلي لإدارة الموارد البشرية </a:t>
            </a:r>
            <a:r>
              <a:rPr lang="en-US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Wahran" pitchFamily="50" charset="-78"/>
              </a:rPr>
              <a:t>(AIDSS-HR)</a:t>
            </a:r>
            <a:endParaRPr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Wahran" pitchFamily="50" charset="-78"/>
            </a:endParaRPr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EC4276D9-2371-60F5-9177-5FB357BC4919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1C5F7510-B3C8-94FE-EAC0-83B899D84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1C2F14E5-70A7-610C-8672-2F6D5A364E51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04/23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</p:cSld>
  <p:clrMapOvr>
    <a:masterClrMapping/>
  </p:clrMapOvr>
  <p:transition spd="slow">
    <p:cover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6">
          <a:extLst>
            <a:ext uri="{FF2B5EF4-FFF2-40B4-BE49-F238E27FC236}">
              <a16:creationId xmlns:a16="http://schemas.microsoft.com/office/drawing/2014/main" id="{732241D3-0468-3C5E-7456-671280A5D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5889133A-3CE6-F95F-C42B-887A83487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899" y="-82562"/>
            <a:ext cx="5830199" cy="7808302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6FEA3F1E-AB0E-45CB-6388-345B018BE76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2107"/>
          <a:stretch>
            <a:fillRect/>
          </a:stretch>
        </p:blipFill>
        <p:spPr>
          <a:xfrm>
            <a:off x="-8744" y="-12158"/>
            <a:ext cx="9152744" cy="1833075"/>
          </a:xfrm>
          <a:prstGeom prst="rect">
            <a:avLst/>
          </a:prstGeom>
        </p:spPr>
      </p:pic>
      <p:sp>
        <p:nvSpPr>
          <p:cNvPr id="2857" name="Google Shape;2857;p38">
            <a:extLst>
              <a:ext uri="{FF2B5EF4-FFF2-40B4-BE49-F238E27FC236}">
                <a16:creationId xmlns:a16="http://schemas.microsoft.com/office/drawing/2014/main" id="{A7806770-8AAA-5EF6-B2CF-105827B8DA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56900" y="768224"/>
            <a:ext cx="5830200" cy="116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bg1"/>
                </a:solidFill>
                <a:latin typeface="Wahran" pitchFamily="50" charset="-78"/>
                <a:cs typeface="Wahran" pitchFamily="50" charset="-78"/>
              </a:rPr>
              <a:t>نظام دعم القرار الذكي الآلي لإدارة الموارد البشرية </a:t>
            </a:r>
            <a:r>
              <a:rPr lang="en-US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Wahran" pitchFamily="50" charset="-78"/>
              </a:rPr>
              <a:t>(AIDSS-HR)</a:t>
            </a:r>
            <a:endParaRPr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Wahran" pitchFamily="50" charset="-78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8DD613FA-5C8D-185C-8FB0-A5E7F72BADBE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3" name="صورة 2">
              <a:extLst>
                <a:ext uri="{FF2B5EF4-FFF2-40B4-BE49-F238E27FC236}">
                  <a16:creationId xmlns:a16="http://schemas.microsoft.com/office/drawing/2014/main" id="{8FF3328C-3377-4C50-CB3F-2721E682A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4" name="مربع نص 3">
              <a:extLst>
                <a:ext uri="{FF2B5EF4-FFF2-40B4-BE49-F238E27FC236}">
                  <a16:creationId xmlns:a16="http://schemas.microsoft.com/office/drawing/2014/main" id="{3DB69702-C5AB-6451-6F3D-52F55E796C03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04/24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3112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6">
          <a:extLst>
            <a:ext uri="{FF2B5EF4-FFF2-40B4-BE49-F238E27FC236}">
              <a16:creationId xmlns:a16="http://schemas.microsoft.com/office/drawing/2014/main" id="{7EAE98CE-9FE8-E4D0-9DCC-59ADAF59C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3CF7F085-B2C3-9913-4D0D-97B3AB2CE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899" y="-2953348"/>
            <a:ext cx="5830199" cy="7808302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B22C64EE-FD09-83B0-D2A7-245347A5886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2107"/>
          <a:stretch>
            <a:fillRect/>
          </a:stretch>
        </p:blipFill>
        <p:spPr>
          <a:xfrm>
            <a:off x="-8744" y="-12158"/>
            <a:ext cx="9152744" cy="1833075"/>
          </a:xfrm>
          <a:prstGeom prst="rect">
            <a:avLst/>
          </a:prstGeom>
        </p:spPr>
      </p:pic>
      <p:sp>
        <p:nvSpPr>
          <p:cNvPr id="2857" name="Google Shape;2857;p38">
            <a:extLst>
              <a:ext uri="{FF2B5EF4-FFF2-40B4-BE49-F238E27FC236}">
                <a16:creationId xmlns:a16="http://schemas.microsoft.com/office/drawing/2014/main" id="{E6CBB19D-C0EB-698B-C76C-83E35DB322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56900" y="768224"/>
            <a:ext cx="5830200" cy="116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bg1"/>
                </a:solidFill>
                <a:latin typeface="Wahran" pitchFamily="50" charset="-78"/>
                <a:cs typeface="Wahran" pitchFamily="50" charset="-78"/>
              </a:rPr>
              <a:t>نظام دعم القرار الذكي الآلي لإدارة الموارد البشرية </a:t>
            </a:r>
            <a:r>
              <a:rPr lang="en-US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Wahran" pitchFamily="50" charset="-78"/>
              </a:rPr>
              <a:t>(AIDSS-HR)</a:t>
            </a:r>
            <a:endParaRPr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Wahran" pitchFamily="50" charset="-78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17F823F4-C4D8-1F1C-8A62-B5F661485FEE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3" name="صورة 2">
              <a:extLst>
                <a:ext uri="{FF2B5EF4-FFF2-40B4-BE49-F238E27FC236}">
                  <a16:creationId xmlns:a16="http://schemas.microsoft.com/office/drawing/2014/main" id="{1FCDEBEA-0ACC-0396-E793-0D0D2C9227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4" name="مربع نص 3">
              <a:extLst>
                <a:ext uri="{FF2B5EF4-FFF2-40B4-BE49-F238E27FC236}">
                  <a16:creationId xmlns:a16="http://schemas.microsoft.com/office/drawing/2014/main" id="{14139588-93A8-BEA6-D87C-2E10772EC708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04/24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17787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6">
          <a:extLst>
            <a:ext uri="{FF2B5EF4-FFF2-40B4-BE49-F238E27FC236}">
              <a16:creationId xmlns:a16="http://schemas.microsoft.com/office/drawing/2014/main" id="{45EFE251-576C-3D9A-4EC9-24167229D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DB0C8063-5097-EC53-0F18-C6CC8D5E29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2107"/>
          <a:stretch>
            <a:fillRect/>
          </a:stretch>
        </p:blipFill>
        <p:spPr>
          <a:xfrm>
            <a:off x="-8744" y="-12158"/>
            <a:ext cx="9152744" cy="1833075"/>
          </a:xfrm>
          <a:prstGeom prst="rect">
            <a:avLst/>
          </a:prstGeom>
        </p:spPr>
      </p:pic>
      <p:sp>
        <p:nvSpPr>
          <p:cNvPr id="2857" name="Google Shape;2857;p38">
            <a:extLst>
              <a:ext uri="{FF2B5EF4-FFF2-40B4-BE49-F238E27FC236}">
                <a16:creationId xmlns:a16="http://schemas.microsoft.com/office/drawing/2014/main" id="{3302198B-C171-F529-667C-997539B51C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56900" y="768224"/>
            <a:ext cx="5830200" cy="116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bg1"/>
                </a:solidFill>
                <a:latin typeface="Wahran" pitchFamily="50" charset="-78"/>
                <a:cs typeface="Wahran" pitchFamily="50" charset="-78"/>
              </a:rPr>
              <a:t>نظام </a:t>
            </a:r>
            <a:r>
              <a:rPr lang="en-US" dirty="0">
                <a:solidFill>
                  <a:schemeClr val="bg1"/>
                </a:solidFill>
                <a:latin typeface="Wahran" pitchFamily="50" charset="-78"/>
                <a:cs typeface="Wahran" pitchFamily="50" charset="-78"/>
              </a:rPr>
              <a:t> </a:t>
            </a:r>
            <a:r>
              <a:rPr lang="en-US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Wahran" pitchFamily="50" charset="-78"/>
              </a:rPr>
              <a:t>CleverControl</a:t>
            </a:r>
            <a:r>
              <a:rPr lang="ar-SA" dirty="0">
                <a:solidFill>
                  <a:schemeClr val="bg1"/>
                </a:solidFill>
                <a:latin typeface="Wahran" pitchFamily="50" charset="-78"/>
                <a:cs typeface="Wahran" pitchFamily="50" charset="-78"/>
              </a:rPr>
              <a:t>لمراقبة الموظفين</a:t>
            </a:r>
            <a:endParaRPr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Wahran" pitchFamily="50" charset="-78"/>
            </a:endParaRPr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16E15E60-A92D-18C8-6E1B-93DC60953385}"/>
              </a:ext>
            </a:extLst>
          </p:cNvPr>
          <p:cNvGrpSpPr/>
          <p:nvPr/>
        </p:nvGrpSpPr>
        <p:grpSpPr>
          <a:xfrm>
            <a:off x="1312164" y="2328550"/>
            <a:ext cx="6519672" cy="1833075"/>
            <a:chOff x="1316736" y="2075688"/>
            <a:chExt cx="6519672" cy="1833075"/>
          </a:xfrm>
        </p:grpSpPr>
        <p:sp>
          <p:nvSpPr>
            <p:cNvPr id="3" name="مستطيل 2">
              <a:extLst>
                <a:ext uri="{FF2B5EF4-FFF2-40B4-BE49-F238E27FC236}">
                  <a16:creationId xmlns:a16="http://schemas.microsoft.com/office/drawing/2014/main" id="{DCA83297-92FB-EE9B-D484-A8B3D9A6E8E0}"/>
                </a:ext>
              </a:extLst>
            </p:cNvPr>
            <p:cNvSpPr/>
            <p:nvPr/>
          </p:nvSpPr>
          <p:spPr>
            <a:xfrm>
              <a:off x="1316736" y="2075688"/>
              <a:ext cx="6519672" cy="18330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  <p:pic>
          <p:nvPicPr>
            <p:cNvPr id="2" name="صورة 1">
              <a:extLst>
                <a:ext uri="{FF2B5EF4-FFF2-40B4-BE49-F238E27FC236}">
                  <a16:creationId xmlns:a16="http://schemas.microsoft.com/office/drawing/2014/main" id="{9CB48E78-DA2C-2445-91CA-F5C56EF533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5100" y="2173361"/>
              <a:ext cx="6282944" cy="1637729"/>
            </a:xfrm>
            <a:prstGeom prst="rect">
              <a:avLst/>
            </a:prstGeom>
            <a:noFill/>
            <a:effectLst/>
          </p:spPr>
        </p:pic>
      </p:grp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FEDAF74E-EF58-876C-9D3E-F2AF082267D8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94FD563E-279D-75A9-9326-EB528FACD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4DAFB176-C664-6CBE-B22F-98FADA6247ED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05/25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1118233"/>
      </p:ext>
    </p:extLst>
  </p:cSld>
  <p:clrMapOvr>
    <a:masterClrMapping/>
  </p:clrMapOvr>
  <p:transition spd="slow">
    <p:cover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3">
          <a:extLst>
            <a:ext uri="{FF2B5EF4-FFF2-40B4-BE49-F238E27FC236}">
              <a16:creationId xmlns:a16="http://schemas.microsoft.com/office/drawing/2014/main" id="{2685928A-0146-0529-3D8C-0D8D37F1F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4" name="Google Shape;2914;p39">
            <a:extLst>
              <a:ext uri="{FF2B5EF4-FFF2-40B4-BE49-F238E27FC236}">
                <a16:creationId xmlns:a16="http://schemas.microsoft.com/office/drawing/2014/main" id="{7CCBD234-AE8C-2DD4-D488-5BF03B2CF5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8500" y="2625103"/>
            <a:ext cx="67269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solidFill>
                  <a:schemeClr val="accent2"/>
                </a:solidFill>
                <a:latin typeface="Wahran" pitchFamily="50" charset="-78"/>
                <a:cs typeface="Wahran" pitchFamily="50" charset="-78"/>
              </a:rPr>
              <a:t>الإطار النظري</a:t>
            </a:r>
            <a:endParaRPr sz="4400" dirty="0">
              <a:solidFill>
                <a:schemeClr val="accent2"/>
              </a:solidFill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2916" name="Google Shape;2916;p39">
            <a:extLst>
              <a:ext uri="{FF2B5EF4-FFF2-40B4-BE49-F238E27FC236}">
                <a16:creationId xmlns:a16="http://schemas.microsoft.com/office/drawing/2014/main" id="{6C13C715-071A-EADE-41D4-357B80CA3628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132450" y="1704413"/>
            <a:ext cx="2879100" cy="92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grpSp>
        <p:nvGrpSpPr>
          <p:cNvPr id="2917" name="Google Shape;2917;p39">
            <a:extLst>
              <a:ext uri="{FF2B5EF4-FFF2-40B4-BE49-F238E27FC236}">
                <a16:creationId xmlns:a16="http://schemas.microsoft.com/office/drawing/2014/main" id="{0529B280-5DD5-6C25-CD0F-20AED8CDA924}"/>
              </a:ext>
            </a:extLst>
          </p:cNvPr>
          <p:cNvGrpSpPr/>
          <p:nvPr/>
        </p:nvGrpSpPr>
        <p:grpSpPr>
          <a:xfrm rot="-5400000">
            <a:off x="2746096" y="-164363"/>
            <a:ext cx="1823016" cy="296643"/>
            <a:chOff x="7857346" y="3902355"/>
            <a:chExt cx="1823016" cy="296643"/>
          </a:xfrm>
        </p:grpSpPr>
        <p:sp>
          <p:nvSpPr>
            <p:cNvPr id="2918" name="Google Shape;2918;p39">
              <a:extLst>
                <a:ext uri="{FF2B5EF4-FFF2-40B4-BE49-F238E27FC236}">
                  <a16:creationId xmlns:a16="http://schemas.microsoft.com/office/drawing/2014/main" id="{D88FC46F-051C-89E7-F7AF-7235C421E19A}"/>
                </a:ext>
              </a:extLst>
            </p:cNvPr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19" name="Google Shape;2919;p39">
              <a:extLst>
                <a:ext uri="{FF2B5EF4-FFF2-40B4-BE49-F238E27FC236}">
                  <a16:creationId xmlns:a16="http://schemas.microsoft.com/office/drawing/2014/main" id="{BECDCF40-5C5B-080B-FA61-6603B1D0B46F}"/>
                </a:ext>
              </a:extLst>
            </p:cNvPr>
            <p:cNvSpPr/>
            <p:nvPr/>
          </p:nvSpPr>
          <p:spPr>
            <a:xfrm>
              <a:off x="8453686" y="390235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0" y="1488"/>
                  </a:moveTo>
                  <a:cubicBezTo>
                    <a:pt x="0" y="670"/>
                    <a:pt x="670" y="1"/>
                    <a:pt x="1488" y="1"/>
                  </a:cubicBezTo>
                  <a:cubicBezTo>
                    <a:pt x="2306" y="1"/>
                    <a:pt x="2950" y="670"/>
                    <a:pt x="2950" y="1488"/>
                  </a:cubicBezTo>
                  <a:cubicBezTo>
                    <a:pt x="2950" y="2281"/>
                    <a:pt x="2306" y="2951"/>
                    <a:pt x="1488" y="2951"/>
                  </a:cubicBezTo>
                  <a:cubicBezTo>
                    <a:pt x="670" y="2951"/>
                    <a:pt x="0" y="2281"/>
                    <a:pt x="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0" name="Google Shape;2920;p39">
              <a:extLst>
                <a:ext uri="{FF2B5EF4-FFF2-40B4-BE49-F238E27FC236}">
                  <a16:creationId xmlns:a16="http://schemas.microsoft.com/office/drawing/2014/main" id="{3AF902D8-9254-7C75-46AE-05A6296BF528}"/>
                </a:ext>
              </a:extLst>
            </p:cNvPr>
            <p:cNvSpPr/>
            <p:nvPr/>
          </p:nvSpPr>
          <p:spPr>
            <a:xfrm>
              <a:off x="8478396" y="3927096"/>
              <a:ext cx="43281" cy="42502"/>
            </a:xfrm>
            <a:custGeom>
              <a:avLst/>
              <a:gdLst/>
              <a:ahLst/>
              <a:cxnLst/>
              <a:rect l="l" t="t" r="r" b="b"/>
              <a:pathLst>
                <a:path w="1389" h="1364" extrusionOk="0">
                  <a:moveTo>
                    <a:pt x="695" y="0"/>
                  </a:moveTo>
                  <a:cubicBezTo>
                    <a:pt x="298" y="0"/>
                    <a:pt x="1" y="298"/>
                    <a:pt x="1" y="694"/>
                  </a:cubicBezTo>
                  <a:cubicBezTo>
                    <a:pt x="1" y="1066"/>
                    <a:pt x="298" y="1363"/>
                    <a:pt x="695" y="1363"/>
                  </a:cubicBezTo>
                  <a:cubicBezTo>
                    <a:pt x="1067" y="1363"/>
                    <a:pt x="1389" y="1066"/>
                    <a:pt x="1389" y="694"/>
                  </a:cubicBezTo>
                  <a:cubicBezTo>
                    <a:pt x="1389" y="298"/>
                    <a:pt x="1067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1" name="Google Shape;2921;p39">
              <a:extLst>
                <a:ext uri="{FF2B5EF4-FFF2-40B4-BE49-F238E27FC236}">
                  <a16:creationId xmlns:a16="http://schemas.microsoft.com/office/drawing/2014/main" id="{158FABCE-41D8-F361-1954-08B7DE6F5A03}"/>
                </a:ext>
              </a:extLst>
            </p:cNvPr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2" name="Google Shape;2922;p39">
              <a:extLst>
                <a:ext uri="{FF2B5EF4-FFF2-40B4-BE49-F238E27FC236}">
                  <a16:creationId xmlns:a16="http://schemas.microsoft.com/office/drawing/2014/main" id="{7D7271B0-9D08-1F32-8B62-A8662B039859}"/>
                </a:ext>
              </a:extLst>
            </p:cNvPr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3" name="Google Shape;2923;p39">
              <a:extLst>
                <a:ext uri="{FF2B5EF4-FFF2-40B4-BE49-F238E27FC236}">
                  <a16:creationId xmlns:a16="http://schemas.microsoft.com/office/drawing/2014/main" id="{757A52E2-9C9F-D6AF-4AEF-20260D59A04E}"/>
                </a:ext>
              </a:extLst>
            </p:cNvPr>
            <p:cNvSpPr/>
            <p:nvPr/>
          </p:nvSpPr>
          <p:spPr>
            <a:xfrm>
              <a:off x="8545608" y="3948721"/>
              <a:ext cx="1134754" cy="175368"/>
            </a:xfrm>
            <a:custGeom>
              <a:avLst/>
              <a:gdLst/>
              <a:ahLst/>
              <a:cxnLst/>
              <a:rect l="l" t="t" r="r" b="b"/>
              <a:pathLst>
                <a:path w="36417" h="5628" fill="none" extrusionOk="0">
                  <a:moveTo>
                    <a:pt x="0" y="0"/>
                  </a:moveTo>
                  <a:lnTo>
                    <a:pt x="6049" y="0"/>
                  </a:lnTo>
                  <a:lnTo>
                    <a:pt x="8379" y="2330"/>
                  </a:lnTo>
                  <a:lnTo>
                    <a:pt x="11676" y="5627"/>
                  </a:lnTo>
                  <a:lnTo>
                    <a:pt x="36416" y="562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4" name="Google Shape;2924;p39">
            <a:extLst>
              <a:ext uri="{FF2B5EF4-FFF2-40B4-BE49-F238E27FC236}">
                <a16:creationId xmlns:a16="http://schemas.microsoft.com/office/drawing/2014/main" id="{69BF827F-1072-703D-BD4D-A0608CF54CEA}"/>
              </a:ext>
            </a:extLst>
          </p:cNvPr>
          <p:cNvGrpSpPr/>
          <p:nvPr/>
        </p:nvGrpSpPr>
        <p:grpSpPr>
          <a:xfrm rot="5400000">
            <a:off x="1639375" y="1028400"/>
            <a:ext cx="98902" cy="553090"/>
            <a:chOff x="4898850" y="4820550"/>
            <a:chExt cx="98902" cy="553090"/>
          </a:xfrm>
        </p:grpSpPr>
        <p:sp>
          <p:nvSpPr>
            <p:cNvPr id="2925" name="Google Shape;2925;p39">
              <a:extLst>
                <a:ext uri="{FF2B5EF4-FFF2-40B4-BE49-F238E27FC236}">
                  <a16:creationId xmlns:a16="http://schemas.microsoft.com/office/drawing/2014/main" id="{EE5C199E-60C8-45C8-E4DD-F69BB82536AE}"/>
                </a:ext>
              </a:extLst>
            </p:cNvPr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6" name="Google Shape;2926;p39">
              <a:extLst>
                <a:ext uri="{FF2B5EF4-FFF2-40B4-BE49-F238E27FC236}">
                  <a16:creationId xmlns:a16="http://schemas.microsoft.com/office/drawing/2014/main" id="{D71FFB44-E7CC-00DA-6B55-42BBE13ACDDE}"/>
                </a:ext>
              </a:extLst>
            </p:cNvPr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7" name="Google Shape;2927;p39">
              <a:extLst>
                <a:ext uri="{FF2B5EF4-FFF2-40B4-BE49-F238E27FC236}">
                  <a16:creationId xmlns:a16="http://schemas.microsoft.com/office/drawing/2014/main" id="{28548D49-30F3-6983-CE09-28D6DB747E00}"/>
                </a:ext>
              </a:extLst>
            </p:cNvPr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8" name="Google Shape;2928;p39">
              <a:extLst>
                <a:ext uri="{FF2B5EF4-FFF2-40B4-BE49-F238E27FC236}">
                  <a16:creationId xmlns:a16="http://schemas.microsoft.com/office/drawing/2014/main" id="{B59B9E28-F7A0-9244-30D4-2DF57D2CBE3E}"/>
                </a:ext>
              </a:extLst>
            </p:cNvPr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9" name="Google Shape;2929;p39">
              <a:extLst>
                <a:ext uri="{FF2B5EF4-FFF2-40B4-BE49-F238E27FC236}">
                  <a16:creationId xmlns:a16="http://schemas.microsoft.com/office/drawing/2014/main" id="{ADA9E07D-6CEB-E337-4B28-BBD2C371114B}"/>
                </a:ext>
              </a:extLst>
            </p:cNvPr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30" name="Google Shape;2930;p39">
            <a:extLst>
              <a:ext uri="{FF2B5EF4-FFF2-40B4-BE49-F238E27FC236}">
                <a16:creationId xmlns:a16="http://schemas.microsoft.com/office/drawing/2014/main" id="{F1D0C7B6-96E8-C3AB-7EE5-8C9685EC840C}"/>
              </a:ext>
            </a:extLst>
          </p:cNvPr>
          <p:cNvGrpSpPr/>
          <p:nvPr/>
        </p:nvGrpSpPr>
        <p:grpSpPr>
          <a:xfrm>
            <a:off x="1609176" y="4434219"/>
            <a:ext cx="1252897" cy="51000"/>
            <a:chOff x="2915381" y="4104819"/>
            <a:chExt cx="1252897" cy="51000"/>
          </a:xfrm>
        </p:grpSpPr>
        <p:sp>
          <p:nvSpPr>
            <p:cNvPr id="2931" name="Google Shape;2931;p39">
              <a:extLst>
                <a:ext uri="{FF2B5EF4-FFF2-40B4-BE49-F238E27FC236}">
                  <a16:creationId xmlns:a16="http://schemas.microsoft.com/office/drawing/2014/main" id="{80B12738-2E27-A186-19BD-2D6720A3B8DC}"/>
                </a:ext>
              </a:extLst>
            </p:cNvPr>
            <p:cNvSpPr/>
            <p:nvPr/>
          </p:nvSpPr>
          <p:spPr>
            <a:xfrm>
              <a:off x="2915381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2" name="Google Shape;2932;p39">
              <a:extLst>
                <a:ext uri="{FF2B5EF4-FFF2-40B4-BE49-F238E27FC236}">
                  <a16:creationId xmlns:a16="http://schemas.microsoft.com/office/drawing/2014/main" id="{E2EBF9F1-F968-BC3F-6008-8CFC0D0D0D85}"/>
                </a:ext>
              </a:extLst>
            </p:cNvPr>
            <p:cNvSpPr/>
            <p:nvPr/>
          </p:nvSpPr>
          <p:spPr>
            <a:xfrm>
              <a:off x="3007850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3" name="Google Shape;2933;p39">
              <a:extLst>
                <a:ext uri="{FF2B5EF4-FFF2-40B4-BE49-F238E27FC236}">
                  <a16:creationId xmlns:a16="http://schemas.microsoft.com/office/drawing/2014/main" id="{72047B6C-4598-7224-CC15-632E83E16B8B}"/>
                </a:ext>
              </a:extLst>
            </p:cNvPr>
            <p:cNvSpPr/>
            <p:nvPr/>
          </p:nvSpPr>
          <p:spPr>
            <a:xfrm>
              <a:off x="3100319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4" name="Google Shape;2934;p39">
              <a:extLst>
                <a:ext uri="{FF2B5EF4-FFF2-40B4-BE49-F238E27FC236}">
                  <a16:creationId xmlns:a16="http://schemas.microsoft.com/office/drawing/2014/main" id="{CAEAC5B5-2DF9-0E97-8A57-829BEF96ED4B}"/>
                </a:ext>
              </a:extLst>
            </p:cNvPr>
            <p:cNvSpPr/>
            <p:nvPr/>
          </p:nvSpPr>
          <p:spPr>
            <a:xfrm>
              <a:off x="3192788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5" name="Google Shape;2935;p39">
              <a:extLst>
                <a:ext uri="{FF2B5EF4-FFF2-40B4-BE49-F238E27FC236}">
                  <a16:creationId xmlns:a16="http://schemas.microsoft.com/office/drawing/2014/main" id="{B4F6628E-6E43-6DF1-279E-7A990125CD92}"/>
                </a:ext>
              </a:extLst>
            </p:cNvPr>
            <p:cNvSpPr/>
            <p:nvPr/>
          </p:nvSpPr>
          <p:spPr>
            <a:xfrm>
              <a:off x="328525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6" name="Google Shape;2936;p39">
              <a:extLst>
                <a:ext uri="{FF2B5EF4-FFF2-40B4-BE49-F238E27FC236}">
                  <a16:creationId xmlns:a16="http://schemas.microsoft.com/office/drawing/2014/main" id="{C4F3E5A8-E9E6-F5DC-AC4E-FF8E915AE11A}"/>
                </a:ext>
              </a:extLst>
            </p:cNvPr>
            <p:cNvSpPr/>
            <p:nvPr/>
          </p:nvSpPr>
          <p:spPr>
            <a:xfrm>
              <a:off x="3377726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7" name="Google Shape;2937;p39">
              <a:extLst>
                <a:ext uri="{FF2B5EF4-FFF2-40B4-BE49-F238E27FC236}">
                  <a16:creationId xmlns:a16="http://schemas.microsoft.com/office/drawing/2014/main" id="{CD9DB8D9-4CF9-C2E4-ED39-8CDF0604EE06}"/>
                </a:ext>
              </a:extLst>
            </p:cNvPr>
            <p:cNvSpPr/>
            <p:nvPr/>
          </p:nvSpPr>
          <p:spPr>
            <a:xfrm>
              <a:off x="3470195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8" name="Google Shape;2938;p39">
              <a:extLst>
                <a:ext uri="{FF2B5EF4-FFF2-40B4-BE49-F238E27FC236}">
                  <a16:creationId xmlns:a16="http://schemas.microsoft.com/office/drawing/2014/main" id="{D8E6AD3F-AA98-5968-D983-B071E1BBB9D8}"/>
                </a:ext>
              </a:extLst>
            </p:cNvPr>
            <p:cNvSpPr/>
            <p:nvPr/>
          </p:nvSpPr>
          <p:spPr>
            <a:xfrm>
              <a:off x="3562664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9" name="Google Shape;2939;p39">
              <a:extLst>
                <a:ext uri="{FF2B5EF4-FFF2-40B4-BE49-F238E27FC236}">
                  <a16:creationId xmlns:a16="http://schemas.microsoft.com/office/drawing/2014/main" id="{C4FBB16F-C069-B6B1-32F0-60F47A707F73}"/>
                </a:ext>
              </a:extLst>
            </p:cNvPr>
            <p:cNvSpPr/>
            <p:nvPr/>
          </p:nvSpPr>
          <p:spPr>
            <a:xfrm>
              <a:off x="3655133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0" name="Google Shape;2940;p39">
              <a:extLst>
                <a:ext uri="{FF2B5EF4-FFF2-40B4-BE49-F238E27FC236}">
                  <a16:creationId xmlns:a16="http://schemas.microsoft.com/office/drawing/2014/main" id="{4230372E-1159-897F-2D13-34DB9B6D2AC2}"/>
                </a:ext>
              </a:extLst>
            </p:cNvPr>
            <p:cNvSpPr/>
            <p:nvPr/>
          </p:nvSpPr>
          <p:spPr>
            <a:xfrm>
              <a:off x="3747602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1" name="Google Shape;2941;p39">
              <a:extLst>
                <a:ext uri="{FF2B5EF4-FFF2-40B4-BE49-F238E27FC236}">
                  <a16:creationId xmlns:a16="http://schemas.microsoft.com/office/drawing/2014/main" id="{002C38F2-3670-644D-755D-C68F2A0A60B9}"/>
                </a:ext>
              </a:extLst>
            </p:cNvPr>
            <p:cNvSpPr/>
            <p:nvPr/>
          </p:nvSpPr>
          <p:spPr>
            <a:xfrm>
              <a:off x="38400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2" name="Google Shape;2942;p39">
              <a:extLst>
                <a:ext uri="{FF2B5EF4-FFF2-40B4-BE49-F238E27FC236}">
                  <a16:creationId xmlns:a16="http://schemas.microsoft.com/office/drawing/2014/main" id="{CF194F13-01D1-45BE-A7AA-B050B7C5F9AB}"/>
                </a:ext>
              </a:extLst>
            </p:cNvPr>
            <p:cNvSpPr/>
            <p:nvPr/>
          </p:nvSpPr>
          <p:spPr>
            <a:xfrm>
              <a:off x="39324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3" name="Google Shape;2943;p39">
              <a:extLst>
                <a:ext uri="{FF2B5EF4-FFF2-40B4-BE49-F238E27FC236}">
                  <a16:creationId xmlns:a16="http://schemas.microsoft.com/office/drawing/2014/main" id="{54DD7EDB-08C8-ED5F-E674-F2480F53D1B3}"/>
                </a:ext>
              </a:extLst>
            </p:cNvPr>
            <p:cNvSpPr/>
            <p:nvPr/>
          </p:nvSpPr>
          <p:spPr>
            <a:xfrm>
              <a:off x="40248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4" name="Google Shape;2944;p39">
              <a:extLst>
                <a:ext uri="{FF2B5EF4-FFF2-40B4-BE49-F238E27FC236}">
                  <a16:creationId xmlns:a16="http://schemas.microsoft.com/office/drawing/2014/main" id="{EEEC96FE-5A7E-74E9-5FE3-8DC0153F7A67}"/>
                </a:ext>
              </a:extLst>
            </p:cNvPr>
            <p:cNvSpPr/>
            <p:nvPr/>
          </p:nvSpPr>
          <p:spPr>
            <a:xfrm>
              <a:off x="41172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45" name="Google Shape;2945;p39">
            <a:extLst>
              <a:ext uri="{FF2B5EF4-FFF2-40B4-BE49-F238E27FC236}">
                <a16:creationId xmlns:a16="http://schemas.microsoft.com/office/drawing/2014/main" id="{62FBE3F2-C640-4C03-ACE2-3FD3EFF0F05E}"/>
              </a:ext>
            </a:extLst>
          </p:cNvPr>
          <p:cNvGrpSpPr/>
          <p:nvPr/>
        </p:nvGrpSpPr>
        <p:grpSpPr>
          <a:xfrm>
            <a:off x="5495767" y="691791"/>
            <a:ext cx="1105976" cy="133969"/>
            <a:chOff x="8183182" y="663852"/>
            <a:chExt cx="1475028" cy="178673"/>
          </a:xfrm>
        </p:grpSpPr>
        <p:grpSp>
          <p:nvGrpSpPr>
            <p:cNvPr id="2946" name="Google Shape;2946;p39">
              <a:extLst>
                <a:ext uri="{FF2B5EF4-FFF2-40B4-BE49-F238E27FC236}">
                  <a16:creationId xmlns:a16="http://schemas.microsoft.com/office/drawing/2014/main" id="{A88A5751-94B4-1536-8310-2F5B3E8E8E20}"/>
                </a:ext>
              </a:extLst>
            </p:cNvPr>
            <p:cNvGrpSpPr/>
            <p:nvPr/>
          </p:nvGrpSpPr>
          <p:grpSpPr>
            <a:xfrm>
              <a:off x="8183182" y="774425"/>
              <a:ext cx="1178025" cy="68100"/>
              <a:chOff x="2024450" y="204150"/>
              <a:chExt cx="1178025" cy="68100"/>
            </a:xfrm>
          </p:grpSpPr>
          <p:sp>
            <p:nvSpPr>
              <p:cNvPr id="2947" name="Google Shape;2947;p39">
                <a:extLst>
                  <a:ext uri="{FF2B5EF4-FFF2-40B4-BE49-F238E27FC236}">
                    <a16:creationId xmlns:a16="http://schemas.microsoft.com/office/drawing/2014/main" id="{5AA003AD-E794-E58C-0E16-442EE49CE5CE}"/>
                  </a:ext>
                </a:extLst>
              </p:cNvPr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48" name="Google Shape;2948;p39">
                <a:extLst>
                  <a:ext uri="{FF2B5EF4-FFF2-40B4-BE49-F238E27FC236}">
                    <a16:creationId xmlns:a16="http://schemas.microsoft.com/office/drawing/2014/main" id="{93031C69-AD59-2BEB-187E-A900E9BAF093}"/>
                  </a:ext>
                </a:extLst>
              </p:cNvPr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49" name="Google Shape;2949;p39">
                <a:extLst>
                  <a:ext uri="{FF2B5EF4-FFF2-40B4-BE49-F238E27FC236}">
                    <a16:creationId xmlns:a16="http://schemas.microsoft.com/office/drawing/2014/main" id="{5A11DD4C-F0EC-76AB-1F55-6B4E7003F24B}"/>
                  </a:ext>
                </a:extLst>
              </p:cNvPr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0" name="Google Shape;2950;p39">
                <a:extLst>
                  <a:ext uri="{FF2B5EF4-FFF2-40B4-BE49-F238E27FC236}">
                    <a16:creationId xmlns:a16="http://schemas.microsoft.com/office/drawing/2014/main" id="{7860788A-E422-FFBA-67D1-09C64ADE3369}"/>
                  </a:ext>
                </a:extLst>
              </p:cNvPr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1" name="Google Shape;2951;p39">
                <a:extLst>
                  <a:ext uri="{FF2B5EF4-FFF2-40B4-BE49-F238E27FC236}">
                    <a16:creationId xmlns:a16="http://schemas.microsoft.com/office/drawing/2014/main" id="{9D64190A-6EBE-44D9-5F36-EFA791E81006}"/>
                  </a:ext>
                </a:extLst>
              </p:cNvPr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2" name="Google Shape;2952;p39">
                <a:extLst>
                  <a:ext uri="{FF2B5EF4-FFF2-40B4-BE49-F238E27FC236}">
                    <a16:creationId xmlns:a16="http://schemas.microsoft.com/office/drawing/2014/main" id="{5D1426DB-4452-1F3E-0EAF-8AF4EE04D454}"/>
                  </a:ext>
                </a:extLst>
              </p:cNvPr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3" name="Google Shape;2953;p39">
                <a:extLst>
                  <a:ext uri="{FF2B5EF4-FFF2-40B4-BE49-F238E27FC236}">
                    <a16:creationId xmlns:a16="http://schemas.microsoft.com/office/drawing/2014/main" id="{D01469CD-3EE0-14BA-39DB-5F093D24B271}"/>
                  </a:ext>
                </a:extLst>
              </p:cNvPr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4" name="Google Shape;2954;p39">
                <a:extLst>
                  <a:ext uri="{FF2B5EF4-FFF2-40B4-BE49-F238E27FC236}">
                    <a16:creationId xmlns:a16="http://schemas.microsoft.com/office/drawing/2014/main" id="{7ECB4441-A27F-0275-8CCC-5FAD79DCBE2E}"/>
                  </a:ext>
                </a:extLst>
              </p:cNvPr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5" name="Google Shape;2955;p39">
                <a:extLst>
                  <a:ext uri="{FF2B5EF4-FFF2-40B4-BE49-F238E27FC236}">
                    <a16:creationId xmlns:a16="http://schemas.microsoft.com/office/drawing/2014/main" id="{759D9210-3735-976D-1A2B-1081CED2BEBE}"/>
                  </a:ext>
                </a:extLst>
              </p:cNvPr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6" name="Google Shape;2956;p39">
                <a:extLst>
                  <a:ext uri="{FF2B5EF4-FFF2-40B4-BE49-F238E27FC236}">
                    <a16:creationId xmlns:a16="http://schemas.microsoft.com/office/drawing/2014/main" id="{32B11F43-FD36-D2CC-E9FB-68BE6A05083B}"/>
                  </a:ext>
                </a:extLst>
              </p:cNvPr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2957" name="Google Shape;2957;p39">
              <a:extLst>
                <a:ext uri="{FF2B5EF4-FFF2-40B4-BE49-F238E27FC236}">
                  <a16:creationId xmlns:a16="http://schemas.microsoft.com/office/drawing/2014/main" id="{346D24AD-CA63-8328-8F0C-3C5A8D6E306D}"/>
                </a:ext>
              </a:extLst>
            </p:cNvPr>
            <p:cNvGrpSpPr/>
            <p:nvPr/>
          </p:nvGrpSpPr>
          <p:grpSpPr>
            <a:xfrm>
              <a:off x="8480185" y="663852"/>
              <a:ext cx="1178025" cy="68100"/>
              <a:chOff x="2024450" y="204150"/>
              <a:chExt cx="1178025" cy="68100"/>
            </a:xfrm>
          </p:grpSpPr>
          <p:sp>
            <p:nvSpPr>
              <p:cNvPr id="2958" name="Google Shape;2958;p39">
                <a:extLst>
                  <a:ext uri="{FF2B5EF4-FFF2-40B4-BE49-F238E27FC236}">
                    <a16:creationId xmlns:a16="http://schemas.microsoft.com/office/drawing/2014/main" id="{5320E362-C3D5-DA50-0293-BDDC019A79E8}"/>
                  </a:ext>
                </a:extLst>
              </p:cNvPr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9" name="Google Shape;2959;p39">
                <a:extLst>
                  <a:ext uri="{FF2B5EF4-FFF2-40B4-BE49-F238E27FC236}">
                    <a16:creationId xmlns:a16="http://schemas.microsoft.com/office/drawing/2014/main" id="{510A0FBC-F040-E763-5539-30CE45A2AB4F}"/>
                  </a:ext>
                </a:extLst>
              </p:cNvPr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0" name="Google Shape;2960;p39">
                <a:extLst>
                  <a:ext uri="{FF2B5EF4-FFF2-40B4-BE49-F238E27FC236}">
                    <a16:creationId xmlns:a16="http://schemas.microsoft.com/office/drawing/2014/main" id="{CB99184F-FC51-49EB-9327-943DF26BF0BD}"/>
                  </a:ext>
                </a:extLst>
              </p:cNvPr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1" name="Google Shape;2961;p39">
                <a:extLst>
                  <a:ext uri="{FF2B5EF4-FFF2-40B4-BE49-F238E27FC236}">
                    <a16:creationId xmlns:a16="http://schemas.microsoft.com/office/drawing/2014/main" id="{A81827DD-46A2-DE56-EA37-01A9A508C04D}"/>
                  </a:ext>
                </a:extLst>
              </p:cNvPr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2" name="Google Shape;2962;p39">
                <a:extLst>
                  <a:ext uri="{FF2B5EF4-FFF2-40B4-BE49-F238E27FC236}">
                    <a16:creationId xmlns:a16="http://schemas.microsoft.com/office/drawing/2014/main" id="{6F7ECBAF-DA94-07BB-E886-12723F59EB89}"/>
                  </a:ext>
                </a:extLst>
              </p:cNvPr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3" name="Google Shape;2963;p39">
                <a:extLst>
                  <a:ext uri="{FF2B5EF4-FFF2-40B4-BE49-F238E27FC236}">
                    <a16:creationId xmlns:a16="http://schemas.microsoft.com/office/drawing/2014/main" id="{E0146AE8-534C-5524-8962-2A6311AC112D}"/>
                  </a:ext>
                </a:extLst>
              </p:cNvPr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4" name="Google Shape;2964;p39">
                <a:extLst>
                  <a:ext uri="{FF2B5EF4-FFF2-40B4-BE49-F238E27FC236}">
                    <a16:creationId xmlns:a16="http://schemas.microsoft.com/office/drawing/2014/main" id="{2B0ACB17-31E9-E209-8756-D02E487AB5E7}"/>
                  </a:ext>
                </a:extLst>
              </p:cNvPr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5" name="Google Shape;2965;p39">
                <a:extLst>
                  <a:ext uri="{FF2B5EF4-FFF2-40B4-BE49-F238E27FC236}">
                    <a16:creationId xmlns:a16="http://schemas.microsoft.com/office/drawing/2014/main" id="{38929774-B799-3B65-F2B2-249ABE67764E}"/>
                  </a:ext>
                </a:extLst>
              </p:cNvPr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6" name="Google Shape;2966;p39">
                <a:extLst>
                  <a:ext uri="{FF2B5EF4-FFF2-40B4-BE49-F238E27FC236}">
                    <a16:creationId xmlns:a16="http://schemas.microsoft.com/office/drawing/2014/main" id="{39F192C0-5E21-F508-0366-3FAE2155908A}"/>
                  </a:ext>
                </a:extLst>
              </p:cNvPr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7" name="Google Shape;2967;p39">
                <a:extLst>
                  <a:ext uri="{FF2B5EF4-FFF2-40B4-BE49-F238E27FC236}">
                    <a16:creationId xmlns:a16="http://schemas.microsoft.com/office/drawing/2014/main" id="{B0FB4774-4669-EFA5-1B6E-AE83A66DB18D}"/>
                  </a:ext>
                </a:extLst>
              </p:cNvPr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2968" name="Google Shape;2968;p39">
            <a:extLst>
              <a:ext uri="{FF2B5EF4-FFF2-40B4-BE49-F238E27FC236}">
                <a16:creationId xmlns:a16="http://schemas.microsoft.com/office/drawing/2014/main" id="{939507B2-8007-C80A-42A8-942D974516A0}"/>
              </a:ext>
            </a:extLst>
          </p:cNvPr>
          <p:cNvGrpSpPr/>
          <p:nvPr/>
        </p:nvGrpSpPr>
        <p:grpSpPr>
          <a:xfrm rot="5400000">
            <a:off x="5968600" y="4273462"/>
            <a:ext cx="98902" cy="553090"/>
            <a:chOff x="4898850" y="4820550"/>
            <a:chExt cx="98902" cy="553090"/>
          </a:xfrm>
        </p:grpSpPr>
        <p:sp>
          <p:nvSpPr>
            <p:cNvPr id="2969" name="Google Shape;2969;p39">
              <a:extLst>
                <a:ext uri="{FF2B5EF4-FFF2-40B4-BE49-F238E27FC236}">
                  <a16:creationId xmlns:a16="http://schemas.microsoft.com/office/drawing/2014/main" id="{3E4B468C-FBD1-EE23-EFE5-21A3AF47585A}"/>
                </a:ext>
              </a:extLst>
            </p:cNvPr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70" name="Google Shape;2970;p39">
              <a:extLst>
                <a:ext uri="{FF2B5EF4-FFF2-40B4-BE49-F238E27FC236}">
                  <a16:creationId xmlns:a16="http://schemas.microsoft.com/office/drawing/2014/main" id="{B275DBF4-2F53-C845-5146-B5CE41B8BA7F}"/>
                </a:ext>
              </a:extLst>
            </p:cNvPr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71" name="Google Shape;2971;p39">
              <a:extLst>
                <a:ext uri="{FF2B5EF4-FFF2-40B4-BE49-F238E27FC236}">
                  <a16:creationId xmlns:a16="http://schemas.microsoft.com/office/drawing/2014/main" id="{99D9463F-15C6-365B-5434-0BD6F6C6DAF6}"/>
                </a:ext>
              </a:extLst>
            </p:cNvPr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72" name="Google Shape;2972;p39">
              <a:extLst>
                <a:ext uri="{FF2B5EF4-FFF2-40B4-BE49-F238E27FC236}">
                  <a16:creationId xmlns:a16="http://schemas.microsoft.com/office/drawing/2014/main" id="{69132067-9514-6FD1-574E-716E3BAE589F}"/>
                </a:ext>
              </a:extLst>
            </p:cNvPr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73" name="Google Shape;2973;p39">
              <a:extLst>
                <a:ext uri="{FF2B5EF4-FFF2-40B4-BE49-F238E27FC236}">
                  <a16:creationId xmlns:a16="http://schemas.microsoft.com/office/drawing/2014/main" id="{DA25181B-C3AB-0A50-18B6-4E436809343C}"/>
                </a:ext>
              </a:extLst>
            </p:cNvPr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25173724"/>
      </p:ext>
    </p:extLst>
  </p:cSld>
  <p:clrMapOvr>
    <a:masterClrMapping/>
  </p:clrMapOvr>
  <p:transition spd="slow">
    <p:cover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3" name="Google Shape;2763;p35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500" dirty="0">
                <a:latin typeface="Wahran" pitchFamily="50" charset="-78"/>
                <a:cs typeface="Wahran" pitchFamily="50" charset="-78"/>
              </a:rPr>
              <a:t>الذكاء الاصطناعي</a:t>
            </a:r>
            <a:endParaRPr sz="3500" dirty="0">
              <a:solidFill>
                <a:schemeClr val="accent2"/>
              </a:solidFill>
              <a:latin typeface="Wahran" pitchFamily="50" charset="-78"/>
              <a:cs typeface="Wahran" pitchFamily="50" charset="-78"/>
            </a:endParaRPr>
          </a:p>
        </p:txBody>
      </p:sp>
      <p:grpSp>
        <p:nvGrpSpPr>
          <p:cNvPr id="6" name="مجموعة 5">
            <a:extLst>
              <a:ext uri="{FF2B5EF4-FFF2-40B4-BE49-F238E27FC236}">
                <a16:creationId xmlns:a16="http://schemas.microsoft.com/office/drawing/2014/main" id="{E41780AB-BE70-4EF5-07F7-A9B7193D9EB9}"/>
              </a:ext>
            </a:extLst>
          </p:cNvPr>
          <p:cNvGrpSpPr/>
          <p:nvPr/>
        </p:nvGrpSpPr>
        <p:grpSpPr>
          <a:xfrm>
            <a:off x="2135124" y="1289304"/>
            <a:ext cx="4873752" cy="3314796"/>
            <a:chOff x="1947672" y="1289304"/>
            <a:chExt cx="5221224" cy="3602736"/>
          </a:xfrm>
        </p:grpSpPr>
        <p:sp>
          <p:nvSpPr>
            <p:cNvPr id="5" name="مستطيل 4">
              <a:extLst>
                <a:ext uri="{FF2B5EF4-FFF2-40B4-BE49-F238E27FC236}">
                  <a16:creationId xmlns:a16="http://schemas.microsoft.com/office/drawing/2014/main" id="{8D9999BB-1EBE-A42D-13C6-CA8F0AE00673}"/>
                </a:ext>
              </a:extLst>
            </p:cNvPr>
            <p:cNvSpPr/>
            <p:nvPr/>
          </p:nvSpPr>
          <p:spPr>
            <a:xfrm>
              <a:off x="1947672" y="1289304"/>
              <a:ext cx="5221224" cy="36027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313EEA94-8682-528C-0424-6C0C3353E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37370" y="1359258"/>
              <a:ext cx="5041829" cy="3462828"/>
            </a:xfrm>
            <a:prstGeom prst="rect">
              <a:avLst/>
            </a:prstGeom>
          </p:spPr>
        </p:pic>
      </p:grpSp>
      <p:sp>
        <p:nvSpPr>
          <p:cNvPr id="8" name="مستطيل 7">
            <a:extLst>
              <a:ext uri="{FF2B5EF4-FFF2-40B4-BE49-F238E27FC236}">
                <a16:creationId xmlns:a16="http://schemas.microsoft.com/office/drawing/2014/main" id="{E1F00556-185D-AD3F-1DE1-36005EC481C4}"/>
              </a:ext>
            </a:extLst>
          </p:cNvPr>
          <p:cNvSpPr/>
          <p:nvPr/>
        </p:nvSpPr>
        <p:spPr>
          <a:xfrm>
            <a:off x="6004560" y="4153146"/>
            <a:ext cx="798576" cy="222354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1270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01CD1044-E8DA-D768-5024-D65435E4400F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3" name="صورة 2">
              <a:extLst>
                <a:ext uri="{FF2B5EF4-FFF2-40B4-BE49-F238E27FC236}">
                  <a16:creationId xmlns:a16="http://schemas.microsoft.com/office/drawing/2014/main" id="{221E2AFE-B0E8-2CCE-3287-4D590369F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3B758E2F-2B70-D9EC-4396-6252C94CCD75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07/23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</p:cSld>
  <p:clrMapOvr>
    <a:masterClrMapping/>
  </p:clrMapOvr>
  <p:transition spd="slow">
    <p:cover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2">
          <a:extLst>
            <a:ext uri="{FF2B5EF4-FFF2-40B4-BE49-F238E27FC236}">
              <a16:creationId xmlns:a16="http://schemas.microsoft.com/office/drawing/2014/main" id="{F4FDC6EB-7CAD-94F5-7D1C-335F7260A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3" name="Google Shape;2763;p35">
            <a:extLst>
              <a:ext uri="{FF2B5EF4-FFF2-40B4-BE49-F238E27FC236}">
                <a16:creationId xmlns:a16="http://schemas.microsoft.com/office/drawing/2014/main" id="{87D44601-0BE0-4E29-8456-6E781E1D1E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500" dirty="0">
                <a:latin typeface="Wahran" pitchFamily="50" charset="-78"/>
                <a:cs typeface="Wahran" pitchFamily="50" charset="-78"/>
              </a:rPr>
              <a:t>الشبكات العصبية التلافيفية </a:t>
            </a:r>
            <a:r>
              <a:rPr lang="en-US" sz="3500" dirty="0">
                <a:latin typeface="Adobe Gothic Std B" panose="020B0800000000000000" pitchFamily="34" charset="-128"/>
                <a:ea typeface="Adobe Gothic Std B" panose="020B0800000000000000" pitchFamily="34" charset="-128"/>
                <a:cs typeface="Wahran" pitchFamily="50" charset="-78"/>
              </a:rPr>
              <a:t>(CNN)</a:t>
            </a:r>
            <a:endParaRPr sz="3500" dirty="0">
              <a:solidFill>
                <a:schemeClr val="accent2"/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Wahran" pitchFamily="50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A0A122DE-42D1-C7D5-B4B3-711ACDFC4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382" y="1334134"/>
            <a:ext cx="5957237" cy="3347593"/>
          </a:xfrm>
          <a:prstGeom prst="rect">
            <a:avLst/>
          </a:prstGeom>
          <a:noFill/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9D616A81-6066-A765-6258-6A1099E60100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10693C71-CD67-626B-9D4F-BD1C511315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5" name="مربع نص 4">
              <a:extLst>
                <a:ext uri="{FF2B5EF4-FFF2-40B4-BE49-F238E27FC236}">
                  <a16:creationId xmlns:a16="http://schemas.microsoft.com/office/drawing/2014/main" id="{34F15BFB-1B68-CB72-5CF7-FF111DB0743E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08/23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591757"/>
      </p:ext>
    </p:extLst>
  </p:cSld>
  <p:clrMapOvr>
    <a:masterClrMapping/>
  </p:clrMapOvr>
  <p:transition spd="slow">
    <p:cover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2">
          <a:extLst>
            <a:ext uri="{FF2B5EF4-FFF2-40B4-BE49-F238E27FC236}">
              <a16:creationId xmlns:a16="http://schemas.microsoft.com/office/drawing/2014/main" id="{6A3CFE8A-AB9C-CE03-5E65-88C8BBDAA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3" name="Google Shape;2763;p35">
            <a:extLst>
              <a:ext uri="{FF2B5EF4-FFF2-40B4-BE49-F238E27FC236}">
                <a16:creationId xmlns:a16="http://schemas.microsoft.com/office/drawing/2014/main" id="{0880E556-B69E-4BBF-249E-06F235A81A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500" dirty="0">
                <a:latin typeface="Wahran" pitchFamily="50" charset="-78"/>
                <a:cs typeface="Wahran" pitchFamily="50" charset="-78"/>
              </a:rPr>
              <a:t>مفهوم الصورة الرقمية</a:t>
            </a:r>
            <a:endParaRPr sz="3500" dirty="0">
              <a:solidFill>
                <a:schemeClr val="accent2"/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Wahran" pitchFamily="50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E3036594-8EE1-BA81-9BC9-3D678EFF9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8343" y="1419796"/>
            <a:ext cx="3647313" cy="3274738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CE52FD2A-0CE0-CEE2-2489-4725CBB38573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9635567D-3443-510C-E7B1-9EEB11F7F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5" name="مربع نص 4">
              <a:extLst>
                <a:ext uri="{FF2B5EF4-FFF2-40B4-BE49-F238E27FC236}">
                  <a16:creationId xmlns:a16="http://schemas.microsoft.com/office/drawing/2014/main" id="{F955ABF9-1445-BEF5-B859-6510D0DB8A93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09/23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8880353"/>
      </p:ext>
    </p:extLst>
  </p:cSld>
  <p:clrMapOvr>
    <a:masterClrMapping/>
  </p:clrMapOvr>
  <p:transition spd="slow">
    <p:cover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2">
          <a:extLst>
            <a:ext uri="{FF2B5EF4-FFF2-40B4-BE49-F238E27FC236}">
              <a16:creationId xmlns:a16="http://schemas.microsoft.com/office/drawing/2014/main" id="{213E1CAF-9EB0-5B85-CFE1-D1F3191AB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3" name="Google Shape;2763;p35">
            <a:extLst>
              <a:ext uri="{FF2B5EF4-FFF2-40B4-BE49-F238E27FC236}">
                <a16:creationId xmlns:a16="http://schemas.microsoft.com/office/drawing/2014/main" id="{98322B4F-5903-D534-6E75-1E586FD7D0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500" dirty="0">
                <a:latin typeface="Wahran" pitchFamily="50" charset="-78"/>
                <a:cs typeface="Wahran" pitchFamily="50" charset="-78"/>
              </a:rPr>
              <a:t>التعرف على الكائنات</a:t>
            </a:r>
            <a:endParaRPr sz="3500" dirty="0">
              <a:solidFill>
                <a:schemeClr val="accent2"/>
              </a:solidFill>
              <a:latin typeface="Adobe Gothic Std B" panose="020B0800000000000000" pitchFamily="34" charset="-128"/>
              <a:ea typeface="Adobe Gothic Std B" panose="020B0800000000000000" pitchFamily="34" charset="-128"/>
              <a:cs typeface="Wahran" pitchFamily="50" charset="-78"/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D2EFCAB7-8521-E309-8320-AD439343A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049" y="1245869"/>
            <a:ext cx="6077903" cy="3393679"/>
          </a:xfrm>
          <a:prstGeom prst="rect">
            <a:avLst/>
          </a:prstGeom>
          <a:noFill/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8AA3E5B2-057B-5C5A-4EE8-E494E50BB0AE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C5BD7976-6D64-B2ED-4406-75311012AC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5" name="مربع نص 4">
              <a:extLst>
                <a:ext uri="{FF2B5EF4-FFF2-40B4-BE49-F238E27FC236}">
                  <a16:creationId xmlns:a16="http://schemas.microsoft.com/office/drawing/2014/main" id="{077DFEAC-BF2C-D0C5-9BEE-2106A6157C0F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10/23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2466090"/>
      </p:ext>
    </p:extLst>
  </p:cSld>
  <p:clrMapOvr>
    <a:masterClrMapping/>
  </p:clrMapOvr>
  <p:transition spd="slow">
    <p:cover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3">
          <a:extLst>
            <a:ext uri="{FF2B5EF4-FFF2-40B4-BE49-F238E27FC236}">
              <a16:creationId xmlns:a16="http://schemas.microsoft.com/office/drawing/2014/main" id="{AABFA8BC-B1FD-7993-4E2A-1229F9E02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4" name="Google Shape;2914;p39">
            <a:extLst>
              <a:ext uri="{FF2B5EF4-FFF2-40B4-BE49-F238E27FC236}">
                <a16:creationId xmlns:a16="http://schemas.microsoft.com/office/drawing/2014/main" id="{485ACCB8-C568-CF72-725C-D20C355FAA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8500" y="2625103"/>
            <a:ext cx="67269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solidFill>
                  <a:schemeClr val="accent2"/>
                </a:solidFill>
                <a:latin typeface="Wahran" pitchFamily="50" charset="-78"/>
                <a:cs typeface="Wahran" pitchFamily="50" charset="-78"/>
              </a:rPr>
              <a:t>التقنيات والخوارزميات المستخدمة</a:t>
            </a:r>
            <a:endParaRPr sz="4400" dirty="0">
              <a:solidFill>
                <a:schemeClr val="accent2"/>
              </a:solidFill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2916" name="Google Shape;2916;p39">
            <a:extLst>
              <a:ext uri="{FF2B5EF4-FFF2-40B4-BE49-F238E27FC236}">
                <a16:creationId xmlns:a16="http://schemas.microsoft.com/office/drawing/2014/main" id="{3AA719BE-4070-AEBC-D77D-FA149FAC504A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132450" y="1704413"/>
            <a:ext cx="2879100" cy="92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03</a:t>
            </a:r>
            <a:endParaRPr dirty="0"/>
          </a:p>
        </p:txBody>
      </p:sp>
      <p:grpSp>
        <p:nvGrpSpPr>
          <p:cNvPr id="2917" name="Google Shape;2917;p39">
            <a:extLst>
              <a:ext uri="{FF2B5EF4-FFF2-40B4-BE49-F238E27FC236}">
                <a16:creationId xmlns:a16="http://schemas.microsoft.com/office/drawing/2014/main" id="{6F01C3F8-F627-5A0C-47AF-7E25BEA365AD}"/>
              </a:ext>
            </a:extLst>
          </p:cNvPr>
          <p:cNvGrpSpPr/>
          <p:nvPr/>
        </p:nvGrpSpPr>
        <p:grpSpPr>
          <a:xfrm rot="-5400000">
            <a:off x="2746096" y="-164363"/>
            <a:ext cx="1823016" cy="296643"/>
            <a:chOff x="7857346" y="3902355"/>
            <a:chExt cx="1823016" cy="296643"/>
          </a:xfrm>
        </p:grpSpPr>
        <p:sp>
          <p:nvSpPr>
            <p:cNvPr id="2918" name="Google Shape;2918;p39">
              <a:extLst>
                <a:ext uri="{FF2B5EF4-FFF2-40B4-BE49-F238E27FC236}">
                  <a16:creationId xmlns:a16="http://schemas.microsoft.com/office/drawing/2014/main" id="{37EEAE09-FF9A-058C-5680-256A1CD9D098}"/>
                </a:ext>
              </a:extLst>
            </p:cNvPr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19" name="Google Shape;2919;p39">
              <a:extLst>
                <a:ext uri="{FF2B5EF4-FFF2-40B4-BE49-F238E27FC236}">
                  <a16:creationId xmlns:a16="http://schemas.microsoft.com/office/drawing/2014/main" id="{6D3A9752-0077-4394-E0A3-11E4435492C2}"/>
                </a:ext>
              </a:extLst>
            </p:cNvPr>
            <p:cNvSpPr/>
            <p:nvPr/>
          </p:nvSpPr>
          <p:spPr>
            <a:xfrm>
              <a:off x="8453686" y="390235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0" y="1488"/>
                  </a:moveTo>
                  <a:cubicBezTo>
                    <a:pt x="0" y="670"/>
                    <a:pt x="670" y="1"/>
                    <a:pt x="1488" y="1"/>
                  </a:cubicBezTo>
                  <a:cubicBezTo>
                    <a:pt x="2306" y="1"/>
                    <a:pt x="2950" y="670"/>
                    <a:pt x="2950" y="1488"/>
                  </a:cubicBezTo>
                  <a:cubicBezTo>
                    <a:pt x="2950" y="2281"/>
                    <a:pt x="2306" y="2951"/>
                    <a:pt x="1488" y="2951"/>
                  </a:cubicBezTo>
                  <a:cubicBezTo>
                    <a:pt x="670" y="2951"/>
                    <a:pt x="0" y="2281"/>
                    <a:pt x="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0" name="Google Shape;2920;p39">
              <a:extLst>
                <a:ext uri="{FF2B5EF4-FFF2-40B4-BE49-F238E27FC236}">
                  <a16:creationId xmlns:a16="http://schemas.microsoft.com/office/drawing/2014/main" id="{E87061E4-E540-1D9C-0F5C-9C9B293FC773}"/>
                </a:ext>
              </a:extLst>
            </p:cNvPr>
            <p:cNvSpPr/>
            <p:nvPr/>
          </p:nvSpPr>
          <p:spPr>
            <a:xfrm>
              <a:off x="8478396" y="3927096"/>
              <a:ext cx="43281" cy="42502"/>
            </a:xfrm>
            <a:custGeom>
              <a:avLst/>
              <a:gdLst/>
              <a:ahLst/>
              <a:cxnLst/>
              <a:rect l="l" t="t" r="r" b="b"/>
              <a:pathLst>
                <a:path w="1389" h="1364" extrusionOk="0">
                  <a:moveTo>
                    <a:pt x="695" y="0"/>
                  </a:moveTo>
                  <a:cubicBezTo>
                    <a:pt x="298" y="0"/>
                    <a:pt x="1" y="298"/>
                    <a:pt x="1" y="694"/>
                  </a:cubicBezTo>
                  <a:cubicBezTo>
                    <a:pt x="1" y="1066"/>
                    <a:pt x="298" y="1363"/>
                    <a:pt x="695" y="1363"/>
                  </a:cubicBezTo>
                  <a:cubicBezTo>
                    <a:pt x="1067" y="1363"/>
                    <a:pt x="1389" y="1066"/>
                    <a:pt x="1389" y="694"/>
                  </a:cubicBezTo>
                  <a:cubicBezTo>
                    <a:pt x="1389" y="298"/>
                    <a:pt x="1067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1" name="Google Shape;2921;p39">
              <a:extLst>
                <a:ext uri="{FF2B5EF4-FFF2-40B4-BE49-F238E27FC236}">
                  <a16:creationId xmlns:a16="http://schemas.microsoft.com/office/drawing/2014/main" id="{207676E0-0A8D-E050-9009-4D55267AECEF}"/>
                </a:ext>
              </a:extLst>
            </p:cNvPr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2" name="Google Shape;2922;p39">
              <a:extLst>
                <a:ext uri="{FF2B5EF4-FFF2-40B4-BE49-F238E27FC236}">
                  <a16:creationId xmlns:a16="http://schemas.microsoft.com/office/drawing/2014/main" id="{FA0EE7D5-A4AA-CD17-CD86-39CCEBC75479}"/>
                </a:ext>
              </a:extLst>
            </p:cNvPr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3" name="Google Shape;2923;p39">
              <a:extLst>
                <a:ext uri="{FF2B5EF4-FFF2-40B4-BE49-F238E27FC236}">
                  <a16:creationId xmlns:a16="http://schemas.microsoft.com/office/drawing/2014/main" id="{CBC0BF9D-E136-CAC7-7107-ACA2DB74DE3D}"/>
                </a:ext>
              </a:extLst>
            </p:cNvPr>
            <p:cNvSpPr/>
            <p:nvPr/>
          </p:nvSpPr>
          <p:spPr>
            <a:xfrm>
              <a:off x="8545608" y="3948721"/>
              <a:ext cx="1134754" cy="175368"/>
            </a:xfrm>
            <a:custGeom>
              <a:avLst/>
              <a:gdLst/>
              <a:ahLst/>
              <a:cxnLst/>
              <a:rect l="l" t="t" r="r" b="b"/>
              <a:pathLst>
                <a:path w="36417" h="5628" fill="none" extrusionOk="0">
                  <a:moveTo>
                    <a:pt x="0" y="0"/>
                  </a:moveTo>
                  <a:lnTo>
                    <a:pt x="6049" y="0"/>
                  </a:lnTo>
                  <a:lnTo>
                    <a:pt x="8379" y="2330"/>
                  </a:lnTo>
                  <a:lnTo>
                    <a:pt x="11676" y="5627"/>
                  </a:lnTo>
                  <a:lnTo>
                    <a:pt x="36416" y="562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4" name="Google Shape;2924;p39">
            <a:extLst>
              <a:ext uri="{FF2B5EF4-FFF2-40B4-BE49-F238E27FC236}">
                <a16:creationId xmlns:a16="http://schemas.microsoft.com/office/drawing/2014/main" id="{AFB3D650-B6A5-280A-878C-788AA8AC2163}"/>
              </a:ext>
            </a:extLst>
          </p:cNvPr>
          <p:cNvGrpSpPr/>
          <p:nvPr/>
        </p:nvGrpSpPr>
        <p:grpSpPr>
          <a:xfrm rot="5400000">
            <a:off x="1639375" y="1028400"/>
            <a:ext cx="98902" cy="553090"/>
            <a:chOff x="4898850" y="4820550"/>
            <a:chExt cx="98902" cy="553090"/>
          </a:xfrm>
        </p:grpSpPr>
        <p:sp>
          <p:nvSpPr>
            <p:cNvPr id="2925" name="Google Shape;2925;p39">
              <a:extLst>
                <a:ext uri="{FF2B5EF4-FFF2-40B4-BE49-F238E27FC236}">
                  <a16:creationId xmlns:a16="http://schemas.microsoft.com/office/drawing/2014/main" id="{2297E2AD-9DE3-0768-6CBA-5FB2DAF135FB}"/>
                </a:ext>
              </a:extLst>
            </p:cNvPr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6" name="Google Shape;2926;p39">
              <a:extLst>
                <a:ext uri="{FF2B5EF4-FFF2-40B4-BE49-F238E27FC236}">
                  <a16:creationId xmlns:a16="http://schemas.microsoft.com/office/drawing/2014/main" id="{9B9CE68C-89CC-6590-B08C-5AABF6082159}"/>
                </a:ext>
              </a:extLst>
            </p:cNvPr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7" name="Google Shape;2927;p39">
              <a:extLst>
                <a:ext uri="{FF2B5EF4-FFF2-40B4-BE49-F238E27FC236}">
                  <a16:creationId xmlns:a16="http://schemas.microsoft.com/office/drawing/2014/main" id="{9771484A-71D4-BB3A-BB23-A076ADCB1053}"/>
                </a:ext>
              </a:extLst>
            </p:cNvPr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8" name="Google Shape;2928;p39">
              <a:extLst>
                <a:ext uri="{FF2B5EF4-FFF2-40B4-BE49-F238E27FC236}">
                  <a16:creationId xmlns:a16="http://schemas.microsoft.com/office/drawing/2014/main" id="{018E3E72-12AF-19DD-6A94-9F682B641790}"/>
                </a:ext>
              </a:extLst>
            </p:cNvPr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9" name="Google Shape;2929;p39">
              <a:extLst>
                <a:ext uri="{FF2B5EF4-FFF2-40B4-BE49-F238E27FC236}">
                  <a16:creationId xmlns:a16="http://schemas.microsoft.com/office/drawing/2014/main" id="{64F6FB41-658B-4069-8E06-34646D302F12}"/>
                </a:ext>
              </a:extLst>
            </p:cNvPr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30" name="Google Shape;2930;p39">
            <a:extLst>
              <a:ext uri="{FF2B5EF4-FFF2-40B4-BE49-F238E27FC236}">
                <a16:creationId xmlns:a16="http://schemas.microsoft.com/office/drawing/2014/main" id="{6FE3ABEC-36BB-D79B-355D-7BFCC0C0C8EE}"/>
              </a:ext>
            </a:extLst>
          </p:cNvPr>
          <p:cNvGrpSpPr/>
          <p:nvPr/>
        </p:nvGrpSpPr>
        <p:grpSpPr>
          <a:xfrm>
            <a:off x="1609176" y="4434219"/>
            <a:ext cx="1252897" cy="51000"/>
            <a:chOff x="2915381" y="4104819"/>
            <a:chExt cx="1252897" cy="51000"/>
          </a:xfrm>
        </p:grpSpPr>
        <p:sp>
          <p:nvSpPr>
            <p:cNvPr id="2931" name="Google Shape;2931;p39">
              <a:extLst>
                <a:ext uri="{FF2B5EF4-FFF2-40B4-BE49-F238E27FC236}">
                  <a16:creationId xmlns:a16="http://schemas.microsoft.com/office/drawing/2014/main" id="{38F02E8F-F19A-7BA3-273E-D918445AC0D1}"/>
                </a:ext>
              </a:extLst>
            </p:cNvPr>
            <p:cNvSpPr/>
            <p:nvPr/>
          </p:nvSpPr>
          <p:spPr>
            <a:xfrm>
              <a:off x="2915381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2" name="Google Shape;2932;p39">
              <a:extLst>
                <a:ext uri="{FF2B5EF4-FFF2-40B4-BE49-F238E27FC236}">
                  <a16:creationId xmlns:a16="http://schemas.microsoft.com/office/drawing/2014/main" id="{49E7F811-7E25-EC2D-95FC-A0FD9B3CA704}"/>
                </a:ext>
              </a:extLst>
            </p:cNvPr>
            <p:cNvSpPr/>
            <p:nvPr/>
          </p:nvSpPr>
          <p:spPr>
            <a:xfrm>
              <a:off x="3007850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3" name="Google Shape;2933;p39">
              <a:extLst>
                <a:ext uri="{FF2B5EF4-FFF2-40B4-BE49-F238E27FC236}">
                  <a16:creationId xmlns:a16="http://schemas.microsoft.com/office/drawing/2014/main" id="{F9FCA18B-03C2-F226-37A8-E142CFB16905}"/>
                </a:ext>
              </a:extLst>
            </p:cNvPr>
            <p:cNvSpPr/>
            <p:nvPr/>
          </p:nvSpPr>
          <p:spPr>
            <a:xfrm>
              <a:off x="3100319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4" name="Google Shape;2934;p39">
              <a:extLst>
                <a:ext uri="{FF2B5EF4-FFF2-40B4-BE49-F238E27FC236}">
                  <a16:creationId xmlns:a16="http://schemas.microsoft.com/office/drawing/2014/main" id="{6F285BBC-3E80-EF7C-E77C-CD0B984C4AEE}"/>
                </a:ext>
              </a:extLst>
            </p:cNvPr>
            <p:cNvSpPr/>
            <p:nvPr/>
          </p:nvSpPr>
          <p:spPr>
            <a:xfrm>
              <a:off x="3192788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5" name="Google Shape;2935;p39">
              <a:extLst>
                <a:ext uri="{FF2B5EF4-FFF2-40B4-BE49-F238E27FC236}">
                  <a16:creationId xmlns:a16="http://schemas.microsoft.com/office/drawing/2014/main" id="{61FC2FE8-98BD-68CA-DD42-C0BBC9190BC2}"/>
                </a:ext>
              </a:extLst>
            </p:cNvPr>
            <p:cNvSpPr/>
            <p:nvPr/>
          </p:nvSpPr>
          <p:spPr>
            <a:xfrm>
              <a:off x="328525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6" name="Google Shape;2936;p39">
              <a:extLst>
                <a:ext uri="{FF2B5EF4-FFF2-40B4-BE49-F238E27FC236}">
                  <a16:creationId xmlns:a16="http://schemas.microsoft.com/office/drawing/2014/main" id="{07306231-8CB0-BF6B-3BE2-EACC08DDDDAE}"/>
                </a:ext>
              </a:extLst>
            </p:cNvPr>
            <p:cNvSpPr/>
            <p:nvPr/>
          </p:nvSpPr>
          <p:spPr>
            <a:xfrm>
              <a:off x="3377726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7" name="Google Shape;2937;p39">
              <a:extLst>
                <a:ext uri="{FF2B5EF4-FFF2-40B4-BE49-F238E27FC236}">
                  <a16:creationId xmlns:a16="http://schemas.microsoft.com/office/drawing/2014/main" id="{322D8C43-1AFA-3509-445D-5CD40460C248}"/>
                </a:ext>
              </a:extLst>
            </p:cNvPr>
            <p:cNvSpPr/>
            <p:nvPr/>
          </p:nvSpPr>
          <p:spPr>
            <a:xfrm>
              <a:off x="3470195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8" name="Google Shape;2938;p39">
              <a:extLst>
                <a:ext uri="{FF2B5EF4-FFF2-40B4-BE49-F238E27FC236}">
                  <a16:creationId xmlns:a16="http://schemas.microsoft.com/office/drawing/2014/main" id="{2840DEC6-3053-D413-9452-89EFA0BCFA73}"/>
                </a:ext>
              </a:extLst>
            </p:cNvPr>
            <p:cNvSpPr/>
            <p:nvPr/>
          </p:nvSpPr>
          <p:spPr>
            <a:xfrm>
              <a:off x="3562664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9" name="Google Shape;2939;p39">
              <a:extLst>
                <a:ext uri="{FF2B5EF4-FFF2-40B4-BE49-F238E27FC236}">
                  <a16:creationId xmlns:a16="http://schemas.microsoft.com/office/drawing/2014/main" id="{9FEDBE5A-2C4C-09DD-7465-95BF2B8FA0A0}"/>
                </a:ext>
              </a:extLst>
            </p:cNvPr>
            <p:cNvSpPr/>
            <p:nvPr/>
          </p:nvSpPr>
          <p:spPr>
            <a:xfrm>
              <a:off x="3655133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0" name="Google Shape;2940;p39">
              <a:extLst>
                <a:ext uri="{FF2B5EF4-FFF2-40B4-BE49-F238E27FC236}">
                  <a16:creationId xmlns:a16="http://schemas.microsoft.com/office/drawing/2014/main" id="{3553C4AC-F4E7-F3F7-0080-603A476212C9}"/>
                </a:ext>
              </a:extLst>
            </p:cNvPr>
            <p:cNvSpPr/>
            <p:nvPr/>
          </p:nvSpPr>
          <p:spPr>
            <a:xfrm>
              <a:off x="3747602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1" name="Google Shape;2941;p39">
              <a:extLst>
                <a:ext uri="{FF2B5EF4-FFF2-40B4-BE49-F238E27FC236}">
                  <a16:creationId xmlns:a16="http://schemas.microsoft.com/office/drawing/2014/main" id="{955ED67D-76D2-8BAD-999E-7B62F590C5C0}"/>
                </a:ext>
              </a:extLst>
            </p:cNvPr>
            <p:cNvSpPr/>
            <p:nvPr/>
          </p:nvSpPr>
          <p:spPr>
            <a:xfrm>
              <a:off x="38400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2" name="Google Shape;2942;p39">
              <a:extLst>
                <a:ext uri="{FF2B5EF4-FFF2-40B4-BE49-F238E27FC236}">
                  <a16:creationId xmlns:a16="http://schemas.microsoft.com/office/drawing/2014/main" id="{19880D42-9C42-3BFA-B09B-A9C0FE61A986}"/>
                </a:ext>
              </a:extLst>
            </p:cNvPr>
            <p:cNvSpPr/>
            <p:nvPr/>
          </p:nvSpPr>
          <p:spPr>
            <a:xfrm>
              <a:off x="39324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3" name="Google Shape;2943;p39">
              <a:extLst>
                <a:ext uri="{FF2B5EF4-FFF2-40B4-BE49-F238E27FC236}">
                  <a16:creationId xmlns:a16="http://schemas.microsoft.com/office/drawing/2014/main" id="{7FC85C6D-244D-93BF-FC05-3520414644E3}"/>
                </a:ext>
              </a:extLst>
            </p:cNvPr>
            <p:cNvSpPr/>
            <p:nvPr/>
          </p:nvSpPr>
          <p:spPr>
            <a:xfrm>
              <a:off x="40248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4" name="Google Shape;2944;p39">
              <a:extLst>
                <a:ext uri="{FF2B5EF4-FFF2-40B4-BE49-F238E27FC236}">
                  <a16:creationId xmlns:a16="http://schemas.microsoft.com/office/drawing/2014/main" id="{856755F3-AA6E-7DAB-CC31-41FE77CF7727}"/>
                </a:ext>
              </a:extLst>
            </p:cNvPr>
            <p:cNvSpPr/>
            <p:nvPr/>
          </p:nvSpPr>
          <p:spPr>
            <a:xfrm>
              <a:off x="41172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45" name="Google Shape;2945;p39">
            <a:extLst>
              <a:ext uri="{FF2B5EF4-FFF2-40B4-BE49-F238E27FC236}">
                <a16:creationId xmlns:a16="http://schemas.microsoft.com/office/drawing/2014/main" id="{33BA1059-899C-B6E9-191C-90A17F2C9F58}"/>
              </a:ext>
            </a:extLst>
          </p:cNvPr>
          <p:cNvGrpSpPr/>
          <p:nvPr/>
        </p:nvGrpSpPr>
        <p:grpSpPr>
          <a:xfrm>
            <a:off x="5495767" y="691791"/>
            <a:ext cx="1105976" cy="133969"/>
            <a:chOff x="8183182" y="663852"/>
            <a:chExt cx="1475028" cy="178673"/>
          </a:xfrm>
        </p:grpSpPr>
        <p:grpSp>
          <p:nvGrpSpPr>
            <p:cNvPr id="2946" name="Google Shape;2946;p39">
              <a:extLst>
                <a:ext uri="{FF2B5EF4-FFF2-40B4-BE49-F238E27FC236}">
                  <a16:creationId xmlns:a16="http://schemas.microsoft.com/office/drawing/2014/main" id="{F50BB428-74E4-C355-D189-D35FBE63FDF4}"/>
                </a:ext>
              </a:extLst>
            </p:cNvPr>
            <p:cNvGrpSpPr/>
            <p:nvPr/>
          </p:nvGrpSpPr>
          <p:grpSpPr>
            <a:xfrm>
              <a:off x="8183182" y="774425"/>
              <a:ext cx="1178025" cy="68100"/>
              <a:chOff x="2024450" y="204150"/>
              <a:chExt cx="1178025" cy="68100"/>
            </a:xfrm>
          </p:grpSpPr>
          <p:sp>
            <p:nvSpPr>
              <p:cNvPr id="2947" name="Google Shape;2947;p39">
                <a:extLst>
                  <a:ext uri="{FF2B5EF4-FFF2-40B4-BE49-F238E27FC236}">
                    <a16:creationId xmlns:a16="http://schemas.microsoft.com/office/drawing/2014/main" id="{C0E3F4DB-F8F2-D4F4-F8E9-0A2BE23C026E}"/>
                  </a:ext>
                </a:extLst>
              </p:cNvPr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48" name="Google Shape;2948;p39">
                <a:extLst>
                  <a:ext uri="{FF2B5EF4-FFF2-40B4-BE49-F238E27FC236}">
                    <a16:creationId xmlns:a16="http://schemas.microsoft.com/office/drawing/2014/main" id="{6F670A22-0623-DCB8-9F1E-F1097033D92E}"/>
                  </a:ext>
                </a:extLst>
              </p:cNvPr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49" name="Google Shape;2949;p39">
                <a:extLst>
                  <a:ext uri="{FF2B5EF4-FFF2-40B4-BE49-F238E27FC236}">
                    <a16:creationId xmlns:a16="http://schemas.microsoft.com/office/drawing/2014/main" id="{838EE45E-1EDD-DB51-FD12-40E78FFEA6A8}"/>
                  </a:ext>
                </a:extLst>
              </p:cNvPr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0" name="Google Shape;2950;p39">
                <a:extLst>
                  <a:ext uri="{FF2B5EF4-FFF2-40B4-BE49-F238E27FC236}">
                    <a16:creationId xmlns:a16="http://schemas.microsoft.com/office/drawing/2014/main" id="{2BA87ABD-DDEF-267A-0E3B-A18A91D60886}"/>
                  </a:ext>
                </a:extLst>
              </p:cNvPr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1" name="Google Shape;2951;p39">
                <a:extLst>
                  <a:ext uri="{FF2B5EF4-FFF2-40B4-BE49-F238E27FC236}">
                    <a16:creationId xmlns:a16="http://schemas.microsoft.com/office/drawing/2014/main" id="{491A6E1B-E077-7695-7E1E-05468D551AC3}"/>
                  </a:ext>
                </a:extLst>
              </p:cNvPr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2" name="Google Shape;2952;p39">
                <a:extLst>
                  <a:ext uri="{FF2B5EF4-FFF2-40B4-BE49-F238E27FC236}">
                    <a16:creationId xmlns:a16="http://schemas.microsoft.com/office/drawing/2014/main" id="{6AA58158-9FEA-C20F-FCB3-F9F94C2F3FF1}"/>
                  </a:ext>
                </a:extLst>
              </p:cNvPr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3" name="Google Shape;2953;p39">
                <a:extLst>
                  <a:ext uri="{FF2B5EF4-FFF2-40B4-BE49-F238E27FC236}">
                    <a16:creationId xmlns:a16="http://schemas.microsoft.com/office/drawing/2014/main" id="{961065D6-C1F7-CB9C-BF7D-92F682305656}"/>
                  </a:ext>
                </a:extLst>
              </p:cNvPr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4" name="Google Shape;2954;p39">
                <a:extLst>
                  <a:ext uri="{FF2B5EF4-FFF2-40B4-BE49-F238E27FC236}">
                    <a16:creationId xmlns:a16="http://schemas.microsoft.com/office/drawing/2014/main" id="{A67DF3B9-06F2-5E03-F500-2EE5C0105B2B}"/>
                  </a:ext>
                </a:extLst>
              </p:cNvPr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5" name="Google Shape;2955;p39">
                <a:extLst>
                  <a:ext uri="{FF2B5EF4-FFF2-40B4-BE49-F238E27FC236}">
                    <a16:creationId xmlns:a16="http://schemas.microsoft.com/office/drawing/2014/main" id="{26D0B333-9B9B-BFA2-A657-187B1D1C2F76}"/>
                  </a:ext>
                </a:extLst>
              </p:cNvPr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6" name="Google Shape;2956;p39">
                <a:extLst>
                  <a:ext uri="{FF2B5EF4-FFF2-40B4-BE49-F238E27FC236}">
                    <a16:creationId xmlns:a16="http://schemas.microsoft.com/office/drawing/2014/main" id="{725C2648-B431-99D0-DAA2-4528BC781163}"/>
                  </a:ext>
                </a:extLst>
              </p:cNvPr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2957" name="Google Shape;2957;p39">
              <a:extLst>
                <a:ext uri="{FF2B5EF4-FFF2-40B4-BE49-F238E27FC236}">
                  <a16:creationId xmlns:a16="http://schemas.microsoft.com/office/drawing/2014/main" id="{5E8F93D7-37E2-03E2-0DF0-534ECD92AF60}"/>
                </a:ext>
              </a:extLst>
            </p:cNvPr>
            <p:cNvGrpSpPr/>
            <p:nvPr/>
          </p:nvGrpSpPr>
          <p:grpSpPr>
            <a:xfrm>
              <a:off x="8480185" y="663852"/>
              <a:ext cx="1178025" cy="68100"/>
              <a:chOff x="2024450" y="204150"/>
              <a:chExt cx="1178025" cy="68100"/>
            </a:xfrm>
          </p:grpSpPr>
          <p:sp>
            <p:nvSpPr>
              <p:cNvPr id="2958" name="Google Shape;2958;p39">
                <a:extLst>
                  <a:ext uri="{FF2B5EF4-FFF2-40B4-BE49-F238E27FC236}">
                    <a16:creationId xmlns:a16="http://schemas.microsoft.com/office/drawing/2014/main" id="{B1EB3EA7-37DF-C446-C96D-F77AC870769D}"/>
                  </a:ext>
                </a:extLst>
              </p:cNvPr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9" name="Google Shape;2959;p39">
                <a:extLst>
                  <a:ext uri="{FF2B5EF4-FFF2-40B4-BE49-F238E27FC236}">
                    <a16:creationId xmlns:a16="http://schemas.microsoft.com/office/drawing/2014/main" id="{2587EAD1-FB4C-C921-93D0-D6B5816C5A81}"/>
                  </a:ext>
                </a:extLst>
              </p:cNvPr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0" name="Google Shape;2960;p39">
                <a:extLst>
                  <a:ext uri="{FF2B5EF4-FFF2-40B4-BE49-F238E27FC236}">
                    <a16:creationId xmlns:a16="http://schemas.microsoft.com/office/drawing/2014/main" id="{7BF1D919-A75E-B545-5850-C5CD1A6DE0EF}"/>
                  </a:ext>
                </a:extLst>
              </p:cNvPr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1" name="Google Shape;2961;p39">
                <a:extLst>
                  <a:ext uri="{FF2B5EF4-FFF2-40B4-BE49-F238E27FC236}">
                    <a16:creationId xmlns:a16="http://schemas.microsoft.com/office/drawing/2014/main" id="{B877BE1B-A5F1-B710-DE39-0EC530143B36}"/>
                  </a:ext>
                </a:extLst>
              </p:cNvPr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2" name="Google Shape;2962;p39">
                <a:extLst>
                  <a:ext uri="{FF2B5EF4-FFF2-40B4-BE49-F238E27FC236}">
                    <a16:creationId xmlns:a16="http://schemas.microsoft.com/office/drawing/2014/main" id="{057C15F4-A0D8-BF34-F6AF-D0443E1D0036}"/>
                  </a:ext>
                </a:extLst>
              </p:cNvPr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3" name="Google Shape;2963;p39">
                <a:extLst>
                  <a:ext uri="{FF2B5EF4-FFF2-40B4-BE49-F238E27FC236}">
                    <a16:creationId xmlns:a16="http://schemas.microsoft.com/office/drawing/2014/main" id="{23EED494-AE23-EAD4-55D9-873BFE13450A}"/>
                  </a:ext>
                </a:extLst>
              </p:cNvPr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4" name="Google Shape;2964;p39">
                <a:extLst>
                  <a:ext uri="{FF2B5EF4-FFF2-40B4-BE49-F238E27FC236}">
                    <a16:creationId xmlns:a16="http://schemas.microsoft.com/office/drawing/2014/main" id="{50BB05ED-D9CE-ECE1-0D9C-F834E989EB00}"/>
                  </a:ext>
                </a:extLst>
              </p:cNvPr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5" name="Google Shape;2965;p39">
                <a:extLst>
                  <a:ext uri="{FF2B5EF4-FFF2-40B4-BE49-F238E27FC236}">
                    <a16:creationId xmlns:a16="http://schemas.microsoft.com/office/drawing/2014/main" id="{E3E98EC4-502A-5DC5-37EE-262F7A0E9C3E}"/>
                  </a:ext>
                </a:extLst>
              </p:cNvPr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6" name="Google Shape;2966;p39">
                <a:extLst>
                  <a:ext uri="{FF2B5EF4-FFF2-40B4-BE49-F238E27FC236}">
                    <a16:creationId xmlns:a16="http://schemas.microsoft.com/office/drawing/2014/main" id="{7F6793AB-C3E2-C6D7-8235-4A4B26FE1D88}"/>
                  </a:ext>
                </a:extLst>
              </p:cNvPr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7" name="Google Shape;2967;p39">
                <a:extLst>
                  <a:ext uri="{FF2B5EF4-FFF2-40B4-BE49-F238E27FC236}">
                    <a16:creationId xmlns:a16="http://schemas.microsoft.com/office/drawing/2014/main" id="{F3748472-0F66-35D2-6592-4724912A8FC6}"/>
                  </a:ext>
                </a:extLst>
              </p:cNvPr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2968" name="Google Shape;2968;p39">
            <a:extLst>
              <a:ext uri="{FF2B5EF4-FFF2-40B4-BE49-F238E27FC236}">
                <a16:creationId xmlns:a16="http://schemas.microsoft.com/office/drawing/2014/main" id="{2CEBB5F1-5735-2F02-DABF-C375E5E04CA5}"/>
              </a:ext>
            </a:extLst>
          </p:cNvPr>
          <p:cNvGrpSpPr/>
          <p:nvPr/>
        </p:nvGrpSpPr>
        <p:grpSpPr>
          <a:xfrm rot="5400000">
            <a:off x="5968600" y="4273462"/>
            <a:ext cx="98902" cy="553090"/>
            <a:chOff x="4898850" y="4820550"/>
            <a:chExt cx="98902" cy="553090"/>
          </a:xfrm>
        </p:grpSpPr>
        <p:sp>
          <p:nvSpPr>
            <p:cNvPr id="2969" name="Google Shape;2969;p39">
              <a:extLst>
                <a:ext uri="{FF2B5EF4-FFF2-40B4-BE49-F238E27FC236}">
                  <a16:creationId xmlns:a16="http://schemas.microsoft.com/office/drawing/2014/main" id="{025686AB-8941-B20F-E1FC-EB14F08AF7C4}"/>
                </a:ext>
              </a:extLst>
            </p:cNvPr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70" name="Google Shape;2970;p39">
              <a:extLst>
                <a:ext uri="{FF2B5EF4-FFF2-40B4-BE49-F238E27FC236}">
                  <a16:creationId xmlns:a16="http://schemas.microsoft.com/office/drawing/2014/main" id="{8490209D-0830-371B-8CBB-0A628F692D39}"/>
                </a:ext>
              </a:extLst>
            </p:cNvPr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71" name="Google Shape;2971;p39">
              <a:extLst>
                <a:ext uri="{FF2B5EF4-FFF2-40B4-BE49-F238E27FC236}">
                  <a16:creationId xmlns:a16="http://schemas.microsoft.com/office/drawing/2014/main" id="{32325D59-2BC7-3003-7AA7-C488B6606CE9}"/>
                </a:ext>
              </a:extLst>
            </p:cNvPr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72" name="Google Shape;2972;p39">
              <a:extLst>
                <a:ext uri="{FF2B5EF4-FFF2-40B4-BE49-F238E27FC236}">
                  <a16:creationId xmlns:a16="http://schemas.microsoft.com/office/drawing/2014/main" id="{F3C13B2E-B0BE-A893-9D34-02BF5233ACC9}"/>
                </a:ext>
              </a:extLst>
            </p:cNvPr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73" name="Google Shape;2973;p39">
              <a:extLst>
                <a:ext uri="{FF2B5EF4-FFF2-40B4-BE49-F238E27FC236}">
                  <a16:creationId xmlns:a16="http://schemas.microsoft.com/office/drawing/2014/main" id="{27477554-D725-A516-94FE-103273CEB849}"/>
                </a:ext>
              </a:extLst>
            </p:cNvPr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2228549386"/>
      </p:ext>
    </p:extLst>
  </p:cSld>
  <p:clrMapOvr>
    <a:masterClrMapping/>
  </p:clrMapOvr>
  <p:transition spd="slow">
    <p:cover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" name="Google Shape;2979;p40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bg1"/>
                </a:solidFill>
                <a:latin typeface="Wahran" pitchFamily="50" charset="-78"/>
                <a:ea typeface="Adobe Gothic Std B" panose="020B0800000000000000" pitchFamily="34" charset="-128"/>
                <a:cs typeface="Wahran" pitchFamily="50" charset="-78"/>
              </a:rPr>
              <a:t>خوارزمية</a:t>
            </a:r>
            <a:r>
              <a:rPr lang="ar-SA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r>
              <a:rPr lang="en-US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YOLO</a:t>
            </a:r>
            <a:endParaRPr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pSp>
        <p:nvGrpSpPr>
          <p:cNvPr id="3001" name="Google Shape;3001;p40"/>
          <p:cNvGrpSpPr/>
          <p:nvPr/>
        </p:nvGrpSpPr>
        <p:grpSpPr>
          <a:xfrm>
            <a:off x="8321246" y="1196629"/>
            <a:ext cx="2250993" cy="228146"/>
            <a:chOff x="7809182" y="1151604"/>
            <a:chExt cx="2250993" cy="228146"/>
          </a:xfrm>
        </p:grpSpPr>
        <p:sp>
          <p:nvSpPr>
            <p:cNvPr id="3002" name="Google Shape;3002;p40"/>
            <p:cNvSpPr/>
            <p:nvPr/>
          </p:nvSpPr>
          <p:spPr>
            <a:xfrm rot="10800000">
              <a:off x="7809182" y="1151604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03" name="Google Shape;3003;p40"/>
            <p:cNvSpPr/>
            <p:nvPr/>
          </p:nvSpPr>
          <p:spPr>
            <a:xfrm rot="10800000">
              <a:off x="8065475" y="1311650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pic>
        <p:nvPicPr>
          <p:cNvPr id="2" name="صورة 1">
            <a:extLst>
              <a:ext uri="{FF2B5EF4-FFF2-40B4-BE49-F238E27FC236}">
                <a16:creationId xmlns:a16="http://schemas.microsoft.com/office/drawing/2014/main" id="{481BCD61-23F1-118E-F81F-7D7EAFF4DF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437" y="1230679"/>
            <a:ext cx="5319126" cy="3373421"/>
          </a:xfrm>
          <a:prstGeom prst="rect">
            <a:avLst/>
          </a:prstGeom>
          <a:noFill/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03D39F53-A0C5-E979-9666-19A5A3F7804E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CB7AF343-AB5A-A0D2-0FCF-A0A8AD7B4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5" name="مربع نص 4">
              <a:extLst>
                <a:ext uri="{FF2B5EF4-FFF2-40B4-BE49-F238E27FC236}">
                  <a16:creationId xmlns:a16="http://schemas.microsoft.com/office/drawing/2014/main" id="{53C820B3-6693-134A-7DDE-EF9B4D2CCF1F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12/23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</p:cSld>
  <p:clrMapOvr>
    <a:masterClrMapping/>
  </p:clrMapOvr>
  <p:transition spd="slow">
    <p:cover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7">
          <a:extLst>
            <a:ext uri="{FF2B5EF4-FFF2-40B4-BE49-F238E27FC236}">
              <a16:creationId xmlns:a16="http://schemas.microsoft.com/office/drawing/2014/main" id="{77F910E9-3307-B326-AB5C-D4478FA91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" name="Google Shape;2979;p40">
            <a:extLst>
              <a:ext uri="{FF2B5EF4-FFF2-40B4-BE49-F238E27FC236}">
                <a16:creationId xmlns:a16="http://schemas.microsoft.com/office/drawing/2014/main" id="{E76D3519-7A79-9850-6803-F6B3B42771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bg1"/>
                </a:solidFill>
                <a:latin typeface="Wahran" pitchFamily="50" charset="-78"/>
                <a:ea typeface="Adobe Gothic Std B" panose="020B0800000000000000" pitchFamily="34" charset="-128"/>
                <a:cs typeface="Wahran" pitchFamily="50" charset="-78"/>
              </a:rPr>
              <a:t>أدوات ومكتبات خوارزمية </a:t>
            </a:r>
            <a:r>
              <a:rPr lang="en-US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Wahran" pitchFamily="50" charset="-78"/>
              </a:rPr>
              <a:t>YOLO</a:t>
            </a:r>
            <a:endParaRPr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pSp>
        <p:nvGrpSpPr>
          <p:cNvPr id="3001" name="Google Shape;3001;p40">
            <a:extLst>
              <a:ext uri="{FF2B5EF4-FFF2-40B4-BE49-F238E27FC236}">
                <a16:creationId xmlns:a16="http://schemas.microsoft.com/office/drawing/2014/main" id="{CA91B23C-1C8A-1BCD-94AA-B4CD449504D6}"/>
              </a:ext>
            </a:extLst>
          </p:cNvPr>
          <p:cNvGrpSpPr/>
          <p:nvPr/>
        </p:nvGrpSpPr>
        <p:grpSpPr>
          <a:xfrm>
            <a:off x="8321246" y="1196629"/>
            <a:ext cx="2250993" cy="228146"/>
            <a:chOff x="7809182" y="1151604"/>
            <a:chExt cx="2250993" cy="228146"/>
          </a:xfrm>
        </p:grpSpPr>
        <p:sp>
          <p:nvSpPr>
            <p:cNvPr id="3002" name="Google Shape;3002;p40">
              <a:extLst>
                <a:ext uri="{FF2B5EF4-FFF2-40B4-BE49-F238E27FC236}">
                  <a16:creationId xmlns:a16="http://schemas.microsoft.com/office/drawing/2014/main" id="{9A9D2AD4-3AF9-7B28-2070-87735547A6D4}"/>
                </a:ext>
              </a:extLst>
            </p:cNvPr>
            <p:cNvSpPr/>
            <p:nvPr/>
          </p:nvSpPr>
          <p:spPr>
            <a:xfrm rot="10800000">
              <a:off x="7809182" y="1151604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03" name="Google Shape;3003;p40">
              <a:extLst>
                <a:ext uri="{FF2B5EF4-FFF2-40B4-BE49-F238E27FC236}">
                  <a16:creationId xmlns:a16="http://schemas.microsoft.com/office/drawing/2014/main" id="{2CFE09E4-82D6-1257-A1D7-A07C71CB3BA9}"/>
                </a:ext>
              </a:extLst>
            </p:cNvPr>
            <p:cNvSpPr/>
            <p:nvPr/>
          </p:nvSpPr>
          <p:spPr>
            <a:xfrm rot="10800000">
              <a:off x="8065475" y="1311650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pic>
        <p:nvPicPr>
          <p:cNvPr id="4" name="صورة 3">
            <a:extLst>
              <a:ext uri="{FF2B5EF4-FFF2-40B4-BE49-F238E27FC236}">
                <a16:creationId xmlns:a16="http://schemas.microsoft.com/office/drawing/2014/main" id="{1163DAA1-6983-A789-A35C-5A94D8F9C3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236" y="1985233"/>
            <a:ext cx="3630231" cy="1820189"/>
          </a:xfrm>
          <a:prstGeom prst="rect">
            <a:avLst/>
          </a:prstGeom>
          <a:noFill/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89ABB34A-7D8D-EB0E-BB95-EF45878DAA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36" y="1985233"/>
            <a:ext cx="3630230" cy="1820188"/>
          </a:xfrm>
          <a:prstGeom prst="rect">
            <a:avLst/>
          </a:prstGeom>
          <a:noFill/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15EABBBC-32A1-7688-9BC1-05D880C2710A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3" name="صورة 2">
              <a:extLst>
                <a:ext uri="{FF2B5EF4-FFF2-40B4-BE49-F238E27FC236}">
                  <a16:creationId xmlns:a16="http://schemas.microsoft.com/office/drawing/2014/main" id="{6B0E9842-E386-3D5A-4C8B-C46971E89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0FC2964D-8C28-3E34-67F4-16F5264D2EBA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13/23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4734258"/>
      </p:ext>
    </p:extLst>
  </p:cSld>
  <p:clrMapOvr>
    <a:masterClrMapping/>
  </p:clrMapOvr>
  <p:transition spd="slow">
    <p:cover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7">
          <a:extLst>
            <a:ext uri="{FF2B5EF4-FFF2-40B4-BE49-F238E27FC236}">
              <a16:creationId xmlns:a16="http://schemas.microsoft.com/office/drawing/2014/main" id="{846A0B36-EA18-6F84-EA83-98FAA0002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" name="Google Shape;2979;p40">
            <a:extLst>
              <a:ext uri="{FF2B5EF4-FFF2-40B4-BE49-F238E27FC236}">
                <a16:creationId xmlns:a16="http://schemas.microsoft.com/office/drawing/2014/main" id="{DA212FC7-2BA2-A85E-0A5D-30CF5D873E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bg1"/>
                </a:solidFill>
                <a:latin typeface="Wahran" pitchFamily="50" charset="-78"/>
                <a:ea typeface="Adobe Gothic Std B" panose="020B0800000000000000" pitchFamily="34" charset="-128"/>
                <a:cs typeface="Wahran" pitchFamily="50" charset="-78"/>
              </a:rPr>
              <a:t>تقنية </a:t>
            </a:r>
            <a:r>
              <a:rPr lang="ar-SA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Wahran" pitchFamily="50" charset="-78"/>
              </a:rPr>
              <a:t>تتبع الكائنات (خوارزمية </a:t>
            </a:r>
            <a:r>
              <a:rPr lang="en-US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Wahran" pitchFamily="50" charset="-78"/>
              </a:rPr>
              <a:t>DeepSORT</a:t>
            </a:r>
            <a:r>
              <a:rPr lang="ar-SA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  <a:cs typeface="Wahran" pitchFamily="50" charset="-78"/>
              </a:rPr>
              <a:t>)</a:t>
            </a:r>
            <a:endParaRPr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pSp>
        <p:nvGrpSpPr>
          <p:cNvPr id="3001" name="Google Shape;3001;p40">
            <a:extLst>
              <a:ext uri="{FF2B5EF4-FFF2-40B4-BE49-F238E27FC236}">
                <a16:creationId xmlns:a16="http://schemas.microsoft.com/office/drawing/2014/main" id="{10BDD2BE-A859-110F-1364-362397542DDC}"/>
              </a:ext>
            </a:extLst>
          </p:cNvPr>
          <p:cNvGrpSpPr/>
          <p:nvPr/>
        </p:nvGrpSpPr>
        <p:grpSpPr>
          <a:xfrm>
            <a:off x="8321246" y="1196629"/>
            <a:ext cx="2250993" cy="228146"/>
            <a:chOff x="7809182" y="1151604"/>
            <a:chExt cx="2250993" cy="228146"/>
          </a:xfrm>
        </p:grpSpPr>
        <p:sp>
          <p:nvSpPr>
            <p:cNvPr id="3002" name="Google Shape;3002;p40">
              <a:extLst>
                <a:ext uri="{FF2B5EF4-FFF2-40B4-BE49-F238E27FC236}">
                  <a16:creationId xmlns:a16="http://schemas.microsoft.com/office/drawing/2014/main" id="{6ED6A193-3595-79DB-55BD-119FA287059F}"/>
                </a:ext>
              </a:extLst>
            </p:cNvPr>
            <p:cNvSpPr/>
            <p:nvPr/>
          </p:nvSpPr>
          <p:spPr>
            <a:xfrm rot="10800000">
              <a:off x="7809182" y="1151604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003" name="Google Shape;3003;p40">
              <a:extLst>
                <a:ext uri="{FF2B5EF4-FFF2-40B4-BE49-F238E27FC236}">
                  <a16:creationId xmlns:a16="http://schemas.microsoft.com/office/drawing/2014/main" id="{BA174A83-6995-A128-807C-5854C71D3752}"/>
                </a:ext>
              </a:extLst>
            </p:cNvPr>
            <p:cNvSpPr/>
            <p:nvPr/>
          </p:nvSpPr>
          <p:spPr>
            <a:xfrm rot="10800000">
              <a:off x="8065475" y="1311650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pic>
        <p:nvPicPr>
          <p:cNvPr id="2" name="صورة 1">
            <a:extLst>
              <a:ext uri="{FF2B5EF4-FFF2-40B4-BE49-F238E27FC236}">
                <a16:creationId xmlns:a16="http://schemas.microsoft.com/office/drawing/2014/main" id="{600E0C43-49B9-1185-946A-C0CFF6E96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788" y="1424775"/>
            <a:ext cx="5846423" cy="3069021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BFC3DB8F-3596-A1E6-FAE6-4D11E7D32DE8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4901289D-98DD-DF59-088E-EFDF94985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5" name="مربع نص 4">
              <a:extLst>
                <a:ext uri="{FF2B5EF4-FFF2-40B4-BE49-F238E27FC236}">
                  <a16:creationId xmlns:a16="http://schemas.microsoft.com/office/drawing/2014/main" id="{6B2C5F13-D265-F70C-BC1E-FF5EE33F38FE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14/23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3755055"/>
      </p:ext>
    </p:extLst>
  </p:cSld>
  <p:clrMapOvr>
    <a:masterClrMapping/>
  </p:clrMapOvr>
  <p:transition spd="slow">
    <p:cover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3">
          <a:extLst>
            <a:ext uri="{FF2B5EF4-FFF2-40B4-BE49-F238E27FC236}">
              <a16:creationId xmlns:a16="http://schemas.microsoft.com/office/drawing/2014/main" id="{7888A9EC-B5E0-BF40-76C2-F81E01B35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4" name="Google Shape;2914;p39">
            <a:extLst>
              <a:ext uri="{FF2B5EF4-FFF2-40B4-BE49-F238E27FC236}">
                <a16:creationId xmlns:a16="http://schemas.microsoft.com/office/drawing/2014/main" id="{9570B57F-F9FE-FF69-36C8-F460B047D6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8500" y="2625103"/>
            <a:ext cx="67269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solidFill>
                  <a:schemeClr val="accent2"/>
                </a:solidFill>
                <a:latin typeface="Wahran" pitchFamily="50" charset="-78"/>
                <a:cs typeface="Wahran" pitchFamily="50" charset="-78"/>
              </a:rPr>
              <a:t>البناء التطبيقي للنظام الذكي</a:t>
            </a:r>
            <a:endParaRPr sz="4400" dirty="0">
              <a:solidFill>
                <a:schemeClr val="accent2"/>
              </a:solidFill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2916" name="Google Shape;2916;p39">
            <a:extLst>
              <a:ext uri="{FF2B5EF4-FFF2-40B4-BE49-F238E27FC236}">
                <a16:creationId xmlns:a16="http://schemas.microsoft.com/office/drawing/2014/main" id="{BA59B9EF-0D36-F2EC-849C-49F9EB91C336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132450" y="1704413"/>
            <a:ext cx="2879100" cy="92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04</a:t>
            </a:r>
            <a:endParaRPr dirty="0"/>
          </a:p>
        </p:txBody>
      </p:sp>
      <p:grpSp>
        <p:nvGrpSpPr>
          <p:cNvPr id="2917" name="Google Shape;2917;p39">
            <a:extLst>
              <a:ext uri="{FF2B5EF4-FFF2-40B4-BE49-F238E27FC236}">
                <a16:creationId xmlns:a16="http://schemas.microsoft.com/office/drawing/2014/main" id="{2CF60542-F9E0-1397-06F1-451BFD5DE0CC}"/>
              </a:ext>
            </a:extLst>
          </p:cNvPr>
          <p:cNvGrpSpPr/>
          <p:nvPr/>
        </p:nvGrpSpPr>
        <p:grpSpPr>
          <a:xfrm rot="-5400000">
            <a:off x="2746096" y="-164363"/>
            <a:ext cx="1823016" cy="296643"/>
            <a:chOff x="7857346" y="3902355"/>
            <a:chExt cx="1823016" cy="296643"/>
          </a:xfrm>
        </p:grpSpPr>
        <p:sp>
          <p:nvSpPr>
            <p:cNvPr id="2918" name="Google Shape;2918;p39">
              <a:extLst>
                <a:ext uri="{FF2B5EF4-FFF2-40B4-BE49-F238E27FC236}">
                  <a16:creationId xmlns:a16="http://schemas.microsoft.com/office/drawing/2014/main" id="{5AB400F5-04BD-B1C3-C3F6-91D15BA942EE}"/>
                </a:ext>
              </a:extLst>
            </p:cNvPr>
            <p:cNvSpPr/>
            <p:nvPr/>
          </p:nvSpPr>
          <p:spPr>
            <a:xfrm>
              <a:off x="7956216" y="4048371"/>
              <a:ext cx="1724145" cy="150627"/>
            </a:xfrm>
            <a:custGeom>
              <a:avLst/>
              <a:gdLst/>
              <a:ahLst/>
              <a:cxnLst/>
              <a:rect l="l" t="t" r="r" b="b"/>
              <a:pathLst>
                <a:path w="55332" h="4834" fill="none" extrusionOk="0">
                  <a:moveTo>
                    <a:pt x="55331" y="4834"/>
                  </a:moveTo>
                  <a:lnTo>
                    <a:pt x="28930" y="4834"/>
                  </a:lnTo>
                  <a:lnTo>
                    <a:pt x="27294" y="3198"/>
                  </a:lnTo>
                  <a:lnTo>
                    <a:pt x="24072" y="0"/>
                  </a:ln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19" name="Google Shape;2919;p39">
              <a:extLst>
                <a:ext uri="{FF2B5EF4-FFF2-40B4-BE49-F238E27FC236}">
                  <a16:creationId xmlns:a16="http://schemas.microsoft.com/office/drawing/2014/main" id="{C90E8AEC-F04B-1257-FEDF-4115A2BA112D}"/>
                </a:ext>
              </a:extLst>
            </p:cNvPr>
            <p:cNvSpPr/>
            <p:nvPr/>
          </p:nvSpPr>
          <p:spPr>
            <a:xfrm>
              <a:off x="8453686" y="390235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0" y="1488"/>
                  </a:moveTo>
                  <a:cubicBezTo>
                    <a:pt x="0" y="670"/>
                    <a:pt x="670" y="1"/>
                    <a:pt x="1488" y="1"/>
                  </a:cubicBezTo>
                  <a:cubicBezTo>
                    <a:pt x="2306" y="1"/>
                    <a:pt x="2950" y="670"/>
                    <a:pt x="2950" y="1488"/>
                  </a:cubicBezTo>
                  <a:cubicBezTo>
                    <a:pt x="2950" y="2281"/>
                    <a:pt x="2306" y="2951"/>
                    <a:pt x="1488" y="2951"/>
                  </a:cubicBezTo>
                  <a:cubicBezTo>
                    <a:pt x="670" y="2951"/>
                    <a:pt x="0" y="2281"/>
                    <a:pt x="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0" name="Google Shape;2920;p39">
              <a:extLst>
                <a:ext uri="{FF2B5EF4-FFF2-40B4-BE49-F238E27FC236}">
                  <a16:creationId xmlns:a16="http://schemas.microsoft.com/office/drawing/2014/main" id="{D4D317E8-AF50-B0BD-37A4-08787894110C}"/>
                </a:ext>
              </a:extLst>
            </p:cNvPr>
            <p:cNvSpPr/>
            <p:nvPr/>
          </p:nvSpPr>
          <p:spPr>
            <a:xfrm>
              <a:off x="8478396" y="3927096"/>
              <a:ext cx="43281" cy="42502"/>
            </a:xfrm>
            <a:custGeom>
              <a:avLst/>
              <a:gdLst/>
              <a:ahLst/>
              <a:cxnLst/>
              <a:rect l="l" t="t" r="r" b="b"/>
              <a:pathLst>
                <a:path w="1389" h="1364" extrusionOk="0">
                  <a:moveTo>
                    <a:pt x="695" y="0"/>
                  </a:moveTo>
                  <a:cubicBezTo>
                    <a:pt x="298" y="0"/>
                    <a:pt x="1" y="298"/>
                    <a:pt x="1" y="694"/>
                  </a:cubicBezTo>
                  <a:cubicBezTo>
                    <a:pt x="1" y="1066"/>
                    <a:pt x="298" y="1363"/>
                    <a:pt x="695" y="1363"/>
                  </a:cubicBezTo>
                  <a:cubicBezTo>
                    <a:pt x="1067" y="1363"/>
                    <a:pt x="1389" y="1066"/>
                    <a:pt x="1389" y="694"/>
                  </a:cubicBezTo>
                  <a:cubicBezTo>
                    <a:pt x="1389" y="298"/>
                    <a:pt x="1067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1" name="Google Shape;2921;p39">
              <a:extLst>
                <a:ext uri="{FF2B5EF4-FFF2-40B4-BE49-F238E27FC236}">
                  <a16:creationId xmlns:a16="http://schemas.microsoft.com/office/drawing/2014/main" id="{BDB66527-D6ED-C422-D4F7-7BA165C4C229}"/>
                </a:ext>
              </a:extLst>
            </p:cNvPr>
            <p:cNvSpPr/>
            <p:nvPr/>
          </p:nvSpPr>
          <p:spPr>
            <a:xfrm>
              <a:off x="7857346" y="4002005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" y="1463"/>
                  </a:moveTo>
                  <a:cubicBezTo>
                    <a:pt x="1" y="670"/>
                    <a:pt x="670" y="1"/>
                    <a:pt x="1488" y="1"/>
                  </a:cubicBezTo>
                  <a:cubicBezTo>
                    <a:pt x="2306" y="1"/>
                    <a:pt x="2951" y="670"/>
                    <a:pt x="2951" y="1463"/>
                  </a:cubicBezTo>
                  <a:cubicBezTo>
                    <a:pt x="2951" y="2281"/>
                    <a:pt x="2306" y="2951"/>
                    <a:pt x="1488" y="2951"/>
                  </a:cubicBezTo>
                  <a:cubicBezTo>
                    <a:pt x="670" y="2951"/>
                    <a:pt x="1" y="2281"/>
                    <a:pt x="1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2" name="Google Shape;2922;p39">
              <a:extLst>
                <a:ext uri="{FF2B5EF4-FFF2-40B4-BE49-F238E27FC236}">
                  <a16:creationId xmlns:a16="http://schemas.microsoft.com/office/drawing/2014/main" id="{5D4F8396-7B0E-11F3-2B4B-D3774F777484}"/>
                </a:ext>
              </a:extLst>
            </p:cNvPr>
            <p:cNvSpPr/>
            <p:nvPr/>
          </p:nvSpPr>
          <p:spPr>
            <a:xfrm>
              <a:off x="7882087" y="4026715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4" y="1"/>
                  </a:moveTo>
                  <a:cubicBezTo>
                    <a:pt x="298" y="1"/>
                    <a:pt x="0" y="298"/>
                    <a:pt x="0" y="670"/>
                  </a:cubicBezTo>
                  <a:cubicBezTo>
                    <a:pt x="0" y="1067"/>
                    <a:pt x="298" y="1364"/>
                    <a:pt x="694" y="1364"/>
                  </a:cubicBezTo>
                  <a:cubicBezTo>
                    <a:pt x="1066" y="1364"/>
                    <a:pt x="1388" y="1067"/>
                    <a:pt x="1388" y="670"/>
                  </a:cubicBezTo>
                  <a:cubicBezTo>
                    <a:pt x="1388" y="298"/>
                    <a:pt x="1066" y="1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3" name="Google Shape;2923;p39">
              <a:extLst>
                <a:ext uri="{FF2B5EF4-FFF2-40B4-BE49-F238E27FC236}">
                  <a16:creationId xmlns:a16="http://schemas.microsoft.com/office/drawing/2014/main" id="{394B2069-E5A5-E431-AE70-2DD0BDA18CE9}"/>
                </a:ext>
              </a:extLst>
            </p:cNvPr>
            <p:cNvSpPr/>
            <p:nvPr/>
          </p:nvSpPr>
          <p:spPr>
            <a:xfrm>
              <a:off x="8545608" y="3948721"/>
              <a:ext cx="1134754" cy="175368"/>
            </a:xfrm>
            <a:custGeom>
              <a:avLst/>
              <a:gdLst/>
              <a:ahLst/>
              <a:cxnLst/>
              <a:rect l="l" t="t" r="r" b="b"/>
              <a:pathLst>
                <a:path w="36417" h="5628" fill="none" extrusionOk="0">
                  <a:moveTo>
                    <a:pt x="0" y="0"/>
                  </a:moveTo>
                  <a:lnTo>
                    <a:pt x="6049" y="0"/>
                  </a:lnTo>
                  <a:lnTo>
                    <a:pt x="8379" y="2330"/>
                  </a:lnTo>
                  <a:lnTo>
                    <a:pt x="11676" y="5627"/>
                  </a:lnTo>
                  <a:lnTo>
                    <a:pt x="36416" y="5627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24" name="Google Shape;2924;p39">
            <a:extLst>
              <a:ext uri="{FF2B5EF4-FFF2-40B4-BE49-F238E27FC236}">
                <a16:creationId xmlns:a16="http://schemas.microsoft.com/office/drawing/2014/main" id="{3983CBF2-C08C-6D56-0B04-D8978C5A40D9}"/>
              </a:ext>
            </a:extLst>
          </p:cNvPr>
          <p:cNvGrpSpPr/>
          <p:nvPr/>
        </p:nvGrpSpPr>
        <p:grpSpPr>
          <a:xfrm rot="5400000">
            <a:off x="1639375" y="1028400"/>
            <a:ext cx="98902" cy="553090"/>
            <a:chOff x="4898850" y="4820550"/>
            <a:chExt cx="98902" cy="553090"/>
          </a:xfrm>
        </p:grpSpPr>
        <p:sp>
          <p:nvSpPr>
            <p:cNvPr id="2925" name="Google Shape;2925;p39">
              <a:extLst>
                <a:ext uri="{FF2B5EF4-FFF2-40B4-BE49-F238E27FC236}">
                  <a16:creationId xmlns:a16="http://schemas.microsoft.com/office/drawing/2014/main" id="{FEC7364B-FBC8-467C-D537-0096BE06D735}"/>
                </a:ext>
              </a:extLst>
            </p:cNvPr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6" name="Google Shape;2926;p39">
              <a:extLst>
                <a:ext uri="{FF2B5EF4-FFF2-40B4-BE49-F238E27FC236}">
                  <a16:creationId xmlns:a16="http://schemas.microsoft.com/office/drawing/2014/main" id="{6423F545-9707-4DD7-E830-F946C3CD2EBD}"/>
                </a:ext>
              </a:extLst>
            </p:cNvPr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7" name="Google Shape;2927;p39">
              <a:extLst>
                <a:ext uri="{FF2B5EF4-FFF2-40B4-BE49-F238E27FC236}">
                  <a16:creationId xmlns:a16="http://schemas.microsoft.com/office/drawing/2014/main" id="{133F6E60-1A71-60D9-5583-C21297B633ED}"/>
                </a:ext>
              </a:extLst>
            </p:cNvPr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8" name="Google Shape;2928;p39">
              <a:extLst>
                <a:ext uri="{FF2B5EF4-FFF2-40B4-BE49-F238E27FC236}">
                  <a16:creationId xmlns:a16="http://schemas.microsoft.com/office/drawing/2014/main" id="{014BE69F-2B9A-116C-10C2-C45EC6C8323B}"/>
                </a:ext>
              </a:extLst>
            </p:cNvPr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29" name="Google Shape;2929;p39">
              <a:extLst>
                <a:ext uri="{FF2B5EF4-FFF2-40B4-BE49-F238E27FC236}">
                  <a16:creationId xmlns:a16="http://schemas.microsoft.com/office/drawing/2014/main" id="{34403ECE-79F6-4EBF-12EA-CAD561F886FD}"/>
                </a:ext>
              </a:extLst>
            </p:cNvPr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30" name="Google Shape;2930;p39">
            <a:extLst>
              <a:ext uri="{FF2B5EF4-FFF2-40B4-BE49-F238E27FC236}">
                <a16:creationId xmlns:a16="http://schemas.microsoft.com/office/drawing/2014/main" id="{E090CC26-7BCF-C6F1-895F-67F82D174355}"/>
              </a:ext>
            </a:extLst>
          </p:cNvPr>
          <p:cNvGrpSpPr/>
          <p:nvPr/>
        </p:nvGrpSpPr>
        <p:grpSpPr>
          <a:xfrm>
            <a:off x="1609176" y="4434219"/>
            <a:ext cx="1252897" cy="51000"/>
            <a:chOff x="2915381" y="4104819"/>
            <a:chExt cx="1252897" cy="51000"/>
          </a:xfrm>
        </p:grpSpPr>
        <p:sp>
          <p:nvSpPr>
            <p:cNvPr id="2931" name="Google Shape;2931;p39">
              <a:extLst>
                <a:ext uri="{FF2B5EF4-FFF2-40B4-BE49-F238E27FC236}">
                  <a16:creationId xmlns:a16="http://schemas.microsoft.com/office/drawing/2014/main" id="{6EAE5A63-6F39-967C-A0FE-F86160C713C8}"/>
                </a:ext>
              </a:extLst>
            </p:cNvPr>
            <p:cNvSpPr/>
            <p:nvPr/>
          </p:nvSpPr>
          <p:spPr>
            <a:xfrm>
              <a:off x="2915381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2" name="Google Shape;2932;p39">
              <a:extLst>
                <a:ext uri="{FF2B5EF4-FFF2-40B4-BE49-F238E27FC236}">
                  <a16:creationId xmlns:a16="http://schemas.microsoft.com/office/drawing/2014/main" id="{CCA84DB2-C57B-437B-CDA1-7C97C85EFD56}"/>
                </a:ext>
              </a:extLst>
            </p:cNvPr>
            <p:cNvSpPr/>
            <p:nvPr/>
          </p:nvSpPr>
          <p:spPr>
            <a:xfrm>
              <a:off x="3007850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3" name="Google Shape;2933;p39">
              <a:extLst>
                <a:ext uri="{FF2B5EF4-FFF2-40B4-BE49-F238E27FC236}">
                  <a16:creationId xmlns:a16="http://schemas.microsoft.com/office/drawing/2014/main" id="{0C454922-5333-9AF4-629F-063A85A7F7A1}"/>
                </a:ext>
              </a:extLst>
            </p:cNvPr>
            <p:cNvSpPr/>
            <p:nvPr/>
          </p:nvSpPr>
          <p:spPr>
            <a:xfrm>
              <a:off x="3100319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4" name="Google Shape;2934;p39">
              <a:extLst>
                <a:ext uri="{FF2B5EF4-FFF2-40B4-BE49-F238E27FC236}">
                  <a16:creationId xmlns:a16="http://schemas.microsoft.com/office/drawing/2014/main" id="{ABF7B4F2-7909-54D5-58DB-7C3E89E348AF}"/>
                </a:ext>
              </a:extLst>
            </p:cNvPr>
            <p:cNvSpPr/>
            <p:nvPr/>
          </p:nvSpPr>
          <p:spPr>
            <a:xfrm>
              <a:off x="3192788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5" name="Google Shape;2935;p39">
              <a:extLst>
                <a:ext uri="{FF2B5EF4-FFF2-40B4-BE49-F238E27FC236}">
                  <a16:creationId xmlns:a16="http://schemas.microsoft.com/office/drawing/2014/main" id="{1872E0B3-F0C7-E78D-1A63-4FD28043AC50}"/>
                </a:ext>
              </a:extLst>
            </p:cNvPr>
            <p:cNvSpPr/>
            <p:nvPr/>
          </p:nvSpPr>
          <p:spPr>
            <a:xfrm>
              <a:off x="328525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6" name="Google Shape;2936;p39">
              <a:extLst>
                <a:ext uri="{FF2B5EF4-FFF2-40B4-BE49-F238E27FC236}">
                  <a16:creationId xmlns:a16="http://schemas.microsoft.com/office/drawing/2014/main" id="{4369D867-61E5-3C8D-B821-978D6721E916}"/>
                </a:ext>
              </a:extLst>
            </p:cNvPr>
            <p:cNvSpPr/>
            <p:nvPr/>
          </p:nvSpPr>
          <p:spPr>
            <a:xfrm>
              <a:off x="3377726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7" name="Google Shape;2937;p39">
              <a:extLst>
                <a:ext uri="{FF2B5EF4-FFF2-40B4-BE49-F238E27FC236}">
                  <a16:creationId xmlns:a16="http://schemas.microsoft.com/office/drawing/2014/main" id="{68D72A58-852E-C102-A55A-0067C8EDF2B8}"/>
                </a:ext>
              </a:extLst>
            </p:cNvPr>
            <p:cNvSpPr/>
            <p:nvPr/>
          </p:nvSpPr>
          <p:spPr>
            <a:xfrm>
              <a:off x="3470195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8" name="Google Shape;2938;p39">
              <a:extLst>
                <a:ext uri="{FF2B5EF4-FFF2-40B4-BE49-F238E27FC236}">
                  <a16:creationId xmlns:a16="http://schemas.microsoft.com/office/drawing/2014/main" id="{62822507-FDD3-75B3-ECC9-23DC3EB44227}"/>
                </a:ext>
              </a:extLst>
            </p:cNvPr>
            <p:cNvSpPr/>
            <p:nvPr/>
          </p:nvSpPr>
          <p:spPr>
            <a:xfrm>
              <a:off x="3562664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39" name="Google Shape;2939;p39">
              <a:extLst>
                <a:ext uri="{FF2B5EF4-FFF2-40B4-BE49-F238E27FC236}">
                  <a16:creationId xmlns:a16="http://schemas.microsoft.com/office/drawing/2014/main" id="{C2F01783-3D26-89ED-4598-1CC68ED5A337}"/>
                </a:ext>
              </a:extLst>
            </p:cNvPr>
            <p:cNvSpPr/>
            <p:nvPr/>
          </p:nvSpPr>
          <p:spPr>
            <a:xfrm>
              <a:off x="3655133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0" name="Google Shape;2940;p39">
              <a:extLst>
                <a:ext uri="{FF2B5EF4-FFF2-40B4-BE49-F238E27FC236}">
                  <a16:creationId xmlns:a16="http://schemas.microsoft.com/office/drawing/2014/main" id="{03887557-824A-2949-C7E9-36BF718FB1A5}"/>
                </a:ext>
              </a:extLst>
            </p:cNvPr>
            <p:cNvSpPr/>
            <p:nvPr/>
          </p:nvSpPr>
          <p:spPr>
            <a:xfrm>
              <a:off x="3747602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1" name="Google Shape;2941;p39">
              <a:extLst>
                <a:ext uri="{FF2B5EF4-FFF2-40B4-BE49-F238E27FC236}">
                  <a16:creationId xmlns:a16="http://schemas.microsoft.com/office/drawing/2014/main" id="{DBCB95F4-E293-7E0C-2FE5-4294D691EE1C}"/>
                </a:ext>
              </a:extLst>
            </p:cNvPr>
            <p:cNvSpPr/>
            <p:nvPr/>
          </p:nvSpPr>
          <p:spPr>
            <a:xfrm>
              <a:off x="38400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2" name="Google Shape;2942;p39">
              <a:extLst>
                <a:ext uri="{FF2B5EF4-FFF2-40B4-BE49-F238E27FC236}">
                  <a16:creationId xmlns:a16="http://schemas.microsoft.com/office/drawing/2014/main" id="{D849EA74-B7D1-B8AF-E4BC-E790F74C9D99}"/>
                </a:ext>
              </a:extLst>
            </p:cNvPr>
            <p:cNvSpPr/>
            <p:nvPr/>
          </p:nvSpPr>
          <p:spPr>
            <a:xfrm>
              <a:off x="39324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3" name="Google Shape;2943;p39">
              <a:extLst>
                <a:ext uri="{FF2B5EF4-FFF2-40B4-BE49-F238E27FC236}">
                  <a16:creationId xmlns:a16="http://schemas.microsoft.com/office/drawing/2014/main" id="{6457653E-1107-F2F5-9656-BE3305ECEA08}"/>
                </a:ext>
              </a:extLst>
            </p:cNvPr>
            <p:cNvSpPr/>
            <p:nvPr/>
          </p:nvSpPr>
          <p:spPr>
            <a:xfrm>
              <a:off x="40248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44" name="Google Shape;2944;p39">
              <a:extLst>
                <a:ext uri="{FF2B5EF4-FFF2-40B4-BE49-F238E27FC236}">
                  <a16:creationId xmlns:a16="http://schemas.microsoft.com/office/drawing/2014/main" id="{FBF619D6-3F44-F409-68B9-FC557E9A9F58}"/>
                </a:ext>
              </a:extLst>
            </p:cNvPr>
            <p:cNvSpPr/>
            <p:nvPr/>
          </p:nvSpPr>
          <p:spPr>
            <a:xfrm>
              <a:off x="41172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945" name="Google Shape;2945;p39">
            <a:extLst>
              <a:ext uri="{FF2B5EF4-FFF2-40B4-BE49-F238E27FC236}">
                <a16:creationId xmlns:a16="http://schemas.microsoft.com/office/drawing/2014/main" id="{440340C4-5241-F32D-E241-68BEB6F7F3CA}"/>
              </a:ext>
            </a:extLst>
          </p:cNvPr>
          <p:cNvGrpSpPr/>
          <p:nvPr/>
        </p:nvGrpSpPr>
        <p:grpSpPr>
          <a:xfrm>
            <a:off x="5495767" y="691791"/>
            <a:ext cx="1105976" cy="133969"/>
            <a:chOff x="8183182" y="663852"/>
            <a:chExt cx="1475028" cy="178673"/>
          </a:xfrm>
        </p:grpSpPr>
        <p:grpSp>
          <p:nvGrpSpPr>
            <p:cNvPr id="2946" name="Google Shape;2946;p39">
              <a:extLst>
                <a:ext uri="{FF2B5EF4-FFF2-40B4-BE49-F238E27FC236}">
                  <a16:creationId xmlns:a16="http://schemas.microsoft.com/office/drawing/2014/main" id="{E1D57A2B-3533-2CF5-6F0B-DF8830402BEB}"/>
                </a:ext>
              </a:extLst>
            </p:cNvPr>
            <p:cNvGrpSpPr/>
            <p:nvPr/>
          </p:nvGrpSpPr>
          <p:grpSpPr>
            <a:xfrm>
              <a:off x="8183182" y="774425"/>
              <a:ext cx="1178025" cy="68100"/>
              <a:chOff x="2024450" y="204150"/>
              <a:chExt cx="1178025" cy="68100"/>
            </a:xfrm>
          </p:grpSpPr>
          <p:sp>
            <p:nvSpPr>
              <p:cNvPr id="2947" name="Google Shape;2947;p39">
                <a:extLst>
                  <a:ext uri="{FF2B5EF4-FFF2-40B4-BE49-F238E27FC236}">
                    <a16:creationId xmlns:a16="http://schemas.microsoft.com/office/drawing/2014/main" id="{998B1312-D862-D88D-C891-13DEA6FF9E9E}"/>
                  </a:ext>
                </a:extLst>
              </p:cNvPr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48" name="Google Shape;2948;p39">
                <a:extLst>
                  <a:ext uri="{FF2B5EF4-FFF2-40B4-BE49-F238E27FC236}">
                    <a16:creationId xmlns:a16="http://schemas.microsoft.com/office/drawing/2014/main" id="{C4010271-1A32-C976-5E2B-FDE2226F7196}"/>
                  </a:ext>
                </a:extLst>
              </p:cNvPr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49" name="Google Shape;2949;p39">
                <a:extLst>
                  <a:ext uri="{FF2B5EF4-FFF2-40B4-BE49-F238E27FC236}">
                    <a16:creationId xmlns:a16="http://schemas.microsoft.com/office/drawing/2014/main" id="{79041B56-E6DC-E872-ED17-514023EF08B7}"/>
                  </a:ext>
                </a:extLst>
              </p:cNvPr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0" name="Google Shape;2950;p39">
                <a:extLst>
                  <a:ext uri="{FF2B5EF4-FFF2-40B4-BE49-F238E27FC236}">
                    <a16:creationId xmlns:a16="http://schemas.microsoft.com/office/drawing/2014/main" id="{504347F0-D943-B901-0ECD-2A157F66BFCC}"/>
                  </a:ext>
                </a:extLst>
              </p:cNvPr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1" name="Google Shape;2951;p39">
                <a:extLst>
                  <a:ext uri="{FF2B5EF4-FFF2-40B4-BE49-F238E27FC236}">
                    <a16:creationId xmlns:a16="http://schemas.microsoft.com/office/drawing/2014/main" id="{4F2C0B37-2FEF-EFCF-B407-CBD8452ACC97}"/>
                  </a:ext>
                </a:extLst>
              </p:cNvPr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2" name="Google Shape;2952;p39">
                <a:extLst>
                  <a:ext uri="{FF2B5EF4-FFF2-40B4-BE49-F238E27FC236}">
                    <a16:creationId xmlns:a16="http://schemas.microsoft.com/office/drawing/2014/main" id="{0E67C571-9BFA-9DBE-404D-744093B92DB0}"/>
                  </a:ext>
                </a:extLst>
              </p:cNvPr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3" name="Google Shape;2953;p39">
                <a:extLst>
                  <a:ext uri="{FF2B5EF4-FFF2-40B4-BE49-F238E27FC236}">
                    <a16:creationId xmlns:a16="http://schemas.microsoft.com/office/drawing/2014/main" id="{7CB27EFB-0780-E994-D6DF-AD6977F01B02}"/>
                  </a:ext>
                </a:extLst>
              </p:cNvPr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4" name="Google Shape;2954;p39">
                <a:extLst>
                  <a:ext uri="{FF2B5EF4-FFF2-40B4-BE49-F238E27FC236}">
                    <a16:creationId xmlns:a16="http://schemas.microsoft.com/office/drawing/2014/main" id="{E9026413-915F-FA1F-B981-CFBFA42C219A}"/>
                  </a:ext>
                </a:extLst>
              </p:cNvPr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5" name="Google Shape;2955;p39">
                <a:extLst>
                  <a:ext uri="{FF2B5EF4-FFF2-40B4-BE49-F238E27FC236}">
                    <a16:creationId xmlns:a16="http://schemas.microsoft.com/office/drawing/2014/main" id="{1E23EEAE-6BDC-AB86-9F5C-517E8EA94D26}"/>
                  </a:ext>
                </a:extLst>
              </p:cNvPr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6" name="Google Shape;2956;p39">
                <a:extLst>
                  <a:ext uri="{FF2B5EF4-FFF2-40B4-BE49-F238E27FC236}">
                    <a16:creationId xmlns:a16="http://schemas.microsoft.com/office/drawing/2014/main" id="{7CDC867D-73F8-AF7C-D6E8-3BAABE5948A7}"/>
                  </a:ext>
                </a:extLst>
              </p:cNvPr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2957" name="Google Shape;2957;p39">
              <a:extLst>
                <a:ext uri="{FF2B5EF4-FFF2-40B4-BE49-F238E27FC236}">
                  <a16:creationId xmlns:a16="http://schemas.microsoft.com/office/drawing/2014/main" id="{08022FFB-0041-6949-DA74-A2059E14CD6C}"/>
                </a:ext>
              </a:extLst>
            </p:cNvPr>
            <p:cNvGrpSpPr/>
            <p:nvPr/>
          </p:nvGrpSpPr>
          <p:grpSpPr>
            <a:xfrm>
              <a:off x="8480185" y="663852"/>
              <a:ext cx="1178025" cy="68100"/>
              <a:chOff x="2024450" y="204150"/>
              <a:chExt cx="1178025" cy="68100"/>
            </a:xfrm>
          </p:grpSpPr>
          <p:sp>
            <p:nvSpPr>
              <p:cNvPr id="2958" name="Google Shape;2958;p39">
                <a:extLst>
                  <a:ext uri="{FF2B5EF4-FFF2-40B4-BE49-F238E27FC236}">
                    <a16:creationId xmlns:a16="http://schemas.microsoft.com/office/drawing/2014/main" id="{57F35389-7C84-1863-7E0A-02D1385381AE}"/>
                  </a:ext>
                </a:extLst>
              </p:cNvPr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59" name="Google Shape;2959;p39">
                <a:extLst>
                  <a:ext uri="{FF2B5EF4-FFF2-40B4-BE49-F238E27FC236}">
                    <a16:creationId xmlns:a16="http://schemas.microsoft.com/office/drawing/2014/main" id="{4B0D3F62-B95C-FC41-AAC3-D758E5369189}"/>
                  </a:ext>
                </a:extLst>
              </p:cNvPr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0" name="Google Shape;2960;p39">
                <a:extLst>
                  <a:ext uri="{FF2B5EF4-FFF2-40B4-BE49-F238E27FC236}">
                    <a16:creationId xmlns:a16="http://schemas.microsoft.com/office/drawing/2014/main" id="{3292AFCC-F69C-6923-0990-4FB6BBA680EB}"/>
                  </a:ext>
                </a:extLst>
              </p:cNvPr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1" name="Google Shape;2961;p39">
                <a:extLst>
                  <a:ext uri="{FF2B5EF4-FFF2-40B4-BE49-F238E27FC236}">
                    <a16:creationId xmlns:a16="http://schemas.microsoft.com/office/drawing/2014/main" id="{1835BE71-D310-F9AA-8FBD-23397E259322}"/>
                  </a:ext>
                </a:extLst>
              </p:cNvPr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2" name="Google Shape;2962;p39">
                <a:extLst>
                  <a:ext uri="{FF2B5EF4-FFF2-40B4-BE49-F238E27FC236}">
                    <a16:creationId xmlns:a16="http://schemas.microsoft.com/office/drawing/2014/main" id="{327E2385-9953-3856-A299-B31936F8A461}"/>
                  </a:ext>
                </a:extLst>
              </p:cNvPr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3" name="Google Shape;2963;p39">
                <a:extLst>
                  <a:ext uri="{FF2B5EF4-FFF2-40B4-BE49-F238E27FC236}">
                    <a16:creationId xmlns:a16="http://schemas.microsoft.com/office/drawing/2014/main" id="{7909716A-8403-5105-913F-7A2CDC65622F}"/>
                  </a:ext>
                </a:extLst>
              </p:cNvPr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4" name="Google Shape;2964;p39">
                <a:extLst>
                  <a:ext uri="{FF2B5EF4-FFF2-40B4-BE49-F238E27FC236}">
                    <a16:creationId xmlns:a16="http://schemas.microsoft.com/office/drawing/2014/main" id="{CC818708-FC8F-9E2E-4129-1BE10035E3F1}"/>
                  </a:ext>
                </a:extLst>
              </p:cNvPr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5" name="Google Shape;2965;p39">
                <a:extLst>
                  <a:ext uri="{FF2B5EF4-FFF2-40B4-BE49-F238E27FC236}">
                    <a16:creationId xmlns:a16="http://schemas.microsoft.com/office/drawing/2014/main" id="{766BCFE8-480D-29A3-5BB9-05BEA2A43174}"/>
                  </a:ext>
                </a:extLst>
              </p:cNvPr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6" name="Google Shape;2966;p39">
                <a:extLst>
                  <a:ext uri="{FF2B5EF4-FFF2-40B4-BE49-F238E27FC236}">
                    <a16:creationId xmlns:a16="http://schemas.microsoft.com/office/drawing/2014/main" id="{D30BC5AF-90A4-F979-94A2-FE85079F2FCC}"/>
                  </a:ext>
                </a:extLst>
              </p:cNvPr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67" name="Google Shape;2967;p39">
                <a:extLst>
                  <a:ext uri="{FF2B5EF4-FFF2-40B4-BE49-F238E27FC236}">
                    <a16:creationId xmlns:a16="http://schemas.microsoft.com/office/drawing/2014/main" id="{2F847E60-705B-1700-3875-05CA635073F7}"/>
                  </a:ext>
                </a:extLst>
              </p:cNvPr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2968" name="Google Shape;2968;p39">
            <a:extLst>
              <a:ext uri="{FF2B5EF4-FFF2-40B4-BE49-F238E27FC236}">
                <a16:creationId xmlns:a16="http://schemas.microsoft.com/office/drawing/2014/main" id="{2DC4BC06-02F3-1FEA-AF14-60205C47B0B5}"/>
              </a:ext>
            </a:extLst>
          </p:cNvPr>
          <p:cNvGrpSpPr/>
          <p:nvPr/>
        </p:nvGrpSpPr>
        <p:grpSpPr>
          <a:xfrm rot="5400000">
            <a:off x="5968600" y="4273462"/>
            <a:ext cx="98902" cy="553090"/>
            <a:chOff x="4898850" y="4820550"/>
            <a:chExt cx="98902" cy="553090"/>
          </a:xfrm>
        </p:grpSpPr>
        <p:sp>
          <p:nvSpPr>
            <p:cNvPr id="2969" name="Google Shape;2969;p39">
              <a:extLst>
                <a:ext uri="{FF2B5EF4-FFF2-40B4-BE49-F238E27FC236}">
                  <a16:creationId xmlns:a16="http://schemas.microsoft.com/office/drawing/2014/main" id="{1D1B4818-8D6D-C54F-6B20-2D39EA900795}"/>
                </a:ext>
              </a:extLst>
            </p:cNvPr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70" name="Google Shape;2970;p39">
              <a:extLst>
                <a:ext uri="{FF2B5EF4-FFF2-40B4-BE49-F238E27FC236}">
                  <a16:creationId xmlns:a16="http://schemas.microsoft.com/office/drawing/2014/main" id="{1BB1C065-1456-CA10-9E8F-3AD16AD8F0C6}"/>
                </a:ext>
              </a:extLst>
            </p:cNvPr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71" name="Google Shape;2971;p39">
              <a:extLst>
                <a:ext uri="{FF2B5EF4-FFF2-40B4-BE49-F238E27FC236}">
                  <a16:creationId xmlns:a16="http://schemas.microsoft.com/office/drawing/2014/main" id="{BBD3110F-4A90-CB7B-406E-A7C07EA5102B}"/>
                </a:ext>
              </a:extLst>
            </p:cNvPr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72" name="Google Shape;2972;p39">
              <a:extLst>
                <a:ext uri="{FF2B5EF4-FFF2-40B4-BE49-F238E27FC236}">
                  <a16:creationId xmlns:a16="http://schemas.microsoft.com/office/drawing/2014/main" id="{9EB30631-B0C1-9A07-C249-48EDC91ECD86}"/>
                </a:ext>
              </a:extLst>
            </p:cNvPr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73" name="Google Shape;2973;p39">
              <a:extLst>
                <a:ext uri="{FF2B5EF4-FFF2-40B4-BE49-F238E27FC236}">
                  <a16:creationId xmlns:a16="http://schemas.microsoft.com/office/drawing/2014/main" id="{1AD647F9-3FB3-836F-6536-DF467491CEEA}"/>
                </a:ext>
              </a:extLst>
            </p:cNvPr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4253295754"/>
      </p:ext>
    </p:extLst>
  </p:cSld>
  <p:clrMapOvr>
    <a:masterClrMapping/>
  </p:clrMapOvr>
  <p:transition spd="slow">
    <p:cover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8" name="Google Shape;3648;p53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chemeClr val="bg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Wahran" pitchFamily="50" charset="-78"/>
                <a:cs typeface="Wahran" pitchFamily="50" charset="-78"/>
              </a:rPr>
              <a:t>مراحل التطوير</a:t>
            </a:r>
            <a:endParaRPr sz="3600" dirty="0">
              <a:solidFill>
                <a:schemeClr val="bg1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3649" name="Google Shape;3649;p53"/>
          <p:cNvSpPr/>
          <p:nvPr/>
        </p:nvSpPr>
        <p:spPr>
          <a:xfrm>
            <a:off x="4406249" y="2840549"/>
            <a:ext cx="331500" cy="331500"/>
          </a:xfrm>
          <a:prstGeom prst="ellipse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50" name="Google Shape;3650;p53"/>
          <p:cNvSpPr/>
          <p:nvPr/>
        </p:nvSpPr>
        <p:spPr>
          <a:xfrm>
            <a:off x="4865578" y="3488311"/>
            <a:ext cx="2377875" cy="3999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b="1" dirty="0">
                <a:solidFill>
                  <a:schemeClr val="lt1"/>
                </a:solidFill>
                <a:latin typeface="Wahran" pitchFamily="50" charset="-78"/>
                <a:ea typeface="Exo"/>
                <a:cs typeface="Wahran" pitchFamily="50" charset="-78"/>
                <a:sym typeface="Exo"/>
              </a:rPr>
              <a:t>جمع البيانات وتحضيرها</a:t>
            </a:r>
            <a:endParaRPr sz="2000" b="1" dirty="0">
              <a:solidFill>
                <a:schemeClr val="lt1"/>
              </a:solidFill>
              <a:latin typeface="Wahran" pitchFamily="50" charset="-78"/>
              <a:ea typeface="Exo"/>
              <a:cs typeface="Wahran" pitchFamily="50" charset="-78"/>
              <a:sym typeface="Exo"/>
            </a:endParaRPr>
          </a:p>
        </p:txBody>
      </p:sp>
      <p:sp>
        <p:nvSpPr>
          <p:cNvPr id="3652" name="Google Shape;3652;p53"/>
          <p:cNvSpPr/>
          <p:nvPr/>
        </p:nvSpPr>
        <p:spPr>
          <a:xfrm>
            <a:off x="2194124" y="3488311"/>
            <a:ext cx="1793700" cy="3999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SA" sz="2000" b="1" dirty="0">
                <a:solidFill>
                  <a:schemeClr val="lt1"/>
                </a:solidFill>
                <a:latin typeface="Wahran" pitchFamily="50" charset="-78"/>
                <a:ea typeface="Exo"/>
                <a:cs typeface="Wahran" pitchFamily="50" charset="-78"/>
                <a:sym typeface="Exo"/>
              </a:rPr>
              <a:t>التكامل البرمجي</a:t>
            </a:r>
            <a:endParaRPr sz="2000" b="1" dirty="0">
              <a:solidFill>
                <a:schemeClr val="lt1"/>
              </a:solidFill>
              <a:latin typeface="Wahran" pitchFamily="50" charset="-78"/>
              <a:ea typeface="Exo"/>
              <a:cs typeface="Wahran" pitchFamily="50" charset="-78"/>
              <a:sym typeface="Exo"/>
            </a:endParaRPr>
          </a:p>
        </p:txBody>
      </p:sp>
      <p:sp>
        <p:nvSpPr>
          <p:cNvPr id="3654" name="Google Shape;3654;p53"/>
          <p:cNvSpPr/>
          <p:nvPr/>
        </p:nvSpPr>
        <p:spPr>
          <a:xfrm>
            <a:off x="713099" y="2119199"/>
            <a:ext cx="1793700" cy="3999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SA" sz="2000" b="1" dirty="0">
                <a:solidFill>
                  <a:schemeClr val="lt1"/>
                </a:solidFill>
                <a:latin typeface="Wahran" pitchFamily="50" charset="-78"/>
                <a:ea typeface="Exo"/>
                <a:cs typeface="Wahran" pitchFamily="50" charset="-78"/>
                <a:sym typeface="Exo"/>
              </a:rPr>
              <a:t>اختبار النظام </a:t>
            </a:r>
            <a:endParaRPr sz="2000" b="1" dirty="0">
              <a:solidFill>
                <a:schemeClr val="lt1"/>
              </a:solidFill>
              <a:latin typeface="Wahran" pitchFamily="50" charset="-78"/>
              <a:ea typeface="Exo"/>
              <a:cs typeface="Wahran" pitchFamily="50" charset="-78"/>
              <a:sym typeface="Exo"/>
            </a:endParaRPr>
          </a:p>
        </p:txBody>
      </p:sp>
      <p:sp>
        <p:nvSpPr>
          <p:cNvPr id="3656" name="Google Shape;3656;p53"/>
          <p:cNvSpPr/>
          <p:nvPr/>
        </p:nvSpPr>
        <p:spPr>
          <a:xfrm>
            <a:off x="6637199" y="2119199"/>
            <a:ext cx="1793700" cy="3999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SA" sz="2000" b="1" dirty="0">
                <a:solidFill>
                  <a:schemeClr val="lt1"/>
                </a:solidFill>
                <a:latin typeface="Wahran" pitchFamily="50" charset="-78"/>
                <a:ea typeface="Exo"/>
                <a:cs typeface="Wahran" pitchFamily="50" charset="-78"/>
                <a:sym typeface="Exo"/>
              </a:rPr>
              <a:t>تحليل المتطلبات</a:t>
            </a:r>
            <a:endParaRPr sz="2000" b="1" dirty="0">
              <a:solidFill>
                <a:schemeClr val="lt1"/>
              </a:solidFill>
              <a:latin typeface="Wahran" pitchFamily="50" charset="-78"/>
              <a:ea typeface="Exo"/>
              <a:cs typeface="Wahran" pitchFamily="50" charset="-78"/>
              <a:sym typeface="Exo"/>
            </a:endParaRPr>
          </a:p>
        </p:txBody>
      </p:sp>
      <p:sp>
        <p:nvSpPr>
          <p:cNvPr id="3658" name="Google Shape;3658;p53"/>
          <p:cNvSpPr/>
          <p:nvPr/>
        </p:nvSpPr>
        <p:spPr>
          <a:xfrm>
            <a:off x="3383063" y="2119199"/>
            <a:ext cx="2377875" cy="3999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ar-SA" sz="2000" b="1" dirty="0">
                <a:solidFill>
                  <a:schemeClr val="lt1"/>
                </a:solidFill>
                <a:latin typeface="Wahran" pitchFamily="50" charset="-78"/>
                <a:ea typeface="Exo"/>
                <a:cs typeface="Wahran" pitchFamily="50" charset="-78"/>
                <a:sym typeface="Exo"/>
              </a:rPr>
              <a:t>تصميم النموذج</a:t>
            </a:r>
            <a:endParaRPr sz="2000" b="1" dirty="0">
              <a:solidFill>
                <a:schemeClr val="lt1"/>
              </a:solidFill>
              <a:latin typeface="Wahran" pitchFamily="50" charset="-78"/>
              <a:ea typeface="Exo"/>
              <a:cs typeface="Wahran" pitchFamily="50" charset="-78"/>
              <a:sym typeface="Exo"/>
            </a:endParaRPr>
          </a:p>
        </p:txBody>
      </p:sp>
      <p:cxnSp>
        <p:nvCxnSpPr>
          <p:cNvPr id="3660" name="Google Shape;3660;p53"/>
          <p:cNvCxnSpPr>
            <a:stCxn id="3661" idx="6"/>
            <a:endCxn id="3662" idx="2"/>
          </p:cNvCxnSpPr>
          <p:nvPr/>
        </p:nvCxnSpPr>
        <p:spPr>
          <a:xfrm>
            <a:off x="1775099" y="3001112"/>
            <a:ext cx="11499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63" name="Google Shape;3663;p53"/>
          <p:cNvCxnSpPr>
            <a:stCxn id="3662" idx="6"/>
            <a:endCxn id="3649" idx="2"/>
          </p:cNvCxnSpPr>
          <p:nvPr/>
        </p:nvCxnSpPr>
        <p:spPr>
          <a:xfrm>
            <a:off x="3256424" y="3001112"/>
            <a:ext cx="1149900" cy="51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64" name="Google Shape;3664;p53"/>
          <p:cNvCxnSpPr>
            <a:stCxn id="3649" idx="6"/>
            <a:endCxn id="3665" idx="2"/>
          </p:cNvCxnSpPr>
          <p:nvPr/>
        </p:nvCxnSpPr>
        <p:spPr>
          <a:xfrm>
            <a:off x="4737749" y="3006299"/>
            <a:ext cx="11496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66" name="Google Shape;3666;p53"/>
          <p:cNvCxnSpPr>
            <a:stCxn id="3665" idx="6"/>
            <a:endCxn id="3667" idx="2"/>
          </p:cNvCxnSpPr>
          <p:nvPr/>
        </p:nvCxnSpPr>
        <p:spPr>
          <a:xfrm>
            <a:off x="6218774" y="3006299"/>
            <a:ext cx="11496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68" name="Google Shape;3668;p53"/>
          <p:cNvCxnSpPr>
            <a:stCxn id="3661" idx="0"/>
            <a:endCxn id="3654" idx="2"/>
          </p:cNvCxnSpPr>
          <p:nvPr/>
        </p:nvCxnSpPr>
        <p:spPr>
          <a:xfrm rot="10800000" flipH="1">
            <a:off x="1609349" y="2519162"/>
            <a:ext cx="600" cy="3162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69" name="Google Shape;3669;p53"/>
          <p:cNvCxnSpPr>
            <a:cxnSpLocks/>
            <a:stCxn id="3649" idx="0"/>
            <a:endCxn id="3658" idx="2"/>
          </p:cNvCxnSpPr>
          <p:nvPr/>
        </p:nvCxnSpPr>
        <p:spPr>
          <a:xfrm flipV="1">
            <a:off x="4571999" y="2519099"/>
            <a:ext cx="2" cy="32145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70" name="Google Shape;3670;p53"/>
          <p:cNvCxnSpPr>
            <a:cxnSpLocks/>
            <a:stCxn id="3667" idx="0"/>
            <a:endCxn id="3656" idx="2"/>
          </p:cNvCxnSpPr>
          <p:nvPr/>
        </p:nvCxnSpPr>
        <p:spPr>
          <a:xfrm rot="10800000">
            <a:off x="7534049" y="2518949"/>
            <a:ext cx="0" cy="3216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71" name="Google Shape;3671;p53"/>
          <p:cNvCxnSpPr>
            <a:cxnSpLocks/>
            <a:stCxn id="3650" idx="0"/>
            <a:endCxn id="3665" idx="4"/>
          </p:cNvCxnSpPr>
          <p:nvPr/>
        </p:nvCxnSpPr>
        <p:spPr>
          <a:xfrm flipH="1" flipV="1">
            <a:off x="6053024" y="3172049"/>
            <a:ext cx="1492" cy="316262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72" name="Google Shape;3672;p53"/>
          <p:cNvCxnSpPr>
            <a:stCxn id="3652" idx="0"/>
            <a:endCxn id="3662" idx="4"/>
          </p:cNvCxnSpPr>
          <p:nvPr/>
        </p:nvCxnSpPr>
        <p:spPr>
          <a:xfrm flipH="1" flipV="1">
            <a:off x="3090674" y="3166862"/>
            <a:ext cx="300" cy="321449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673" name="Google Shape;3673;p53"/>
          <p:cNvGrpSpPr/>
          <p:nvPr/>
        </p:nvGrpSpPr>
        <p:grpSpPr>
          <a:xfrm rot="10800000">
            <a:off x="872939" y="3428478"/>
            <a:ext cx="883262" cy="242091"/>
            <a:chOff x="2300350" y="2601250"/>
            <a:chExt cx="2275275" cy="623625"/>
          </a:xfrm>
        </p:grpSpPr>
        <p:sp>
          <p:nvSpPr>
            <p:cNvPr id="3674" name="Google Shape;3674;p53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75" name="Google Shape;3675;p53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76" name="Google Shape;3676;p53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77" name="Google Shape;3677;p53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78" name="Google Shape;3678;p53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79" name="Google Shape;3679;p53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680" name="Google Shape;3680;p53"/>
          <p:cNvGrpSpPr/>
          <p:nvPr/>
        </p:nvGrpSpPr>
        <p:grpSpPr>
          <a:xfrm>
            <a:off x="7644195" y="3512791"/>
            <a:ext cx="2297800" cy="347400"/>
            <a:chOff x="7644195" y="3512791"/>
            <a:chExt cx="2297800" cy="347400"/>
          </a:xfrm>
        </p:grpSpPr>
        <p:sp>
          <p:nvSpPr>
            <p:cNvPr id="3681" name="Google Shape;3681;p53"/>
            <p:cNvSpPr/>
            <p:nvPr/>
          </p:nvSpPr>
          <p:spPr>
            <a:xfrm flipH="1">
              <a:off x="7947295" y="3792091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82" name="Google Shape;3682;p53"/>
            <p:cNvSpPr/>
            <p:nvPr/>
          </p:nvSpPr>
          <p:spPr>
            <a:xfrm flipH="1">
              <a:off x="7644195" y="3512791"/>
              <a:ext cx="1994700" cy="6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lt2"/>
                </a:gs>
                <a:gs pos="100000">
                  <a:schemeClr val="accent2"/>
                </a:gs>
              </a:gsLst>
              <a:lin ang="2698631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683" name="Google Shape;3683;p53"/>
          <p:cNvGrpSpPr/>
          <p:nvPr/>
        </p:nvGrpSpPr>
        <p:grpSpPr>
          <a:xfrm rot="5400000">
            <a:off x="3041525" y="1192975"/>
            <a:ext cx="98902" cy="553090"/>
            <a:chOff x="4898850" y="4820550"/>
            <a:chExt cx="98902" cy="553090"/>
          </a:xfrm>
        </p:grpSpPr>
        <p:sp>
          <p:nvSpPr>
            <p:cNvPr id="3684" name="Google Shape;3684;p53"/>
            <p:cNvSpPr/>
            <p:nvPr/>
          </p:nvSpPr>
          <p:spPr>
            <a:xfrm>
              <a:off x="4898850" y="4820550"/>
              <a:ext cx="98902" cy="98902"/>
            </a:xfrm>
            <a:custGeom>
              <a:avLst/>
              <a:gdLst/>
              <a:ahLst/>
              <a:cxnLst/>
              <a:rect l="l" t="t" r="r" b="b"/>
              <a:pathLst>
                <a:path w="3174" h="3174" fill="none" extrusionOk="0">
                  <a:moveTo>
                    <a:pt x="1810" y="124"/>
                  </a:moveTo>
                  <a:cubicBezTo>
                    <a:pt x="2603" y="248"/>
                    <a:pt x="3173" y="1017"/>
                    <a:pt x="3024" y="1810"/>
                  </a:cubicBezTo>
                  <a:cubicBezTo>
                    <a:pt x="2900" y="2603"/>
                    <a:pt x="2157" y="3173"/>
                    <a:pt x="1339" y="3025"/>
                  </a:cubicBezTo>
                  <a:cubicBezTo>
                    <a:pt x="545" y="2901"/>
                    <a:pt x="0" y="2157"/>
                    <a:pt x="124" y="1339"/>
                  </a:cubicBezTo>
                  <a:cubicBezTo>
                    <a:pt x="248" y="546"/>
                    <a:pt x="992" y="0"/>
                    <a:pt x="1810" y="124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85" name="Google Shape;3685;p53"/>
            <p:cNvSpPr/>
            <p:nvPr/>
          </p:nvSpPr>
          <p:spPr>
            <a:xfrm>
              <a:off x="4924339" y="4847971"/>
              <a:ext cx="46366" cy="43094"/>
            </a:xfrm>
            <a:custGeom>
              <a:avLst/>
              <a:gdLst/>
              <a:ahLst/>
              <a:cxnLst/>
              <a:rect l="l" t="t" r="r" b="b"/>
              <a:pathLst>
                <a:path w="1488" h="1383" extrusionOk="0">
                  <a:moveTo>
                    <a:pt x="744" y="1"/>
                  </a:moveTo>
                  <a:cubicBezTo>
                    <a:pt x="417" y="1"/>
                    <a:pt x="119" y="253"/>
                    <a:pt x="74" y="583"/>
                  </a:cubicBezTo>
                  <a:cubicBezTo>
                    <a:pt x="0" y="955"/>
                    <a:pt x="273" y="1327"/>
                    <a:pt x="645" y="1376"/>
                  </a:cubicBezTo>
                  <a:cubicBezTo>
                    <a:pt x="676" y="1380"/>
                    <a:pt x="708" y="1383"/>
                    <a:pt x="739" y="1383"/>
                  </a:cubicBezTo>
                  <a:cubicBezTo>
                    <a:pt x="1074" y="1383"/>
                    <a:pt x="1370" y="1146"/>
                    <a:pt x="1438" y="806"/>
                  </a:cubicBezTo>
                  <a:cubicBezTo>
                    <a:pt x="1487" y="434"/>
                    <a:pt x="1240" y="62"/>
                    <a:pt x="868" y="13"/>
                  </a:cubicBezTo>
                  <a:cubicBezTo>
                    <a:pt x="826" y="4"/>
                    <a:pt x="785" y="1"/>
                    <a:pt x="7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86" name="Google Shape;3686;p53"/>
            <p:cNvSpPr/>
            <p:nvPr/>
          </p:nvSpPr>
          <p:spPr>
            <a:xfrm>
              <a:off x="4901935" y="5281687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1463" y="2951"/>
                  </a:moveTo>
                  <a:cubicBezTo>
                    <a:pt x="645" y="2951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ubicBezTo>
                    <a:pt x="2950" y="2306"/>
                    <a:pt x="2281" y="2951"/>
                    <a:pt x="1463" y="2951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87" name="Google Shape;3687;p53"/>
            <p:cNvSpPr/>
            <p:nvPr/>
          </p:nvSpPr>
          <p:spPr>
            <a:xfrm>
              <a:off x="4925866" y="5306428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297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1" y="1388"/>
                    <a:pt x="1389" y="1066"/>
                    <a:pt x="1389" y="694"/>
                  </a:cubicBezTo>
                  <a:cubicBezTo>
                    <a:pt x="1389" y="297"/>
                    <a:pt x="1091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88" name="Google Shape;3688;p53"/>
            <p:cNvSpPr/>
            <p:nvPr/>
          </p:nvSpPr>
          <p:spPr>
            <a:xfrm>
              <a:off x="4942100" y="4917862"/>
              <a:ext cx="31" cy="358465"/>
            </a:xfrm>
            <a:custGeom>
              <a:avLst/>
              <a:gdLst/>
              <a:ahLst/>
              <a:cxnLst/>
              <a:rect l="l" t="t" r="r" b="b"/>
              <a:pathLst>
                <a:path w="1" h="11504" fill="none" extrusionOk="0">
                  <a:moveTo>
                    <a:pt x="0" y="11503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3689" name="Google Shape;3689;p53"/>
          <p:cNvSpPr/>
          <p:nvPr/>
        </p:nvSpPr>
        <p:spPr>
          <a:xfrm>
            <a:off x="4475700" y="2910000"/>
            <a:ext cx="192600" cy="192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3690" name="Google Shape;3690;p53"/>
          <p:cNvGrpSpPr/>
          <p:nvPr/>
        </p:nvGrpSpPr>
        <p:grpSpPr>
          <a:xfrm>
            <a:off x="2924924" y="2835362"/>
            <a:ext cx="331500" cy="331500"/>
            <a:chOff x="2924924" y="2835362"/>
            <a:chExt cx="331500" cy="331500"/>
          </a:xfrm>
        </p:grpSpPr>
        <p:sp>
          <p:nvSpPr>
            <p:cNvPr id="3691" name="Google Shape;3691;p53"/>
            <p:cNvSpPr/>
            <p:nvPr/>
          </p:nvSpPr>
          <p:spPr>
            <a:xfrm>
              <a:off x="2994675" y="2906923"/>
              <a:ext cx="192600" cy="192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62" name="Google Shape;3662;p53"/>
            <p:cNvSpPr/>
            <p:nvPr/>
          </p:nvSpPr>
          <p:spPr>
            <a:xfrm>
              <a:off x="2924924" y="2835362"/>
              <a:ext cx="331500" cy="331500"/>
            </a:xfrm>
            <a:prstGeom prst="ellipse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692" name="Google Shape;3692;p53"/>
          <p:cNvGrpSpPr/>
          <p:nvPr/>
        </p:nvGrpSpPr>
        <p:grpSpPr>
          <a:xfrm>
            <a:off x="5887274" y="2840549"/>
            <a:ext cx="331500" cy="331500"/>
            <a:chOff x="5887274" y="2840549"/>
            <a:chExt cx="331500" cy="331500"/>
          </a:xfrm>
        </p:grpSpPr>
        <p:sp>
          <p:nvSpPr>
            <p:cNvPr id="3693" name="Google Shape;3693;p53"/>
            <p:cNvSpPr/>
            <p:nvPr/>
          </p:nvSpPr>
          <p:spPr>
            <a:xfrm>
              <a:off x="5956725" y="2906923"/>
              <a:ext cx="192600" cy="192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65" name="Google Shape;3665;p53"/>
            <p:cNvSpPr/>
            <p:nvPr/>
          </p:nvSpPr>
          <p:spPr>
            <a:xfrm>
              <a:off x="5887274" y="2840549"/>
              <a:ext cx="331500" cy="331500"/>
            </a:xfrm>
            <a:prstGeom prst="ellipse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694" name="Google Shape;3694;p53"/>
          <p:cNvGrpSpPr/>
          <p:nvPr/>
        </p:nvGrpSpPr>
        <p:grpSpPr>
          <a:xfrm>
            <a:off x="7368299" y="2840549"/>
            <a:ext cx="331500" cy="331500"/>
            <a:chOff x="7368299" y="2840549"/>
            <a:chExt cx="331500" cy="331500"/>
          </a:xfrm>
        </p:grpSpPr>
        <p:sp>
          <p:nvSpPr>
            <p:cNvPr id="3695" name="Google Shape;3695;p53"/>
            <p:cNvSpPr/>
            <p:nvPr/>
          </p:nvSpPr>
          <p:spPr>
            <a:xfrm>
              <a:off x="7437750" y="2906923"/>
              <a:ext cx="192600" cy="192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67" name="Google Shape;3667;p53"/>
            <p:cNvSpPr/>
            <p:nvPr/>
          </p:nvSpPr>
          <p:spPr>
            <a:xfrm>
              <a:off x="7368299" y="2840549"/>
              <a:ext cx="331500" cy="331500"/>
            </a:xfrm>
            <a:prstGeom prst="ellipse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696" name="Google Shape;3696;p53"/>
          <p:cNvGrpSpPr/>
          <p:nvPr/>
        </p:nvGrpSpPr>
        <p:grpSpPr>
          <a:xfrm>
            <a:off x="1443599" y="2835362"/>
            <a:ext cx="331500" cy="331500"/>
            <a:chOff x="1443599" y="2835362"/>
            <a:chExt cx="331500" cy="331500"/>
          </a:xfrm>
        </p:grpSpPr>
        <p:sp>
          <p:nvSpPr>
            <p:cNvPr id="3697" name="Google Shape;3697;p53"/>
            <p:cNvSpPr/>
            <p:nvPr/>
          </p:nvSpPr>
          <p:spPr>
            <a:xfrm>
              <a:off x="1513650" y="2906923"/>
              <a:ext cx="192000" cy="192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61" name="Google Shape;3661;p53"/>
            <p:cNvSpPr/>
            <p:nvPr/>
          </p:nvSpPr>
          <p:spPr>
            <a:xfrm>
              <a:off x="1443599" y="2835362"/>
              <a:ext cx="331500" cy="331500"/>
            </a:xfrm>
            <a:prstGeom prst="ellipse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9D03693-F0FC-42C1-651F-2C73F646624A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3" name="صورة 2">
              <a:extLst>
                <a:ext uri="{FF2B5EF4-FFF2-40B4-BE49-F238E27FC236}">
                  <a16:creationId xmlns:a16="http://schemas.microsoft.com/office/drawing/2014/main" id="{3D564A07-ECFF-AA08-E772-D8F4E40BE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4" name="مربع نص 3">
              <a:extLst>
                <a:ext uri="{FF2B5EF4-FFF2-40B4-BE49-F238E27FC236}">
                  <a16:creationId xmlns:a16="http://schemas.microsoft.com/office/drawing/2014/main" id="{3ED2E391-927C-C05F-65FC-E7A1DE0B38A0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16/23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</p:cSld>
  <p:clrMapOvr>
    <a:masterClrMapping/>
  </p:clrMapOvr>
  <p:transition spd="slow">
    <p:cover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7">
          <a:extLst>
            <a:ext uri="{FF2B5EF4-FFF2-40B4-BE49-F238E27FC236}">
              <a16:creationId xmlns:a16="http://schemas.microsoft.com/office/drawing/2014/main" id="{4362110D-697A-4E2E-1E24-5902962B1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DE9A52F1-55B8-C2B6-E025-5A3E6E68A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400" y="1204331"/>
            <a:ext cx="5533200" cy="2044625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562B3939-4DCC-D00C-2B8C-478221F3F2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8132"/>
          <a:stretch>
            <a:fillRect/>
          </a:stretch>
        </p:blipFill>
        <p:spPr>
          <a:xfrm>
            <a:off x="1" y="-10633"/>
            <a:ext cx="9144000" cy="1122733"/>
          </a:xfrm>
          <a:prstGeom prst="rect">
            <a:avLst/>
          </a:prstGeom>
        </p:spPr>
      </p:pic>
      <p:sp>
        <p:nvSpPr>
          <p:cNvPr id="3648" name="Google Shape;3648;p53">
            <a:extLst>
              <a:ext uri="{FF2B5EF4-FFF2-40B4-BE49-F238E27FC236}">
                <a16:creationId xmlns:a16="http://schemas.microsoft.com/office/drawing/2014/main" id="{0EACD1BC-323B-88D0-968C-3EA9425CCD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4009" y="539400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chemeClr val="bg1"/>
                </a:solidFill>
                <a:latin typeface="Wahran" pitchFamily="50" charset="-78"/>
                <a:cs typeface="Wahran" pitchFamily="50" charset="-78"/>
              </a:rPr>
              <a:t>مخطط خوارزمية العمل</a:t>
            </a:r>
            <a:endParaRPr sz="3600" dirty="0">
              <a:solidFill>
                <a:schemeClr val="bg1"/>
              </a:solidFill>
              <a:latin typeface="Wahran" pitchFamily="50" charset="-78"/>
              <a:cs typeface="Wahran" pitchFamily="50" charset="-78"/>
            </a:endParaRPr>
          </a:p>
        </p:txBody>
      </p:sp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1C11A696-0ED2-D7DF-2310-0D9288F166E6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BB1AD61D-EF2D-D271-7717-70AC04018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5BE3AF39-5A0C-EB93-EC10-15457BA1A0CD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17/23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8293676"/>
      </p:ext>
    </p:extLst>
  </p:cSld>
  <p:clrMapOvr>
    <a:masterClrMapping/>
  </p:clrMapOvr>
  <p:transition spd="slow">
    <p:cover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7">
          <a:extLst>
            <a:ext uri="{FF2B5EF4-FFF2-40B4-BE49-F238E27FC236}">
              <a16:creationId xmlns:a16="http://schemas.microsoft.com/office/drawing/2014/main" id="{E07D66A3-86EE-463A-CF05-F9DAE928C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F363A415-AAF6-3DCB-C7A4-DBE27B0DB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400" y="-2572194"/>
            <a:ext cx="5533200" cy="2044625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57B5EA22-BDAE-1AC0-96D4-43856B96FE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8132"/>
          <a:stretch>
            <a:fillRect/>
          </a:stretch>
        </p:blipFill>
        <p:spPr>
          <a:xfrm>
            <a:off x="1" y="-10633"/>
            <a:ext cx="9144000" cy="1122733"/>
          </a:xfrm>
          <a:prstGeom prst="rect">
            <a:avLst/>
          </a:prstGeom>
        </p:spPr>
      </p:pic>
      <p:sp>
        <p:nvSpPr>
          <p:cNvPr id="3648" name="Google Shape;3648;p53">
            <a:extLst>
              <a:ext uri="{FF2B5EF4-FFF2-40B4-BE49-F238E27FC236}">
                <a16:creationId xmlns:a16="http://schemas.microsoft.com/office/drawing/2014/main" id="{0DFA90DB-C684-CFE4-E563-66B6B37584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4009" y="539400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chemeClr val="bg1"/>
                </a:solidFill>
                <a:latin typeface="Wahran" pitchFamily="50" charset="-78"/>
                <a:cs typeface="Wahran" pitchFamily="50" charset="-78"/>
              </a:rPr>
              <a:t>مخطط خوارزمية العمل</a:t>
            </a:r>
            <a:endParaRPr sz="3600" dirty="0">
              <a:solidFill>
                <a:schemeClr val="bg1"/>
              </a:solidFill>
              <a:latin typeface="Wahran" pitchFamily="50" charset="-78"/>
              <a:cs typeface="Wahran" pitchFamily="50" charset="-78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9DDEED4-8B45-5210-401D-56E2B2E9E56D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C45AC72D-6E7D-47E0-54FB-8874A5F7E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55DFD3B3-8E1F-AC3C-5AD4-7ED422AE2E7B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17/23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24189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7">
          <a:extLst>
            <a:ext uri="{FF2B5EF4-FFF2-40B4-BE49-F238E27FC236}">
              <a16:creationId xmlns:a16="http://schemas.microsoft.com/office/drawing/2014/main" id="{C9BF0FEE-807F-FF5C-8A0F-5B543893A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009CB057-7DC1-3AE9-BAA0-F02C8A14C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400" y="-5954712"/>
            <a:ext cx="5533200" cy="2044625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16221084-D7E8-2803-548F-B9578060AB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8132"/>
          <a:stretch>
            <a:fillRect/>
          </a:stretch>
        </p:blipFill>
        <p:spPr>
          <a:xfrm>
            <a:off x="1" y="-10633"/>
            <a:ext cx="9144000" cy="1122733"/>
          </a:xfrm>
          <a:prstGeom prst="rect">
            <a:avLst/>
          </a:prstGeom>
        </p:spPr>
      </p:pic>
      <p:sp>
        <p:nvSpPr>
          <p:cNvPr id="3648" name="Google Shape;3648;p53">
            <a:extLst>
              <a:ext uri="{FF2B5EF4-FFF2-40B4-BE49-F238E27FC236}">
                <a16:creationId xmlns:a16="http://schemas.microsoft.com/office/drawing/2014/main" id="{A7A6B687-597A-48E5-9046-7EB97B7D71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4009" y="539400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chemeClr val="bg1"/>
                </a:solidFill>
                <a:latin typeface="Wahran" pitchFamily="50" charset="-78"/>
                <a:cs typeface="Wahran" pitchFamily="50" charset="-78"/>
              </a:rPr>
              <a:t>مخطط خوارزمية العمل</a:t>
            </a:r>
            <a:endParaRPr sz="3600" dirty="0">
              <a:solidFill>
                <a:schemeClr val="bg1"/>
              </a:solidFill>
              <a:latin typeface="Wahran" pitchFamily="50" charset="-78"/>
              <a:cs typeface="Wahran" pitchFamily="50" charset="-78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4B4CB352-4DA3-69B3-C587-D4984798FF0C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353AC0C5-2EB6-3D61-4C15-50E6CED57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EDCF04B0-178B-8E78-5B6D-744C795F5B80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17/23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9266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7">
          <a:extLst>
            <a:ext uri="{FF2B5EF4-FFF2-40B4-BE49-F238E27FC236}">
              <a16:creationId xmlns:a16="http://schemas.microsoft.com/office/drawing/2014/main" id="{79A9F77F-9328-6C81-A99F-A06DC2E87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C95A6776-5936-921F-FAEB-688D6CDCB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400" y="-9887352"/>
            <a:ext cx="5533200" cy="2044625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5526A043-D6A7-B304-F41D-F46009FEAB6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8132"/>
          <a:stretch>
            <a:fillRect/>
          </a:stretch>
        </p:blipFill>
        <p:spPr>
          <a:xfrm>
            <a:off x="1" y="-10633"/>
            <a:ext cx="9144000" cy="1122733"/>
          </a:xfrm>
          <a:prstGeom prst="rect">
            <a:avLst/>
          </a:prstGeom>
        </p:spPr>
      </p:pic>
      <p:sp>
        <p:nvSpPr>
          <p:cNvPr id="3648" name="Google Shape;3648;p53">
            <a:extLst>
              <a:ext uri="{FF2B5EF4-FFF2-40B4-BE49-F238E27FC236}">
                <a16:creationId xmlns:a16="http://schemas.microsoft.com/office/drawing/2014/main" id="{6FC5B231-13ED-7F44-2489-A28BFF6CD4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4009" y="539400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chemeClr val="bg1"/>
                </a:solidFill>
                <a:latin typeface="Wahran" pitchFamily="50" charset="-78"/>
                <a:cs typeface="Wahran" pitchFamily="50" charset="-78"/>
              </a:rPr>
              <a:t>مخطط خوارزمية العمل</a:t>
            </a:r>
            <a:endParaRPr sz="3600" dirty="0">
              <a:solidFill>
                <a:schemeClr val="bg1"/>
              </a:solidFill>
              <a:latin typeface="Wahran" pitchFamily="50" charset="-78"/>
              <a:cs typeface="Wahran" pitchFamily="50" charset="-78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3099B99B-4F26-AAA3-FD4E-7C4CA1803C0C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11AC1197-043F-F0AA-FE00-7504D9C5C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7DF38981-3F62-F51A-DE24-B623A3F7589B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17/23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4901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7">
          <a:extLst>
            <a:ext uri="{FF2B5EF4-FFF2-40B4-BE49-F238E27FC236}">
              <a16:creationId xmlns:a16="http://schemas.microsoft.com/office/drawing/2014/main" id="{58CE7966-C66C-EC5B-1263-A08926D0D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6A583C49-7229-BACE-7C80-4B8C7D3D1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400" y="-13054279"/>
            <a:ext cx="5533200" cy="2044625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F8FE46EF-01FD-B5E3-2B84-9AB648A0D6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8132"/>
          <a:stretch>
            <a:fillRect/>
          </a:stretch>
        </p:blipFill>
        <p:spPr>
          <a:xfrm>
            <a:off x="1" y="-10633"/>
            <a:ext cx="9144000" cy="1122733"/>
          </a:xfrm>
          <a:prstGeom prst="rect">
            <a:avLst/>
          </a:prstGeom>
        </p:spPr>
      </p:pic>
      <p:sp>
        <p:nvSpPr>
          <p:cNvPr id="3648" name="Google Shape;3648;p53">
            <a:extLst>
              <a:ext uri="{FF2B5EF4-FFF2-40B4-BE49-F238E27FC236}">
                <a16:creationId xmlns:a16="http://schemas.microsoft.com/office/drawing/2014/main" id="{088875FE-AB4E-35FF-2F22-4D3A5C9A53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4009" y="539400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chemeClr val="bg1"/>
                </a:solidFill>
                <a:latin typeface="Wahran" pitchFamily="50" charset="-78"/>
                <a:cs typeface="Wahran" pitchFamily="50" charset="-78"/>
              </a:rPr>
              <a:t>مخطط خوارزمية العمل</a:t>
            </a:r>
            <a:endParaRPr sz="3600" dirty="0">
              <a:solidFill>
                <a:schemeClr val="bg1"/>
              </a:solidFill>
              <a:latin typeface="Wahran" pitchFamily="50" charset="-78"/>
              <a:cs typeface="Wahran" pitchFamily="50" charset="-78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7C53A4BD-F8FA-0F07-3EB1-D2771B2FA067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E66D4768-886B-A875-959E-79DB9E5E3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9B13CD92-76EA-0142-990D-3A3F91AA019B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17/23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8740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7">
          <a:extLst>
            <a:ext uri="{FF2B5EF4-FFF2-40B4-BE49-F238E27FC236}">
              <a16:creationId xmlns:a16="http://schemas.microsoft.com/office/drawing/2014/main" id="{45649120-4515-5A97-97D7-20536F411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D6CA80C3-AFFE-5E92-A10B-3A4468CAA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400" y="-15730559"/>
            <a:ext cx="5533200" cy="20446250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8F6B3954-3A8E-18BD-B5B6-5577E4CE99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8132"/>
          <a:stretch>
            <a:fillRect/>
          </a:stretch>
        </p:blipFill>
        <p:spPr>
          <a:xfrm>
            <a:off x="1" y="-10633"/>
            <a:ext cx="9144000" cy="1122733"/>
          </a:xfrm>
          <a:prstGeom prst="rect">
            <a:avLst/>
          </a:prstGeom>
        </p:spPr>
      </p:pic>
      <p:sp>
        <p:nvSpPr>
          <p:cNvPr id="3648" name="Google Shape;3648;p53">
            <a:extLst>
              <a:ext uri="{FF2B5EF4-FFF2-40B4-BE49-F238E27FC236}">
                <a16:creationId xmlns:a16="http://schemas.microsoft.com/office/drawing/2014/main" id="{2E5A096A-77E7-4C73-71E6-1DE8C2C203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4009" y="539400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chemeClr val="bg1"/>
                </a:solidFill>
                <a:latin typeface="Wahran" pitchFamily="50" charset="-78"/>
                <a:cs typeface="Wahran" pitchFamily="50" charset="-78"/>
              </a:rPr>
              <a:t>مخطط خوارزمية العمل</a:t>
            </a:r>
            <a:endParaRPr sz="3600" dirty="0">
              <a:solidFill>
                <a:schemeClr val="bg1"/>
              </a:solidFill>
              <a:latin typeface="Wahran" pitchFamily="50" charset="-78"/>
              <a:cs typeface="Wahran" pitchFamily="50" charset="-78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DC0B9C2A-F7B7-6FF6-1F68-6E76ACF427EE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1E771F1A-5AC0-1387-AFCD-EFBB2E1088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EA9DB04B-1F0A-9932-86CD-08E0DE1871DB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17/23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3310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7">
          <a:extLst>
            <a:ext uri="{FF2B5EF4-FFF2-40B4-BE49-F238E27FC236}">
              <a16:creationId xmlns:a16="http://schemas.microsoft.com/office/drawing/2014/main" id="{04D28920-9278-9F88-9054-79ED8512A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863F41BC-7823-371C-E437-A925E5654D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8132"/>
          <a:stretch>
            <a:fillRect/>
          </a:stretch>
        </p:blipFill>
        <p:spPr>
          <a:xfrm>
            <a:off x="1" y="-10633"/>
            <a:ext cx="9144000" cy="1122733"/>
          </a:xfrm>
          <a:prstGeom prst="rect">
            <a:avLst/>
          </a:prstGeom>
        </p:spPr>
      </p:pic>
      <p:sp>
        <p:nvSpPr>
          <p:cNvPr id="3648" name="Google Shape;3648;p53">
            <a:extLst>
              <a:ext uri="{FF2B5EF4-FFF2-40B4-BE49-F238E27FC236}">
                <a16:creationId xmlns:a16="http://schemas.microsoft.com/office/drawing/2014/main" id="{6BC6B229-F80C-D90D-1D63-6AAD89399A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4009" y="539400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chemeClr val="bg1"/>
                </a:solidFill>
                <a:latin typeface="Wahran" pitchFamily="50" charset="-78"/>
                <a:cs typeface="Wahran" pitchFamily="50" charset="-78"/>
              </a:rPr>
              <a:t>التنفيذ العملي</a:t>
            </a:r>
            <a:endParaRPr sz="3600" dirty="0">
              <a:solidFill>
                <a:schemeClr val="bg1"/>
              </a:solidFill>
              <a:latin typeface="Wahran" pitchFamily="50" charset="-78"/>
              <a:cs typeface="Wahran" pitchFamily="50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A792580E-A1BC-2F0D-800C-191162680E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0174" y="1292068"/>
            <a:ext cx="5145470" cy="3042168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23F822E5-444C-1B9C-F0A4-25BB84E1A846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921845BF-EA84-8E0C-CFAA-25BAD6D09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0FE72AB3-AE09-C5BE-CC69-4976132C4362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18/23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5397833"/>
      </p:ext>
    </p:extLst>
  </p:cSld>
  <p:clrMapOvr>
    <a:masterClrMapping/>
  </p:clrMapOvr>
  <p:transition spd="slow">
    <p:cover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7">
          <a:extLst>
            <a:ext uri="{FF2B5EF4-FFF2-40B4-BE49-F238E27FC236}">
              <a16:creationId xmlns:a16="http://schemas.microsoft.com/office/drawing/2014/main" id="{44EE724D-46A2-95C7-9CAB-D8ABABE80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E46A422C-DAFC-9CD0-6A08-C088B6B8FB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8132"/>
          <a:stretch>
            <a:fillRect/>
          </a:stretch>
        </p:blipFill>
        <p:spPr>
          <a:xfrm>
            <a:off x="1" y="-10633"/>
            <a:ext cx="9144000" cy="1122733"/>
          </a:xfrm>
          <a:prstGeom prst="rect">
            <a:avLst/>
          </a:prstGeom>
        </p:spPr>
      </p:pic>
      <p:sp>
        <p:nvSpPr>
          <p:cNvPr id="3648" name="Google Shape;3648;p53">
            <a:extLst>
              <a:ext uri="{FF2B5EF4-FFF2-40B4-BE49-F238E27FC236}">
                <a16:creationId xmlns:a16="http://schemas.microsoft.com/office/drawing/2014/main" id="{8359C136-F131-CEB0-D316-CCB67C6682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4009" y="539400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chemeClr val="bg1"/>
                </a:solidFill>
                <a:latin typeface="Wahran" pitchFamily="50" charset="-78"/>
                <a:cs typeface="Wahran" pitchFamily="50" charset="-78"/>
              </a:rPr>
              <a:t>التنفيذ العملي</a:t>
            </a:r>
            <a:endParaRPr sz="3600" dirty="0">
              <a:solidFill>
                <a:schemeClr val="bg1"/>
              </a:solidFill>
              <a:latin typeface="Wahran" pitchFamily="50" charset="-78"/>
              <a:cs typeface="Wahran" pitchFamily="50" charset="-78"/>
            </a:endParaRPr>
          </a:p>
        </p:txBody>
      </p:sp>
      <p:pic>
        <p:nvPicPr>
          <p:cNvPr id="2" name="صورة 1" descr="صورة تحتوي على تلبيس, لقطة شاشة, شخص, نص&#10;&#10;قد يكون المحتوى الذي تم إنشاؤه بواسطة الذكاء الاصطناعي غير صحيح.">
            <a:extLst>
              <a:ext uri="{FF2B5EF4-FFF2-40B4-BE49-F238E27FC236}">
                <a16:creationId xmlns:a16="http://schemas.microsoft.com/office/drawing/2014/main" id="{00ECBAF0-72AD-E38B-3906-2C7056BF15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027" y="1299222"/>
            <a:ext cx="5147945" cy="3111500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07AD3B38-440B-1839-5B94-9D644B1B3766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16F7A531-305C-3107-C167-E44331827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31DEA653-D175-366D-3B3E-2BAF70AA1E18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19/23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3897318"/>
      </p:ext>
    </p:extLst>
  </p:cSld>
  <p:clrMapOvr>
    <a:masterClrMapping/>
  </p:clrMapOvr>
  <p:transition spd="slow">
    <p:cover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7">
          <a:extLst>
            <a:ext uri="{FF2B5EF4-FFF2-40B4-BE49-F238E27FC236}">
              <a16:creationId xmlns:a16="http://schemas.microsoft.com/office/drawing/2014/main" id="{DB909E74-A6AF-A435-7567-68836168C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EB8C86B5-0A4D-F951-BA6F-9642AA0F3D3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8132"/>
          <a:stretch>
            <a:fillRect/>
          </a:stretch>
        </p:blipFill>
        <p:spPr>
          <a:xfrm>
            <a:off x="1" y="-10633"/>
            <a:ext cx="9144000" cy="1122733"/>
          </a:xfrm>
          <a:prstGeom prst="rect">
            <a:avLst/>
          </a:prstGeom>
        </p:spPr>
      </p:pic>
      <p:sp>
        <p:nvSpPr>
          <p:cNvPr id="3648" name="Google Shape;3648;p53">
            <a:extLst>
              <a:ext uri="{FF2B5EF4-FFF2-40B4-BE49-F238E27FC236}">
                <a16:creationId xmlns:a16="http://schemas.microsoft.com/office/drawing/2014/main" id="{13D54674-9500-201F-3D52-03FC357122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4009" y="539400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chemeClr val="bg1"/>
                </a:solidFill>
                <a:latin typeface="Wahran" pitchFamily="50" charset="-78"/>
                <a:cs typeface="Wahran" pitchFamily="50" charset="-78"/>
              </a:rPr>
              <a:t>التنفيذ العملي</a:t>
            </a:r>
            <a:endParaRPr sz="3600" dirty="0">
              <a:solidFill>
                <a:schemeClr val="bg1"/>
              </a:solidFill>
              <a:latin typeface="Wahran" pitchFamily="50" charset="-78"/>
              <a:cs typeface="Wahran" pitchFamily="50" charset="-78"/>
            </a:endParaRPr>
          </a:p>
        </p:txBody>
      </p: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BA21606D-59A1-77ED-070A-5D8F443818C9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C027EC68-8B6B-E6D5-E757-9E3FDE6AE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C2E96709-34E5-89FE-C586-BD4650651949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20/23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  <p:pic>
        <p:nvPicPr>
          <p:cNvPr id="3" name="WhatsApp Video 2025-07-31 at 11.50.34_bac690e2">
            <a:hlinkClick r:id="" action="ppaction://media"/>
            <a:extLst>
              <a:ext uri="{FF2B5EF4-FFF2-40B4-BE49-F238E27FC236}">
                <a16:creationId xmlns:a16="http://schemas.microsoft.com/office/drawing/2014/main" id="{5BFE62FF-F578-308E-1E77-1D85CFBE87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13339" y="1339540"/>
            <a:ext cx="5517322" cy="310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533503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7">
          <a:extLst>
            <a:ext uri="{FF2B5EF4-FFF2-40B4-BE49-F238E27FC236}">
              <a16:creationId xmlns:a16="http://schemas.microsoft.com/office/drawing/2014/main" id="{DEC7B022-4D04-271E-71FE-A645668FD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1237C178-C156-2238-CC74-56ED7E7C3A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8132"/>
          <a:stretch>
            <a:fillRect/>
          </a:stretch>
        </p:blipFill>
        <p:spPr>
          <a:xfrm>
            <a:off x="1" y="-10633"/>
            <a:ext cx="9144000" cy="1122733"/>
          </a:xfrm>
          <a:prstGeom prst="rect">
            <a:avLst/>
          </a:prstGeom>
        </p:spPr>
      </p:pic>
      <p:sp>
        <p:nvSpPr>
          <p:cNvPr id="3648" name="Google Shape;3648;p53">
            <a:extLst>
              <a:ext uri="{FF2B5EF4-FFF2-40B4-BE49-F238E27FC236}">
                <a16:creationId xmlns:a16="http://schemas.microsoft.com/office/drawing/2014/main" id="{BE207D5C-5EC0-AA33-96A2-11C7023BE6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4009" y="539400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chemeClr val="bg1"/>
                </a:solidFill>
                <a:latin typeface="Wahran" pitchFamily="50" charset="-78"/>
                <a:cs typeface="Wahran" pitchFamily="50" charset="-78"/>
              </a:rPr>
              <a:t>التنفيذ العملي</a:t>
            </a:r>
            <a:endParaRPr sz="3600" dirty="0">
              <a:solidFill>
                <a:schemeClr val="bg1"/>
              </a:solidFill>
              <a:latin typeface="Wahran" pitchFamily="50" charset="-78"/>
              <a:cs typeface="Wahran" pitchFamily="50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F5A511F9-3CCC-3F53-10BE-7EBD1CC23A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059" y="1602708"/>
            <a:ext cx="6859881" cy="2301285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7270EED8-6683-2C2E-2EDF-E30627BACE50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3EFB2C61-5ED1-4994-353A-7D51BBA37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E0393318-17DF-9696-410D-622DBC30907F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21/23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5427406"/>
      </p:ext>
    </p:extLst>
  </p:cSld>
  <p:clrMapOvr>
    <a:masterClrMapping/>
  </p:clrMapOvr>
  <p:transition spd="slow">
    <p:cover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6" name="Google Shape;2776;p36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bg1"/>
                </a:solidFill>
                <a:latin typeface="Wahran" pitchFamily="50" charset="-78"/>
                <a:cs typeface="Wahran" pitchFamily="50" charset="-78"/>
              </a:rPr>
              <a:t>الآفاق المستقبلية</a:t>
            </a:r>
            <a:endParaRPr sz="3200" dirty="0">
              <a:solidFill>
                <a:schemeClr val="bg1"/>
              </a:solidFill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2778" name="Google Shape;2778;p36"/>
          <p:cNvSpPr txBox="1">
            <a:spLocks noGrp="1"/>
          </p:cNvSpPr>
          <p:nvPr>
            <p:ph type="subTitle" idx="1"/>
          </p:nvPr>
        </p:nvSpPr>
        <p:spPr>
          <a:xfrm>
            <a:off x="776550" y="1966773"/>
            <a:ext cx="2233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b="1" dirty="0">
                <a:latin typeface="Wahran Light" pitchFamily="50" charset="-78"/>
                <a:cs typeface="Wahran Light" pitchFamily="50" charset="-78"/>
              </a:rPr>
              <a:t>دمج النظام مع أنظمة إدارة الموارد البشرية الحالية تلقائيًا.</a:t>
            </a:r>
            <a:endParaRPr sz="1600" b="1" dirty="0">
              <a:latin typeface="Wahran Light" pitchFamily="50" charset="-78"/>
              <a:cs typeface="Wahran Light" pitchFamily="50" charset="-78"/>
            </a:endParaRPr>
          </a:p>
        </p:txBody>
      </p:sp>
      <p:sp>
        <p:nvSpPr>
          <p:cNvPr id="2779" name="Google Shape;2779;p36"/>
          <p:cNvSpPr txBox="1">
            <a:spLocks noGrp="1"/>
          </p:cNvSpPr>
          <p:nvPr>
            <p:ph type="title" idx="3"/>
          </p:nvPr>
        </p:nvSpPr>
        <p:spPr>
          <a:xfrm>
            <a:off x="776550" y="1345282"/>
            <a:ext cx="2233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2781" name="Google Shape;2781;p36"/>
          <p:cNvSpPr txBox="1">
            <a:spLocks noGrp="1"/>
          </p:cNvSpPr>
          <p:nvPr>
            <p:ph type="subTitle" idx="5"/>
          </p:nvPr>
        </p:nvSpPr>
        <p:spPr>
          <a:xfrm>
            <a:off x="3471150" y="1966773"/>
            <a:ext cx="22017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b="1" dirty="0">
                <a:latin typeface="Wahran Light" pitchFamily="50" charset="-78"/>
                <a:cs typeface="Wahran Light" pitchFamily="50" charset="-78"/>
              </a:rPr>
              <a:t>تحسين أداء النظام في ظروف الإضاءة الصعبة والمتغيرة.</a:t>
            </a:r>
            <a:endParaRPr sz="1600" b="1" dirty="0">
              <a:latin typeface="Wahran Light" pitchFamily="50" charset="-78"/>
              <a:cs typeface="Wahran Light" pitchFamily="50" charset="-78"/>
            </a:endParaRPr>
          </a:p>
        </p:txBody>
      </p:sp>
      <p:sp>
        <p:nvSpPr>
          <p:cNvPr id="2782" name="Google Shape;2782;p36"/>
          <p:cNvSpPr txBox="1">
            <a:spLocks noGrp="1"/>
          </p:cNvSpPr>
          <p:nvPr>
            <p:ph type="title" idx="6"/>
          </p:nvPr>
        </p:nvSpPr>
        <p:spPr>
          <a:xfrm>
            <a:off x="3471150" y="1345282"/>
            <a:ext cx="22017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 dirty="0"/>
          </a:p>
        </p:txBody>
      </p:sp>
      <p:sp>
        <p:nvSpPr>
          <p:cNvPr id="2784" name="Google Shape;2784;p36"/>
          <p:cNvSpPr txBox="1">
            <a:spLocks noGrp="1"/>
          </p:cNvSpPr>
          <p:nvPr>
            <p:ph type="subTitle" idx="8"/>
          </p:nvPr>
        </p:nvSpPr>
        <p:spPr>
          <a:xfrm>
            <a:off x="6149850" y="1966773"/>
            <a:ext cx="22017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b="1" dirty="0">
                <a:latin typeface="Wahran Light" pitchFamily="50" charset="-78"/>
                <a:cs typeface="Wahran Light" pitchFamily="50" charset="-78"/>
              </a:rPr>
              <a:t>زيادة دقة التعرف على الوجوه لتعزيز الأمن والموثوقية.</a:t>
            </a:r>
            <a:endParaRPr sz="1600" b="1" dirty="0">
              <a:latin typeface="Wahran Light" pitchFamily="50" charset="-78"/>
              <a:cs typeface="Wahran Light" pitchFamily="50" charset="-78"/>
            </a:endParaRPr>
          </a:p>
        </p:txBody>
      </p:sp>
      <p:sp>
        <p:nvSpPr>
          <p:cNvPr id="2785" name="Google Shape;2785;p36"/>
          <p:cNvSpPr txBox="1">
            <a:spLocks noGrp="1"/>
          </p:cNvSpPr>
          <p:nvPr>
            <p:ph type="title" idx="9"/>
          </p:nvPr>
        </p:nvSpPr>
        <p:spPr>
          <a:xfrm>
            <a:off x="6149850" y="1345282"/>
            <a:ext cx="22017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01</a:t>
            </a:r>
            <a:endParaRPr dirty="0"/>
          </a:p>
        </p:txBody>
      </p:sp>
      <p:sp>
        <p:nvSpPr>
          <p:cNvPr id="2787" name="Google Shape;2787;p36"/>
          <p:cNvSpPr txBox="1">
            <a:spLocks noGrp="1"/>
          </p:cNvSpPr>
          <p:nvPr>
            <p:ph type="subTitle" idx="14"/>
          </p:nvPr>
        </p:nvSpPr>
        <p:spPr>
          <a:xfrm>
            <a:off x="776550" y="3602163"/>
            <a:ext cx="2233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b="1" dirty="0">
                <a:latin typeface="Wahran Light" pitchFamily="50" charset="-78"/>
                <a:cs typeface="Wahran Light" pitchFamily="50" charset="-78"/>
              </a:rPr>
              <a:t>استخدام تعلم التعزيز لتطوير أداء النظام ذاتيًا بمرور الوقت.</a:t>
            </a:r>
            <a:endParaRPr sz="1600" b="1" dirty="0">
              <a:latin typeface="Wahran Light" pitchFamily="50" charset="-78"/>
              <a:cs typeface="Wahran Light" pitchFamily="50" charset="-78"/>
            </a:endParaRPr>
          </a:p>
        </p:txBody>
      </p:sp>
      <p:sp>
        <p:nvSpPr>
          <p:cNvPr id="2788" name="Google Shape;2788;p36"/>
          <p:cNvSpPr txBox="1">
            <a:spLocks noGrp="1"/>
          </p:cNvSpPr>
          <p:nvPr>
            <p:ph type="title" idx="15"/>
          </p:nvPr>
        </p:nvSpPr>
        <p:spPr>
          <a:xfrm>
            <a:off x="776550" y="2980641"/>
            <a:ext cx="2233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06</a:t>
            </a:r>
            <a:endParaRPr dirty="0"/>
          </a:p>
        </p:txBody>
      </p:sp>
      <p:sp>
        <p:nvSpPr>
          <p:cNvPr id="2790" name="Google Shape;2790;p36"/>
          <p:cNvSpPr txBox="1">
            <a:spLocks noGrp="1"/>
          </p:cNvSpPr>
          <p:nvPr>
            <p:ph type="subTitle" idx="17"/>
          </p:nvPr>
        </p:nvSpPr>
        <p:spPr>
          <a:xfrm>
            <a:off x="3471150" y="3602163"/>
            <a:ext cx="22017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b="1" dirty="0">
                <a:latin typeface="Wahran Light" pitchFamily="50" charset="-78"/>
                <a:cs typeface="Wahran Light" pitchFamily="50" charset="-78"/>
              </a:rPr>
              <a:t>إضافة أدوات تحليلية لاكتشاف أنماط الحضور وأوقات الذروة.</a:t>
            </a:r>
            <a:endParaRPr sz="1600" b="1" dirty="0">
              <a:latin typeface="Wahran Light" pitchFamily="50" charset="-78"/>
              <a:cs typeface="Wahran Light" pitchFamily="50" charset="-78"/>
            </a:endParaRPr>
          </a:p>
        </p:txBody>
      </p:sp>
      <p:sp>
        <p:nvSpPr>
          <p:cNvPr id="2791" name="Google Shape;2791;p36"/>
          <p:cNvSpPr txBox="1">
            <a:spLocks noGrp="1"/>
          </p:cNvSpPr>
          <p:nvPr>
            <p:ph type="title" idx="18"/>
          </p:nvPr>
        </p:nvSpPr>
        <p:spPr>
          <a:xfrm>
            <a:off x="3471150" y="2980641"/>
            <a:ext cx="22017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05</a:t>
            </a:r>
            <a:endParaRPr dirty="0"/>
          </a:p>
        </p:txBody>
      </p:sp>
      <p:sp>
        <p:nvSpPr>
          <p:cNvPr id="2793" name="Google Shape;2793;p36"/>
          <p:cNvSpPr txBox="1">
            <a:spLocks noGrp="1"/>
          </p:cNvSpPr>
          <p:nvPr>
            <p:ph type="subTitle" idx="20"/>
          </p:nvPr>
        </p:nvSpPr>
        <p:spPr>
          <a:xfrm>
            <a:off x="6149850" y="3602163"/>
            <a:ext cx="22017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600" b="1" dirty="0">
                <a:latin typeface="Wahran Light" pitchFamily="50" charset="-78"/>
                <a:cs typeface="Wahran Light" pitchFamily="50" charset="-78"/>
              </a:rPr>
              <a:t>تطوير واجهة استخدام سهلة للمديرين والموظفين على حدٍّ سواء.</a:t>
            </a:r>
            <a:endParaRPr sz="1600" b="1" dirty="0">
              <a:latin typeface="Wahran Light" pitchFamily="50" charset="-78"/>
              <a:cs typeface="Wahran Light" pitchFamily="50" charset="-78"/>
            </a:endParaRPr>
          </a:p>
        </p:txBody>
      </p:sp>
      <p:sp>
        <p:nvSpPr>
          <p:cNvPr id="2794" name="Google Shape;2794;p36"/>
          <p:cNvSpPr txBox="1">
            <a:spLocks noGrp="1"/>
          </p:cNvSpPr>
          <p:nvPr>
            <p:ph type="title" idx="21"/>
          </p:nvPr>
        </p:nvSpPr>
        <p:spPr>
          <a:xfrm>
            <a:off x="6149850" y="2980641"/>
            <a:ext cx="22017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grpSp>
        <p:nvGrpSpPr>
          <p:cNvPr id="2795" name="Google Shape;2795;p36"/>
          <p:cNvGrpSpPr/>
          <p:nvPr/>
        </p:nvGrpSpPr>
        <p:grpSpPr>
          <a:xfrm>
            <a:off x="7812807" y="997962"/>
            <a:ext cx="1520982" cy="302065"/>
            <a:chOff x="5642557" y="-150670"/>
            <a:chExt cx="1520982" cy="302065"/>
          </a:xfrm>
        </p:grpSpPr>
        <p:sp>
          <p:nvSpPr>
            <p:cNvPr id="2796" name="Google Shape;2796;p36"/>
            <p:cNvSpPr/>
            <p:nvPr/>
          </p:nvSpPr>
          <p:spPr>
            <a:xfrm>
              <a:off x="5736006" y="-104304"/>
              <a:ext cx="1335611" cy="209364"/>
            </a:xfrm>
            <a:custGeom>
              <a:avLst/>
              <a:gdLst/>
              <a:ahLst/>
              <a:cxnLst/>
              <a:rect l="l" t="t" r="r" b="b"/>
              <a:pathLst>
                <a:path w="42863" h="6719" fill="none" extrusionOk="0">
                  <a:moveTo>
                    <a:pt x="1" y="0"/>
                  </a:moveTo>
                  <a:lnTo>
                    <a:pt x="19064" y="0"/>
                  </a:lnTo>
                  <a:lnTo>
                    <a:pt x="25782" y="6718"/>
                  </a:lnTo>
                  <a:lnTo>
                    <a:pt x="42862" y="6718"/>
                  </a:ln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97" name="Google Shape;2797;p36"/>
            <p:cNvSpPr/>
            <p:nvPr/>
          </p:nvSpPr>
          <p:spPr>
            <a:xfrm>
              <a:off x="7071586" y="59442"/>
              <a:ext cx="91953" cy="91953"/>
            </a:xfrm>
            <a:custGeom>
              <a:avLst/>
              <a:gdLst/>
              <a:ahLst/>
              <a:cxnLst/>
              <a:rect l="l" t="t" r="r" b="b"/>
              <a:pathLst>
                <a:path w="2951" h="2951" fill="none" extrusionOk="0">
                  <a:moveTo>
                    <a:pt x="2950" y="1463"/>
                  </a:moveTo>
                  <a:cubicBezTo>
                    <a:pt x="2950" y="2281"/>
                    <a:pt x="2281" y="2951"/>
                    <a:pt x="1463" y="2951"/>
                  </a:cubicBezTo>
                  <a:cubicBezTo>
                    <a:pt x="645" y="2951"/>
                    <a:pt x="0" y="2281"/>
                    <a:pt x="0" y="1463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63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98" name="Google Shape;2798;p36"/>
            <p:cNvSpPr/>
            <p:nvPr/>
          </p:nvSpPr>
          <p:spPr>
            <a:xfrm>
              <a:off x="7095517" y="84152"/>
              <a:ext cx="43281" cy="42533"/>
            </a:xfrm>
            <a:custGeom>
              <a:avLst/>
              <a:gdLst/>
              <a:ahLst/>
              <a:cxnLst/>
              <a:rect l="l" t="t" r="r" b="b"/>
              <a:pathLst>
                <a:path w="1389" h="1365" extrusionOk="0">
                  <a:moveTo>
                    <a:pt x="695" y="1"/>
                  </a:moveTo>
                  <a:cubicBezTo>
                    <a:pt x="323" y="1"/>
                    <a:pt x="1" y="298"/>
                    <a:pt x="1" y="670"/>
                  </a:cubicBezTo>
                  <a:cubicBezTo>
                    <a:pt x="1" y="1067"/>
                    <a:pt x="323" y="1364"/>
                    <a:pt x="695" y="1364"/>
                  </a:cubicBezTo>
                  <a:cubicBezTo>
                    <a:pt x="1091" y="1364"/>
                    <a:pt x="1389" y="1067"/>
                    <a:pt x="1389" y="670"/>
                  </a:cubicBezTo>
                  <a:cubicBezTo>
                    <a:pt x="1389" y="298"/>
                    <a:pt x="1091" y="1"/>
                    <a:pt x="69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799" name="Google Shape;2799;p36"/>
            <p:cNvSpPr/>
            <p:nvPr/>
          </p:nvSpPr>
          <p:spPr>
            <a:xfrm>
              <a:off x="5642557" y="-150670"/>
              <a:ext cx="91953" cy="92732"/>
            </a:xfrm>
            <a:custGeom>
              <a:avLst/>
              <a:gdLst/>
              <a:ahLst/>
              <a:cxnLst/>
              <a:rect l="l" t="t" r="r" b="b"/>
              <a:pathLst>
                <a:path w="2951" h="2976" fill="none" extrusionOk="0">
                  <a:moveTo>
                    <a:pt x="2950" y="1488"/>
                  </a:moveTo>
                  <a:cubicBezTo>
                    <a:pt x="2950" y="2306"/>
                    <a:pt x="2281" y="2976"/>
                    <a:pt x="1463" y="2976"/>
                  </a:cubicBezTo>
                  <a:cubicBezTo>
                    <a:pt x="645" y="2976"/>
                    <a:pt x="0" y="2306"/>
                    <a:pt x="0" y="1488"/>
                  </a:cubicBezTo>
                  <a:cubicBezTo>
                    <a:pt x="0" y="670"/>
                    <a:pt x="645" y="1"/>
                    <a:pt x="1463" y="1"/>
                  </a:cubicBezTo>
                  <a:cubicBezTo>
                    <a:pt x="2281" y="1"/>
                    <a:pt x="2950" y="670"/>
                    <a:pt x="2950" y="1488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0" name="Google Shape;2800;p36"/>
            <p:cNvSpPr/>
            <p:nvPr/>
          </p:nvSpPr>
          <p:spPr>
            <a:xfrm>
              <a:off x="5666488" y="-125929"/>
              <a:ext cx="43281" cy="43281"/>
            </a:xfrm>
            <a:custGeom>
              <a:avLst/>
              <a:gdLst/>
              <a:ahLst/>
              <a:cxnLst/>
              <a:rect l="l" t="t" r="r" b="b"/>
              <a:pathLst>
                <a:path w="1389" h="1389" extrusionOk="0">
                  <a:moveTo>
                    <a:pt x="695" y="0"/>
                  </a:moveTo>
                  <a:cubicBezTo>
                    <a:pt x="323" y="0"/>
                    <a:pt x="1" y="322"/>
                    <a:pt x="1" y="694"/>
                  </a:cubicBezTo>
                  <a:cubicBezTo>
                    <a:pt x="1" y="1066"/>
                    <a:pt x="323" y="1388"/>
                    <a:pt x="695" y="1388"/>
                  </a:cubicBezTo>
                  <a:cubicBezTo>
                    <a:pt x="1092" y="1388"/>
                    <a:pt x="1389" y="1066"/>
                    <a:pt x="1389" y="694"/>
                  </a:cubicBezTo>
                  <a:cubicBezTo>
                    <a:pt x="1389" y="322"/>
                    <a:pt x="1092" y="0"/>
                    <a:pt x="6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BC240841-A8D5-BE02-054E-73872462EAB0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15" name="صورة 14">
              <a:extLst>
                <a:ext uri="{FF2B5EF4-FFF2-40B4-BE49-F238E27FC236}">
                  <a16:creationId xmlns:a16="http://schemas.microsoft.com/office/drawing/2014/main" id="{185AF98D-A2C7-26B2-6901-F6E78FC80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AA8D2F2B-235D-5230-970C-FD864CB27427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22/23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</p:cSld>
  <p:clrMapOvr>
    <a:masterClrMapping/>
  </p:clrMapOvr>
  <p:transition spd="slow">
    <p:cover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2" name="Google Shape;3132;p44"/>
          <p:cNvSpPr txBox="1">
            <a:spLocks noGrp="1"/>
          </p:cNvSpPr>
          <p:nvPr>
            <p:ph type="subTitle" idx="1"/>
          </p:nvPr>
        </p:nvSpPr>
        <p:spPr>
          <a:xfrm>
            <a:off x="2080140" y="1365854"/>
            <a:ext cx="4983720" cy="241179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latin typeface="Wahran" pitchFamily="50" charset="-78"/>
                <a:cs typeface="Wahran" pitchFamily="50" charset="-78"/>
              </a:rPr>
              <a:t>في الختام، أثبت النظام كفاءته في تتبع حضور الموظفين بدقة عالية، مع تقديم حلول ذكية تُسهم في تحسين الإدارة وتعزيز الإنتاجية في بيئات العمل الحديثة.</a:t>
            </a:r>
            <a:endParaRPr dirty="0">
              <a:latin typeface="Wahran" pitchFamily="50" charset="-78"/>
              <a:cs typeface="Wahran" pitchFamily="50" charset="-78"/>
            </a:endParaRPr>
          </a:p>
        </p:txBody>
      </p:sp>
      <p:grpSp>
        <p:nvGrpSpPr>
          <p:cNvPr id="3133" name="Google Shape;3133;p44"/>
          <p:cNvGrpSpPr/>
          <p:nvPr/>
        </p:nvGrpSpPr>
        <p:grpSpPr>
          <a:xfrm>
            <a:off x="1837776" y="4407669"/>
            <a:ext cx="1252897" cy="51000"/>
            <a:chOff x="2915381" y="4104819"/>
            <a:chExt cx="1252897" cy="51000"/>
          </a:xfrm>
        </p:grpSpPr>
        <p:sp>
          <p:nvSpPr>
            <p:cNvPr id="3134" name="Google Shape;3134;p44"/>
            <p:cNvSpPr/>
            <p:nvPr/>
          </p:nvSpPr>
          <p:spPr>
            <a:xfrm>
              <a:off x="2915381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35" name="Google Shape;3135;p44"/>
            <p:cNvSpPr/>
            <p:nvPr/>
          </p:nvSpPr>
          <p:spPr>
            <a:xfrm>
              <a:off x="3007850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36" name="Google Shape;3136;p44"/>
            <p:cNvSpPr/>
            <p:nvPr/>
          </p:nvSpPr>
          <p:spPr>
            <a:xfrm>
              <a:off x="3100319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37" name="Google Shape;3137;p44"/>
            <p:cNvSpPr/>
            <p:nvPr/>
          </p:nvSpPr>
          <p:spPr>
            <a:xfrm>
              <a:off x="3192788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38" name="Google Shape;3138;p44"/>
            <p:cNvSpPr/>
            <p:nvPr/>
          </p:nvSpPr>
          <p:spPr>
            <a:xfrm>
              <a:off x="328525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39" name="Google Shape;3139;p44"/>
            <p:cNvSpPr/>
            <p:nvPr/>
          </p:nvSpPr>
          <p:spPr>
            <a:xfrm>
              <a:off x="3377726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40" name="Google Shape;3140;p44"/>
            <p:cNvSpPr/>
            <p:nvPr/>
          </p:nvSpPr>
          <p:spPr>
            <a:xfrm>
              <a:off x="3470195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41" name="Google Shape;3141;p44"/>
            <p:cNvSpPr/>
            <p:nvPr/>
          </p:nvSpPr>
          <p:spPr>
            <a:xfrm>
              <a:off x="3562664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42" name="Google Shape;3142;p44"/>
            <p:cNvSpPr/>
            <p:nvPr/>
          </p:nvSpPr>
          <p:spPr>
            <a:xfrm>
              <a:off x="3655133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43" name="Google Shape;3143;p44"/>
            <p:cNvSpPr/>
            <p:nvPr/>
          </p:nvSpPr>
          <p:spPr>
            <a:xfrm>
              <a:off x="3747602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44" name="Google Shape;3144;p44"/>
            <p:cNvSpPr/>
            <p:nvPr/>
          </p:nvSpPr>
          <p:spPr>
            <a:xfrm>
              <a:off x="38400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45" name="Google Shape;3145;p44"/>
            <p:cNvSpPr/>
            <p:nvPr/>
          </p:nvSpPr>
          <p:spPr>
            <a:xfrm>
              <a:off x="39324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46" name="Google Shape;3146;p44"/>
            <p:cNvSpPr/>
            <p:nvPr/>
          </p:nvSpPr>
          <p:spPr>
            <a:xfrm>
              <a:off x="40248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47" name="Google Shape;3147;p44"/>
            <p:cNvSpPr/>
            <p:nvPr/>
          </p:nvSpPr>
          <p:spPr>
            <a:xfrm>
              <a:off x="41172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148" name="Google Shape;3148;p44"/>
          <p:cNvGrpSpPr/>
          <p:nvPr/>
        </p:nvGrpSpPr>
        <p:grpSpPr>
          <a:xfrm flipH="1">
            <a:off x="2904967" y="447966"/>
            <a:ext cx="1105976" cy="133969"/>
            <a:chOff x="8183182" y="663852"/>
            <a:chExt cx="1475028" cy="178673"/>
          </a:xfrm>
        </p:grpSpPr>
        <p:grpSp>
          <p:nvGrpSpPr>
            <p:cNvPr id="3149" name="Google Shape;3149;p44"/>
            <p:cNvGrpSpPr/>
            <p:nvPr/>
          </p:nvGrpSpPr>
          <p:grpSpPr>
            <a:xfrm>
              <a:off x="8183182" y="774425"/>
              <a:ext cx="1178025" cy="68100"/>
              <a:chOff x="2024450" y="204150"/>
              <a:chExt cx="1178025" cy="68100"/>
            </a:xfrm>
          </p:grpSpPr>
          <p:sp>
            <p:nvSpPr>
              <p:cNvPr id="3150" name="Google Shape;3150;p44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51" name="Google Shape;3151;p44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52" name="Google Shape;3152;p44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53" name="Google Shape;3153;p44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54" name="Google Shape;3154;p44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55" name="Google Shape;3155;p44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56" name="Google Shape;3156;p44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57" name="Google Shape;3157;p44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58" name="Google Shape;3158;p44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59" name="Google Shape;3159;p44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3160" name="Google Shape;3160;p44"/>
            <p:cNvGrpSpPr/>
            <p:nvPr/>
          </p:nvGrpSpPr>
          <p:grpSpPr>
            <a:xfrm>
              <a:off x="8480185" y="663852"/>
              <a:ext cx="1178025" cy="68100"/>
              <a:chOff x="2024450" y="204150"/>
              <a:chExt cx="1178025" cy="68100"/>
            </a:xfrm>
          </p:grpSpPr>
          <p:sp>
            <p:nvSpPr>
              <p:cNvPr id="3161" name="Google Shape;3161;p44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62" name="Google Shape;3162;p44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63" name="Google Shape;3163;p44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64" name="Google Shape;3164;p44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65" name="Google Shape;3165;p44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66" name="Google Shape;3166;p44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67" name="Google Shape;3167;p44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68" name="Google Shape;3168;p44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69" name="Google Shape;3169;p44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170" name="Google Shape;3170;p44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3171" name="Google Shape;3171;p44"/>
          <p:cNvGrpSpPr/>
          <p:nvPr/>
        </p:nvGrpSpPr>
        <p:grpSpPr>
          <a:xfrm rot="5400000">
            <a:off x="7200764" y="3308753"/>
            <a:ext cx="883262" cy="242091"/>
            <a:chOff x="2300350" y="2601250"/>
            <a:chExt cx="2275275" cy="623625"/>
          </a:xfrm>
        </p:grpSpPr>
        <p:sp>
          <p:nvSpPr>
            <p:cNvPr id="3172" name="Google Shape;3172;p44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73" name="Google Shape;3173;p44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74" name="Google Shape;3174;p44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75" name="Google Shape;3175;p44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76" name="Google Shape;3176;p44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77" name="Google Shape;3177;p44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546B46E9-7C82-A4EC-2643-2A348AB0786E}"/>
              </a:ext>
            </a:extLst>
          </p:cNvPr>
          <p:cNvGrpSpPr/>
          <p:nvPr/>
        </p:nvGrpSpPr>
        <p:grpSpPr>
          <a:xfrm>
            <a:off x="7763859" y="4532243"/>
            <a:ext cx="1380140" cy="611257"/>
            <a:chOff x="7763859" y="4532243"/>
            <a:chExt cx="1380140" cy="611257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0674E96F-D8B3-38E3-543A-52399DE4C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7763859" y="4532243"/>
              <a:ext cx="1380140" cy="611257"/>
            </a:xfrm>
            <a:prstGeom prst="rect">
              <a:avLst/>
            </a:prstGeom>
          </p:spPr>
        </p:pic>
        <p:sp>
          <p:nvSpPr>
            <p:cNvPr id="6" name="مربع نص 5">
              <a:extLst>
                <a:ext uri="{FF2B5EF4-FFF2-40B4-BE49-F238E27FC236}">
                  <a16:creationId xmlns:a16="http://schemas.microsoft.com/office/drawing/2014/main" id="{5529EA5F-AE6D-0DA1-087E-294CE6BD8396}"/>
                </a:ext>
              </a:extLst>
            </p:cNvPr>
            <p:cNvSpPr txBox="1"/>
            <p:nvPr/>
          </p:nvSpPr>
          <p:spPr>
            <a:xfrm>
              <a:off x="8202487" y="4695132"/>
              <a:ext cx="793807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1800" dirty="0">
                  <a:solidFill>
                    <a:schemeClr val="bg1"/>
                  </a:solidFill>
                  <a:effectLst>
                    <a:glow rad="127000">
                      <a:schemeClr val="bg1">
                        <a:alpha val="40000"/>
                      </a:schemeClr>
                    </a:glow>
                  </a:effectLst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23/23</a:t>
              </a:r>
              <a:endParaRPr lang="ar-SA" sz="1800" dirty="0">
                <a:solidFill>
                  <a:schemeClr val="bg1"/>
                </a:solidFill>
                <a:effectLst>
                  <a:glow rad="127000">
                    <a:schemeClr val="bg1">
                      <a:alpha val="40000"/>
                    </a:scheme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</p:spTree>
  </p:cSld>
  <p:clrMapOvr>
    <a:masterClrMapping/>
  </p:clrMapOvr>
  <p:transition spd="slow">
    <p:cover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7" name="Google Shape;4957;p73"/>
          <p:cNvSpPr txBox="1">
            <a:spLocks noGrp="1"/>
          </p:cNvSpPr>
          <p:nvPr>
            <p:ph type="title"/>
          </p:nvPr>
        </p:nvSpPr>
        <p:spPr>
          <a:xfrm>
            <a:off x="713100" y="539400"/>
            <a:ext cx="7717800" cy="572700"/>
          </a:xfrm>
          <a:prstGeom prst="rect">
            <a:avLst/>
          </a:prstGeom>
          <a:effectLst>
            <a:outerShdw blurRad="142875" algn="bl" rotWithShape="0">
              <a:schemeClr val="accent2">
                <a:alpha val="4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chemeClr val="bg1"/>
                </a:solidFill>
                <a:latin typeface="Wahran" pitchFamily="50" charset="-78"/>
                <a:cs typeface="Wahran" pitchFamily="50" charset="-78"/>
              </a:rPr>
              <a:t>المراجع</a:t>
            </a:r>
            <a:endParaRPr dirty="0">
              <a:solidFill>
                <a:schemeClr val="bg1"/>
              </a:solidFill>
              <a:latin typeface="Wahran" pitchFamily="50" charset="-78"/>
              <a:cs typeface="Wahran" pitchFamily="50" charset="-78"/>
            </a:endParaRPr>
          </a:p>
        </p:txBody>
      </p:sp>
      <p:sp>
        <p:nvSpPr>
          <p:cNvPr id="4958" name="Google Shape;4958;p73"/>
          <p:cNvSpPr txBox="1">
            <a:spLocks noGrp="1"/>
          </p:cNvSpPr>
          <p:nvPr>
            <p:ph type="subTitle" idx="1"/>
          </p:nvPr>
        </p:nvSpPr>
        <p:spPr>
          <a:xfrm>
            <a:off x="713100" y="1043940"/>
            <a:ext cx="7717800" cy="356015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39700" lvl="0" indent="0" algn="l" rtl="0"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rPr lang="en-US" sz="1200" dirty="0">
                <a:uFill>
                  <a:noFill/>
                </a:uFill>
                <a:latin typeface="Adobe Arabic" panose="02040503050201020203" pitchFamily="18" charset="-78"/>
                <a:cs typeface="Adobe Arabic" panose="02040503050201020203" pitchFamily="18" charset="-78"/>
              </a:rPr>
              <a:t>[1] Asabere, N. Y., &amp; Gyamfi, N. K. (2013). AIDSS-HR: An Automated Intelligence Decision Support System For Enhancing the Performance of Employees. IJCSN International Journal of Computer Science and Network, 2(4), 1. Retrieved from www.ijcsn.org</a:t>
            </a:r>
          </a:p>
          <a:p>
            <a:pPr marL="139700" lvl="0" indent="0" algn="l" rtl="0"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rPr lang="en-US" sz="1200" dirty="0">
                <a:uFill>
                  <a:noFill/>
                </a:uFill>
                <a:latin typeface="Adobe Arabic" panose="02040503050201020203" pitchFamily="18" charset="-78"/>
                <a:cs typeface="Adobe Arabic" panose="02040503050201020203" pitchFamily="18" charset="-78"/>
              </a:rPr>
              <a:t>[2] CleverControl. (2024, November 14). </a:t>
            </a:r>
            <a:r>
              <a:rPr lang="ar-SA" sz="1200" dirty="0">
                <a:uFill>
                  <a:noFill/>
                </a:uFill>
                <a:latin typeface="Adobe Arabic" panose="02040503050201020203" pitchFamily="18" charset="-78"/>
                <a:cs typeface="Adobe Arabic" panose="02040503050201020203" pitchFamily="18" charset="-78"/>
              </a:rPr>
              <a:t>مراقبة الموظفين بالذكاء الاصطناعي. </a:t>
            </a:r>
            <a:r>
              <a:rPr lang="en-US" sz="1200" dirty="0">
                <a:uFill>
                  <a:noFill/>
                </a:uFill>
                <a:latin typeface="Adobe Arabic" panose="02040503050201020203" pitchFamily="18" charset="-78"/>
                <a:cs typeface="Adobe Arabic" panose="02040503050201020203" pitchFamily="18" charset="-78"/>
              </a:rPr>
              <a:t>https://clevercontrol.com/ar/ai-powered-employee-monitoring/</a:t>
            </a:r>
          </a:p>
          <a:p>
            <a:pPr marL="139700" lvl="0" indent="0" algn="l" rtl="0"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rPr lang="en-US" sz="1200" dirty="0">
                <a:uFill>
                  <a:noFill/>
                </a:uFill>
                <a:latin typeface="Adobe Arabic" panose="02040503050201020203" pitchFamily="18" charset="-78"/>
                <a:cs typeface="Adobe Arabic" panose="02040503050201020203" pitchFamily="18" charset="-78"/>
              </a:rPr>
              <a:t>[3] Saini, N. (2023). RESEARCH PAPER ON ARTIFICIAL INTELLIGENCE &amp; ITS APPLICATIONS. International Journal for Research Trends and Innovation, 8(4), 356.</a:t>
            </a:r>
          </a:p>
          <a:p>
            <a:pPr marL="139700" lvl="0" indent="0" algn="l" rtl="0"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rPr lang="en-US" sz="1200" dirty="0">
                <a:uFill>
                  <a:noFill/>
                </a:uFill>
                <a:latin typeface="Adobe Arabic" panose="02040503050201020203" pitchFamily="18" charset="-78"/>
                <a:cs typeface="Adobe Arabic" panose="02040503050201020203" pitchFamily="18" charset="-78"/>
              </a:rPr>
              <a:t>[4] Wu, Z. (2023). Studies on the Application of Machine Learning and Deep Learning in Image Recognition. In Proceedings of the 3rd International Conference on Digital Economy and Computer Application (DECA 2023). Atlantis Press.</a:t>
            </a:r>
          </a:p>
          <a:p>
            <a:pPr marL="139700" lvl="0" indent="0" algn="l" rtl="0"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rPr lang="en-US" sz="1200" dirty="0">
                <a:uFill>
                  <a:noFill/>
                </a:uFill>
                <a:latin typeface="Adobe Arabic" panose="02040503050201020203" pitchFamily="18" charset="-78"/>
                <a:cs typeface="Adobe Arabic" panose="02040503050201020203" pitchFamily="18" charset="-78"/>
              </a:rPr>
              <a:t>[5] Montesinos López, O. A., Montesinos López, A., &amp; Crossa, J. (2023). Fundamentals of Artificial Neural Networks and Deep Learning. In Multivariate Statistical Machine Learning Methods for Genomic Prediction. National Center for Biotechnology Information (NCBI). https://www.ncbi.nlm.nih.gov/books/NBK583971/</a:t>
            </a:r>
          </a:p>
          <a:p>
            <a:pPr marL="139700" lvl="0" indent="0" algn="l" rtl="0"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rPr lang="en-US" sz="1200" dirty="0">
                <a:uFill>
                  <a:noFill/>
                </a:uFill>
                <a:latin typeface="Adobe Arabic" panose="02040503050201020203" pitchFamily="18" charset="-78"/>
                <a:cs typeface="Adobe Arabic" panose="02040503050201020203" pitchFamily="18" charset="-78"/>
              </a:rPr>
              <a:t>[6] Datacamp. (n.d.). YOLO object detection explained. DataCamp. https://www.datacamp.com/blog/yolo-object-detection-explained</a:t>
            </a:r>
          </a:p>
          <a:p>
            <a:pPr marL="139700" lvl="0" indent="0" algn="l" rtl="0"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rPr lang="en-US" sz="1200" dirty="0">
                <a:uFill>
                  <a:noFill/>
                </a:uFill>
                <a:latin typeface="Adobe Arabic" panose="02040503050201020203" pitchFamily="18" charset="-78"/>
                <a:cs typeface="Adobe Arabic" panose="02040503050201020203" pitchFamily="18" charset="-78"/>
              </a:rPr>
              <a:t>[7] Shah, D. (2023, May 30). Intersection over Union (IoU): Definition, Calculation, Code. V7 Labs. https://www.v7labs.com/blog/intersection-over-union-guide</a:t>
            </a:r>
          </a:p>
          <a:p>
            <a:pPr marL="139700" lvl="0" indent="0" algn="l" rtl="0"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rPr lang="en-US" sz="1200" dirty="0">
                <a:uFill>
                  <a:noFill/>
                </a:uFill>
                <a:latin typeface="Adobe Arabic" panose="02040503050201020203" pitchFamily="18" charset="-78"/>
                <a:cs typeface="Adobe Arabic" panose="02040503050201020203" pitchFamily="18" charset="-78"/>
              </a:rPr>
              <a:t>[8] Viso.ai. (n.d.). Object tracking in computer vision: Complete guide. Viso.ai. https://viso.ai/deep-learning/object-tracking/#what-is-object-tracking</a:t>
            </a:r>
          </a:p>
        </p:txBody>
      </p:sp>
      <p:sp>
        <p:nvSpPr>
          <p:cNvPr id="4960" name="Google Shape;4960;p73"/>
          <p:cNvSpPr/>
          <p:nvPr/>
        </p:nvSpPr>
        <p:spPr>
          <a:xfrm flipH="1">
            <a:off x="7938770" y="764641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2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961" name="Google Shape;4961;p73"/>
          <p:cNvSpPr/>
          <p:nvPr/>
        </p:nvSpPr>
        <p:spPr>
          <a:xfrm flipH="1">
            <a:off x="7635670" y="485341"/>
            <a:ext cx="1994700" cy="681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lt2"/>
              </a:gs>
              <a:gs pos="100000">
                <a:schemeClr val="accent2"/>
              </a:gs>
            </a:gsLst>
            <a:lin ang="2698631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ransition spd="slow">
    <p:cover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2" name="Google Shape;3702;p54"/>
          <p:cNvSpPr txBox="1">
            <a:spLocks noGrp="1"/>
          </p:cNvSpPr>
          <p:nvPr>
            <p:ph type="title"/>
          </p:nvPr>
        </p:nvSpPr>
        <p:spPr>
          <a:xfrm>
            <a:off x="1182000" y="1320700"/>
            <a:ext cx="6780000" cy="252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</a:rPr>
              <a:t>THANK YOU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FOR LISTENING!</a:t>
            </a:r>
            <a:endParaRPr dirty="0">
              <a:solidFill>
                <a:schemeClr val="bg1"/>
              </a:solidFill>
            </a:endParaRPr>
          </a:p>
        </p:txBody>
      </p:sp>
      <p:grpSp>
        <p:nvGrpSpPr>
          <p:cNvPr id="3703" name="Google Shape;3703;p54"/>
          <p:cNvGrpSpPr/>
          <p:nvPr/>
        </p:nvGrpSpPr>
        <p:grpSpPr>
          <a:xfrm rot="10800000">
            <a:off x="2054539" y="4031203"/>
            <a:ext cx="883262" cy="242091"/>
            <a:chOff x="2300350" y="2601250"/>
            <a:chExt cx="2275275" cy="623625"/>
          </a:xfrm>
        </p:grpSpPr>
        <p:sp>
          <p:nvSpPr>
            <p:cNvPr id="3704" name="Google Shape;3704;p54"/>
            <p:cNvSpPr/>
            <p:nvPr/>
          </p:nvSpPr>
          <p:spPr>
            <a:xfrm>
              <a:off x="2300350" y="2601250"/>
              <a:ext cx="392100" cy="623625"/>
            </a:xfrm>
            <a:custGeom>
              <a:avLst/>
              <a:gdLst/>
              <a:ahLst/>
              <a:cxnLst/>
              <a:rect l="l" t="t" r="r" b="b"/>
              <a:pathLst>
                <a:path w="15684" h="24945" extrusionOk="0">
                  <a:moveTo>
                    <a:pt x="12720" y="0"/>
                  </a:moveTo>
                  <a:cubicBezTo>
                    <a:pt x="13337" y="0"/>
                    <a:pt x="14078" y="247"/>
                    <a:pt x="14572" y="741"/>
                  </a:cubicBezTo>
                  <a:cubicBezTo>
                    <a:pt x="15684" y="1852"/>
                    <a:pt x="15684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684" y="21240"/>
                    <a:pt x="15684" y="22845"/>
                    <a:pt x="14572" y="23957"/>
                  </a:cubicBezTo>
                  <a:cubicBezTo>
                    <a:pt x="13584" y="24944"/>
                    <a:pt x="11855" y="24944"/>
                    <a:pt x="10744" y="23957"/>
                  </a:cubicBezTo>
                  <a:lnTo>
                    <a:pt x="1112" y="14325"/>
                  </a:lnTo>
                  <a:cubicBezTo>
                    <a:pt x="1" y="13213"/>
                    <a:pt x="1" y="11484"/>
                    <a:pt x="1112" y="10496"/>
                  </a:cubicBezTo>
                  <a:lnTo>
                    <a:pt x="10744" y="741"/>
                  </a:lnTo>
                  <a:cubicBezTo>
                    <a:pt x="11361" y="247"/>
                    <a:pt x="11979" y="0"/>
                    <a:pt x="127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05" name="Google Shape;3705;p54"/>
            <p:cNvSpPr/>
            <p:nvPr/>
          </p:nvSpPr>
          <p:spPr>
            <a:xfrm>
              <a:off x="2680075" y="2601250"/>
              <a:ext cx="389025" cy="623625"/>
            </a:xfrm>
            <a:custGeom>
              <a:avLst/>
              <a:gdLst/>
              <a:ahLst/>
              <a:cxnLst/>
              <a:rect l="l" t="t" r="r" b="b"/>
              <a:pathLst>
                <a:path w="15561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449" y="741"/>
                  </a:cubicBezTo>
                  <a:cubicBezTo>
                    <a:pt x="15560" y="1852"/>
                    <a:pt x="15560" y="3581"/>
                    <a:pt x="14449" y="4569"/>
                  </a:cubicBezTo>
                  <a:lnTo>
                    <a:pt x="6669" y="12349"/>
                  </a:lnTo>
                  <a:lnTo>
                    <a:pt x="14449" y="20128"/>
                  </a:lnTo>
                  <a:cubicBezTo>
                    <a:pt x="15560" y="21240"/>
                    <a:pt x="15560" y="22845"/>
                    <a:pt x="14449" y="23957"/>
                  </a:cubicBezTo>
                  <a:cubicBezTo>
                    <a:pt x="13461" y="24944"/>
                    <a:pt x="11732" y="24944"/>
                    <a:pt x="10621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621" y="741"/>
                  </a:lnTo>
                  <a:cubicBezTo>
                    <a:pt x="11238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06" name="Google Shape;3706;p54"/>
            <p:cNvSpPr/>
            <p:nvPr/>
          </p:nvSpPr>
          <p:spPr>
            <a:xfrm>
              <a:off x="30567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448" y="741"/>
                  </a:cubicBezTo>
                  <a:cubicBezTo>
                    <a:pt x="15559" y="1852"/>
                    <a:pt x="15559" y="3581"/>
                    <a:pt x="14448" y="4569"/>
                  </a:cubicBezTo>
                  <a:lnTo>
                    <a:pt x="6792" y="12349"/>
                  </a:lnTo>
                  <a:lnTo>
                    <a:pt x="14448" y="20128"/>
                  </a:lnTo>
                  <a:cubicBezTo>
                    <a:pt x="15559" y="21240"/>
                    <a:pt x="15559" y="22845"/>
                    <a:pt x="14448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855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07" name="Google Shape;3707;p54"/>
            <p:cNvSpPr/>
            <p:nvPr/>
          </p:nvSpPr>
          <p:spPr>
            <a:xfrm>
              <a:off x="343335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1" y="13213"/>
                    <a:pt x="1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08" name="Google Shape;3708;p54"/>
            <p:cNvSpPr/>
            <p:nvPr/>
          </p:nvSpPr>
          <p:spPr>
            <a:xfrm>
              <a:off x="3810000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4" y="247"/>
                    <a:pt x="14572" y="741"/>
                  </a:cubicBezTo>
                  <a:cubicBezTo>
                    <a:pt x="15559" y="1852"/>
                    <a:pt x="15559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59" y="21240"/>
                    <a:pt x="15559" y="22845"/>
                    <a:pt x="14572" y="23957"/>
                  </a:cubicBezTo>
                  <a:cubicBezTo>
                    <a:pt x="13460" y="24944"/>
                    <a:pt x="11731" y="24944"/>
                    <a:pt x="10743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3" y="741"/>
                  </a:lnTo>
                  <a:cubicBezTo>
                    <a:pt x="11237" y="247"/>
                    <a:pt x="11978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09" name="Google Shape;3709;p54"/>
            <p:cNvSpPr/>
            <p:nvPr/>
          </p:nvSpPr>
          <p:spPr>
            <a:xfrm>
              <a:off x="4186625" y="2601250"/>
              <a:ext cx="389000" cy="623625"/>
            </a:xfrm>
            <a:custGeom>
              <a:avLst/>
              <a:gdLst/>
              <a:ahLst/>
              <a:cxnLst/>
              <a:rect l="l" t="t" r="r" b="b"/>
              <a:pathLst>
                <a:path w="15560" h="24945" extrusionOk="0">
                  <a:moveTo>
                    <a:pt x="12596" y="0"/>
                  </a:moveTo>
                  <a:cubicBezTo>
                    <a:pt x="13337" y="0"/>
                    <a:pt x="13955" y="247"/>
                    <a:pt x="14572" y="741"/>
                  </a:cubicBezTo>
                  <a:cubicBezTo>
                    <a:pt x="15560" y="1852"/>
                    <a:pt x="15560" y="3581"/>
                    <a:pt x="14572" y="4569"/>
                  </a:cubicBezTo>
                  <a:lnTo>
                    <a:pt x="6792" y="12349"/>
                  </a:lnTo>
                  <a:lnTo>
                    <a:pt x="14572" y="20128"/>
                  </a:lnTo>
                  <a:cubicBezTo>
                    <a:pt x="15560" y="21240"/>
                    <a:pt x="15560" y="22845"/>
                    <a:pt x="14572" y="23957"/>
                  </a:cubicBezTo>
                  <a:cubicBezTo>
                    <a:pt x="13461" y="24944"/>
                    <a:pt x="11732" y="24944"/>
                    <a:pt x="10744" y="23957"/>
                  </a:cubicBezTo>
                  <a:lnTo>
                    <a:pt x="988" y="14325"/>
                  </a:lnTo>
                  <a:cubicBezTo>
                    <a:pt x="0" y="13213"/>
                    <a:pt x="0" y="11484"/>
                    <a:pt x="988" y="10496"/>
                  </a:cubicBezTo>
                  <a:lnTo>
                    <a:pt x="10744" y="741"/>
                  </a:lnTo>
                  <a:cubicBezTo>
                    <a:pt x="11238" y="247"/>
                    <a:pt x="11979" y="0"/>
                    <a:pt x="125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710" name="Google Shape;3710;p54"/>
          <p:cNvGrpSpPr/>
          <p:nvPr/>
        </p:nvGrpSpPr>
        <p:grpSpPr>
          <a:xfrm>
            <a:off x="6010292" y="904716"/>
            <a:ext cx="1105976" cy="133969"/>
            <a:chOff x="8183182" y="663852"/>
            <a:chExt cx="1475028" cy="178673"/>
          </a:xfrm>
        </p:grpSpPr>
        <p:grpSp>
          <p:nvGrpSpPr>
            <p:cNvPr id="3711" name="Google Shape;3711;p54"/>
            <p:cNvGrpSpPr/>
            <p:nvPr/>
          </p:nvGrpSpPr>
          <p:grpSpPr>
            <a:xfrm>
              <a:off x="8183182" y="774425"/>
              <a:ext cx="1178025" cy="68100"/>
              <a:chOff x="2024450" y="204150"/>
              <a:chExt cx="1178025" cy="68100"/>
            </a:xfrm>
          </p:grpSpPr>
          <p:sp>
            <p:nvSpPr>
              <p:cNvPr id="3712" name="Google Shape;3712;p54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13" name="Google Shape;3713;p54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14" name="Google Shape;3714;p54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15" name="Google Shape;3715;p54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16" name="Google Shape;3716;p54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17" name="Google Shape;3717;p54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18" name="Google Shape;3718;p54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19" name="Google Shape;3719;p54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20" name="Google Shape;3720;p54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21" name="Google Shape;3721;p54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3722" name="Google Shape;3722;p54"/>
            <p:cNvGrpSpPr/>
            <p:nvPr/>
          </p:nvGrpSpPr>
          <p:grpSpPr>
            <a:xfrm>
              <a:off x="8480185" y="663852"/>
              <a:ext cx="1178025" cy="68100"/>
              <a:chOff x="2024450" y="204150"/>
              <a:chExt cx="1178025" cy="68100"/>
            </a:xfrm>
          </p:grpSpPr>
          <p:sp>
            <p:nvSpPr>
              <p:cNvPr id="3723" name="Google Shape;3723;p54"/>
              <p:cNvSpPr/>
              <p:nvPr/>
            </p:nvSpPr>
            <p:spPr>
              <a:xfrm>
                <a:off x="20244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24" name="Google Shape;3724;p54"/>
              <p:cNvSpPr/>
              <p:nvPr/>
            </p:nvSpPr>
            <p:spPr>
              <a:xfrm>
                <a:off x="21477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25" name="Google Shape;3725;p54"/>
              <p:cNvSpPr/>
              <p:nvPr/>
            </p:nvSpPr>
            <p:spPr>
              <a:xfrm>
                <a:off x="22711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26" name="Google Shape;3726;p54"/>
              <p:cNvSpPr/>
              <p:nvPr/>
            </p:nvSpPr>
            <p:spPr>
              <a:xfrm>
                <a:off x="23944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27" name="Google Shape;3727;p54"/>
              <p:cNvSpPr/>
              <p:nvPr/>
            </p:nvSpPr>
            <p:spPr>
              <a:xfrm>
                <a:off x="25177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28" name="Google Shape;3728;p54"/>
              <p:cNvSpPr/>
              <p:nvPr/>
            </p:nvSpPr>
            <p:spPr>
              <a:xfrm>
                <a:off x="26410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29" name="Google Shape;3729;p54"/>
              <p:cNvSpPr/>
              <p:nvPr/>
            </p:nvSpPr>
            <p:spPr>
              <a:xfrm>
                <a:off x="276440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30" name="Google Shape;3730;p54"/>
              <p:cNvSpPr/>
              <p:nvPr/>
            </p:nvSpPr>
            <p:spPr>
              <a:xfrm>
                <a:off x="288772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31" name="Google Shape;3731;p54"/>
              <p:cNvSpPr/>
              <p:nvPr/>
            </p:nvSpPr>
            <p:spPr>
              <a:xfrm>
                <a:off x="3011050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732" name="Google Shape;3732;p54"/>
              <p:cNvSpPr/>
              <p:nvPr/>
            </p:nvSpPr>
            <p:spPr>
              <a:xfrm>
                <a:off x="3134375" y="204150"/>
                <a:ext cx="68100" cy="6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grpSp>
        <p:nvGrpSpPr>
          <p:cNvPr id="3733" name="Google Shape;3733;p54"/>
          <p:cNvGrpSpPr/>
          <p:nvPr/>
        </p:nvGrpSpPr>
        <p:grpSpPr>
          <a:xfrm>
            <a:off x="5447301" y="4459919"/>
            <a:ext cx="1252897" cy="51000"/>
            <a:chOff x="2915381" y="4104819"/>
            <a:chExt cx="1252897" cy="51000"/>
          </a:xfrm>
        </p:grpSpPr>
        <p:sp>
          <p:nvSpPr>
            <p:cNvPr id="3734" name="Google Shape;3734;p54"/>
            <p:cNvSpPr/>
            <p:nvPr/>
          </p:nvSpPr>
          <p:spPr>
            <a:xfrm>
              <a:off x="2915381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35" name="Google Shape;3735;p54"/>
            <p:cNvSpPr/>
            <p:nvPr/>
          </p:nvSpPr>
          <p:spPr>
            <a:xfrm>
              <a:off x="3007850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36" name="Google Shape;3736;p54"/>
            <p:cNvSpPr/>
            <p:nvPr/>
          </p:nvSpPr>
          <p:spPr>
            <a:xfrm>
              <a:off x="3100319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37" name="Google Shape;3737;p54"/>
            <p:cNvSpPr/>
            <p:nvPr/>
          </p:nvSpPr>
          <p:spPr>
            <a:xfrm>
              <a:off x="3192788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38" name="Google Shape;3738;p54"/>
            <p:cNvSpPr/>
            <p:nvPr/>
          </p:nvSpPr>
          <p:spPr>
            <a:xfrm>
              <a:off x="328525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39" name="Google Shape;3739;p54"/>
            <p:cNvSpPr/>
            <p:nvPr/>
          </p:nvSpPr>
          <p:spPr>
            <a:xfrm>
              <a:off x="3377726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40" name="Google Shape;3740;p54"/>
            <p:cNvSpPr/>
            <p:nvPr/>
          </p:nvSpPr>
          <p:spPr>
            <a:xfrm>
              <a:off x="3470195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41" name="Google Shape;3741;p54"/>
            <p:cNvSpPr/>
            <p:nvPr/>
          </p:nvSpPr>
          <p:spPr>
            <a:xfrm>
              <a:off x="3562664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42" name="Google Shape;3742;p54"/>
            <p:cNvSpPr/>
            <p:nvPr/>
          </p:nvSpPr>
          <p:spPr>
            <a:xfrm>
              <a:off x="3655133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43" name="Google Shape;3743;p54"/>
            <p:cNvSpPr/>
            <p:nvPr/>
          </p:nvSpPr>
          <p:spPr>
            <a:xfrm>
              <a:off x="3747602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44" name="Google Shape;3744;p54"/>
            <p:cNvSpPr/>
            <p:nvPr/>
          </p:nvSpPr>
          <p:spPr>
            <a:xfrm>
              <a:off x="38400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45" name="Google Shape;3745;p54"/>
            <p:cNvSpPr/>
            <p:nvPr/>
          </p:nvSpPr>
          <p:spPr>
            <a:xfrm>
              <a:off x="39324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46" name="Google Shape;3746;p54"/>
            <p:cNvSpPr/>
            <p:nvPr/>
          </p:nvSpPr>
          <p:spPr>
            <a:xfrm>
              <a:off x="40248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747" name="Google Shape;3747;p54"/>
            <p:cNvSpPr/>
            <p:nvPr/>
          </p:nvSpPr>
          <p:spPr>
            <a:xfrm>
              <a:off x="4117277" y="4104819"/>
              <a:ext cx="51000" cy="5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</p:spTree>
  </p:cSld>
  <p:clrMapOvr>
    <a:masterClrMapping/>
  </p:clrMapOvr>
  <p:transition spd="slow">
    <p:cover dir="u"/>
  </p:transition>
</p:sld>
</file>

<file path=ppt/theme/theme1.xml><?xml version="1.0" encoding="utf-8"?>
<a:theme xmlns:a="http://schemas.openxmlformats.org/drawingml/2006/main" name="Data Center Business Plan by Slidesgo">
  <a:themeElements>
    <a:clrScheme name="Simple Light">
      <a:dk1>
        <a:srgbClr val="000000"/>
      </a:dk1>
      <a:lt1>
        <a:srgbClr val="FFFFFF"/>
      </a:lt1>
      <a:dk2>
        <a:srgbClr val="606060"/>
      </a:dk2>
      <a:lt2>
        <a:srgbClr val="151B46"/>
      </a:lt2>
      <a:accent1>
        <a:srgbClr val="2C4ED7"/>
      </a:accent1>
      <a:accent2>
        <a:srgbClr val="8FFFFF"/>
      </a:accent2>
      <a:accent3>
        <a:srgbClr val="95FFAE"/>
      </a:accent3>
      <a:accent4>
        <a:srgbClr val="1D2875"/>
      </a:accent4>
      <a:accent5>
        <a:srgbClr val="FFFFFF"/>
      </a:accent5>
      <a:accent6>
        <a:srgbClr val="FFFFFF"/>
      </a:accent6>
      <a:hlink>
        <a:srgbClr val="8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726</Words>
  <Application>Microsoft Office PowerPoint</Application>
  <PresentationFormat>عرض على الشاشة (16:9)</PresentationFormat>
  <Paragraphs>112</Paragraphs>
  <Slides>33</Slides>
  <Notes>33</Notes>
  <HiddenSlides>0</HiddenSlides>
  <MMClips>1</MMClips>
  <ScaleCrop>false</ScaleCrop>
  <HeadingPairs>
    <vt:vector size="6" baseType="variant">
      <vt:variant>
        <vt:lpstr>الخطوط المستخدمة</vt:lpstr>
      </vt:variant>
      <vt:variant>
        <vt:i4>9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33</vt:i4>
      </vt:variant>
    </vt:vector>
  </HeadingPairs>
  <TitlesOfParts>
    <vt:vector size="43" baseType="lpstr">
      <vt:lpstr>Wahran</vt:lpstr>
      <vt:lpstr>PT Sans</vt:lpstr>
      <vt:lpstr>Wingdings</vt:lpstr>
      <vt:lpstr>Wahran Light</vt:lpstr>
      <vt:lpstr>Adobe Arabic</vt:lpstr>
      <vt:lpstr>Arial</vt:lpstr>
      <vt:lpstr>Exo</vt:lpstr>
      <vt:lpstr>Roboto Condensed Light</vt:lpstr>
      <vt:lpstr>Adobe Gothic Std B</vt:lpstr>
      <vt:lpstr>Data Center Business Plan by Slidesgo</vt:lpstr>
      <vt:lpstr>تطوير نظام ذكي لمراقبة دوام العمال باستخدام الذكاء الاصطناعي والرؤية الحاسوبية</vt:lpstr>
      <vt:lpstr>مقدمة</vt:lpstr>
      <vt:lpstr>أهداف المشروع</vt:lpstr>
      <vt:lpstr>مراجعة الدراسات السابقة</vt:lpstr>
      <vt:lpstr>نظام دعم القرار الذكي الآلي لإدارة الموارد البشرية (AIDSS-HR)</vt:lpstr>
      <vt:lpstr>نظام دعم القرار الذكي الآلي لإدارة الموارد البشرية (AIDSS-HR)</vt:lpstr>
      <vt:lpstr>نظام دعم القرار الذكي الآلي لإدارة الموارد البشرية (AIDSS-HR)</vt:lpstr>
      <vt:lpstr>نظام  CleverControlلمراقبة الموظفين</vt:lpstr>
      <vt:lpstr>الإطار النظري</vt:lpstr>
      <vt:lpstr>الذكاء الاصطناعي</vt:lpstr>
      <vt:lpstr>الشبكات العصبية التلافيفية (CNN)</vt:lpstr>
      <vt:lpstr>مفهوم الصورة الرقمية</vt:lpstr>
      <vt:lpstr>التعرف على الكائنات</vt:lpstr>
      <vt:lpstr>التقنيات والخوارزميات المستخدمة</vt:lpstr>
      <vt:lpstr>خوارزمية YOLO</vt:lpstr>
      <vt:lpstr>أدوات ومكتبات خوارزمية YOLO</vt:lpstr>
      <vt:lpstr>تقنية تتبع الكائنات (خوارزمية DeepSORT)</vt:lpstr>
      <vt:lpstr>البناء التطبيقي للنظام الذكي</vt:lpstr>
      <vt:lpstr>مراحل التطوير</vt:lpstr>
      <vt:lpstr>مخطط خوارزمية العمل</vt:lpstr>
      <vt:lpstr>مخطط خوارزمية العمل</vt:lpstr>
      <vt:lpstr>مخطط خوارزمية العمل</vt:lpstr>
      <vt:lpstr>مخطط خوارزمية العمل</vt:lpstr>
      <vt:lpstr>مخطط خوارزمية العمل</vt:lpstr>
      <vt:lpstr>مخطط خوارزمية العمل</vt:lpstr>
      <vt:lpstr>التنفيذ العملي</vt:lpstr>
      <vt:lpstr>التنفيذ العملي</vt:lpstr>
      <vt:lpstr>التنفيذ العملي</vt:lpstr>
      <vt:lpstr>التنفيذ العملي</vt:lpstr>
      <vt:lpstr>الآفاق المستقبلية</vt:lpstr>
      <vt:lpstr>عرض تقديمي في PowerPoint</vt:lpstr>
      <vt:lpstr>المراجع</vt:lpstr>
      <vt:lpstr>THANK YOU FOR LISTENING!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Dunai Dhemesh</dc:creator>
  <cp:lastModifiedBy>Dunia Dhemesh</cp:lastModifiedBy>
  <cp:revision>7</cp:revision>
  <dcterms:modified xsi:type="dcterms:W3CDTF">2025-07-31T08:54:52Z</dcterms:modified>
</cp:coreProperties>
</file>