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3" r:id="rId1"/>
  </p:sldMasterIdLst>
  <p:notesMasterIdLst>
    <p:notesMasterId r:id="rId21"/>
  </p:notesMasterIdLst>
  <p:sldIdLst>
    <p:sldId id="256" r:id="rId2"/>
    <p:sldId id="257" r:id="rId3"/>
    <p:sldId id="258" r:id="rId4"/>
    <p:sldId id="260" r:id="rId5"/>
    <p:sldId id="259" r:id="rId6"/>
    <p:sldId id="311" r:id="rId7"/>
    <p:sldId id="261" r:id="rId8"/>
    <p:sldId id="312" r:id="rId9"/>
    <p:sldId id="262" r:id="rId10"/>
    <p:sldId id="313" r:id="rId11"/>
    <p:sldId id="284" r:id="rId12"/>
    <p:sldId id="314" r:id="rId13"/>
    <p:sldId id="265" r:id="rId14"/>
    <p:sldId id="315" r:id="rId15"/>
    <p:sldId id="316" r:id="rId16"/>
    <p:sldId id="273" r:id="rId17"/>
    <p:sldId id="317" r:id="rId18"/>
    <p:sldId id="274" r:id="rId19"/>
    <p:sldId id="292" r:id="rId20"/>
  </p:sldIdLst>
  <p:sldSz cx="9144000" cy="5143500" type="screen16x9"/>
  <p:notesSz cx="6858000" cy="9144000"/>
  <p:embeddedFontLst>
    <p:embeddedFont>
      <p:font typeface="Bebas Neue" panose="020B0606020202050201" pitchFamily="34" charset="0"/>
      <p:regular r:id="rId22"/>
    </p:embeddedFont>
    <p:embeddedFont>
      <p:font typeface="Dubai" panose="020B0503030403030204" pitchFamily="34" charset="-78"/>
      <p:regular r:id="rId23"/>
      <p:bold r:id="rId24"/>
    </p:embeddedFont>
    <p:embeddedFont>
      <p:font typeface="Nunito" pitchFamily="2" charset="0"/>
      <p:regular r:id="rId25"/>
      <p:bold r:id="rId26"/>
      <p:italic r:id="rId27"/>
      <p:boldItalic r:id="rId28"/>
    </p:embeddedFont>
    <p:embeddedFont>
      <p:font typeface="Raleway" pitchFamily="2" charset="0"/>
      <p:regular r:id="rId29"/>
      <p:bold r:id="rId30"/>
      <p:italic r:id="rId31"/>
      <p:boldItalic r:id="rId32"/>
    </p:embeddedFont>
    <p:embeddedFont>
      <p:font typeface="Raleway Medium" pitchFamily="2"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E7E7"/>
    <a:srgbClr val="191919"/>
    <a:srgbClr val="11C3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C7D5530-6BE8-4525-9B1B-DF8729650279}">
  <a:tblStyle styleId="{3C7D5530-6BE8-4525-9B1B-DF8729650279}"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56" autoAdjust="0"/>
    <p:restoredTop sz="94660"/>
  </p:normalViewPr>
  <p:slideViewPr>
    <p:cSldViewPr snapToGrid="0">
      <p:cViewPr varScale="1">
        <p:scale>
          <a:sx n="87" d="100"/>
          <a:sy n="87" d="100"/>
        </p:scale>
        <p:origin x="68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theme" Target="theme/theme1.xml"/><Relationship Id="rId21" Type="http://schemas.openxmlformats.org/officeDocument/2006/relationships/notesMaster" Target="notesMasters/notesMaster1.xml"/><Relationship Id="rId34" Type="http://schemas.openxmlformats.org/officeDocument/2006/relationships/font" Target="fonts/font1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10a2de12ba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10a2de12ba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10a2de12baf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10a2de12baf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10a2de12baf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10a2de12baf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10a18aa2564_0_234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2" name="Google Shape;442;g10a18aa2564_0_234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a:extLst>
            <a:ext uri="{FF2B5EF4-FFF2-40B4-BE49-F238E27FC236}">
              <a16:creationId xmlns:a16="http://schemas.microsoft.com/office/drawing/2014/main" id="{3B63C60A-3DC0-9EDB-3A17-A0BB44386A26}"/>
            </a:ext>
          </a:extLst>
        </p:cNvPr>
        <p:cNvGrpSpPr/>
        <p:nvPr/>
      </p:nvGrpSpPr>
      <p:grpSpPr>
        <a:xfrm>
          <a:off x="0" y="0"/>
          <a:ext cx="0" cy="0"/>
          <a:chOff x="0" y="0"/>
          <a:chExt cx="0" cy="0"/>
        </a:xfrm>
      </p:grpSpPr>
      <p:sp>
        <p:nvSpPr>
          <p:cNvPr id="441" name="Google Shape;441;g10a18aa2564_0_23477:notes">
            <a:extLst>
              <a:ext uri="{FF2B5EF4-FFF2-40B4-BE49-F238E27FC236}">
                <a16:creationId xmlns:a16="http://schemas.microsoft.com/office/drawing/2014/main" id="{C3CC63CB-0FB8-C9A8-F0B3-32E08AF2F08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2" name="Google Shape;442;g10a18aa2564_0_23477:notes">
            <a:extLst>
              <a:ext uri="{FF2B5EF4-FFF2-40B4-BE49-F238E27FC236}">
                <a16:creationId xmlns:a16="http://schemas.microsoft.com/office/drawing/2014/main" id="{5EE49D7F-A832-CB7F-BB83-5DDA2987F70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1434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10a18aa2564_0_234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1" name="Google Shape;481;g10a18aa2564_0_234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a:extLst>
            <a:ext uri="{FF2B5EF4-FFF2-40B4-BE49-F238E27FC236}">
              <a16:creationId xmlns:a16="http://schemas.microsoft.com/office/drawing/2014/main" id="{6CE3E1EA-3BF0-AFA6-CB68-A6059E7606A2}"/>
            </a:ext>
          </a:extLst>
        </p:cNvPr>
        <p:cNvGrpSpPr/>
        <p:nvPr/>
      </p:nvGrpSpPr>
      <p:grpSpPr>
        <a:xfrm>
          <a:off x="0" y="0"/>
          <a:ext cx="0" cy="0"/>
          <a:chOff x="0" y="0"/>
          <a:chExt cx="0" cy="0"/>
        </a:xfrm>
      </p:grpSpPr>
      <p:sp>
        <p:nvSpPr>
          <p:cNvPr id="454" name="Google Shape;454;g10a2de12baf_0_120:notes">
            <a:extLst>
              <a:ext uri="{FF2B5EF4-FFF2-40B4-BE49-F238E27FC236}">
                <a16:creationId xmlns:a16="http://schemas.microsoft.com/office/drawing/2014/main" id="{35C7C114-C79A-5B1E-0DED-3F4E06583BA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10a2de12baf_0_120:notes">
            <a:extLst>
              <a:ext uri="{FF2B5EF4-FFF2-40B4-BE49-F238E27FC236}">
                <a16:creationId xmlns:a16="http://schemas.microsoft.com/office/drawing/2014/main" id="{2627DDFE-594C-C7CE-8513-46F36600D48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8741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10a2de12baf_0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 name="Google Shape;500;g10a2de12baf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a:extLst>
            <a:ext uri="{FF2B5EF4-FFF2-40B4-BE49-F238E27FC236}">
              <a16:creationId xmlns:a16="http://schemas.microsoft.com/office/drawing/2014/main" id="{C711D745-86E4-E7BA-3157-D0BBB838F7BD}"/>
            </a:ext>
          </a:extLst>
        </p:cNvPr>
        <p:cNvGrpSpPr/>
        <p:nvPr/>
      </p:nvGrpSpPr>
      <p:grpSpPr>
        <a:xfrm>
          <a:off x="0" y="0"/>
          <a:ext cx="0" cy="0"/>
          <a:chOff x="0" y="0"/>
          <a:chExt cx="0" cy="0"/>
        </a:xfrm>
      </p:grpSpPr>
      <p:sp>
        <p:nvSpPr>
          <p:cNvPr id="499" name="Google Shape;499;g10a2de12baf_0_171:notes">
            <a:extLst>
              <a:ext uri="{FF2B5EF4-FFF2-40B4-BE49-F238E27FC236}">
                <a16:creationId xmlns:a16="http://schemas.microsoft.com/office/drawing/2014/main" id="{57C06002-61B2-9669-AF99-CC7B6A75CA8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 name="Google Shape;500;g10a2de12baf_0_171:notes">
            <a:extLst>
              <a:ext uri="{FF2B5EF4-FFF2-40B4-BE49-F238E27FC236}">
                <a16:creationId xmlns:a16="http://schemas.microsoft.com/office/drawing/2014/main" id="{6901C867-CB4B-1CF5-27A5-133A50D3542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4849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0"/>
        <p:cNvGrpSpPr/>
        <p:nvPr/>
      </p:nvGrpSpPr>
      <p:grpSpPr>
        <a:xfrm>
          <a:off x="0" y="0"/>
          <a:ext cx="0" cy="0"/>
          <a:chOff x="0" y="0"/>
          <a:chExt cx="0" cy="0"/>
        </a:xfrm>
      </p:grpSpPr>
      <p:sp>
        <p:nvSpPr>
          <p:cNvPr id="1371" name="Google Shape;1371;g10b68f5f6c9_0_9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2" name="Google Shape;1372;g10b68f5f6c9_0_9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a:extLst>
            <a:ext uri="{FF2B5EF4-FFF2-40B4-BE49-F238E27FC236}">
              <a16:creationId xmlns:a16="http://schemas.microsoft.com/office/drawing/2014/main" id="{B7EC8D16-7F94-EA4B-2E21-55D238B9DD10}"/>
            </a:ext>
          </a:extLst>
        </p:cNvPr>
        <p:cNvGrpSpPr/>
        <p:nvPr/>
      </p:nvGrpSpPr>
      <p:grpSpPr>
        <a:xfrm>
          <a:off x="0" y="0"/>
          <a:ext cx="0" cy="0"/>
          <a:chOff x="0" y="0"/>
          <a:chExt cx="0" cy="0"/>
        </a:xfrm>
      </p:grpSpPr>
      <p:sp>
        <p:nvSpPr>
          <p:cNvPr id="454" name="Google Shape;454;g10a2de12baf_0_120:notes">
            <a:extLst>
              <a:ext uri="{FF2B5EF4-FFF2-40B4-BE49-F238E27FC236}">
                <a16:creationId xmlns:a16="http://schemas.microsoft.com/office/drawing/2014/main" id="{B3CDE275-A9EF-290E-EA85-139AD08935E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10a2de12baf_0_120:notes">
            <a:extLst>
              <a:ext uri="{FF2B5EF4-FFF2-40B4-BE49-F238E27FC236}">
                <a16:creationId xmlns:a16="http://schemas.microsoft.com/office/drawing/2014/main" id="{83025A52-41CC-47E6-8FFA-32654770010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294706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10a2de12baf_0_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6" name="Google Shape;586;g10a2de12baf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a:extLst>
            <a:ext uri="{FF2B5EF4-FFF2-40B4-BE49-F238E27FC236}">
              <a16:creationId xmlns:a16="http://schemas.microsoft.com/office/drawing/2014/main" id="{6D359280-207D-D70F-2348-88D0ECA4D765}"/>
            </a:ext>
          </a:extLst>
        </p:cNvPr>
        <p:cNvGrpSpPr/>
        <p:nvPr/>
      </p:nvGrpSpPr>
      <p:grpSpPr>
        <a:xfrm>
          <a:off x="0" y="0"/>
          <a:ext cx="0" cy="0"/>
          <a:chOff x="0" y="0"/>
          <a:chExt cx="0" cy="0"/>
        </a:xfrm>
      </p:grpSpPr>
      <p:sp>
        <p:nvSpPr>
          <p:cNvPr id="585" name="Google Shape;585;g10a2de12baf_0_223:notes">
            <a:extLst>
              <a:ext uri="{FF2B5EF4-FFF2-40B4-BE49-F238E27FC236}">
                <a16:creationId xmlns:a16="http://schemas.microsoft.com/office/drawing/2014/main" id="{794437F9-49F4-49CC-6032-5F6FF5368C6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6" name="Google Shape;586;g10a2de12baf_0_223:notes">
            <a:extLst>
              <a:ext uri="{FF2B5EF4-FFF2-40B4-BE49-F238E27FC236}">
                <a16:creationId xmlns:a16="http://schemas.microsoft.com/office/drawing/2014/main" id="{23BA6691-9425-607C-84EA-858B7927BF5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6693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a:extLst>
            <a:ext uri="{FF2B5EF4-FFF2-40B4-BE49-F238E27FC236}">
              <a16:creationId xmlns:a16="http://schemas.microsoft.com/office/drawing/2014/main" id="{3AF1B1DF-F852-4714-0633-B0D8D4095484}"/>
            </a:ext>
          </a:extLst>
        </p:cNvPr>
        <p:cNvGrpSpPr/>
        <p:nvPr/>
      </p:nvGrpSpPr>
      <p:grpSpPr>
        <a:xfrm>
          <a:off x="0" y="0"/>
          <a:ext cx="0" cy="0"/>
          <a:chOff x="0" y="0"/>
          <a:chExt cx="0" cy="0"/>
        </a:xfrm>
      </p:grpSpPr>
      <p:sp>
        <p:nvSpPr>
          <p:cNvPr id="585" name="Google Shape;585;g10a2de12baf_0_223:notes">
            <a:extLst>
              <a:ext uri="{FF2B5EF4-FFF2-40B4-BE49-F238E27FC236}">
                <a16:creationId xmlns:a16="http://schemas.microsoft.com/office/drawing/2014/main" id="{0E04A4E1-7468-035F-7D2F-3C158A8306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6" name="Google Shape;586;g10a2de12baf_0_223:notes">
            <a:extLst>
              <a:ext uri="{FF2B5EF4-FFF2-40B4-BE49-F238E27FC236}">
                <a16:creationId xmlns:a16="http://schemas.microsoft.com/office/drawing/2014/main" id="{5F9EEF47-7BBC-2F7F-94FE-93D3B5DA558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44571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9"/>
        <p:cNvGrpSpPr/>
        <p:nvPr/>
      </p:nvGrpSpPr>
      <p:grpSpPr>
        <a:xfrm>
          <a:off x="0" y="0"/>
          <a:ext cx="0" cy="0"/>
          <a:chOff x="0" y="0"/>
          <a:chExt cx="0" cy="0"/>
        </a:xfrm>
      </p:grpSpPr>
      <p:sp>
        <p:nvSpPr>
          <p:cNvPr id="900" name="Google Shape;900;g10a18aa2564_0_233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1" name="Google Shape;901;g10a18aa2564_0_233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a:extLst>
            <a:ext uri="{FF2B5EF4-FFF2-40B4-BE49-F238E27FC236}">
              <a16:creationId xmlns:a16="http://schemas.microsoft.com/office/drawing/2014/main" id="{B0E22F05-89B4-EA88-3DE7-483EFFD80287}"/>
            </a:ext>
          </a:extLst>
        </p:cNvPr>
        <p:cNvGrpSpPr/>
        <p:nvPr/>
      </p:nvGrpSpPr>
      <p:grpSpPr>
        <a:xfrm>
          <a:off x="0" y="0"/>
          <a:ext cx="0" cy="0"/>
          <a:chOff x="0" y="0"/>
          <a:chExt cx="0" cy="0"/>
        </a:xfrm>
      </p:grpSpPr>
      <p:sp>
        <p:nvSpPr>
          <p:cNvPr id="394" name="Google Shape;394;g10a2de12baf_0_0:notes">
            <a:extLst>
              <a:ext uri="{FF2B5EF4-FFF2-40B4-BE49-F238E27FC236}">
                <a16:creationId xmlns:a16="http://schemas.microsoft.com/office/drawing/2014/main" id="{BBCBFDB9-95BA-7961-283E-0BF26F75AFB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10a2de12baf_0_0:notes">
            <a:extLst>
              <a:ext uri="{FF2B5EF4-FFF2-40B4-BE49-F238E27FC236}">
                <a16:creationId xmlns:a16="http://schemas.microsoft.com/office/drawing/2014/main" id="{E74EF8B3-D40C-747C-B3A7-41D6B2417B5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77962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1"/>
        <p:cNvGrpSpPr/>
        <p:nvPr/>
      </p:nvGrpSpPr>
      <p:grpSpPr>
        <a:xfrm>
          <a:off x="0" y="0"/>
          <a:ext cx="0" cy="0"/>
          <a:chOff x="0" y="0"/>
          <a:chExt cx="0" cy="0"/>
        </a:xfrm>
      </p:grpSpPr>
      <p:sp>
        <p:nvSpPr>
          <p:cNvPr id="962" name="Google Shape;962;g10b68f5f6c9_0_1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3" name="Google Shape;963;g10b68f5f6c9_0_1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9"/>
        <p:cNvGrpSpPr/>
        <p:nvPr/>
      </p:nvGrpSpPr>
      <p:grpSpPr>
        <a:xfrm>
          <a:off x="0" y="0"/>
          <a:ext cx="0" cy="0"/>
          <a:chOff x="0" y="0"/>
          <a:chExt cx="0" cy="0"/>
        </a:xfrm>
      </p:grpSpPr>
      <p:sp>
        <p:nvSpPr>
          <p:cNvPr id="1750" name="Google Shape;1750;g10a18aa2564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1" name="Google Shape;1751;g10a18aa2564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8"/>
        <p:cNvGrpSpPr/>
        <p:nvPr/>
      </p:nvGrpSpPr>
      <p:grpSpPr>
        <a:xfrm>
          <a:off x="0" y="0"/>
          <a:ext cx="0" cy="0"/>
          <a:chOff x="0" y="0"/>
          <a:chExt cx="0" cy="0"/>
        </a:xfrm>
      </p:grpSpPr>
      <p:sp>
        <p:nvSpPr>
          <p:cNvPr id="9" name="Google Shape;9;p2"/>
          <p:cNvSpPr txBox="1"/>
          <p:nvPr/>
        </p:nvSpPr>
        <p:spPr>
          <a:xfrm>
            <a:off x="11400" y="0"/>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0" name="Google Shape;10;p2"/>
          <p:cNvSpPr txBox="1"/>
          <p:nvPr/>
        </p:nvSpPr>
        <p:spPr>
          <a:xfrm>
            <a:off x="11400" y="2656728"/>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1" name="Google Shape;11;p2"/>
          <p:cNvSpPr txBox="1"/>
          <p:nvPr/>
        </p:nvSpPr>
        <p:spPr>
          <a:xfrm>
            <a:off x="22675" y="3985092"/>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2" name="Google Shape;12;p2"/>
          <p:cNvSpPr txBox="1"/>
          <p:nvPr/>
        </p:nvSpPr>
        <p:spPr>
          <a:xfrm>
            <a:off x="11400" y="1328364"/>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3" name="Google Shape;13;p2"/>
          <p:cNvSpPr/>
          <p:nvPr/>
        </p:nvSpPr>
        <p:spPr>
          <a:xfrm>
            <a:off x="708150" y="535050"/>
            <a:ext cx="7720800" cy="4073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txBox="1">
            <a:spLocks noGrp="1"/>
          </p:cNvSpPr>
          <p:nvPr>
            <p:ph type="ctrTitle"/>
          </p:nvPr>
        </p:nvSpPr>
        <p:spPr>
          <a:xfrm>
            <a:off x="3356550" y="1165860"/>
            <a:ext cx="4412100" cy="1875900"/>
          </a:xfrm>
          <a:prstGeom prst="rect">
            <a:avLst/>
          </a:prstGeom>
        </p:spPr>
        <p:txBody>
          <a:bodyPr spcFirstLastPara="1" wrap="square" lIns="91425" tIns="91425" rIns="91425" bIns="91425" anchor="ctr" anchorCtr="0">
            <a:noAutofit/>
          </a:bodyPr>
          <a:lstStyle>
            <a:lvl1pPr lvl="0">
              <a:spcBef>
                <a:spcPts val="0"/>
              </a:spcBef>
              <a:spcAft>
                <a:spcPts val="0"/>
              </a:spcAft>
              <a:buClr>
                <a:srgbClr val="191919"/>
              </a:buClr>
              <a:buSzPts val="5200"/>
              <a:buNone/>
              <a:defRPr sz="6000">
                <a:solidFill>
                  <a:schemeClr val="accent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5" name="Google Shape;15;p2"/>
          <p:cNvSpPr txBox="1">
            <a:spLocks noGrp="1"/>
          </p:cNvSpPr>
          <p:nvPr>
            <p:ph type="subTitle" idx="1"/>
          </p:nvPr>
        </p:nvSpPr>
        <p:spPr>
          <a:xfrm>
            <a:off x="3356550" y="3041885"/>
            <a:ext cx="4412100" cy="4095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3100" b="1">
                <a:solidFill>
                  <a:schemeClr val="accent2"/>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6" name="Google Shape;16;p2"/>
          <p:cNvSpPr txBox="1">
            <a:spLocks noGrp="1"/>
          </p:cNvSpPr>
          <p:nvPr>
            <p:ph type="subTitle" idx="2"/>
          </p:nvPr>
        </p:nvSpPr>
        <p:spPr>
          <a:xfrm>
            <a:off x="3356550" y="3840335"/>
            <a:ext cx="4412100" cy="409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solidFill>
                  <a:schemeClr val="accent2"/>
                </a:solidFill>
                <a:latin typeface="Raleway Medium"/>
                <a:ea typeface="Raleway Medium"/>
                <a:cs typeface="Raleway Medium"/>
                <a:sym typeface="Raleway Medium"/>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1"/>
        </a:solidFill>
        <a:effectLst/>
      </p:bgPr>
    </p:bg>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2106050" y="2190967"/>
            <a:ext cx="49449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title" idx="2" hasCustomPrompt="1"/>
          </p:nvPr>
        </p:nvSpPr>
        <p:spPr>
          <a:xfrm>
            <a:off x="3638942" y="1349167"/>
            <a:ext cx="18828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solidFill>
                  <a:schemeClr val="dk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0" name="Google Shape;20;p3"/>
          <p:cNvSpPr txBox="1">
            <a:spLocks noGrp="1"/>
          </p:cNvSpPr>
          <p:nvPr>
            <p:ph type="subTitle" idx="1"/>
          </p:nvPr>
        </p:nvSpPr>
        <p:spPr>
          <a:xfrm>
            <a:off x="1897842" y="3055967"/>
            <a:ext cx="53508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900">
                <a:solidFill>
                  <a:schemeClr val="accen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 name="Google Shape;21;p3"/>
          <p:cNvSpPr txBox="1"/>
          <p:nvPr/>
        </p:nvSpPr>
        <p:spPr>
          <a:xfrm rot="5400000">
            <a:off x="-577075" y="3689750"/>
            <a:ext cx="1763400" cy="11436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lt1"/>
                </a:solidFill>
                <a:latin typeface="Bebas Neue"/>
                <a:ea typeface="Bebas Neue"/>
                <a:cs typeface="Bebas Neue"/>
                <a:sym typeface="Bebas Neue"/>
              </a:rPr>
              <a:t>/(AI)</a:t>
            </a:r>
            <a:endParaRPr>
              <a:solidFill>
                <a:schemeClr val="lt1"/>
              </a:solidFill>
            </a:endParaRPr>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dk1"/>
        </a:solidFill>
        <a:effectLst/>
      </p:bgPr>
    </p:bg>
    <p:spTree>
      <p:nvGrpSpPr>
        <p:cNvPr id="1" name="Shape 22"/>
        <p:cNvGrpSpPr/>
        <p:nvPr/>
      </p:nvGrpSpPr>
      <p:grpSpPr>
        <a:xfrm>
          <a:off x="0" y="0"/>
          <a:ext cx="0" cy="0"/>
          <a:chOff x="0" y="0"/>
          <a:chExt cx="0" cy="0"/>
        </a:xfrm>
      </p:grpSpPr>
      <p:sp>
        <p:nvSpPr>
          <p:cNvPr id="23" name="Google Shape;23;p4"/>
          <p:cNvSpPr txBox="1"/>
          <p:nvPr/>
        </p:nvSpPr>
        <p:spPr>
          <a:xfrm rot="5400000">
            <a:off x="-1536625" y="2730450"/>
            <a:ext cx="3682500" cy="11436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/(AI)/(AI)/</a:t>
            </a:r>
            <a:endParaRPr>
              <a:solidFill>
                <a:schemeClr val="hlink"/>
              </a:solidFill>
            </a:endParaRPr>
          </a:p>
        </p:txBody>
      </p:sp>
      <p:sp>
        <p:nvSpPr>
          <p:cNvPr id="24" name="Google Shape;24;p4"/>
          <p:cNvSpPr/>
          <p:nvPr/>
        </p:nvSpPr>
        <p:spPr>
          <a:xfrm>
            <a:off x="712400" y="1091150"/>
            <a:ext cx="7716600" cy="4052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4"/>
          <p:cNvSpPr txBox="1">
            <a:spLocks noGrp="1"/>
          </p:cNvSpPr>
          <p:nvPr>
            <p:ph type="subTitle" idx="1"/>
          </p:nvPr>
        </p:nvSpPr>
        <p:spPr>
          <a:xfrm>
            <a:off x="918600" y="1071750"/>
            <a:ext cx="7306800" cy="3595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2"/>
              </a:buClr>
              <a:buSzPts val="1400"/>
              <a:buFont typeface="Raleway"/>
              <a:buAutoNum type="arabicPeriod"/>
              <a:defRPr sz="1200">
                <a:solidFill>
                  <a:schemeClr val="accent2"/>
                </a:solidFill>
              </a:defRPr>
            </a:lvl1pPr>
            <a:lvl2pPr lvl="1" rtl="0">
              <a:spcBef>
                <a:spcPts val="0"/>
              </a:spcBef>
              <a:spcAft>
                <a:spcPts val="0"/>
              </a:spcAft>
              <a:buClr>
                <a:schemeClr val="accent2"/>
              </a:buClr>
              <a:buSzPts val="1400"/>
              <a:buChar char="●"/>
              <a:defRPr sz="1200">
                <a:solidFill>
                  <a:schemeClr val="accent2"/>
                </a:solidFill>
              </a:defRPr>
            </a:lvl2pPr>
            <a:lvl3pPr lvl="2" algn="ctr" rtl="0">
              <a:lnSpc>
                <a:spcPct val="100000"/>
              </a:lnSpc>
              <a:spcBef>
                <a:spcPts val="0"/>
              </a:spcBef>
              <a:spcAft>
                <a:spcPts val="0"/>
              </a:spcAft>
              <a:buClr>
                <a:schemeClr val="accent2"/>
              </a:buClr>
              <a:buSzPts val="1400"/>
              <a:buAutoNum type="romanLcPeriod"/>
              <a:defRPr>
                <a:solidFill>
                  <a:schemeClr val="accent2"/>
                </a:solidFill>
              </a:defRPr>
            </a:lvl3pPr>
            <a:lvl4pPr lvl="3" algn="ctr" rtl="0">
              <a:lnSpc>
                <a:spcPct val="100000"/>
              </a:lnSpc>
              <a:spcBef>
                <a:spcPts val="0"/>
              </a:spcBef>
              <a:spcAft>
                <a:spcPts val="0"/>
              </a:spcAft>
              <a:buClr>
                <a:schemeClr val="accent2"/>
              </a:buClr>
              <a:buSzPts val="1400"/>
              <a:buAutoNum type="arabicPeriod"/>
              <a:defRPr>
                <a:solidFill>
                  <a:schemeClr val="accent2"/>
                </a:solidFill>
              </a:defRPr>
            </a:lvl4pPr>
            <a:lvl5pPr lvl="4" algn="ctr" rtl="0">
              <a:lnSpc>
                <a:spcPct val="100000"/>
              </a:lnSpc>
              <a:spcBef>
                <a:spcPts val="0"/>
              </a:spcBef>
              <a:spcAft>
                <a:spcPts val="0"/>
              </a:spcAft>
              <a:buClr>
                <a:schemeClr val="accent2"/>
              </a:buClr>
              <a:buSzPts val="1400"/>
              <a:buAutoNum type="alphaLcPeriod"/>
              <a:defRPr>
                <a:solidFill>
                  <a:schemeClr val="accent2"/>
                </a:solidFill>
              </a:defRPr>
            </a:lvl5pPr>
            <a:lvl6pPr lvl="5" algn="ctr" rtl="0">
              <a:lnSpc>
                <a:spcPct val="100000"/>
              </a:lnSpc>
              <a:spcBef>
                <a:spcPts val="0"/>
              </a:spcBef>
              <a:spcAft>
                <a:spcPts val="0"/>
              </a:spcAft>
              <a:buClr>
                <a:schemeClr val="accent2"/>
              </a:buClr>
              <a:buSzPts val="1400"/>
              <a:buAutoNum type="romanLcPeriod"/>
              <a:defRPr>
                <a:solidFill>
                  <a:schemeClr val="accent2"/>
                </a:solidFill>
              </a:defRPr>
            </a:lvl6pPr>
            <a:lvl7pPr lvl="6" algn="ctr" rtl="0">
              <a:lnSpc>
                <a:spcPct val="100000"/>
              </a:lnSpc>
              <a:spcBef>
                <a:spcPts val="0"/>
              </a:spcBef>
              <a:spcAft>
                <a:spcPts val="0"/>
              </a:spcAft>
              <a:buClr>
                <a:schemeClr val="accent2"/>
              </a:buClr>
              <a:buSzPts val="1400"/>
              <a:buAutoNum type="arabicPeriod"/>
              <a:defRPr>
                <a:solidFill>
                  <a:schemeClr val="accent2"/>
                </a:solidFill>
              </a:defRPr>
            </a:lvl7pPr>
            <a:lvl8pPr lvl="7" algn="ctr" rtl="0">
              <a:lnSpc>
                <a:spcPct val="100000"/>
              </a:lnSpc>
              <a:spcBef>
                <a:spcPts val="0"/>
              </a:spcBef>
              <a:spcAft>
                <a:spcPts val="0"/>
              </a:spcAft>
              <a:buClr>
                <a:schemeClr val="accent2"/>
              </a:buClr>
              <a:buSzPts val="1400"/>
              <a:buAutoNum type="alphaLcPeriod"/>
              <a:defRPr>
                <a:solidFill>
                  <a:schemeClr val="accent2"/>
                </a:solidFill>
              </a:defRPr>
            </a:lvl8pPr>
            <a:lvl9pPr lvl="8" algn="ctr" rtl="0">
              <a:lnSpc>
                <a:spcPct val="100000"/>
              </a:lnSpc>
              <a:spcBef>
                <a:spcPts val="0"/>
              </a:spcBef>
              <a:spcAft>
                <a:spcPts val="0"/>
              </a:spcAft>
              <a:buClr>
                <a:schemeClr val="accent2"/>
              </a:buClr>
              <a:buSzPts val="1400"/>
              <a:buAutoNum type="romanLcPeriod"/>
              <a:defRPr>
                <a:solidFill>
                  <a:schemeClr val="accent2"/>
                </a:solidFill>
              </a:defRPr>
            </a:lvl9pPr>
          </a:lstStyle>
          <a:p>
            <a:endParaRPr/>
          </a:p>
        </p:txBody>
      </p:sp>
      <p:sp>
        <p:nvSpPr>
          <p:cNvPr id="26" name="Google Shape;26;p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900">
                <a:solidFill>
                  <a:schemeClr val="accen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1"/>
        </a:solidFill>
        <a:effectLst/>
      </p:bgPr>
    </p:bg>
    <p:spTree>
      <p:nvGrpSpPr>
        <p:cNvPr id="1" name="Shape 34"/>
        <p:cNvGrpSpPr/>
        <p:nvPr/>
      </p:nvGrpSpPr>
      <p:grpSpPr>
        <a:xfrm>
          <a:off x="0" y="0"/>
          <a:ext cx="0" cy="0"/>
          <a:chOff x="0" y="0"/>
          <a:chExt cx="0" cy="0"/>
        </a:xfrm>
      </p:grpSpPr>
      <p:sp>
        <p:nvSpPr>
          <p:cNvPr id="35" name="Google Shape;35;p6"/>
          <p:cNvSpPr txBox="1"/>
          <p:nvPr/>
        </p:nvSpPr>
        <p:spPr>
          <a:xfrm>
            <a:off x="5382500" y="1655900"/>
            <a:ext cx="3754200" cy="3508500"/>
          </a:xfrm>
          <a:prstGeom prst="rect">
            <a:avLst/>
          </a:prstGeom>
          <a:noFill/>
          <a:ln>
            <a:noFill/>
          </a:ln>
        </p:spPr>
        <p:txBody>
          <a:bodyPr spcFirstLastPara="1" wrap="square" lIns="91425" tIns="91425" rIns="91425" bIns="91425" anchor="t" anchorCtr="0">
            <a:noAutofit/>
          </a:bodyPr>
          <a:lstStyle/>
          <a:p>
            <a:pPr marL="0" lvl="0" indent="0" algn="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36" name="Google Shape;36;p6"/>
          <p:cNvSpPr/>
          <p:nvPr/>
        </p:nvSpPr>
        <p:spPr>
          <a:xfrm>
            <a:off x="712400" y="1168200"/>
            <a:ext cx="7716600" cy="3975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900"/>
              <a:buNone/>
              <a:defRPr sz="3900">
                <a:solidFill>
                  <a:schemeClr val="accent1"/>
                </a:solidFill>
              </a:defRPr>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endParaRPr/>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dk1"/>
        </a:solidFill>
        <a:effectLst/>
      </p:bgPr>
    </p:bg>
    <p:spTree>
      <p:nvGrpSpPr>
        <p:cNvPr id="1" name="Shape 38"/>
        <p:cNvGrpSpPr/>
        <p:nvPr/>
      </p:nvGrpSpPr>
      <p:grpSpPr>
        <a:xfrm>
          <a:off x="0" y="0"/>
          <a:ext cx="0" cy="0"/>
          <a:chOff x="0" y="0"/>
          <a:chExt cx="0" cy="0"/>
        </a:xfrm>
      </p:grpSpPr>
      <p:sp>
        <p:nvSpPr>
          <p:cNvPr id="39" name="Google Shape;39;p7"/>
          <p:cNvSpPr txBox="1"/>
          <p:nvPr/>
        </p:nvSpPr>
        <p:spPr>
          <a:xfrm>
            <a:off x="0" y="1635000"/>
            <a:ext cx="4709100" cy="35085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40" name="Google Shape;40;p7"/>
          <p:cNvSpPr txBox="1">
            <a:spLocks noGrp="1"/>
          </p:cNvSpPr>
          <p:nvPr>
            <p:ph type="subTitle" idx="1"/>
          </p:nvPr>
        </p:nvSpPr>
        <p:spPr>
          <a:xfrm>
            <a:off x="2259450" y="1849425"/>
            <a:ext cx="4625100" cy="1768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2"/>
              </a:buClr>
              <a:buSzPts val="1400"/>
              <a:buChar char="●"/>
              <a:defRPr>
                <a:solidFill>
                  <a:schemeClr val="accent2"/>
                </a:solidFill>
              </a:defRPr>
            </a:lvl1pPr>
            <a:lvl2pPr lvl="1" algn="ctr" rtl="0">
              <a:lnSpc>
                <a:spcPct val="100000"/>
              </a:lnSpc>
              <a:spcBef>
                <a:spcPts val="0"/>
              </a:spcBef>
              <a:spcAft>
                <a:spcPts val="0"/>
              </a:spcAft>
              <a:buClr>
                <a:schemeClr val="accent2"/>
              </a:buClr>
              <a:buSzPts val="1400"/>
              <a:buChar char="○"/>
              <a:defRPr>
                <a:solidFill>
                  <a:schemeClr val="accent2"/>
                </a:solidFill>
              </a:defRPr>
            </a:lvl2pPr>
            <a:lvl3pPr lvl="2" algn="ctr" rtl="0">
              <a:lnSpc>
                <a:spcPct val="100000"/>
              </a:lnSpc>
              <a:spcBef>
                <a:spcPts val="0"/>
              </a:spcBef>
              <a:spcAft>
                <a:spcPts val="0"/>
              </a:spcAft>
              <a:buClr>
                <a:schemeClr val="accent2"/>
              </a:buClr>
              <a:buSzPts val="1400"/>
              <a:buChar char="■"/>
              <a:defRPr>
                <a:solidFill>
                  <a:schemeClr val="accent2"/>
                </a:solidFill>
              </a:defRPr>
            </a:lvl3pPr>
            <a:lvl4pPr lvl="3" algn="ctr" rtl="0">
              <a:lnSpc>
                <a:spcPct val="100000"/>
              </a:lnSpc>
              <a:spcBef>
                <a:spcPts val="0"/>
              </a:spcBef>
              <a:spcAft>
                <a:spcPts val="0"/>
              </a:spcAft>
              <a:buClr>
                <a:schemeClr val="accent2"/>
              </a:buClr>
              <a:buSzPts val="1400"/>
              <a:buChar char="●"/>
              <a:defRPr>
                <a:solidFill>
                  <a:schemeClr val="accent2"/>
                </a:solidFill>
              </a:defRPr>
            </a:lvl4pPr>
            <a:lvl5pPr lvl="4" algn="ctr" rtl="0">
              <a:lnSpc>
                <a:spcPct val="100000"/>
              </a:lnSpc>
              <a:spcBef>
                <a:spcPts val="0"/>
              </a:spcBef>
              <a:spcAft>
                <a:spcPts val="0"/>
              </a:spcAft>
              <a:buClr>
                <a:schemeClr val="accent2"/>
              </a:buClr>
              <a:buSzPts val="1400"/>
              <a:buChar char="○"/>
              <a:defRPr>
                <a:solidFill>
                  <a:schemeClr val="accent2"/>
                </a:solidFill>
              </a:defRPr>
            </a:lvl5pPr>
            <a:lvl6pPr lvl="5" algn="ctr" rtl="0">
              <a:lnSpc>
                <a:spcPct val="100000"/>
              </a:lnSpc>
              <a:spcBef>
                <a:spcPts val="0"/>
              </a:spcBef>
              <a:spcAft>
                <a:spcPts val="0"/>
              </a:spcAft>
              <a:buClr>
                <a:schemeClr val="accent2"/>
              </a:buClr>
              <a:buSzPts val="1400"/>
              <a:buChar char="■"/>
              <a:defRPr>
                <a:solidFill>
                  <a:schemeClr val="accent2"/>
                </a:solidFill>
              </a:defRPr>
            </a:lvl6pPr>
            <a:lvl7pPr lvl="6" algn="ctr" rtl="0">
              <a:lnSpc>
                <a:spcPct val="100000"/>
              </a:lnSpc>
              <a:spcBef>
                <a:spcPts val="0"/>
              </a:spcBef>
              <a:spcAft>
                <a:spcPts val="0"/>
              </a:spcAft>
              <a:buClr>
                <a:schemeClr val="accent2"/>
              </a:buClr>
              <a:buSzPts val="1400"/>
              <a:buChar char="●"/>
              <a:defRPr>
                <a:solidFill>
                  <a:schemeClr val="accent2"/>
                </a:solidFill>
              </a:defRPr>
            </a:lvl7pPr>
            <a:lvl8pPr lvl="7" algn="ctr" rtl="0">
              <a:lnSpc>
                <a:spcPct val="100000"/>
              </a:lnSpc>
              <a:spcBef>
                <a:spcPts val="0"/>
              </a:spcBef>
              <a:spcAft>
                <a:spcPts val="0"/>
              </a:spcAft>
              <a:buClr>
                <a:schemeClr val="accent2"/>
              </a:buClr>
              <a:buSzPts val="1400"/>
              <a:buChar char="○"/>
              <a:defRPr>
                <a:solidFill>
                  <a:schemeClr val="accent2"/>
                </a:solidFill>
              </a:defRPr>
            </a:lvl8pPr>
            <a:lvl9pPr lvl="8" algn="ctr" rtl="0">
              <a:lnSpc>
                <a:spcPct val="100000"/>
              </a:lnSpc>
              <a:spcBef>
                <a:spcPts val="0"/>
              </a:spcBef>
              <a:spcAft>
                <a:spcPts val="0"/>
              </a:spcAft>
              <a:buClr>
                <a:schemeClr val="accent2"/>
              </a:buClr>
              <a:buSzPts val="1400"/>
              <a:buChar char="■"/>
              <a:defRPr>
                <a:solidFill>
                  <a:schemeClr val="accent2"/>
                </a:solidFill>
              </a:defRPr>
            </a:lvl9pPr>
          </a:lstStyle>
          <a:p>
            <a:endParaRPr/>
          </a:p>
        </p:txBody>
      </p:sp>
      <p:sp>
        <p:nvSpPr>
          <p:cNvPr id="41" name="Google Shape;41;p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900">
                <a:solidFill>
                  <a:schemeClr val="accen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1"/>
        </a:solidFill>
        <a:effectLst/>
      </p:bgPr>
    </p:bg>
    <p:spTree>
      <p:nvGrpSpPr>
        <p:cNvPr id="1" name="Shape 42"/>
        <p:cNvGrpSpPr/>
        <p:nvPr/>
      </p:nvGrpSpPr>
      <p:grpSpPr>
        <a:xfrm>
          <a:off x="0" y="0"/>
          <a:ext cx="0" cy="0"/>
          <a:chOff x="0" y="0"/>
          <a:chExt cx="0" cy="0"/>
        </a:xfrm>
      </p:grpSpPr>
      <p:sp>
        <p:nvSpPr>
          <p:cNvPr id="43" name="Google Shape;43;p8"/>
          <p:cNvSpPr txBox="1"/>
          <p:nvPr/>
        </p:nvSpPr>
        <p:spPr>
          <a:xfrm>
            <a:off x="0" y="0"/>
            <a:ext cx="4425900" cy="37656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44" name="Google Shape;44;p8"/>
          <p:cNvSpPr/>
          <p:nvPr/>
        </p:nvSpPr>
        <p:spPr>
          <a:xfrm>
            <a:off x="1531800" y="951900"/>
            <a:ext cx="6080400" cy="3239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8"/>
          <p:cNvSpPr txBox="1">
            <a:spLocks noGrp="1"/>
          </p:cNvSpPr>
          <p:nvPr>
            <p:ph type="title"/>
          </p:nvPr>
        </p:nvSpPr>
        <p:spPr>
          <a:xfrm>
            <a:off x="1792008" y="1566450"/>
            <a:ext cx="5565300" cy="20106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1"/>
              </a:buClr>
              <a:buSzPts val="6000"/>
              <a:buNone/>
              <a:defRPr sz="7600">
                <a:solidFill>
                  <a:schemeClr val="accent1"/>
                </a:solidFill>
              </a:defRPr>
            </a:lvl1pPr>
            <a:lvl2pPr lvl="1" algn="ctr">
              <a:spcBef>
                <a:spcPts val="0"/>
              </a:spcBef>
              <a:spcAft>
                <a:spcPts val="0"/>
              </a:spcAft>
              <a:buClr>
                <a:schemeClr val="accent1"/>
              </a:buClr>
              <a:buSzPts val="6000"/>
              <a:buNone/>
              <a:defRPr sz="6000">
                <a:solidFill>
                  <a:schemeClr val="accent1"/>
                </a:solidFill>
              </a:defRPr>
            </a:lvl2pPr>
            <a:lvl3pPr lvl="2" algn="ctr">
              <a:spcBef>
                <a:spcPts val="0"/>
              </a:spcBef>
              <a:spcAft>
                <a:spcPts val="0"/>
              </a:spcAft>
              <a:buClr>
                <a:schemeClr val="accent1"/>
              </a:buClr>
              <a:buSzPts val="6000"/>
              <a:buNone/>
              <a:defRPr sz="6000">
                <a:solidFill>
                  <a:schemeClr val="accent1"/>
                </a:solidFill>
              </a:defRPr>
            </a:lvl3pPr>
            <a:lvl4pPr lvl="3" algn="ctr">
              <a:spcBef>
                <a:spcPts val="0"/>
              </a:spcBef>
              <a:spcAft>
                <a:spcPts val="0"/>
              </a:spcAft>
              <a:buClr>
                <a:schemeClr val="accent1"/>
              </a:buClr>
              <a:buSzPts val="6000"/>
              <a:buNone/>
              <a:defRPr sz="6000">
                <a:solidFill>
                  <a:schemeClr val="accent1"/>
                </a:solidFill>
              </a:defRPr>
            </a:lvl4pPr>
            <a:lvl5pPr lvl="4" algn="ctr">
              <a:spcBef>
                <a:spcPts val="0"/>
              </a:spcBef>
              <a:spcAft>
                <a:spcPts val="0"/>
              </a:spcAft>
              <a:buClr>
                <a:schemeClr val="accent1"/>
              </a:buClr>
              <a:buSzPts val="6000"/>
              <a:buNone/>
              <a:defRPr sz="6000">
                <a:solidFill>
                  <a:schemeClr val="accent1"/>
                </a:solidFill>
              </a:defRPr>
            </a:lvl5pPr>
            <a:lvl6pPr lvl="5" algn="ctr">
              <a:spcBef>
                <a:spcPts val="0"/>
              </a:spcBef>
              <a:spcAft>
                <a:spcPts val="0"/>
              </a:spcAft>
              <a:buClr>
                <a:schemeClr val="accent1"/>
              </a:buClr>
              <a:buSzPts val="6000"/>
              <a:buNone/>
              <a:defRPr sz="6000">
                <a:solidFill>
                  <a:schemeClr val="accent1"/>
                </a:solidFill>
              </a:defRPr>
            </a:lvl6pPr>
            <a:lvl7pPr lvl="6" algn="ctr">
              <a:spcBef>
                <a:spcPts val="0"/>
              </a:spcBef>
              <a:spcAft>
                <a:spcPts val="0"/>
              </a:spcAft>
              <a:buClr>
                <a:schemeClr val="accent1"/>
              </a:buClr>
              <a:buSzPts val="6000"/>
              <a:buNone/>
              <a:defRPr sz="6000">
                <a:solidFill>
                  <a:schemeClr val="accent1"/>
                </a:solidFill>
              </a:defRPr>
            </a:lvl7pPr>
            <a:lvl8pPr lvl="7" algn="ctr">
              <a:spcBef>
                <a:spcPts val="0"/>
              </a:spcBef>
              <a:spcAft>
                <a:spcPts val="0"/>
              </a:spcAft>
              <a:buClr>
                <a:schemeClr val="accent1"/>
              </a:buClr>
              <a:buSzPts val="6000"/>
              <a:buNone/>
              <a:defRPr sz="6000">
                <a:solidFill>
                  <a:schemeClr val="accent1"/>
                </a:solidFill>
              </a:defRPr>
            </a:lvl8pPr>
            <a:lvl9pPr lvl="8" algn="ctr">
              <a:spcBef>
                <a:spcPts val="0"/>
              </a:spcBef>
              <a:spcAft>
                <a:spcPts val="0"/>
              </a:spcAft>
              <a:buClr>
                <a:schemeClr val="accent1"/>
              </a:buClr>
              <a:buSzPts val="6000"/>
              <a:buNone/>
              <a:defRPr sz="6000">
                <a:solidFill>
                  <a:schemeClr val="accent1"/>
                </a:solidFill>
              </a:defRPr>
            </a:lvl9pPr>
          </a:lstStyle>
          <a:p>
            <a:endParaRPr/>
          </a:p>
        </p:txBody>
      </p:sp>
      <p:sp>
        <p:nvSpPr>
          <p:cNvPr id="46" name="Google Shape;46;p8"/>
          <p:cNvSpPr txBox="1"/>
          <p:nvPr/>
        </p:nvSpPr>
        <p:spPr>
          <a:xfrm rot="-5400000">
            <a:off x="8060700" y="3912600"/>
            <a:ext cx="1388100" cy="13071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(AI)</a:t>
            </a:r>
            <a:endParaRPr>
              <a:solidFill>
                <a:schemeClr val="hlink"/>
              </a:solidFill>
            </a:endParaRPr>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7"/>
        <p:cNvGrpSpPr/>
        <p:nvPr/>
      </p:nvGrpSpPr>
      <p:grpSpPr>
        <a:xfrm>
          <a:off x="0" y="0"/>
          <a:ext cx="0" cy="0"/>
          <a:chOff x="0" y="0"/>
          <a:chExt cx="0" cy="0"/>
        </a:xfrm>
      </p:grpSpPr>
      <p:sp>
        <p:nvSpPr>
          <p:cNvPr id="48" name="Google Shape;48;p9"/>
          <p:cNvSpPr txBox="1"/>
          <p:nvPr/>
        </p:nvSpPr>
        <p:spPr>
          <a:xfrm>
            <a:off x="11400" y="2656728"/>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49" name="Google Shape;49;p9"/>
          <p:cNvSpPr txBox="1"/>
          <p:nvPr/>
        </p:nvSpPr>
        <p:spPr>
          <a:xfrm>
            <a:off x="11400" y="1328364"/>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50" name="Google Shape;50;p9"/>
          <p:cNvSpPr txBox="1">
            <a:spLocks noGrp="1"/>
          </p:cNvSpPr>
          <p:nvPr>
            <p:ph type="title"/>
          </p:nvPr>
        </p:nvSpPr>
        <p:spPr>
          <a:xfrm>
            <a:off x="896000" y="1424283"/>
            <a:ext cx="36759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900">
                <a:solidFill>
                  <a:schemeClr val="accen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1" name="Google Shape;51;p9"/>
          <p:cNvSpPr txBox="1">
            <a:spLocks noGrp="1"/>
          </p:cNvSpPr>
          <p:nvPr>
            <p:ph type="body" idx="1"/>
          </p:nvPr>
        </p:nvSpPr>
        <p:spPr>
          <a:xfrm>
            <a:off x="896000" y="2179726"/>
            <a:ext cx="3675900" cy="1314300"/>
          </a:xfrm>
          <a:prstGeom prst="rect">
            <a:avLst/>
          </a:prstGeom>
        </p:spPr>
        <p:txBody>
          <a:bodyPr spcFirstLastPara="1" wrap="square" lIns="91425" tIns="91425" rIns="91425" bIns="91425" anchor="t" anchorCtr="0">
            <a:noAutofit/>
          </a:bodyPr>
          <a:lstStyle>
            <a:lvl1pPr marL="457200" lvl="0" indent="-317500" algn="ctr" rtl="0">
              <a:lnSpc>
                <a:spcPct val="100000"/>
              </a:lnSpc>
              <a:spcBef>
                <a:spcPts val="0"/>
              </a:spcBef>
              <a:spcAft>
                <a:spcPts val="0"/>
              </a:spcAft>
              <a:buClr>
                <a:srgbClr val="434343"/>
              </a:buClr>
              <a:buSzPts val="1400"/>
              <a:buChar char="●"/>
              <a:defRPr sz="1400">
                <a:solidFill>
                  <a:srgbClr val="434343"/>
                </a:solidFill>
              </a:defRPr>
            </a:lvl1pPr>
            <a:lvl2pPr marL="914400" lvl="1" indent="-317500" rtl="0">
              <a:lnSpc>
                <a:spcPct val="100000"/>
              </a:lnSpc>
              <a:spcBef>
                <a:spcPts val="0"/>
              </a:spcBef>
              <a:spcAft>
                <a:spcPts val="0"/>
              </a:spcAft>
              <a:buClr>
                <a:srgbClr val="434343"/>
              </a:buClr>
              <a:buSzPts val="1400"/>
              <a:buChar char="○"/>
              <a:defRPr>
                <a:solidFill>
                  <a:srgbClr val="434343"/>
                </a:solidFill>
              </a:defRPr>
            </a:lvl2pPr>
            <a:lvl3pPr marL="1371600" lvl="2" indent="-317500" rtl="0">
              <a:lnSpc>
                <a:spcPct val="100000"/>
              </a:lnSpc>
              <a:spcBef>
                <a:spcPts val="0"/>
              </a:spcBef>
              <a:spcAft>
                <a:spcPts val="0"/>
              </a:spcAft>
              <a:buClr>
                <a:srgbClr val="434343"/>
              </a:buClr>
              <a:buSzPts val="1400"/>
              <a:buChar char="■"/>
              <a:defRPr>
                <a:solidFill>
                  <a:srgbClr val="434343"/>
                </a:solidFill>
              </a:defRPr>
            </a:lvl3pPr>
            <a:lvl4pPr marL="1828800" lvl="3" indent="-317500" rtl="0">
              <a:lnSpc>
                <a:spcPct val="100000"/>
              </a:lnSpc>
              <a:spcBef>
                <a:spcPts val="0"/>
              </a:spcBef>
              <a:spcAft>
                <a:spcPts val="0"/>
              </a:spcAft>
              <a:buClr>
                <a:srgbClr val="434343"/>
              </a:buClr>
              <a:buSzPts val="1400"/>
              <a:buChar char="●"/>
              <a:defRPr>
                <a:solidFill>
                  <a:srgbClr val="434343"/>
                </a:solidFill>
              </a:defRPr>
            </a:lvl4pPr>
            <a:lvl5pPr marL="2286000" lvl="4" indent="-317500" rtl="0">
              <a:lnSpc>
                <a:spcPct val="100000"/>
              </a:lnSpc>
              <a:spcBef>
                <a:spcPts val="0"/>
              </a:spcBef>
              <a:spcAft>
                <a:spcPts val="0"/>
              </a:spcAft>
              <a:buClr>
                <a:srgbClr val="434343"/>
              </a:buClr>
              <a:buSzPts val="1400"/>
              <a:buChar char="○"/>
              <a:defRPr>
                <a:solidFill>
                  <a:srgbClr val="434343"/>
                </a:solidFill>
              </a:defRPr>
            </a:lvl5pPr>
            <a:lvl6pPr marL="2743200" lvl="5" indent="-317500" rtl="0">
              <a:lnSpc>
                <a:spcPct val="100000"/>
              </a:lnSpc>
              <a:spcBef>
                <a:spcPts val="0"/>
              </a:spcBef>
              <a:spcAft>
                <a:spcPts val="0"/>
              </a:spcAft>
              <a:buClr>
                <a:srgbClr val="434343"/>
              </a:buClr>
              <a:buSzPts val="1400"/>
              <a:buChar char="■"/>
              <a:defRPr>
                <a:solidFill>
                  <a:srgbClr val="434343"/>
                </a:solidFill>
              </a:defRPr>
            </a:lvl6pPr>
            <a:lvl7pPr marL="3200400" lvl="6" indent="-317500" rtl="0">
              <a:lnSpc>
                <a:spcPct val="100000"/>
              </a:lnSpc>
              <a:spcBef>
                <a:spcPts val="0"/>
              </a:spcBef>
              <a:spcAft>
                <a:spcPts val="0"/>
              </a:spcAft>
              <a:buClr>
                <a:srgbClr val="434343"/>
              </a:buClr>
              <a:buSzPts val="1400"/>
              <a:buChar char="●"/>
              <a:defRPr>
                <a:solidFill>
                  <a:srgbClr val="434343"/>
                </a:solidFill>
              </a:defRPr>
            </a:lvl7pPr>
            <a:lvl8pPr marL="3657600" lvl="7" indent="-317500" rtl="0">
              <a:lnSpc>
                <a:spcPct val="100000"/>
              </a:lnSpc>
              <a:spcBef>
                <a:spcPts val="0"/>
              </a:spcBef>
              <a:spcAft>
                <a:spcPts val="0"/>
              </a:spcAft>
              <a:buClr>
                <a:srgbClr val="434343"/>
              </a:buClr>
              <a:buSzPts val="1400"/>
              <a:buChar char="○"/>
              <a:defRPr>
                <a:solidFill>
                  <a:srgbClr val="434343"/>
                </a:solidFill>
              </a:defRPr>
            </a:lvl8pPr>
            <a:lvl9pPr marL="4114800" lvl="8" indent="-317500" rtl="0">
              <a:lnSpc>
                <a:spcPct val="100000"/>
              </a:lnSpc>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6"/>
        </a:solidFill>
        <a:effectLst/>
      </p:bgPr>
    </p:bg>
    <p:spTree>
      <p:nvGrpSpPr>
        <p:cNvPr id="1" name="Shape 71"/>
        <p:cNvGrpSpPr/>
        <p:nvPr/>
      </p:nvGrpSpPr>
      <p:grpSpPr>
        <a:xfrm>
          <a:off x="0" y="0"/>
          <a:ext cx="0" cy="0"/>
          <a:chOff x="0" y="0"/>
          <a:chExt cx="0" cy="0"/>
        </a:xfrm>
      </p:grpSpPr>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ble of contents">
  <p:cSld name="BLANK_1">
    <p:bg>
      <p:bgPr>
        <a:solidFill>
          <a:schemeClr val="dk1"/>
        </a:solidFill>
        <a:effectLst/>
      </p:bgPr>
    </p:bg>
    <p:spTree>
      <p:nvGrpSpPr>
        <p:cNvPr id="1" name="Shape 72"/>
        <p:cNvGrpSpPr/>
        <p:nvPr/>
      </p:nvGrpSpPr>
      <p:grpSpPr>
        <a:xfrm>
          <a:off x="0" y="0"/>
          <a:ext cx="0" cy="0"/>
          <a:chOff x="0" y="0"/>
          <a:chExt cx="0" cy="0"/>
        </a:xfrm>
      </p:grpSpPr>
      <p:sp>
        <p:nvSpPr>
          <p:cNvPr id="73" name="Google Shape;73;p13"/>
          <p:cNvSpPr txBox="1"/>
          <p:nvPr/>
        </p:nvSpPr>
        <p:spPr>
          <a:xfrm>
            <a:off x="11400" y="4030092"/>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74" name="Google Shape;74;p13"/>
          <p:cNvSpPr txBox="1">
            <a:spLocks noGrp="1"/>
          </p:cNvSpPr>
          <p:nvPr>
            <p:ph type="title"/>
          </p:nvPr>
        </p:nvSpPr>
        <p:spPr>
          <a:xfrm>
            <a:off x="720000" y="1621208"/>
            <a:ext cx="2336400" cy="722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5" name="Google Shape;75;p13"/>
          <p:cNvSpPr txBox="1">
            <a:spLocks noGrp="1"/>
          </p:cNvSpPr>
          <p:nvPr>
            <p:ph type="title" idx="2" hasCustomPrompt="1"/>
          </p:nvPr>
        </p:nvSpPr>
        <p:spPr>
          <a:xfrm>
            <a:off x="720000" y="1158483"/>
            <a:ext cx="924600" cy="412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4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6" name="Google Shape;76;p13"/>
          <p:cNvSpPr txBox="1">
            <a:spLocks noGrp="1"/>
          </p:cNvSpPr>
          <p:nvPr>
            <p:ph type="subTitle" idx="1"/>
          </p:nvPr>
        </p:nvSpPr>
        <p:spPr>
          <a:xfrm>
            <a:off x="720000" y="2261249"/>
            <a:ext cx="23364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1400">
                <a:solidFill>
                  <a:schemeClr val="accent2"/>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77" name="Google Shape;77;p13"/>
          <p:cNvSpPr txBox="1">
            <a:spLocks noGrp="1"/>
          </p:cNvSpPr>
          <p:nvPr>
            <p:ph type="title" idx="3"/>
          </p:nvPr>
        </p:nvSpPr>
        <p:spPr>
          <a:xfrm>
            <a:off x="3403800" y="1621216"/>
            <a:ext cx="2336400" cy="7248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8" name="Google Shape;78;p13"/>
          <p:cNvSpPr txBox="1">
            <a:spLocks noGrp="1"/>
          </p:cNvSpPr>
          <p:nvPr>
            <p:ph type="title" idx="4" hasCustomPrompt="1"/>
          </p:nvPr>
        </p:nvSpPr>
        <p:spPr>
          <a:xfrm>
            <a:off x="3403800" y="1158483"/>
            <a:ext cx="923400" cy="412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4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9" name="Google Shape;79;p13"/>
          <p:cNvSpPr txBox="1">
            <a:spLocks noGrp="1"/>
          </p:cNvSpPr>
          <p:nvPr>
            <p:ph type="subTitle" idx="5"/>
          </p:nvPr>
        </p:nvSpPr>
        <p:spPr>
          <a:xfrm>
            <a:off x="3403800" y="2261249"/>
            <a:ext cx="23364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1400">
                <a:solidFill>
                  <a:schemeClr val="accent2"/>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0" name="Google Shape;80;p13"/>
          <p:cNvSpPr txBox="1">
            <a:spLocks noGrp="1"/>
          </p:cNvSpPr>
          <p:nvPr>
            <p:ph type="title" idx="6"/>
          </p:nvPr>
        </p:nvSpPr>
        <p:spPr>
          <a:xfrm>
            <a:off x="6087600" y="1621208"/>
            <a:ext cx="2336400" cy="722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1" name="Google Shape;81;p13"/>
          <p:cNvSpPr txBox="1">
            <a:spLocks noGrp="1"/>
          </p:cNvSpPr>
          <p:nvPr>
            <p:ph type="title" idx="7" hasCustomPrompt="1"/>
          </p:nvPr>
        </p:nvSpPr>
        <p:spPr>
          <a:xfrm>
            <a:off x="6087600" y="1158483"/>
            <a:ext cx="923400" cy="412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4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2" name="Google Shape;82;p13"/>
          <p:cNvSpPr txBox="1">
            <a:spLocks noGrp="1"/>
          </p:cNvSpPr>
          <p:nvPr>
            <p:ph type="subTitle" idx="8"/>
          </p:nvPr>
        </p:nvSpPr>
        <p:spPr>
          <a:xfrm>
            <a:off x="6087600" y="2261249"/>
            <a:ext cx="23364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1400">
                <a:solidFill>
                  <a:schemeClr val="accent2"/>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3" name="Google Shape;83;p13"/>
          <p:cNvSpPr txBox="1">
            <a:spLocks noGrp="1"/>
          </p:cNvSpPr>
          <p:nvPr>
            <p:ph type="title" idx="9"/>
          </p:nvPr>
        </p:nvSpPr>
        <p:spPr>
          <a:xfrm>
            <a:off x="720000" y="3475466"/>
            <a:ext cx="2336400" cy="722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4" name="Google Shape;84;p13"/>
          <p:cNvSpPr txBox="1">
            <a:spLocks noGrp="1"/>
          </p:cNvSpPr>
          <p:nvPr>
            <p:ph type="title" idx="13" hasCustomPrompt="1"/>
          </p:nvPr>
        </p:nvSpPr>
        <p:spPr>
          <a:xfrm>
            <a:off x="720000" y="3012741"/>
            <a:ext cx="923400" cy="4116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4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5" name="Google Shape;85;p13"/>
          <p:cNvSpPr txBox="1">
            <a:spLocks noGrp="1"/>
          </p:cNvSpPr>
          <p:nvPr>
            <p:ph type="subTitle" idx="14"/>
          </p:nvPr>
        </p:nvSpPr>
        <p:spPr>
          <a:xfrm>
            <a:off x="720000" y="4115508"/>
            <a:ext cx="23364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1400">
                <a:solidFill>
                  <a:schemeClr val="accent2"/>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6" name="Google Shape;86;p13"/>
          <p:cNvSpPr txBox="1">
            <a:spLocks noGrp="1"/>
          </p:cNvSpPr>
          <p:nvPr>
            <p:ph type="title" idx="15"/>
          </p:nvPr>
        </p:nvSpPr>
        <p:spPr>
          <a:xfrm>
            <a:off x="3403800" y="3475466"/>
            <a:ext cx="2336400" cy="722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7" name="Google Shape;87;p13"/>
          <p:cNvSpPr txBox="1">
            <a:spLocks noGrp="1"/>
          </p:cNvSpPr>
          <p:nvPr>
            <p:ph type="title" idx="16" hasCustomPrompt="1"/>
          </p:nvPr>
        </p:nvSpPr>
        <p:spPr>
          <a:xfrm>
            <a:off x="3403800" y="3012741"/>
            <a:ext cx="923400" cy="4116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4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8" name="Google Shape;88;p13"/>
          <p:cNvSpPr txBox="1">
            <a:spLocks noGrp="1"/>
          </p:cNvSpPr>
          <p:nvPr>
            <p:ph type="subTitle" idx="17"/>
          </p:nvPr>
        </p:nvSpPr>
        <p:spPr>
          <a:xfrm>
            <a:off x="3403800" y="4115508"/>
            <a:ext cx="23364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1400">
                <a:solidFill>
                  <a:schemeClr val="accent2"/>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89" name="Google Shape;89;p13"/>
          <p:cNvSpPr txBox="1">
            <a:spLocks noGrp="1"/>
          </p:cNvSpPr>
          <p:nvPr>
            <p:ph type="title" idx="18"/>
          </p:nvPr>
        </p:nvSpPr>
        <p:spPr>
          <a:xfrm>
            <a:off x="6087600" y="3475466"/>
            <a:ext cx="2336400" cy="722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90" name="Google Shape;90;p13"/>
          <p:cNvSpPr txBox="1">
            <a:spLocks noGrp="1"/>
          </p:cNvSpPr>
          <p:nvPr>
            <p:ph type="title" idx="19" hasCustomPrompt="1"/>
          </p:nvPr>
        </p:nvSpPr>
        <p:spPr>
          <a:xfrm>
            <a:off x="6087600" y="3012741"/>
            <a:ext cx="923400" cy="4116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4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1" name="Google Shape;91;p13"/>
          <p:cNvSpPr txBox="1">
            <a:spLocks noGrp="1"/>
          </p:cNvSpPr>
          <p:nvPr>
            <p:ph type="subTitle" idx="20"/>
          </p:nvPr>
        </p:nvSpPr>
        <p:spPr>
          <a:xfrm>
            <a:off x="6087600" y="4115508"/>
            <a:ext cx="2336400" cy="4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1400">
                <a:solidFill>
                  <a:schemeClr val="accent2"/>
                </a:solidFill>
              </a:defRPr>
            </a:lvl1pPr>
            <a:lvl2pPr lvl="1" rtl="0">
              <a:lnSpc>
                <a:spcPct val="100000"/>
              </a:lnSpc>
              <a:spcBef>
                <a:spcPts val="0"/>
              </a:spcBef>
              <a:spcAft>
                <a:spcPts val="0"/>
              </a:spcAft>
              <a:buClr>
                <a:schemeClr val="dk1"/>
              </a:buClr>
              <a:buSzPts val="1400"/>
              <a:buNone/>
              <a:defRPr>
                <a:solidFill>
                  <a:schemeClr val="dk1"/>
                </a:solidFill>
              </a:defRPr>
            </a:lvl2pPr>
            <a:lvl3pPr lvl="2" rtl="0">
              <a:lnSpc>
                <a:spcPct val="100000"/>
              </a:lnSpc>
              <a:spcBef>
                <a:spcPts val="0"/>
              </a:spcBef>
              <a:spcAft>
                <a:spcPts val="0"/>
              </a:spcAft>
              <a:buClr>
                <a:schemeClr val="dk1"/>
              </a:buClr>
              <a:buSzPts val="1400"/>
              <a:buNone/>
              <a:defRPr>
                <a:solidFill>
                  <a:schemeClr val="dk1"/>
                </a:solidFill>
              </a:defRPr>
            </a:lvl3pPr>
            <a:lvl4pPr lvl="3" rtl="0">
              <a:lnSpc>
                <a:spcPct val="100000"/>
              </a:lnSpc>
              <a:spcBef>
                <a:spcPts val="0"/>
              </a:spcBef>
              <a:spcAft>
                <a:spcPts val="0"/>
              </a:spcAft>
              <a:buClr>
                <a:schemeClr val="dk1"/>
              </a:buClr>
              <a:buSzPts val="1400"/>
              <a:buNone/>
              <a:defRPr>
                <a:solidFill>
                  <a:schemeClr val="dk1"/>
                </a:solidFill>
              </a:defRPr>
            </a:lvl4pPr>
            <a:lvl5pPr lvl="4" rtl="0">
              <a:lnSpc>
                <a:spcPct val="100000"/>
              </a:lnSpc>
              <a:spcBef>
                <a:spcPts val="0"/>
              </a:spcBef>
              <a:spcAft>
                <a:spcPts val="0"/>
              </a:spcAft>
              <a:buClr>
                <a:schemeClr val="dk1"/>
              </a:buClr>
              <a:buSzPts val="1400"/>
              <a:buNone/>
              <a:defRPr>
                <a:solidFill>
                  <a:schemeClr val="dk1"/>
                </a:solidFill>
              </a:defRPr>
            </a:lvl5pPr>
            <a:lvl6pPr lvl="5" rtl="0">
              <a:lnSpc>
                <a:spcPct val="100000"/>
              </a:lnSpc>
              <a:spcBef>
                <a:spcPts val="0"/>
              </a:spcBef>
              <a:spcAft>
                <a:spcPts val="0"/>
              </a:spcAft>
              <a:buClr>
                <a:schemeClr val="dk1"/>
              </a:buClr>
              <a:buSzPts val="1400"/>
              <a:buNone/>
              <a:defRPr>
                <a:solidFill>
                  <a:schemeClr val="dk1"/>
                </a:solidFill>
              </a:defRPr>
            </a:lvl6pPr>
            <a:lvl7pPr lvl="6" rtl="0">
              <a:lnSpc>
                <a:spcPct val="100000"/>
              </a:lnSpc>
              <a:spcBef>
                <a:spcPts val="0"/>
              </a:spcBef>
              <a:spcAft>
                <a:spcPts val="0"/>
              </a:spcAft>
              <a:buClr>
                <a:schemeClr val="dk1"/>
              </a:buClr>
              <a:buSzPts val="1400"/>
              <a:buNone/>
              <a:defRPr>
                <a:solidFill>
                  <a:schemeClr val="dk1"/>
                </a:solidFill>
              </a:defRPr>
            </a:lvl7pPr>
            <a:lvl8pPr lvl="7" rtl="0">
              <a:lnSpc>
                <a:spcPct val="100000"/>
              </a:lnSpc>
              <a:spcBef>
                <a:spcPts val="0"/>
              </a:spcBef>
              <a:spcAft>
                <a:spcPts val="0"/>
              </a:spcAft>
              <a:buClr>
                <a:schemeClr val="dk1"/>
              </a:buClr>
              <a:buSzPts val="1400"/>
              <a:buNone/>
              <a:defRPr>
                <a:solidFill>
                  <a:schemeClr val="dk1"/>
                </a:solidFill>
              </a:defRPr>
            </a:lvl8pPr>
            <a:lvl9pPr lvl="8"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2" name="Google Shape;92;p13"/>
          <p:cNvSpPr txBox="1">
            <a:spLocks noGrp="1"/>
          </p:cNvSpPr>
          <p:nvPr>
            <p:ph type="title" idx="21"/>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900">
                <a:solidFill>
                  <a:schemeClr val="accen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nly title 2">
  <p:cSld name="CUSTOM_2_1">
    <p:bg>
      <p:bgPr>
        <a:solidFill>
          <a:schemeClr val="dk1"/>
        </a:solidFill>
        <a:effectLst/>
      </p:bgPr>
    </p:bg>
    <p:spTree>
      <p:nvGrpSpPr>
        <p:cNvPr id="1" name="Shape 136"/>
        <p:cNvGrpSpPr/>
        <p:nvPr/>
      </p:nvGrpSpPr>
      <p:grpSpPr>
        <a:xfrm>
          <a:off x="0" y="0"/>
          <a:ext cx="0" cy="0"/>
          <a:chOff x="0" y="0"/>
          <a:chExt cx="0" cy="0"/>
        </a:xfrm>
      </p:grpSpPr>
      <p:sp>
        <p:nvSpPr>
          <p:cNvPr id="137" name="Google Shape;137;p21"/>
          <p:cNvSpPr txBox="1"/>
          <p:nvPr/>
        </p:nvSpPr>
        <p:spPr>
          <a:xfrm>
            <a:off x="11400" y="2656728"/>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38" name="Google Shape;138;p21"/>
          <p:cNvSpPr txBox="1"/>
          <p:nvPr/>
        </p:nvSpPr>
        <p:spPr>
          <a:xfrm>
            <a:off x="22675" y="3985092"/>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39" name="Google Shape;139;p21"/>
          <p:cNvSpPr txBox="1"/>
          <p:nvPr/>
        </p:nvSpPr>
        <p:spPr>
          <a:xfrm>
            <a:off x="11400" y="1328364"/>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40" name="Google Shape;140;p2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900">
                <a:solidFill>
                  <a:schemeClr val="accen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41" name="Google Shape;141;p21"/>
          <p:cNvSpPr/>
          <p:nvPr/>
        </p:nvSpPr>
        <p:spPr>
          <a:xfrm>
            <a:off x="712400" y="1168200"/>
            <a:ext cx="7716600" cy="3440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2" name="Google Shape;142;p21"/>
          <p:cNvGrpSpPr/>
          <p:nvPr/>
        </p:nvGrpSpPr>
        <p:grpSpPr>
          <a:xfrm rot="10800000">
            <a:off x="-466752" y="434375"/>
            <a:ext cx="2159530" cy="548628"/>
            <a:chOff x="2641350" y="846250"/>
            <a:chExt cx="413600" cy="105075"/>
          </a:xfrm>
        </p:grpSpPr>
        <p:sp>
          <p:nvSpPr>
            <p:cNvPr id="143" name="Google Shape;143;p21"/>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1"/>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1"/>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1"/>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ext 1">
  <p:cSld name="CUSTOM_1_1">
    <p:bg>
      <p:bgPr>
        <a:solidFill>
          <a:schemeClr val="dk1"/>
        </a:solidFill>
        <a:effectLst/>
      </p:bgPr>
    </p:bg>
    <p:spTree>
      <p:nvGrpSpPr>
        <p:cNvPr id="1" name="Shape 153"/>
        <p:cNvGrpSpPr/>
        <p:nvPr/>
      </p:nvGrpSpPr>
      <p:grpSpPr>
        <a:xfrm>
          <a:off x="0" y="0"/>
          <a:ext cx="0" cy="0"/>
          <a:chOff x="0" y="0"/>
          <a:chExt cx="0" cy="0"/>
        </a:xfrm>
      </p:grpSpPr>
      <p:sp>
        <p:nvSpPr>
          <p:cNvPr id="154" name="Google Shape;154;p23"/>
          <p:cNvSpPr txBox="1"/>
          <p:nvPr/>
        </p:nvSpPr>
        <p:spPr>
          <a:xfrm>
            <a:off x="11400" y="4030092"/>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55" name="Google Shape;155;p23"/>
          <p:cNvSpPr/>
          <p:nvPr/>
        </p:nvSpPr>
        <p:spPr>
          <a:xfrm>
            <a:off x="601125" y="1017725"/>
            <a:ext cx="7962000" cy="3745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900"/>
              <a:buNone/>
              <a:defRPr sz="3900">
                <a:solidFill>
                  <a:schemeClr val="accent1"/>
                </a:solidFill>
              </a:defRPr>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endParaRPr/>
          </a:p>
        </p:txBody>
      </p:sp>
      <p:sp>
        <p:nvSpPr>
          <p:cNvPr id="157" name="Google Shape;157;p23"/>
          <p:cNvSpPr txBox="1">
            <a:spLocks noGrp="1"/>
          </p:cNvSpPr>
          <p:nvPr>
            <p:ph type="body" idx="1"/>
          </p:nvPr>
        </p:nvSpPr>
        <p:spPr>
          <a:xfrm>
            <a:off x="720000" y="1152475"/>
            <a:ext cx="7704000" cy="34164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accent2"/>
              </a:buClr>
              <a:buSzPts val="1400"/>
              <a:buChar char="●"/>
              <a:defRPr sz="1400">
                <a:solidFill>
                  <a:schemeClr val="accent2"/>
                </a:solidFill>
              </a:defRPr>
            </a:lvl1pPr>
            <a:lvl2pPr marL="914400" lvl="1" indent="-317500" rtl="0">
              <a:lnSpc>
                <a:spcPct val="100000"/>
              </a:lnSpc>
              <a:spcBef>
                <a:spcPts val="0"/>
              </a:spcBef>
              <a:spcAft>
                <a:spcPts val="0"/>
              </a:spcAft>
              <a:buClr>
                <a:schemeClr val="accent2"/>
              </a:buClr>
              <a:buSzPts val="1400"/>
              <a:buChar char="○"/>
              <a:defRPr>
                <a:solidFill>
                  <a:schemeClr val="accent2"/>
                </a:solidFill>
              </a:defRPr>
            </a:lvl2pPr>
            <a:lvl3pPr marL="1371600" lvl="2" indent="-317500" rtl="0">
              <a:lnSpc>
                <a:spcPct val="100000"/>
              </a:lnSpc>
              <a:spcBef>
                <a:spcPts val="0"/>
              </a:spcBef>
              <a:spcAft>
                <a:spcPts val="0"/>
              </a:spcAft>
              <a:buClr>
                <a:schemeClr val="accent2"/>
              </a:buClr>
              <a:buSzPts val="1400"/>
              <a:buChar char="■"/>
              <a:defRPr>
                <a:solidFill>
                  <a:schemeClr val="accent2"/>
                </a:solidFill>
              </a:defRPr>
            </a:lvl3pPr>
            <a:lvl4pPr marL="1828800" lvl="3" indent="-317500" rtl="0">
              <a:lnSpc>
                <a:spcPct val="100000"/>
              </a:lnSpc>
              <a:spcBef>
                <a:spcPts val="0"/>
              </a:spcBef>
              <a:spcAft>
                <a:spcPts val="0"/>
              </a:spcAft>
              <a:buClr>
                <a:schemeClr val="accent2"/>
              </a:buClr>
              <a:buSzPts val="1400"/>
              <a:buChar char="●"/>
              <a:defRPr>
                <a:solidFill>
                  <a:schemeClr val="accent2"/>
                </a:solidFill>
              </a:defRPr>
            </a:lvl4pPr>
            <a:lvl5pPr marL="2286000" lvl="4" indent="-317500" rtl="0">
              <a:lnSpc>
                <a:spcPct val="100000"/>
              </a:lnSpc>
              <a:spcBef>
                <a:spcPts val="0"/>
              </a:spcBef>
              <a:spcAft>
                <a:spcPts val="0"/>
              </a:spcAft>
              <a:buClr>
                <a:schemeClr val="accent2"/>
              </a:buClr>
              <a:buSzPts val="1400"/>
              <a:buChar char="○"/>
              <a:defRPr>
                <a:solidFill>
                  <a:schemeClr val="accent2"/>
                </a:solidFill>
              </a:defRPr>
            </a:lvl5pPr>
            <a:lvl6pPr marL="2743200" lvl="5" indent="-317500" rtl="0">
              <a:lnSpc>
                <a:spcPct val="100000"/>
              </a:lnSpc>
              <a:spcBef>
                <a:spcPts val="0"/>
              </a:spcBef>
              <a:spcAft>
                <a:spcPts val="0"/>
              </a:spcAft>
              <a:buClr>
                <a:schemeClr val="accent2"/>
              </a:buClr>
              <a:buSzPts val="1400"/>
              <a:buChar char="■"/>
              <a:defRPr>
                <a:solidFill>
                  <a:schemeClr val="accent2"/>
                </a:solidFill>
              </a:defRPr>
            </a:lvl6pPr>
            <a:lvl7pPr marL="3200400" lvl="6" indent="-317500" rtl="0">
              <a:lnSpc>
                <a:spcPct val="100000"/>
              </a:lnSpc>
              <a:spcBef>
                <a:spcPts val="0"/>
              </a:spcBef>
              <a:spcAft>
                <a:spcPts val="0"/>
              </a:spcAft>
              <a:buClr>
                <a:schemeClr val="accent2"/>
              </a:buClr>
              <a:buSzPts val="1400"/>
              <a:buChar char="●"/>
              <a:defRPr>
                <a:solidFill>
                  <a:schemeClr val="accent2"/>
                </a:solidFill>
              </a:defRPr>
            </a:lvl7pPr>
            <a:lvl8pPr marL="3657600" lvl="7" indent="-317500" rtl="0">
              <a:lnSpc>
                <a:spcPct val="100000"/>
              </a:lnSpc>
              <a:spcBef>
                <a:spcPts val="0"/>
              </a:spcBef>
              <a:spcAft>
                <a:spcPts val="0"/>
              </a:spcAft>
              <a:buClr>
                <a:schemeClr val="accent2"/>
              </a:buClr>
              <a:buSzPts val="1400"/>
              <a:buChar char="○"/>
              <a:defRPr>
                <a:solidFill>
                  <a:schemeClr val="accent2"/>
                </a:solidFill>
              </a:defRPr>
            </a:lvl8pPr>
            <a:lvl9pPr marL="4114800" lvl="8" indent="-317500" rtl="0">
              <a:lnSpc>
                <a:spcPct val="100000"/>
              </a:lnSpc>
              <a:spcBef>
                <a:spcPts val="0"/>
              </a:spcBef>
              <a:spcAft>
                <a:spcPts val="0"/>
              </a:spcAft>
              <a:buClr>
                <a:schemeClr val="accent2"/>
              </a:buClr>
              <a:buSzPts val="1400"/>
              <a:buChar char="■"/>
              <a:defRPr>
                <a:solidFill>
                  <a:schemeClr val="accent2"/>
                </a:solidFill>
              </a:defRPr>
            </a:lvl9pPr>
          </a:lstStyle>
          <a:p>
            <a:endParaRPr/>
          </a:p>
        </p:txBody>
      </p:sp>
    </p:spTree>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bg>
      <p:bgPr>
        <a:solidFill>
          <a:schemeClr val="dk1"/>
        </a:solidFill>
        <a:effectLst/>
      </p:bgPr>
    </p:bg>
    <p:spTree>
      <p:nvGrpSpPr>
        <p:cNvPr id="1" name="Shape 158"/>
        <p:cNvGrpSpPr/>
        <p:nvPr/>
      </p:nvGrpSpPr>
      <p:grpSpPr>
        <a:xfrm>
          <a:off x="0" y="0"/>
          <a:ext cx="0" cy="0"/>
          <a:chOff x="0" y="0"/>
          <a:chExt cx="0" cy="0"/>
        </a:xfrm>
      </p:grpSpPr>
      <p:sp>
        <p:nvSpPr>
          <p:cNvPr id="159" name="Google Shape;159;p24"/>
          <p:cNvSpPr txBox="1"/>
          <p:nvPr/>
        </p:nvSpPr>
        <p:spPr>
          <a:xfrm rot="5400000">
            <a:off x="-1536625" y="2730450"/>
            <a:ext cx="3682500" cy="11436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/(AI)/(AI)/</a:t>
            </a:r>
            <a:endParaRPr>
              <a:solidFill>
                <a:schemeClr val="hlink"/>
              </a:solidFill>
            </a:endParaRPr>
          </a:p>
        </p:txBody>
      </p:sp>
      <p:sp>
        <p:nvSpPr>
          <p:cNvPr id="160" name="Google Shape;160;p24"/>
          <p:cNvSpPr txBox="1"/>
          <p:nvPr/>
        </p:nvSpPr>
        <p:spPr>
          <a:xfrm>
            <a:off x="7751741" y="0"/>
            <a:ext cx="2370600" cy="51435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
        <p:nvSpPr>
          <p:cNvPr id="161" name="Google Shape;161;p24"/>
          <p:cNvSpPr txBox="1">
            <a:spLocks noGrp="1"/>
          </p:cNvSpPr>
          <p:nvPr>
            <p:ph type="subTitle" idx="1"/>
          </p:nvPr>
        </p:nvSpPr>
        <p:spPr>
          <a:xfrm>
            <a:off x="1181425" y="2857791"/>
            <a:ext cx="2752200" cy="539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500">
                <a:solidFill>
                  <a:schemeClr val="accent2"/>
                </a:solidFill>
                <a:latin typeface="Bebas Neue"/>
                <a:ea typeface="Bebas Neue"/>
                <a:cs typeface="Bebas Neue"/>
                <a:sym typeface="Bebas Neue"/>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62" name="Google Shape;162;p24"/>
          <p:cNvSpPr txBox="1">
            <a:spLocks noGrp="1"/>
          </p:cNvSpPr>
          <p:nvPr>
            <p:ph type="subTitle" idx="2"/>
          </p:nvPr>
        </p:nvSpPr>
        <p:spPr>
          <a:xfrm>
            <a:off x="5220425" y="2857791"/>
            <a:ext cx="2752200" cy="539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500">
                <a:solidFill>
                  <a:schemeClr val="accent2"/>
                </a:solidFill>
                <a:latin typeface="Bebas Neue"/>
                <a:ea typeface="Bebas Neue"/>
                <a:cs typeface="Bebas Neue"/>
                <a:sym typeface="Bebas Neue"/>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63" name="Google Shape;163;p24"/>
          <p:cNvSpPr txBox="1">
            <a:spLocks noGrp="1"/>
          </p:cNvSpPr>
          <p:nvPr>
            <p:ph type="subTitle" idx="3"/>
          </p:nvPr>
        </p:nvSpPr>
        <p:spPr>
          <a:xfrm>
            <a:off x="1181425" y="3397034"/>
            <a:ext cx="2752200" cy="99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accent2"/>
                </a:solidFill>
                <a:latin typeface="Raleway Medium"/>
                <a:ea typeface="Raleway Medium"/>
                <a:cs typeface="Raleway Medium"/>
                <a:sym typeface="Raleway Medium"/>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4" name="Google Shape;164;p24"/>
          <p:cNvSpPr txBox="1">
            <a:spLocks noGrp="1"/>
          </p:cNvSpPr>
          <p:nvPr>
            <p:ph type="subTitle" idx="4"/>
          </p:nvPr>
        </p:nvSpPr>
        <p:spPr>
          <a:xfrm>
            <a:off x="5220425" y="3397034"/>
            <a:ext cx="2752200" cy="99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accent2"/>
                </a:solidFill>
                <a:latin typeface="Raleway Medium"/>
                <a:ea typeface="Raleway Medium"/>
                <a:cs typeface="Raleway Medium"/>
                <a:sym typeface="Raleway Medium"/>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p:cSld name="BLANK_1_1_1_1_1_1_1">
    <p:bg>
      <p:bgPr>
        <a:solidFill>
          <a:schemeClr val="dk1"/>
        </a:solidFill>
        <a:effectLst/>
      </p:bgPr>
    </p:bg>
    <p:spTree>
      <p:nvGrpSpPr>
        <p:cNvPr id="1" name="Shape 258"/>
        <p:cNvGrpSpPr/>
        <p:nvPr/>
      </p:nvGrpSpPr>
      <p:grpSpPr>
        <a:xfrm>
          <a:off x="0" y="0"/>
          <a:ext cx="0" cy="0"/>
          <a:chOff x="0" y="0"/>
          <a:chExt cx="0" cy="0"/>
        </a:xfrm>
      </p:grpSpPr>
      <p:grpSp>
        <p:nvGrpSpPr>
          <p:cNvPr id="259" name="Google Shape;259;p33"/>
          <p:cNvGrpSpPr/>
          <p:nvPr/>
        </p:nvGrpSpPr>
        <p:grpSpPr>
          <a:xfrm>
            <a:off x="-457433" y="534990"/>
            <a:ext cx="2192659" cy="557097"/>
            <a:chOff x="2641350" y="846250"/>
            <a:chExt cx="413600" cy="105075"/>
          </a:xfrm>
        </p:grpSpPr>
        <p:sp>
          <p:nvSpPr>
            <p:cNvPr id="260" name="Google Shape;260;p33"/>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33"/>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33"/>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33"/>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4" name="Google Shape;264;p33"/>
          <p:cNvGrpSpPr/>
          <p:nvPr/>
        </p:nvGrpSpPr>
        <p:grpSpPr>
          <a:xfrm>
            <a:off x="2881200" y="4514854"/>
            <a:ext cx="3397850" cy="187275"/>
            <a:chOff x="-3237675" y="-1132050"/>
            <a:chExt cx="3397850" cy="187275"/>
          </a:xfrm>
        </p:grpSpPr>
        <p:sp>
          <p:nvSpPr>
            <p:cNvPr id="265" name="Google Shape;265;p33"/>
            <p:cNvSpPr/>
            <p:nvPr/>
          </p:nvSpPr>
          <p:spPr>
            <a:xfrm>
              <a:off x="-378750" y="-1132050"/>
              <a:ext cx="130425" cy="187275"/>
            </a:xfrm>
            <a:custGeom>
              <a:avLst/>
              <a:gdLst/>
              <a:ahLst/>
              <a:cxnLst/>
              <a:rect l="l" t="t" r="r" b="b"/>
              <a:pathLst>
                <a:path w="5217" h="7491" extrusionOk="0">
                  <a:moveTo>
                    <a:pt x="4040" y="0"/>
                  </a:moveTo>
                  <a:lnTo>
                    <a:pt x="0" y="6800"/>
                  </a:lnTo>
                  <a:lnTo>
                    <a:pt x="1157"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33"/>
            <p:cNvSpPr/>
            <p:nvPr/>
          </p:nvSpPr>
          <p:spPr>
            <a:xfrm>
              <a:off x="29725"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33"/>
            <p:cNvSpPr/>
            <p:nvPr/>
          </p:nvSpPr>
          <p:spPr>
            <a:xfrm>
              <a:off x="-787250"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33"/>
            <p:cNvSpPr/>
            <p:nvPr/>
          </p:nvSpPr>
          <p:spPr>
            <a:xfrm>
              <a:off x="-1195725" y="-1132050"/>
              <a:ext cx="130425" cy="187275"/>
            </a:xfrm>
            <a:custGeom>
              <a:avLst/>
              <a:gdLst/>
              <a:ahLst/>
              <a:cxnLst/>
              <a:rect l="l" t="t" r="r" b="b"/>
              <a:pathLst>
                <a:path w="5217" h="7491" extrusionOk="0">
                  <a:moveTo>
                    <a:pt x="4060" y="0"/>
                  </a:moveTo>
                  <a:lnTo>
                    <a:pt x="0" y="6800"/>
                  </a:lnTo>
                  <a:lnTo>
                    <a:pt x="1157"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33"/>
            <p:cNvSpPr/>
            <p:nvPr/>
          </p:nvSpPr>
          <p:spPr>
            <a:xfrm>
              <a:off x="-1604225" y="-1132050"/>
              <a:ext cx="130450" cy="187275"/>
            </a:xfrm>
            <a:custGeom>
              <a:avLst/>
              <a:gdLst/>
              <a:ahLst/>
              <a:cxnLst/>
              <a:rect l="l" t="t" r="r" b="b"/>
              <a:pathLst>
                <a:path w="5218" h="7491" extrusionOk="0">
                  <a:moveTo>
                    <a:pt x="4060" y="0"/>
                  </a:moveTo>
                  <a:lnTo>
                    <a:pt x="1" y="6800"/>
                  </a:lnTo>
                  <a:lnTo>
                    <a:pt x="115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33"/>
            <p:cNvSpPr/>
            <p:nvPr/>
          </p:nvSpPr>
          <p:spPr>
            <a:xfrm>
              <a:off x="-2012725" y="-1132050"/>
              <a:ext cx="130450" cy="187275"/>
            </a:xfrm>
            <a:custGeom>
              <a:avLst/>
              <a:gdLst/>
              <a:ahLst/>
              <a:cxnLst/>
              <a:rect l="l" t="t" r="r" b="b"/>
              <a:pathLst>
                <a:path w="5218" h="7491" extrusionOk="0">
                  <a:moveTo>
                    <a:pt x="4060" y="0"/>
                  </a:moveTo>
                  <a:lnTo>
                    <a:pt x="1"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33"/>
            <p:cNvSpPr/>
            <p:nvPr/>
          </p:nvSpPr>
          <p:spPr>
            <a:xfrm>
              <a:off x="-2421200" y="-1132050"/>
              <a:ext cx="130425" cy="187275"/>
            </a:xfrm>
            <a:custGeom>
              <a:avLst/>
              <a:gdLst/>
              <a:ahLst/>
              <a:cxnLst/>
              <a:rect l="l" t="t" r="r" b="b"/>
              <a:pathLst>
                <a:path w="5217" h="7491" extrusionOk="0">
                  <a:moveTo>
                    <a:pt x="4060" y="0"/>
                  </a:moveTo>
                  <a:lnTo>
                    <a:pt x="0"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3"/>
            <p:cNvSpPr/>
            <p:nvPr/>
          </p:nvSpPr>
          <p:spPr>
            <a:xfrm>
              <a:off x="-2829175" y="-1132050"/>
              <a:ext cx="129925" cy="187275"/>
            </a:xfrm>
            <a:custGeom>
              <a:avLst/>
              <a:gdLst/>
              <a:ahLst/>
              <a:cxnLst/>
              <a:rect l="l" t="t" r="r" b="b"/>
              <a:pathLst>
                <a:path w="5197" h="7491" extrusionOk="0">
                  <a:moveTo>
                    <a:pt x="4039" y="0"/>
                  </a:moveTo>
                  <a:lnTo>
                    <a:pt x="0" y="6800"/>
                  </a:lnTo>
                  <a:lnTo>
                    <a:pt x="1157" y="7490"/>
                  </a:lnTo>
                  <a:lnTo>
                    <a:pt x="5196" y="690"/>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33"/>
            <p:cNvSpPr/>
            <p:nvPr/>
          </p:nvSpPr>
          <p:spPr>
            <a:xfrm>
              <a:off x="-3237675" y="-1132050"/>
              <a:ext cx="129925" cy="187275"/>
            </a:xfrm>
            <a:custGeom>
              <a:avLst/>
              <a:gdLst/>
              <a:ahLst/>
              <a:cxnLst/>
              <a:rect l="l" t="t" r="r" b="b"/>
              <a:pathLst>
                <a:path w="5197" h="7491" extrusionOk="0">
                  <a:moveTo>
                    <a:pt x="4040" y="0"/>
                  </a:moveTo>
                  <a:lnTo>
                    <a:pt x="0" y="6800"/>
                  </a:lnTo>
                  <a:lnTo>
                    <a:pt x="1157" y="7490"/>
                  </a:lnTo>
                  <a:lnTo>
                    <a:pt x="519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4" name="Google Shape;274;p33"/>
          <p:cNvSpPr txBox="1"/>
          <p:nvPr/>
        </p:nvSpPr>
        <p:spPr>
          <a:xfrm>
            <a:off x="7751741" y="0"/>
            <a:ext cx="2370600" cy="51435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7900">
                <a:solidFill>
                  <a:schemeClr val="accent3"/>
                </a:solidFill>
                <a:latin typeface="Bebas Neue"/>
                <a:ea typeface="Bebas Neue"/>
                <a:cs typeface="Bebas Neue"/>
                <a:sym typeface="Bebas Neue"/>
              </a:rPr>
              <a:t>ARTIFICIAL INTELLIGENCE (AI)</a:t>
            </a:r>
            <a:endParaRPr>
              <a:solidFill>
                <a:schemeClr val="accent3"/>
              </a:solidFill>
              <a:latin typeface="Nunito"/>
              <a:ea typeface="Nunito"/>
              <a:cs typeface="Nunito"/>
              <a:sym typeface="Nunito"/>
            </a:endParaRPr>
          </a:p>
        </p:txBody>
      </p:sp>
    </p:spTree>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1">
  <p:cSld name="BLANK_1_1_1_1_1_1_1_1">
    <p:bg>
      <p:bgPr>
        <a:solidFill>
          <a:schemeClr val="accent1"/>
        </a:solidFill>
        <a:effectLst/>
      </p:bgPr>
    </p:bg>
    <p:spTree>
      <p:nvGrpSpPr>
        <p:cNvPr id="1" name="Shape 275"/>
        <p:cNvGrpSpPr/>
        <p:nvPr/>
      </p:nvGrpSpPr>
      <p:grpSpPr>
        <a:xfrm>
          <a:off x="0" y="0"/>
          <a:ext cx="0" cy="0"/>
          <a:chOff x="0" y="0"/>
          <a:chExt cx="0" cy="0"/>
        </a:xfrm>
      </p:grpSpPr>
      <p:sp>
        <p:nvSpPr>
          <p:cNvPr id="276" name="Google Shape;276;p34"/>
          <p:cNvSpPr txBox="1"/>
          <p:nvPr/>
        </p:nvSpPr>
        <p:spPr>
          <a:xfrm>
            <a:off x="11400" y="2656728"/>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dk1"/>
                </a:solidFill>
                <a:latin typeface="Bebas Neue"/>
                <a:ea typeface="Bebas Neue"/>
                <a:cs typeface="Bebas Neue"/>
                <a:sym typeface="Bebas Neue"/>
              </a:rPr>
              <a:t>ARTIFICIAL INTELLIGENCE (AI)</a:t>
            </a:r>
            <a:endParaRPr>
              <a:solidFill>
                <a:schemeClr val="dk1"/>
              </a:solidFill>
              <a:latin typeface="Nunito"/>
              <a:ea typeface="Nunito"/>
              <a:cs typeface="Nunito"/>
              <a:sym typeface="Nunito"/>
            </a:endParaRPr>
          </a:p>
        </p:txBody>
      </p:sp>
      <p:sp>
        <p:nvSpPr>
          <p:cNvPr id="277" name="Google Shape;277;p34"/>
          <p:cNvSpPr txBox="1"/>
          <p:nvPr/>
        </p:nvSpPr>
        <p:spPr>
          <a:xfrm>
            <a:off x="22675" y="3985092"/>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dk1"/>
                </a:solidFill>
                <a:latin typeface="Bebas Neue"/>
                <a:ea typeface="Bebas Neue"/>
                <a:cs typeface="Bebas Neue"/>
                <a:sym typeface="Bebas Neue"/>
              </a:rPr>
              <a:t>ARTIFICIAL INTELLIGENCE (AI)</a:t>
            </a:r>
            <a:endParaRPr>
              <a:solidFill>
                <a:schemeClr val="dk1"/>
              </a:solidFill>
              <a:latin typeface="Nunito"/>
              <a:ea typeface="Nunito"/>
              <a:cs typeface="Nunito"/>
              <a:sym typeface="Nunito"/>
            </a:endParaRPr>
          </a:p>
        </p:txBody>
      </p:sp>
      <p:sp>
        <p:nvSpPr>
          <p:cNvPr id="278" name="Google Shape;278;p34"/>
          <p:cNvSpPr txBox="1"/>
          <p:nvPr/>
        </p:nvSpPr>
        <p:spPr>
          <a:xfrm>
            <a:off x="11400" y="1328364"/>
            <a:ext cx="9121200" cy="1134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7900">
                <a:solidFill>
                  <a:schemeClr val="dk1"/>
                </a:solidFill>
                <a:latin typeface="Bebas Neue"/>
                <a:ea typeface="Bebas Neue"/>
                <a:cs typeface="Bebas Neue"/>
                <a:sym typeface="Bebas Neue"/>
              </a:rPr>
              <a:t>ARTIFICIAL INTELLIGENCE (AI)</a:t>
            </a:r>
            <a:endParaRPr>
              <a:solidFill>
                <a:schemeClr val="dk1"/>
              </a:solidFill>
              <a:latin typeface="Nunito"/>
              <a:ea typeface="Nunito"/>
              <a:cs typeface="Nunito"/>
              <a:sym typeface="Nunito"/>
            </a:endParaRPr>
          </a:p>
        </p:txBody>
      </p:sp>
      <p:sp>
        <p:nvSpPr>
          <p:cNvPr id="279" name="Google Shape;279;p34"/>
          <p:cNvSpPr/>
          <p:nvPr/>
        </p:nvSpPr>
        <p:spPr>
          <a:xfrm>
            <a:off x="708150" y="535050"/>
            <a:ext cx="7720800" cy="4073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0" name="Google Shape;280;p34"/>
          <p:cNvGrpSpPr/>
          <p:nvPr/>
        </p:nvGrpSpPr>
        <p:grpSpPr>
          <a:xfrm>
            <a:off x="419564" y="436857"/>
            <a:ext cx="772605" cy="196301"/>
            <a:chOff x="2641350" y="846250"/>
            <a:chExt cx="413600" cy="105075"/>
          </a:xfrm>
        </p:grpSpPr>
        <p:sp>
          <p:nvSpPr>
            <p:cNvPr id="281" name="Google Shape;281;p34"/>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4"/>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4"/>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4"/>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 name="Google Shape;285;p34"/>
          <p:cNvGrpSpPr/>
          <p:nvPr/>
        </p:nvGrpSpPr>
        <p:grpSpPr>
          <a:xfrm>
            <a:off x="7959731" y="436857"/>
            <a:ext cx="772605" cy="196301"/>
            <a:chOff x="2641350" y="846250"/>
            <a:chExt cx="413600" cy="105075"/>
          </a:xfrm>
        </p:grpSpPr>
        <p:sp>
          <p:nvSpPr>
            <p:cNvPr id="286" name="Google Shape;286;p34"/>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4"/>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4"/>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34"/>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5100" y="445025"/>
            <a:ext cx="7713900" cy="572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accent1"/>
              </a:buClr>
              <a:buSzPts val="3500"/>
              <a:buFont typeface="Bebas Neue"/>
              <a:buNone/>
              <a:defRPr sz="3500">
                <a:solidFill>
                  <a:schemeClr val="accent1"/>
                </a:solidFill>
                <a:latin typeface="Bebas Neue"/>
                <a:ea typeface="Bebas Neue"/>
                <a:cs typeface="Bebas Neue"/>
                <a:sym typeface="Bebas Neue"/>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715100" y="1152475"/>
            <a:ext cx="7713900" cy="34560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1pPr>
            <a:lvl2pPr marL="914400" lvl="1"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2pPr>
            <a:lvl3pPr marL="1371600" lvl="2"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3pPr>
            <a:lvl4pPr marL="1828800" lvl="3"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4pPr>
            <a:lvl5pPr marL="2286000" lvl="4"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5pPr>
            <a:lvl6pPr marL="2743200" lvl="5"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6pPr>
            <a:lvl7pPr marL="3200400" lvl="6"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7pPr>
            <a:lvl8pPr marL="3657600" lvl="7"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8pPr>
            <a:lvl9pPr marL="4114800" lvl="8" indent="-317500">
              <a:lnSpc>
                <a:spcPct val="100000"/>
              </a:lnSpc>
              <a:spcBef>
                <a:spcPts val="0"/>
              </a:spcBef>
              <a:spcAft>
                <a:spcPts val="0"/>
              </a:spcAft>
              <a:buClr>
                <a:schemeClr val="dk2"/>
              </a:buClr>
              <a:buSzPts val="1400"/>
              <a:buFont typeface="Raleway Medium"/>
              <a:buChar char="■"/>
              <a:defRPr>
                <a:solidFill>
                  <a:schemeClr val="dk2"/>
                </a:solidFill>
                <a:latin typeface="Raleway Medium"/>
                <a:ea typeface="Raleway Medium"/>
                <a:cs typeface="Raleway Medium"/>
                <a:sym typeface="Raleway Medium"/>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3" r:id="rId5"/>
    <p:sldLayoutId id="2147483654" r:id="rId6"/>
    <p:sldLayoutId id="2147483655" r:id="rId7"/>
    <p:sldLayoutId id="2147483658" r:id="rId8"/>
    <p:sldLayoutId id="2147483659" r:id="rId9"/>
    <p:sldLayoutId id="2147483667" r:id="rId10"/>
    <p:sldLayoutId id="2147483669" r:id="rId11"/>
    <p:sldLayoutId id="2147483670" r:id="rId12"/>
    <p:sldLayoutId id="2147483679" r:id="rId13"/>
    <p:sldLayoutId id="2147483680" r:id="rId14"/>
  </p:sldLayoutIdLst>
  <p:transition spd="slow">
    <p:push dir="u"/>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12.jpg"/><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99"/>
        <p:cNvGrpSpPr/>
        <p:nvPr/>
      </p:nvGrpSpPr>
      <p:grpSpPr>
        <a:xfrm>
          <a:off x="0" y="0"/>
          <a:ext cx="0" cy="0"/>
          <a:chOff x="0" y="0"/>
          <a:chExt cx="0" cy="0"/>
        </a:xfrm>
      </p:grpSpPr>
      <p:sp>
        <p:nvSpPr>
          <p:cNvPr id="300" name="Google Shape;300;p38"/>
          <p:cNvSpPr txBox="1">
            <a:spLocks noGrp="1"/>
          </p:cNvSpPr>
          <p:nvPr>
            <p:ph type="ctrTitle"/>
          </p:nvPr>
        </p:nvSpPr>
        <p:spPr>
          <a:xfrm>
            <a:off x="3459250" y="1931213"/>
            <a:ext cx="4412100" cy="1875900"/>
          </a:xfrm>
          <a:prstGeom prst="rect">
            <a:avLst/>
          </a:prstGeom>
        </p:spPr>
        <p:txBody>
          <a:bodyPr spcFirstLastPara="1" wrap="square" lIns="91425" tIns="91425" rIns="91425" bIns="91425" anchor="ctr" anchorCtr="0">
            <a:noAutofit/>
          </a:bodyPr>
          <a:lstStyle/>
          <a:p>
            <a:pPr algn="r" rtl="1"/>
            <a:r>
              <a:rPr lang="ar-SA" sz="2400" b="1" dirty="0">
                <a:latin typeface="Dubai" panose="020B0503030403030204" pitchFamily="34" charset="-78"/>
                <a:cs typeface="Dubai" panose="020B0503030403030204" pitchFamily="34" charset="-78"/>
              </a:rPr>
              <a:t>تطوير نظام لكشف المخالفات في قاعات الامتحانات باستخدام تقنيات الرؤية الحاسوبية </a:t>
            </a:r>
            <a:endParaRPr lang="en-US" sz="2400" b="1" dirty="0">
              <a:latin typeface="Dubai" panose="020B0503030403030204" pitchFamily="34" charset="-78"/>
              <a:cs typeface="Dubai" panose="020B0503030403030204" pitchFamily="34" charset="-78"/>
            </a:endParaRPr>
          </a:p>
        </p:txBody>
      </p:sp>
      <p:grpSp>
        <p:nvGrpSpPr>
          <p:cNvPr id="302" name="Google Shape;302;p38"/>
          <p:cNvGrpSpPr/>
          <p:nvPr/>
        </p:nvGrpSpPr>
        <p:grpSpPr>
          <a:xfrm>
            <a:off x="-717279" y="1417515"/>
            <a:ext cx="3692970" cy="3912200"/>
            <a:chOff x="411650" y="2156650"/>
            <a:chExt cx="2413075" cy="2556325"/>
          </a:xfrm>
        </p:grpSpPr>
        <p:sp>
          <p:nvSpPr>
            <p:cNvPr id="303" name="Google Shape;303;p38"/>
            <p:cNvSpPr/>
            <p:nvPr/>
          </p:nvSpPr>
          <p:spPr>
            <a:xfrm>
              <a:off x="1503675" y="2736975"/>
              <a:ext cx="253225" cy="253225"/>
            </a:xfrm>
            <a:custGeom>
              <a:avLst/>
              <a:gdLst/>
              <a:ahLst/>
              <a:cxnLst/>
              <a:rect l="l" t="t" r="r" b="b"/>
              <a:pathLst>
                <a:path w="10129" h="10129" extrusionOk="0">
                  <a:moveTo>
                    <a:pt x="5075" y="0"/>
                  </a:moveTo>
                  <a:cubicBezTo>
                    <a:pt x="2274" y="0"/>
                    <a:pt x="0" y="2274"/>
                    <a:pt x="0" y="5075"/>
                  </a:cubicBezTo>
                  <a:cubicBezTo>
                    <a:pt x="0" y="7855"/>
                    <a:pt x="2274" y="10129"/>
                    <a:pt x="5075" y="10129"/>
                  </a:cubicBezTo>
                  <a:cubicBezTo>
                    <a:pt x="7876" y="10129"/>
                    <a:pt x="10129" y="7855"/>
                    <a:pt x="10129" y="5075"/>
                  </a:cubicBezTo>
                  <a:cubicBezTo>
                    <a:pt x="10129" y="2274"/>
                    <a:pt x="7876" y="0"/>
                    <a:pt x="50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04" name="Google Shape;304;p38"/>
            <p:cNvSpPr/>
            <p:nvPr/>
          </p:nvSpPr>
          <p:spPr>
            <a:xfrm>
              <a:off x="1984225" y="2412200"/>
              <a:ext cx="123325" cy="123350"/>
            </a:xfrm>
            <a:custGeom>
              <a:avLst/>
              <a:gdLst/>
              <a:ahLst/>
              <a:cxnLst/>
              <a:rect l="l" t="t" r="r" b="b"/>
              <a:pathLst>
                <a:path w="4933" h="4934" extrusionOk="0">
                  <a:moveTo>
                    <a:pt x="2476" y="1"/>
                  </a:moveTo>
                  <a:cubicBezTo>
                    <a:pt x="1096" y="1"/>
                    <a:pt x="0" y="1097"/>
                    <a:pt x="0" y="2477"/>
                  </a:cubicBezTo>
                  <a:cubicBezTo>
                    <a:pt x="0" y="3837"/>
                    <a:pt x="1096" y="4933"/>
                    <a:pt x="2476" y="4933"/>
                  </a:cubicBezTo>
                  <a:cubicBezTo>
                    <a:pt x="3836" y="4933"/>
                    <a:pt x="4932" y="3837"/>
                    <a:pt x="4932" y="2477"/>
                  </a:cubicBezTo>
                  <a:cubicBezTo>
                    <a:pt x="4932" y="1097"/>
                    <a:pt x="3836" y="1"/>
                    <a:pt x="24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05" name="Google Shape;305;p38"/>
            <p:cNvSpPr/>
            <p:nvPr/>
          </p:nvSpPr>
          <p:spPr>
            <a:xfrm>
              <a:off x="2395250" y="2199600"/>
              <a:ext cx="123825" cy="123825"/>
            </a:xfrm>
            <a:custGeom>
              <a:avLst/>
              <a:gdLst/>
              <a:ahLst/>
              <a:cxnLst/>
              <a:rect l="l" t="t" r="r" b="b"/>
              <a:pathLst>
                <a:path w="4953" h="4953" extrusionOk="0">
                  <a:moveTo>
                    <a:pt x="2477" y="0"/>
                  </a:moveTo>
                  <a:cubicBezTo>
                    <a:pt x="1117" y="0"/>
                    <a:pt x="0" y="1117"/>
                    <a:pt x="0" y="2476"/>
                  </a:cubicBezTo>
                  <a:cubicBezTo>
                    <a:pt x="0" y="3836"/>
                    <a:pt x="1117" y="4953"/>
                    <a:pt x="2477" y="4953"/>
                  </a:cubicBezTo>
                  <a:cubicBezTo>
                    <a:pt x="3836" y="4953"/>
                    <a:pt x="4953" y="3836"/>
                    <a:pt x="4953" y="2476"/>
                  </a:cubicBezTo>
                  <a:cubicBezTo>
                    <a:pt x="4953" y="1117"/>
                    <a:pt x="3836" y="0"/>
                    <a:pt x="24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06" name="Google Shape;306;p38"/>
            <p:cNvSpPr/>
            <p:nvPr/>
          </p:nvSpPr>
          <p:spPr>
            <a:xfrm>
              <a:off x="2580975" y="3149000"/>
              <a:ext cx="109625" cy="109650"/>
            </a:xfrm>
            <a:custGeom>
              <a:avLst/>
              <a:gdLst/>
              <a:ahLst/>
              <a:cxnLst/>
              <a:rect l="l" t="t" r="r" b="b"/>
              <a:pathLst>
                <a:path w="4385" h="4386" extrusionOk="0">
                  <a:moveTo>
                    <a:pt x="2192" y="1"/>
                  </a:moveTo>
                  <a:cubicBezTo>
                    <a:pt x="974" y="1"/>
                    <a:pt x="0" y="975"/>
                    <a:pt x="0" y="2193"/>
                  </a:cubicBezTo>
                  <a:cubicBezTo>
                    <a:pt x="0" y="3411"/>
                    <a:pt x="974" y="4385"/>
                    <a:pt x="2192" y="4385"/>
                  </a:cubicBezTo>
                  <a:cubicBezTo>
                    <a:pt x="3410" y="4385"/>
                    <a:pt x="4384" y="3411"/>
                    <a:pt x="4384" y="2193"/>
                  </a:cubicBezTo>
                  <a:cubicBezTo>
                    <a:pt x="4384" y="975"/>
                    <a:pt x="3410" y="1"/>
                    <a:pt x="21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07" name="Google Shape;307;p38"/>
            <p:cNvSpPr/>
            <p:nvPr/>
          </p:nvSpPr>
          <p:spPr>
            <a:xfrm>
              <a:off x="2544425" y="3129725"/>
              <a:ext cx="115725" cy="121300"/>
            </a:xfrm>
            <a:custGeom>
              <a:avLst/>
              <a:gdLst/>
              <a:ahLst/>
              <a:cxnLst/>
              <a:rect l="l" t="t" r="r" b="b"/>
              <a:pathLst>
                <a:path w="4629" h="4852" extrusionOk="0">
                  <a:moveTo>
                    <a:pt x="163" y="1"/>
                  </a:moveTo>
                  <a:cubicBezTo>
                    <a:pt x="163" y="1"/>
                    <a:pt x="1" y="2660"/>
                    <a:pt x="143" y="2944"/>
                  </a:cubicBezTo>
                  <a:cubicBezTo>
                    <a:pt x="285" y="3228"/>
                    <a:pt x="4121" y="4852"/>
                    <a:pt x="4121" y="4852"/>
                  </a:cubicBezTo>
                  <a:lnTo>
                    <a:pt x="4629" y="1624"/>
                  </a:lnTo>
                  <a:lnTo>
                    <a:pt x="163" y="1"/>
                  </a:lnTo>
                  <a:close/>
                </a:path>
              </a:pathLst>
            </a:custGeom>
            <a:solidFill>
              <a:schemeClr val="accen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08" name="Google Shape;308;p38"/>
            <p:cNvSpPr/>
            <p:nvPr/>
          </p:nvSpPr>
          <p:spPr>
            <a:xfrm>
              <a:off x="2480500" y="2812575"/>
              <a:ext cx="67500" cy="114200"/>
            </a:xfrm>
            <a:custGeom>
              <a:avLst/>
              <a:gdLst/>
              <a:ahLst/>
              <a:cxnLst/>
              <a:rect l="l" t="t" r="r" b="b"/>
              <a:pathLst>
                <a:path w="2700" h="4568" extrusionOk="0">
                  <a:moveTo>
                    <a:pt x="569" y="1"/>
                  </a:moveTo>
                  <a:lnTo>
                    <a:pt x="0" y="4568"/>
                  </a:lnTo>
                  <a:lnTo>
                    <a:pt x="2700" y="2721"/>
                  </a:lnTo>
                  <a:lnTo>
                    <a:pt x="569" y="1"/>
                  </a:lnTo>
                  <a:close/>
                </a:path>
              </a:pathLst>
            </a:custGeom>
            <a:solidFill>
              <a:schemeClr val="accen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09" name="Google Shape;309;p38"/>
            <p:cNvSpPr/>
            <p:nvPr/>
          </p:nvSpPr>
          <p:spPr>
            <a:xfrm>
              <a:off x="2403350" y="2218375"/>
              <a:ext cx="143650" cy="198925"/>
            </a:xfrm>
            <a:custGeom>
              <a:avLst/>
              <a:gdLst/>
              <a:ahLst/>
              <a:cxnLst/>
              <a:rect l="l" t="t" r="r" b="b"/>
              <a:pathLst>
                <a:path w="5746" h="7957" extrusionOk="0">
                  <a:moveTo>
                    <a:pt x="3614" y="0"/>
                  </a:moveTo>
                  <a:lnTo>
                    <a:pt x="1" y="1401"/>
                  </a:lnTo>
                  <a:lnTo>
                    <a:pt x="3391" y="7957"/>
                  </a:lnTo>
                  <a:lnTo>
                    <a:pt x="5745" y="6942"/>
                  </a:lnTo>
                  <a:lnTo>
                    <a:pt x="3614" y="0"/>
                  </a:lnTo>
                  <a:close/>
                </a:path>
              </a:pathLst>
            </a:custGeom>
            <a:solidFill>
              <a:schemeClr val="accen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10" name="Google Shape;310;p38"/>
            <p:cNvSpPr/>
            <p:nvPr/>
          </p:nvSpPr>
          <p:spPr>
            <a:xfrm>
              <a:off x="1996900" y="2436050"/>
              <a:ext cx="212125" cy="222300"/>
            </a:xfrm>
            <a:custGeom>
              <a:avLst/>
              <a:gdLst/>
              <a:ahLst/>
              <a:cxnLst/>
              <a:rect l="l" t="t" r="r" b="b"/>
              <a:pathLst>
                <a:path w="8485" h="8892" extrusionOk="0">
                  <a:moveTo>
                    <a:pt x="3025" y="1"/>
                  </a:moveTo>
                  <a:lnTo>
                    <a:pt x="1" y="2071"/>
                  </a:lnTo>
                  <a:lnTo>
                    <a:pt x="5785" y="8891"/>
                  </a:lnTo>
                  <a:lnTo>
                    <a:pt x="8485" y="6760"/>
                  </a:lnTo>
                  <a:lnTo>
                    <a:pt x="3025" y="1"/>
                  </a:lnTo>
                  <a:close/>
                </a:path>
              </a:pathLst>
            </a:custGeom>
            <a:solidFill>
              <a:schemeClr val="accen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11" name="Google Shape;311;p38"/>
            <p:cNvSpPr/>
            <p:nvPr/>
          </p:nvSpPr>
          <p:spPr>
            <a:xfrm>
              <a:off x="1012475" y="3482900"/>
              <a:ext cx="399875" cy="387200"/>
            </a:xfrm>
            <a:custGeom>
              <a:avLst/>
              <a:gdLst/>
              <a:ahLst/>
              <a:cxnLst/>
              <a:rect l="l" t="t" r="r" b="b"/>
              <a:pathLst>
                <a:path w="15995" h="15488" extrusionOk="0">
                  <a:moveTo>
                    <a:pt x="2091" y="1"/>
                  </a:moveTo>
                  <a:lnTo>
                    <a:pt x="0" y="3147"/>
                  </a:lnTo>
                  <a:lnTo>
                    <a:pt x="15447" y="15488"/>
                  </a:lnTo>
                  <a:lnTo>
                    <a:pt x="15995" y="15163"/>
                  </a:lnTo>
                  <a:lnTo>
                    <a:pt x="2091" y="1"/>
                  </a:lnTo>
                  <a:close/>
                </a:path>
              </a:pathLst>
            </a:custGeom>
            <a:solidFill>
              <a:schemeClr val="accen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12" name="Google Shape;312;p38"/>
            <p:cNvSpPr/>
            <p:nvPr/>
          </p:nvSpPr>
          <p:spPr>
            <a:xfrm>
              <a:off x="1875125" y="2834400"/>
              <a:ext cx="613000" cy="789675"/>
            </a:xfrm>
            <a:custGeom>
              <a:avLst/>
              <a:gdLst/>
              <a:ahLst/>
              <a:cxnLst/>
              <a:rect l="l" t="t" r="r" b="b"/>
              <a:pathLst>
                <a:path w="24520" h="31587" extrusionOk="0">
                  <a:moveTo>
                    <a:pt x="11265" y="0"/>
                  </a:moveTo>
                  <a:lnTo>
                    <a:pt x="0" y="15427"/>
                  </a:lnTo>
                  <a:lnTo>
                    <a:pt x="13823" y="22247"/>
                  </a:lnTo>
                  <a:cubicBezTo>
                    <a:pt x="13823" y="22247"/>
                    <a:pt x="12057" y="24682"/>
                    <a:pt x="10656" y="27159"/>
                  </a:cubicBezTo>
                  <a:cubicBezTo>
                    <a:pt x="9362" y="29415"/>
                    <a:pt x="9617" y="31587"/>
                    <a:pt x="10656" y="31587"/>
                  </a:cubicBezTo>
                  <a:cubicBezTo>
                    <a:pt x="10757" y="31587"/>
                    <a:pt x="10866" y="31566"/>
                    <a:pt x="10981" y="31523"/>
                  </a:cubicBezTo>
                  <a:cubicBezTo>
                    <a:pt x="12280" y="31056"/>
                    <a:pt x="17862" y="26651"/>
                    <a:pt x="17862" y="26651"/>
                  </a:cubicBezTo>
                  <a:lnTo>
                    <a:pt x="24520" y="18877"/>
                  </a:lnTo>
                  <a:lnTo>
                    <a:pt x="11265" y="0"/>
                  </a:ln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13" name="Google Shape;313;p38"/>
            <p:cNvSpPr/>
            <p:nvPr/>
          </p:nvSpPr>
          <p:spPr>
            <a:xfrm>
              <a:off x="2149650" y="3482900"/>
              <a:ext cx="165450" cy="139575"/>
            </a:xfrm>
            <a:custGeom>
              <a:avLst/>
              <a:gdLst/>
              <a:ahLst/>
              <a:cxnLst/>
              <a:rect l="l" t="t" r="r" b="b"/>
              <a:pathLst>
                <a:path w="6618" h="5583" extrusionOk="0">
                  <a:moveTo>
                    <a:pt x="6374" y="1"/>
                  </a:moveTo>
                  <a:lnTo>
                    <a:pt x="0" y="5583"/>
                  </a:lnTo>
                  <a:cubicBezTo>
                    <a:pt x="1137" y="5177"/>
                    <a:pt x="5521" y="1787"/>
                    <a:pt x="6617" y="914"/>
                  </a:cubicBezTo>
                  <a:lnTo>
                    <a:pt x="6374" y="1"/>
                  </a:lnTo>
                  <a:close/>
                </a:path>
              </a:pathLst>
            </a:custGeom>
            <a:solidFill>
              <a:schemeClr val="dk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14" name="Google Shape;314;p38"/>
            <p:cNvSpPr/>
            <p:nvPr/>
          </p:nvSpPr>
          <p:spPr>
            <a:xfrm>
              <a:off x="2085200" y="2710575"/>
              <a:ext cx="78175" cy="234475"/>
            </a:xfrm>
            <a:custGeom>
              <a:avLst/>
              <a:gdLst/>
              <a:ahLst/>
              <a:cxnLst/>
              <a:rect l="l" t="t" r="r" b="b"/>
              <a:pathLst>
                <a:path w="3127" h="9379" extrusionOk="0">
                  <a:moveTo>
                    <a:pt x="1056" y="1"/>
                  </a:moveTo>
                  <a:lnTo>
                    <a:pt x="0" y="9378"/>
                  </a:lnTo>
                  <a:lnTo>
                    <a:pt x="3126" y="7917"/>
                  </a:lnTo>
                  <a:lnTo>
                    <a:pt x="1056" y="1"/>
                  </a:lnTo>
                  <a:close/>
                </a:path>
              </a:pathLst>
            </a:custGeom>
            <a:solidFill>
              <a:schemeClr val="accen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15" name="Google Shape;315;p38"/>
            <p:cNvSpPr/>
            <p:nvPr/>
          </p:nvSpPr>
          <p:spPr>
            <a:xfrm>
              <a:off x="2274225" y="3170325"/>
              <a:ext cx="378825" cy="364075"/>
            </a:xfrm>
            <a:custGeom>
              <a:avLst/>
              <a:gdLst/>
              <a:ahLst/>
              <a:cxnLst/>
              <a:rect l="l" t="t" r="r" b="b"/>
              <a:pathLst>
                <a:path w="15153" h="14563" extrusionOk="0">
                  <a:moveTo>
                    <a:pt x="10728" y="0"/>
                  </a:moveTo>
                  <a:cubicBezTo>
                    <a:pt x="10728" y="0"/>
                    <a:pt x="2182" y="4364"/>
                    <a:pt x="1127" y="6617"/>
                  </a:cubicBezTo>
                  <a:cubicBezTo>
                    <a:pt x="124" y="8758"/>
                    <a:pt x="1" y="14563"/>
                    <a:pt x="1871" y="14563"/>
                  </a:cubicBezTo>
                  <a:cubicBezTo>
                    <a:pt x="1969" y="14563"/>
                    <a:pt x="2073" y="14547"/>
                    <a:pt x="2182" y="14513"/>
                  </a:cubicBezTo>
                  <a:cubicBezTo>
                    <a:pt x="4374" y="13823"/>
                    <a:pt x="15152" y="3715"/>
                    <a:pt x="15152" y="3715"/>
                  </a:cubicBezTo>
                  <a:lnTo>
                    <a:pt x="14016" y="1259"/>
                  </a:lnTo>
                  <a:lnTo>
                    <a:pt x="10728" y="0"/>
                  </a:lnTo>
                  <a:close/>
                </a:path>
              </a:pathLst>
            </a:custGeom>
            <a:solidFill>
              <a:schemeClr val="dk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16" name="Google Shape;316;p38"/>
            <p:cNvSpPr/>
            <p:nvPr/>
          </p:nvSpPr>
          <p:spPr>
            <a:xfrm>
              <a:off x="2448525" y="2879050"/>
              <a:ext cx="225825" cy="307025"/>
            </a:xfrm>
            <a:custGeom>
              <a:avLst/>
              <a:gdLst/>
              <a:ahLst/>
              <a:cxnLst/>
              <a:rect l="l" t="t" r="r" b="b"/>
              <a:pathLst>
                <a:path w="9033" h="12281" extrusionOk="0">
                  <a:moveTo>
                    <a:pt x="4364" y="1"/>
                  </a:moveTo>
                  <a:lnTo>
                    <a:pt x="0" y="610"/>
                  </a:lnTo>
                  <a:lnTo>
                    <a:pt x="3735" y="10718"/>
                  </a:lnTo>
                  <a:lnTo>
                    <a:pt x="7511" y="12281"/>
                  </a:lnTo>
                  <a:lnTo>
                    <a:pt x="9033" y="11266"/>
                  </a:lnTo>
                  <a:lnTo>
                    <a:pt x="4364" y="1"/>
                  </a:lnTo>
                  <a:close/>
                </a:path>
              </a:pathLst>
            </a:custGeom>
            <a:solidFill>
              <a:schemeClr val="dk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17" name="Google Shape;317;p38"/>
            <p:cNvSpPr/>
            <p:nvPr/>
          </p:nvSpPr>
          <p:spPr>
            <a:xfrm>
              <a:off x="2569800" y="2920150"/>
              <a:ext cx="104550" cy="250200"/>
            </a:xfrm>
            <a:custGeom>
              <a:avLst/>
              <a:gdLst/>
              <a:ahLst/>
              <a:cxnLst/>
              <a:rect l="l" t="t" r="r" b="b"/>
              <a:pathLst>
                <a:path w="4182" h="10008" extrusionOk="0">
                  <a:moveTo>
                    <a:pt x="1" y="1"/>
                  </a:moveTo>
                  <a:lnTo>
                    <a:pt x="3614" y="10007"/>
                  </a:lnTo>
                  <a:lnTo>
                    <a:pt x="4182" y="9622"/>
                  </a:lnTo>
                  <a:lnTo>
                    <a:pt x="183" y="1"/>
                  </a:ln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18" name="Google Shape;318;p38"/>
            <p:cNvSpPr/>
            <p:nvPr/>
          </p:nvSpPr>
          <p:spPr>
            <a:xfrm>
              <a:off x="2409950" y="2812575"/>
              <a:ext cx="168000" cy="168000"/>
            </a:xfrm>
            <a:custGeom>
              <a:avLst/>
              <a:gdLst/>
              <a:ahLst/>
              <a:cxnLst/>
              <a:rect l="l" t="t" r="r" b="b"/>
              <a:pathLst>
                <a:path w="6720" h="6720" extrusionOk="0">
                  <a:moveTo>
                    <a:pt x="3350" y="1"/>
                  </a:moveTo>
                  <a:cubicBezTo>
                    <a:pt x="1503" y="1"/>
                    <a:pt x="1" y="1503"/>
                    <a:pt x="1" y="3370"/>
                  </a:cubicBezTo>
                  <a:cubicBezTo>
                    <a:pt x="1" y="5217"/>
                    <a:pt x="1503" y="6719"/>
                    <a:pt x="3350" y="6719"/>
                  </a:cubicBezTo>
                  <a:cubicBezTo>
                    <a:pt x="5217" y="6719"/>
                    <a:pt x="6719" y="5217"/>
                    <a:pt x="6719" y="3370"/>
                  </a:cubicBezTo>
                  <a:cubicBezTo>
                    <a:pt x="6719" y="1503"/>
                    <a:pt x="5217" y="1"/>
                    <a:pt x="33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19" name="Google Shape;319;p38"/>
            <p:cNvSpPr/>
            <p:nvPr/>
          </p:nvSpPr>
          <p:spPr>
            <a:xfrm>
              <a:off x="2491150" y="2812575"/>
              <a:ext cx="86800" cy="122325"/>
            </a:xfrm>
            <a:custGeom>
              <a:avLst/>
              <a:gdLst/>
              <a:ahLst/>
              <a:cxnLst/>
              <a:rect l="l" t="t" r="r" b="b"/>
              <a:pathLst>
                <a:path w="3472" h="4893" extrusionOk="0">
                  <a:moveTo>
                    <a:pt x="102" y="1"/>
                  </a:moveTo>
                  <a:cubicBezTo>
                    <a:pt x="61" y="1"/>
                    <a:pt x="41" y="21"/>
                    <a:pt x="0" y="21"/>
                  </a:cubicBezTo>
                  <a:cubicBezTo>
                    <a:pt x="1827" y="589"/>
                    <a:pt x="3147" y="2294"/>
                    <a:pt x="3147" y="4304"/>
                  </a:cubicBezTo>
                  <a:cubicBezTo>
                    <a:pt x="3147" y="4507"/>
                    <a:pt x="3126" y="4689"/>
                    <a:pt x="3106" y="4892"/>
                  </a:cubicBezTo>
                  <a:cubicBezTo>
                    <a:pt x="3329" y="4426"/>
                    <a:pt x="3471" y="3918"/>
                    <a:pt x="3471" y="3370"/>
                  </a:cubicBezTo>
                  <a:cubicBezTo>
                    <a:pt x="3471" y="1503"/>
                    <a:pt x="1949" y="1"/>
                    <a:pt x="1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20" name="Google Shape;320;p38"/>
            <p:cNvSpPr/>
            <p:nvPr/>
          </p:nvSpPr>
          <p:spPr>
            <a:xfrm>
              <a:off x="2468825" y="3032800"/>
              <a:ext cx="112175" cy="124875"/>
            </a:xfrm>
            <a:custGeom>
              <a:avLst/>
              <a:gdLst/>
              <a:ahLst/>
              <a:cxnLst/>
              <a:rect l="l" t="t" r="r" b="b"/>
              <a:pathLst>
                <a:path w="4487" h="4995" extrusionOk="0">
                  <a:moveTo>
                    <a:pt x="995" y="1"/>
                  </a:moveTo>
                  <a:lnTo>
                    <a:pt x="0" y="2031"/>
                  </a:lnTo>
                  <a:lnTo>
                    <a:pt x="3471" y="4994"/>
                  </a:lnTo>
                  <a:lnTo>
                    <a:pt x="4486" y="2254"/>
                  </a:lnTo>
                  <a:lnTo>
                    <a:pt x="995" y="1"/>
                  </a:lnTo>
                  <a:close/>
                </a:path>
              </a:pathLst>
            </a:custGeom>
            <a:solidFill>
              <a:schemeClr val="accen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21" name="Google Shape;321;p38"/>
            <p:cNvSpPr/>
            <p:nvPr/>
          </p:nvSpPr>
          <p:spPr>
            <a:xfrm>
              <a:off x="2241375" y="3068325"/>
              <a:ext cx="320675" cy="284350"/>
            </a:xfrm>
            <a:custGeom>
              <a:avLst/>
              <a:gdLst/>
              <a:ahLst/>
              <a:cxnLst/>
              <a:rect l="l" t="t" r="r" b="b"/>
              <a:pathLst>
                <a:path w="12827" h="11374" extrusionOk="0">
                  <a:moveTo>
                    <a:pt x="9078" y="1"/>
                  </a:moveTo>
                  <a:cubicBezTo>
                    <a:pt x="9078" y="1"/>
                    <a:pt x="1974" y="3187"/>
                    <a:pt x="918" y="5968"/>
                  </a:cubicBezTo>
                  <a:cubicBezTo>
                    <a:pt x="1" y="8323"/>
                    <a:pt x="974" y="11373"/>
                    <a:pt x="2250" y="11373"/>
                  </a:cubicBezTo>
                  <a:cubicBezTo>
                    <a:pt x="2470" y="11373"/>
                    <a:pt x="2698" y="11283"/>
                    <a:pt x="2928" y="11083"/>
                  </a:cubicBezTo>
                  <a:cubicBezTo>
                    <a:pt x="4494" y="9758"/>
                    <a:pt x="12115" y="4383"/>
                    <a:pt x="12557" y="4383"/>
                  </a:cubicBezTo>
                  <a:cubicBezTo>
                    <a:pt x="12562" y="4383"/>
                    <a:pt x="12566" y="4384"/>
                    <a:pt x="12569" y="4385"/>
                  </a:cubicBezTo>
                  <a:cubicBezTo>
                    <a:pt x="12576" y="4387"/>
                    <a:pt x="12583" y="4389"/>
                    <a:pt x="12589" y="4389"/>
                  </a:cubicBezTo>
                  <a:cubicBezTo>
                    <a:pt x="12826" y="4389"/>
                    <a:pt x="12285" y="2457"/>
                    <a:pt x="12285" y="2457"/>
                  </a:cubicBezTo>
                  <a:lnTo>
                    <a:pt x="9078" y="1"/>
                  </a:lnTo>
                  <a:close/>
                </a:path>
              </a:pathLst>
            </a:custGeom>
            <a:solidFill>
              <a:schemeClr val="l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22" name="Google Shape;322;p38"/>
            <p:cNvSpPr/>
            <p:nvPr/>
          </p:nvSpPr>
          <p:spPr>
            <a:xfrm>
              <a:off x="2127325" y="3042950"/>
              <a:ext cx="143625" cy="232950"/>
            </a:xfrm>
            <a:custGeom>
              <a:avLst/>
              <a:gdLst/>
              <a:ahLst/>
              <a:cxnLst/>
              <a:rect l="l" t="t" r="r" b="b"/>
              <a:pathLst>
                <a:path w="5745" h="9318" extrusionOk="0">
                  <a:moveTo>
                    <a:pt x="1624" y="1"/>
                  </a:moveTo>
                  <a:lnTo>
                    <a:pt x="0" y="1016"/>
                  </a:lnTo>
                  <a:lnTo>
                    <a:pt x="3512" y="9317"/>
                  </a:lnTo>
                  <a:lnTo>
                    <a:pt x="5744" y="8018"/>
                  </a:lnTo>
                  <a:lnTo>
                    <a:pt x="1624" y="1"/>
                  </a:lnTo>
                  <a:close/>
                </a:path>
              </a:pathLst>
            </a:custGeom>
            <a:solidFill>
              <a:schemeClr val="accen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23" name="Google Shape;323;p38"/>
            <p:cNvSpPr/>
            <p:nvPr/>
          </p:nvSpPr>
          <p:spPr>
            <a:xfrm>
              <a:off x="2457150" y="2908475"/>
              <a:ext cx="146675" cy="203000"/>
            </a:xfrm>
            <a:custGeom>
              <a:avLst/>
              <a:gdLst/>
              <a:ahLst/>
              <a:cxnLst/>
              <a:rect l="l" t="t" r="r" b="b"/>
              <a:pathLst>
                <a:path w="5867" h="8120" extrusionOk="0">
                  <a:moveTo>
                    <a:pt x="2213" y="1"/>
                  </a:moveTo>
                  <a:lnTo>
                    <a:pt x="1" y="1645"/>
                  </a:lnTo>
                  <a:lnTo>
                    <a:pt x="447" y="6395"/>
                  </a:lnTo>
                  <a:lnTo>
                    <a:pt x="3938" y="8120"/>
                  </a:lnTo>
                  <a:lnTo>
                    <a:pt x="5867" y="6395"/>
                  </a:lnTo>
                  <a:lnTo>
                    <a:pt x="4628" y="1401"/>
                  </a:lnTo>
                  <a:lnTo>
                    <a:pt x="2213" y="1"/>
                  </a:lnTo>
                  <a:close/>
                </a:path>
              </a:pathLst>
            </a:custGeom>
            <a:solidFill>
              <a:schemeClr val="l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24" name="Google Shape;324;p38"/>
            <p:cNvSpPr/>
            <p:nvPr/>
          </p:nvSpPr>
          <p:spPr>
            <a:xfrm>
              <a:off x="2103975" y="2658325"/>
              <a:ext cx="396850" cy="351675"/>
            </a:xfrm>
            <a:custGeom>
              <a:avLst/>
              <a:gdLst/>
              <a:ahLst/>
              <a:cxnLst/>
              <a:rect l="l" t="t" r="r" b="b"/>
              <a:pathLst>
                <a:path w="15874" h="14067" extrusionOk="0">
                  <a:moveTo>
                    <a:pt x="0" y="0"/>
                  </a:moveTo>
                  <a:lnTo>
                    <a:pt x="1502" y="10311"/>
                  </a:lnTo>
                  <a:lnTo>
                    <a:pt x="10961" y="14066"/>
                  </a:lnTo>
                  <a:lnTo>
                    <a:pt x="15873" y="9276"/>
                  </a:lnTo>
                  <a:lnTo>
                    <a:pt x="15589" y="5663"/>
                  </a:lnTo>
                  <a:lnTo>
                    <a:pt x="0" y="0"/>
                  </a:lnTo>
                  <a:close/>
                </a:path>
              </a:pathLst>
            </a:custGeom>
            <a:solidFill>
              <a:schemeClr val="l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25" name="Google Shape;325;p38"/>
            <p:cNvSpPr/>
            <p:nvPr/>
          </p:nvSpPr>
          <p:spPr>
            <a:xfrm>
              <a:off x="2103975" y="2658325"/>
              <a:ext cx="396850" cy="231925"/>
            </a:xfrm>
            <a:custGeom>
              <a:avLst/>
              <a:gdLst/>
              <a:ahLst/>
              <a:cxnLst/>
              <a:rect l="l" t="t" r="r" b="b"/>
              <a:pathLst>
                <a:path w="15874" h="9277" extrusionOk="0">
                  <a:moveTo>
                    <a:pt x="0" y="0"/>
                  </a:moveTo>
                  <a:lnTo>
                    <a:pt x="305" y="2091"/>
                  </a:lnTo>
                  <a:lnTo>
                    <a:pt x="14594" y="6780"/>
                  </a:lnTo>
                  <a:lnTo>
                    <a:pt x="15873" y="9276"/>
                  </a:lnTo>
                  <a:lnTo>
                    <a:pt x="15589" y="5663"/>
                  </a:ln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26" name="Google Shape;326;p38"/>
            <p:cNvSpPr/>
            <p:nvPr/>
          </p:nvSpPr>
          <p:spPr>
            <a:xfrm>
              <a:off x="2128325" y="2827800"/>
              <a:ext cx="303475" cy="182200"/>
            </a:xfrm>
            <a:custGeom>
              <a:avLst/>
              <a:gdLst/>
              <a:ahLst/>
              <a:cxnLst/>
              <a:rect l="l" t="t" r="r" b="b"/>
              <a:pathLst>
                <a:path w="12139" h="7288" extrusionOk="0">
                  <a:moveTo>
                    <a:pt x="1" y="1"/>
                  </a:moveTo>
                  <a:lnTo>
                    <a:pt x="528" y="3532"/>
                  </a:lnTo>
                  <a:lnTo>
                    <a:pt x="9987" y="7287"/>
                  </a:lnTo>
                  <a:lnTo>
                    <a:pt x="12139" y="5319"/>
                  </a:ln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27" name="Google Shape;327;p38"/>
            <p:cNvSpPr/>
            <p:nvPr/>
          </p:nvSpPr>
          <p:spPr>
            <a:xfrm>
              <a:off x="1742675" y="2677100"/>
              <a:ext cx="369950" cy="586100"/>
            </a:xfrm>
            <a:custGeom>
              <a:avLst/>
              <a:gdLst/>
              <a:ahLst/>
              <a:cxnLst/>
              <a:rect l="l" t="t" r="r" b="b"/>
              <a:pathLst>
                <a:path w="14798" h="23444" extrusionOk="0">
                  <a:moveTo>
                    <a:pt x="14797" y="0"/>
                  </a:moveTo>
                  <a:lnTo>
                    <a:pt x="0" y="13803"/>
                  </a:lnTo>
                  <a:lnTo>
                    <a:pt x="3126" y="23444"/>
                  </a:lnTo>
                  <a:lnTo>
                    <a:pt x="7511" y="21922"/>
                  </a:lnTo>
                  <a:lnTo>
                    <a:pt x="14757" y="10250"/>
                  </a:lnTo>
                  <a:lnTo>
                    <a:pt x="14797" y="0"/>
                  </a:lnTo>
                  <a:close/>
                </a:path>
              </a:pathLst>
            </a:custGeom>
            <a:solidFill>
              <a:schemeClr val="l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28" name="Google Shape;328;p38"/>
            <p:cNvSpPr/>
            <p:nvPr/>
          </p:nvSpPr>
          <p:spPr>
            <a:xfrm>
              <a:off x="1803050" y="2812575"/>
              <a:ext cx="308550" cy="450625"/>
            </a:xfrm>
            <a:custGeom>
              <a:avLst/>
              <a:gdLst/>
              <a:ahLst/>
              <a:cxnLst/>
              <a:rect l="l" t="t" r="r" b="b"/>
              <a:pathLst>
                <a:path w="12342" h="18025" extrusionOk="0">
                  <a:moveTo>
                    <a:pt x="12342" y="1"/>
                  </a:moveTo>
                  <a:lnTo>
                    <a:pt x="1" y="15873"/>
                  </a:lnTo>
                  <a:lnTo>
                    <a:pt x="711" y="18025"/>
                  </a:lnTo>
                  <a:lnTo>
                    <a:pt x="5096" y="16503"/>
                  </a:lnTo>
                  <a:lnTo>
                    <a:pt x="12342" y="4831"/>
                  </a:lnTo>
                  <a:lnTo>
                    <a:pt x="12342" y="1"/>
                  </a:lnTo>
                  <a:close/>
                </a:path>
              </a:pathLst>
            </a:custGeom>
            <a:solidFill>
              <a:schemeClr val="dk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29" name="Google Shape;329;p38"/>
            <p:cNvSpPr/>
            <p:nvPr/>
          </p:nvSpPr>
          <p:spPr>
            <a:xfrm>
              <a:off x="1609225" y="2745100"/>
              <a:ext cx="220750" cy="260850"/>
            </a:xfrm>
            <a:custGeom>
              <a:avLst/>
              <a:gdLst/>
              <a:ahLst/>
              <a:cxnLst/>
              <a:rect l="l" t="t" r="r" b="b"/>
              <a:pathLst>
                <a:path w="8830" h="10434" extrusionOk="0">
                  <a:moveTo>
                    <a:pt x="2619" y="0"/>
                  </a:moveTo>
                  <a:lnTo>
                    <a:pt x="0" y="3552"/>
                  </a:lnTo>
                  <a:lnTo>
                    <a:pt x="8282" y="10433"/>
                  </a:lnTo>
                  <a:lnTo>
                    <a:pt x="8830" y="9804"/>
                  </a:lnTo>
                  <a:lnTo>
                    <a:pt x="2619" y="0"/>
                  </a:lnTo>
                  <a:close/>
                </a:path>
              </a:pathLst>
            </a:custGeom>
            <a:solidFill>
              <a:schemeClr val="accen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30" name="Google Shape;330;p38"/>
            <p:cNvSpPr/>
            <p:nvPr/>
          </p:nvSpPr>
          <p:spPr>
            <a:xfrm>
              <a:off x="411650" y="3545825"/>
              <a:ext cx="987000" cy="1167150"/>
            </a:xfrm>
            <a:custGeom>
              <a:avLst/>
              <a:gdLst/>
              <a:ahLst/>
              <a:cxnLst/>
              <a:rect l="l" t="t" r="r" b="b"/>
              <a:pathLst>
                <a:path w="39480" h="46686" extrusionOk="0">
                  <a:moveTo>
                    <a:pt x="23242" y="1"/>
                  </a:moveTo>
                  <a:lnTo>
                    <a:pt x="1" y="35176"/>
                  </a:lnTo>
                  <a:lnTo>
                    <a:pt x="31462" y="46685"/>
                  </a:lnTo>
                  <a:lnTo>
                    <a:pt x="39480" y="12971"/>
                  </a:lnTo>
                  <a:lnTo>
                    <a:pt x="23242" y="1"/>
                  </a:lnTo>
                  <a:close/>
                </a:path>
              </a:pathLst>
            </a:custGeom>
            <a:solidFill>
              <a:schemeClr val="l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31" name="Google Shape;331;p38"/>
            <p:cNvSpPr/>
            <p:nvPr/>
          </p:nvSpPr>
          <p:spPr>
            <a:xfrm>
              <a:off x="1038350" y="2851750"/>
              <a:ext cx="958575" cy="1010250"/>
            </a:xfrm>
            <a:custGeom>
              <a:avLst/>
              <a:gdLst/>
              <a:ahLst/>
              <a:cxnLst/>
              <a:rect l="l" t="t" r="r" b="b"/>
              <a:pathLst>
                <a:path w="38343" h="40410" extrusionOk="0">
                  <a:moveTo>
                    <a:pt x="20910" y="0"/>
                  </a:moveTo>
                  <a:cubicBezTo>
                    <a:pt x="20694" y="0"/>
                    <a:pt x="20501" y="24"/>
                    <a:pt x="20339" y="78"/>
                  </a:cubicBezTo>
                  <a:cubicBezTo>
                    <a:pt x="18816" y="606"/>
                    <a:pt x="17071" y="1275"/>
                    <a:pt x="16665" y="1742"/>
                  </a:cubicBezTo>
                  <a:cubicBezTo>
                    <a:pt x="15893" y="2574"/>
                    <a:pt x="15731" y="4949"/>
                    <a:pt x="14412" y="6634"/>
                  </a:cubicBezTo>
                  <a:cubicBezTo>
                    <a:pt x="13092" y="8339"/>
                    <a:pt x="0" y="24232"/>
                    <a:pt x="0" y="24232"/>
                  </a:cubicBezTo>
                  <a:lnTo>
                    <a:pt x="427" y="28210"/>
                  </a:lnTo>
                  <a:lnTo>
                    <a:pt x="14960" y="40409"/>
                  </a:lnTo>
                  <a:cubicBezTo>
                    <a:pt x="14960" y="40409"/>
                    <a:pt x="31543" y="35091"/>
                    <a:pt x="34588" y="31925"/>
                  </a:cubicBezTo>
                  <a:cubicBezTo>
                    <a:pt x="37632" y="28779"/>
                    <a:pt x="38343" y="24557"/>
                    <a:pt x="38343" y="24557"/>
                  </a:cubicBezTo>
                  <a:lnTo>
                    <a:pt x="32680" y="13555"/>
                  </a:lnTo>
                  <a:lnTo>
                    <a:pt x="31989" y="6898"/>
                  </a:lnTo>
                  <a:lnTo>
                    <a:pt x="25210" y="1255"/>
                  </a:lnTo>
                  <a:cubicBezTo>
                    <a:pt x="25210" y="1255"/>
                    <a:pt x="22480" y="0"/>
                    <a:pt x="20910" y="0"/>
                  </a:cubicBezTo>
                  <a:close/>
                </a:path>
              </a:pathLst>
            </a:custGeom>
            <a:solidFill>
              <a:schemeClr val="l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32" name="Google Shape;332;p38"/>
            <p:cNvSpPr/>
            <p:nvPr/>
          </p:nvSpPr>
          <p:spPr>
            <a:xfrm>
              <a:off x="1299175" y="3440950"/>
              <a:ext cx="697750" cy="400750"/>
            </a:xfrm>
            <a:custGeom>
              <a:avLst/>
              <a:gdLst/>
              <a:ahLst/>
              <a:cxnLst/>
              <a:rect l="l" t="t" r="r" b="b"/>
              <a:pathLst>
                <a:path w="27910" h="16030" extrusionOk="0">
                  <a:moveTo>
                    <a:pt x="2935" y="1"/>
                  </a:moveTo>
                  <a:cubicBezTo>
                    <a:pt x="2147" y="1"/>
                    <a:pt x="1543" y="867"/>
                    <a:pt x="1543" y="867"/>
                  </a:cubicBezTo>
                  <a:cubicBezTo>
                    <a:pt x="0" y="10305"/>
                    <a:pt x="6069" y="15238"/>
                    <a:pt x="6942" y="16029"/>
                  </a:cubicBezTo>
                  <a:cubicBezTo>
                    <a:pt x="11671" y="14426"/>
                    <a:pt x="21841" y="10772"/>
                    <a:pt x="24155" y="8357"/>
                  </a:cubicBezTo>
                  <a:cubicBezTo>
                    <a:pt x="27199" y="5211"/>
                    <a:pt x="27910" y="989"/>
                    <a:pt x="27910" y="989"/>
                  </a:cubicBezTo>
                  <a:lnTo>
                    <a:pt x="27605" y="380"/>
                  </a:lnTo>
                  <a:lnTo>
                    <a:pt x="20379" y="3424"/>
                  </a:lnTo>
                  <a:cubicBezTo>
                    <a:pt x="20379" y="3424"/>
                    <a:pt x="16034" y="1233"/>
                    <a:pt x="12989" y="1233"/>
                  </a:cubicBezTo>
                  <a:cubicBezTo>
                    <a:pt x="12113" y="1233"/>
                    <a:pt x="11345" y="1415"/>
                    <a:pt x="10819" y="1882"/>
                  </a:cubicBezTo>
                  <a:cubicBezTo>
                    <a:pt x="9940" y="2669"/>
                    <a:pt x="8969" y="2999"/>
                    <a:pt x="8031" y="2999"/>
                  </a:cubicBezTo>
                  <a:cubicBezTo>
                    <a:pt x="6477" y="2999"/>
                    <a:pt x="5012" y="2094"/>
                    <a:pt x="4202" y="867"/>
                  </a:cubicBezTo>
                  <a:cubicBezTo>
                    <a:pt x="3769" y="217"/>
                    <a:pt x="3329" y="1"/>
                    <a:pt x="2935"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33" name="Google Shape;333;p38"/>
            <p:cNvSpPr/>
            <p:nvPr/>
          </p:nvSpPr>
          <p:spPr>
            <a:xfrm>
              <a:off x="1187525" y="3150525"/>
              <a:ext cx="162425" cy="180675"/>
            </a:xfrm>
            <a:custGeom>
              <a:avLst/>
              <a:gdLst/>
              <a:ahLst/>
              <a:cxnLst/>
              <a:rect l="l" t="t" r="r" b="b"/>
              <a:pathLst>
                <a:path w="6497" h="7227" extrusionOk="0">
                  <a:moveTo>
                    <a:pt x="6435" y="1"/>
                  </a:moveTo>
                  <a:cubicBezTo>
                    <a:pt x="6435" y="1"/>
                    <a:pt x="6029" y="1665"/>
                    <a:pt x="3959" y="4060"/>
                  </a:cubicBezTo>
                  <a:cubicBezTo>
                    <a:pt x="1868" y="6435"/>
                    <a:pt x="1" y="7227"/>
                    <a:pt x="1" y="7227"/>
                  </a:cubicBezTo>
                  <a:cubicBezTo>
                    <a:pt x="1" y="7227"/>
                    <a:pt x="3046" y="6740"/>
                    <a:pt x="4771" y="4466"/>
                  </a:cubicBezTo>
                  <a:cubicBezTo>
                    <a:pt x="6496" y="2213"/>
                    <a:pt x="6435" y="1"/>
                    <a:pt x="643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34" name="Google Shape;334;p38"/>
            <p:cNvSpPr/>
            <p:nvPr/>
          </p:nvSpPr>
          <p:spPr>
            <a:xfrm>
              <a:off x="1821325" y="3009975"/>
              <a:ext cx="33000" cy="171025"/>
            </a:xfrm>
            <a:custGeom>
              <a:avLst/>
              <a:gdLst/>
              <a:ahLst/>
              <a:cxnLst/>
              <a:rect l="l" t="t" r="r" b="b"/>
              <a:pathLst>
                <a:path w="1320" h="6841" extrusionOk="0">
                  <a:moveTo>
                    <a:pt x="1" y="0"/>
                  </a:moveTo>
                  <a:lnTo>
                    <a:pt x="346" y="1502"/>
                  </a:lnTo>
                  <a:lnTo>
                    <a:pt x="589" y="6699"/>
                  </a:lnTo>
                  <a:lnTo>
                    <a:pt x="1320" y="6841"/>
                  </a:lnTo>
                  <a:lnTo>
                    <a:pt x="1320" y="6841"/>
                  </a:lnTo>
                  <a:lnTo>
                    <a:pt x="670" y="569"/>
                  </a:ln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35" name="Google Shape;335;p38"/>
            <p:cNvSpPr/>
            <p:nvPr/>
          </p:nvSpPr>
          <p:spPr>
            <a:xfrm>
              <a:off x="1442275" y="3649850"/>
              <a:ext cx="460775" cy="191850"/>
            </a:xfrm>
            <a:custGeom>
              <a:avLst/>
              <a:gdLst/>
              <a:ahLst/>
              <a:cxnLst/>
              <a:rect l="l" t="t" r="r" b="b"/>
              <a:pathLst>
                <a:path w="18431" h="7674" extrusionOk="0">
                  <a:moveTo>
                    <a:pt x="18431" y="1"/>
                  </a:moveTo>
                  <a:lnTo>
                    <a:pt x="18431" y="1"/>
                  </a:lnTo>
                  <a:cubicBezTo>
                    <a:pt x="18430" y="1"/>
                    <a:pt x="14310" y="2152"/>
                    <a:pt x="9926" y="3776"/>
                  </a:cubicBezTo>
                  <a:cubicBezTo>
                    <a:pt x="5521" y="5420"/>
                    <a:pt x="0" y="6435"/>
                    <a:pt x="0" y="6435"/>
                  </a:cubicBezTo>
                  <a:lnTo>
                    <a:pt x="1218" y="7673"/>
                  </a:lnTo>
                  <a:cubicBezTo>
                    <a:pt x="5947" y="6070"/>
                    <a:pt x="16117" y="2416"/>
                    <a:pt x="184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36" name="Google Shape;336;p38"/>
            <p:cNvSpPr/>
            <p:nvPr/>
          </p:nvSpPr>
          <p:spPr>
            <a:xfrm>
              <a:off x="1130700" y="3093200"/>
              <a:ext cx="207050" cy="252225"/>
            </a:xfrm>
            <a:custGeom>
              <a:avLst/>
              <a:gdLst/>
              <a:ahLst/>
              <a:cxnLst/>
              <a:rect l="l" t="t" r="r" b="b"/>
              <a:pathLst>
                <a:path w="8282" h="10089" extrusionOk="0">
                  <a:moveTo>
                    <a:pt x="8282" y="0"/>
                  </a:moveTo>
                  <a:cubicBezTo>
                    <a:pt x="5988" y="2801"/>
                    <a:pt x="2578" y="6942"/>
                    <a:pt x="1" y="10088"/>
                  </a:cubicBezTo>
                  <a:lnTo>
                    <a:pt x="1218" y="10088"/>
                  </a:lnTo>
                  <a:lnTo>
                    <a:pt x="8282" y="1604"/>
                  </a:lnTo>
                  <a:lnTo>
                    <a:pt x="8282" y="0"/>
                  </a:ln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37" name="Google Shape;337;p38"/>
            <p:cNvSpPr/>
            <p:nvPr/>
          </p:nvSpPr>
          <p:spPr>
            <a:xfrm>
              <a:off x="1674675" y="3399175"/>
              <a:ext cx="322250" cy="255225"/>
            </a:xfrm>
            <a:custGeom>
              <a:avLst/>
              <a:gdLst/>
              <a:ahLst/>
              <a:cxnLst/>
              <a:rect l="l" t="t" r="r" b="b"/>
              <a:pathLst>
                <a:path w="12890" h="10209" extrusionOk="0">
                  <a:moveTo>
                    <a:pt x="11509" y="1"/>
                  </a:moveTo>
                  <a:lnTo>
                    <a:pt x="1" y="9987"/>
                  </a:lnTo>
                  <a:cubicBezTo>
                    <a:pt x="1" y="9987"/>
                    <a:pt x="1571" y="10209"/>
                    <a:pt x="3775" y="10209"/>
                  </a:cubicBezTo>
                  <a:cubicBezTo>
                    <a:pt x="5460" y="10209"/>
                    <a:pt x="7515" y="10079"/>
                    <a:pt x="9520" y="9622"/>
                  </a:cubicBezTo>
                  <a:cubicBezTo>
                    <a:pt x="12240" y="6516"/>
                    <a:pt x="12890" y="2660"/>
                    <a:pt x="12890" y="2660"/>
                  </a:cubicBezTo>
                  <a:lnTo>
                    <a:pt x="11509" y="1"/>
                  </a:lnTo>
                  <a:close/>
                </a:path>
              </a:pathLst>
            </a:custGeom>
            <a:solidFill>
              <a:schemeClr val="dk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38" name="Google Shape;338;p38"/>
            <p:cNvSpPr/>
            <p:nvPr/>
          </p:nvSpPr>
          <p:spPr>
            <a:xfrm>
              <a:off x="1674675" y="2483750"/>
              <a:ext cx="466875" cy="506450"/>
            </a:xfrm>
            <a:custGeom>
              <a:avLst/>
              <a:gdLst/>
              <a:ahLst/>
              <a:cxnLst/>
              <a:rect l="l" t="t" r="r" b="b"/>
              <a:pathLst>
                <a:path w="18675" h="20258" extrusionOk="0">
                  <a:moveTo>
                    <a:pt x="14777" y="1"/>
                  </a:moveTo>
                  <a:lnTo>
                    <a:pt x="12220" y="224"/>
                  </a:lnTo>
                  <a:lnTo>
                    <a:pt x="1" y="10454"/>
                  </a:lnTo>
                  <a:lnTo>
                    <a:pt x="731" y="15021"/>
                  </a:lnTo>
                  <a:lnTo>
                    <a:pt x="6212" y="20258"/>
                  </a:lnTo>
                  <a:lnTo>
                    <a:pt x="7511" y="20258"/>
                  </a:lnTo>
                  <a:lnTo>
                    <a:pt x="18674" y="7734"/>
                  </a:lnTo>
                  <a:lnTo>
                    <a:pt x="18674" y="5035"/>
                  </a:lnTo>
                  <a:lnTo>
                    <a:pt x="14777" y="1"/>
                  </a:lnTo>
                  <a:close/>
                </a:path>
              </a:pathLst>
            </a:custGeom>
            <a:solidFill>
              <a:schemeClr val="l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39" name="Google Shape;339;p38"/>
            <p:cNvSpPr/>
            <p:nvPr/>
          </p:nvSpPr>
          <p:spPr>
            <a:xfrm>
              <a:off x="2062350" y="2248825"/>
              <a:ext cx="431350" cy="358275"/>
            </a:xfrm>
            <a:custGeom>
              <a:avLst/>
              <a:gdLst/>
              <a:ahLst/>
              <a:cxnLst/>
              <a:rect l="l" t="t" r="r" b="b"/>
              <a:pathLst>
                <a:path w="17254" h="14331" extrusionOk="0">
                  <a:moveTo>
                    <a:pt x="12971" y="0"/>
                  </a:moveTo>
                  <a:lnTo>
                    <a:pt x="630" y="6658"/>
                  </a:lnTo>
                  <a:lnTo>
                    <a:pt x="1" y="8972"/>
                  </a:lnTo>
                  <a:lnTo>
                    <a:pt x="4000" y="13924"/>
                  </a:lnTo>
                  <a:lnTo>
                    <a:pt x="6374" y="14330"/>
                  </a:lnTo>
                  <a:lnTo>
                    <a:pt x="16970" y="7165"/>
                  </a:lnTo>
                  <a:lnTo>
                    <a:pt x="17254" y="4689"/>
                  </a:lnTo>
                  <a:lnTo>
                    <a:pt x="15001" y="568"/>
                  </a:lnTo>
                  <a:lnTo>
                    <a:pt x="12971" y="0"/>
                  </a:lnTo>
                  <a:close/>
                </a:path>
              </a:pathLst>
            </a:custGeom>
            <a:solidFill>
              <a:schemeClr val="l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40" name="Google Shape;340;p38"/>
            <p:cNvSpPr/>
            <p:nvPr/>
          </p:nvSpPr>
          <p:spPr>
            <a:xfrm>
              <a:off x="2457150" y="2156650"/>
              <a:ext cx="367575" cy="240350"/>
            </a:xfrm>
            <a:custGeom>
              <a:avLst/>
              <a:gdLst/>
              <a:ahLst/>
              <a:cxnLst/>
              <a:rect l="l" t="t" r="r" b="b"/>
              <a:pathLst>
                <a:path w="14703" h="9614" extrusionOk="0">
                  <a:moveTo>
                    <a:pt x="12878" y="1"/>
                  </a:moveTo>
                  <a:cubicBezTo>
                    <a:pt x="12768" y="1"/>
                    <a:pt x="12657" y="11"/>
                    <a:pt x="12544" y="33"/>
                  </a:cubicBezTo>
                  <a:lnTo>
                    <a:pt x="1807" y="2104"/>
                  </a:lnTo>
                  <a:lnTo>
                    <a:pt x="1" y="3971"/>
                  </a:lnTo>
                  <a:lnTo>
                    <a:pt x="2132" y="8254"/>
                  </a:lnTo>
                  <a:lnTo>
                    <a:pt x="3837" y="9614"/>
                  </a:lnTo>
                  <a:lnTo>
                    <a:pt x="9967" y="7564"/>
                  </a:lnTo>
                  <a:cubicBezTo>
                    <a:pt x="12463" y="6732"/>
                    <a:pt x="14249" y="4540"/>
                    <a:pt x="14574" y="1921"/>
                  </a:cubicBezTo>
                  <a:cubicBezTo>
                    <a:pt x="14702" y="879"/>
                    <a:pt x="13874" y="1"/>
                    <a:pt x="12878" y="1"/>
                  </a:cubicBezTo>
                  <a:close/>
                </a:path>
              </a:pathLst>
            </a:custGeom>
            <a:solidFill>
              <a:schemeClr val="l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41" name="Google Shape;341;p38"/>
            <p:cNvSpPr/>
            <p:nvPr/>
          </p:nvSpPr>
          <p:spPr>
            <a:xfrm>
              <a:off x="1630525" y="3068325"/>
              <a:ext cx="600325" cy="554150"/>
            </a:xfrm>
            <a:custGeom>
              <a:avLst/>
              <a:gdLst/>
              <a:ahLst/>
              <a:cxnLst/>
              <a:rect l="l" t="t" r="r" b="b"/>
              <a:pathLst>
                <a:path w="24013" h="22166" extrusionOk="0">
                  <a:moveTo>
                    <a:pt x="19202" y="1"/>
                  </a:moveTo>
                  <a:lnTo>
                    <a:pt x="1" y="10068"/>
                  </a:lnTo>
                  <a:lnTo>
                    <a:pt x="6841" y="22166"/>
                  </a:lnTo>
                  <a:cubicBezTo>
                    <a:pt x="6841" y="22166"/>
                    <a:pt x="23628" y="8728"/>
                    <a:pt x="23728" y="8728"/>
                  </a:cubicBezTo>
                  <a:cubicBezTo>
                    <a:pt x="23728" y="8728"/>
                    <a:pt x="23729" y="8728"/>
                    <a:pt x="23729" y="8729"/>
                  </a:cubicBezTo>
                  <a:cubicBezTo>
                    <a:pt x="23729" y="8730"/>
                    <a:pt x="23729" y="8731"/>
                    <a:pt x="23729" y="8731"/>
                  </a:cubicBezTo>
                  <a:cubicBezTo>
                    <a:pt x="23741" y="8731"/>
                    <a:pt x="24013" y="6942"/>
                    <a:pt x="24013" y="6942"/>
                  </a:cubicBezTo>
                  <a:lnTo>
                    <a:pt x="20440" y="1"/>
                  </a:lnTo>
                  <a:close/>
                </a:path>
              </a:pathLst>
            </a:custGeom>
            <a:solidFill>
              <a:schemeClr val="l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42" name="Google Shape;342;p38"/>
            <p:cNvSpPr/>
            <p:nvPr/>
          </p:nvSpPr>
          <p:spPr>
            <a:xfrm>
              <a:off x="2167900" y="2926925"/>
              <a:ext cx="374025" cy="324100"/>
            </a:xfrm>
            <a:custGeom>
              <a:avLst/>
              <a:gdLst/>
              <a:ahLst/>
              <a:cxnLst/>
              <a:rect l="l" t="t" r="r" b="b"/>
              <a:pathLst>
                <a:path w="14961" h="12964" extrusionOk="0">
                  <a:moveTo>
                    <a:pt x="10957" y="1"/>
                  </a:moveTo>
                  <a:cubicBezTo>
                    <a:pt x="7302" y="1"/>
                    <a:pt x="1" y="4175"/>
                    <a:pt x="1" y="4175"/>
                  </a:cubicBezTo>
                  <a:lnTo>
                    <a:pt x="1" y="5657"/>
                  </a:lnTo>
                  <a:lnTo>
                    <a:pt x="3066" y="12071"/>
                  </a:lnTo>
                  <a:lnTo>
                    <a:pt x="4629" y="12964"/>
                  </a:lnTo>
                  <a:cubicBezTo>
                    <a:pt x="4629" y="12964"/>
                    <a:pt x="10332" y="8803"/>
                    <a:pt x="11916" y="7098"/>
                  </a:cubicBezTo>
                  <a:cubicBezTo>
                    <a:pt x="13479" y="5413"/>
                    <a:pt x="14960" y="2084"/>
                    <a:pt x="12362" y="339"/>
                  </a:cubicBezTo>
                  <a:cubicBezTo>
                    <a:pt x="12011" y="103"/>
                    <a:pt x="11528" y="1"/>
                    <a:pt x="10957" y="1"/>
                  </a:cubicBezTo>
                  <a:close/>
                </a:path>
              </a:pathLst>
            </a:custGeom>
            <a:solidFill>
              <a:schemeClr val="l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43" name="Google Shape;343;p38"/>
            <p:cNvSpPr/>
            <p:nvPr/>
          </p:nvSpPr>
          <p:spPr>
            <a:xfrm>
              <a:off x="1742675" y="2998300"/>
              <a:ext cx="770825" cy="624175"/>
            </a:xfrm>
            <a:custGeom>
              <a:avLst/>
              <a:gdLst/>
              <a:ahLst/>
              <a:cxnLst/>
              <a:rect l="l" t="t" r="r" b="b"/>
              <a:pathLst>
                <a:path w="30833" h="24967" extrusionOk="0">
                  <a:moveTo>
                    <a:pt x="30772" y="1"/>
                  </a:moveTo>
                  <a:lnTo>
                    <a:pt x="30772" y="1"/>
                  </a:lnTo>
                  <a:cubicBezTo>
                    <a:pt x="30163" y="1198"/>
                    <a:pt x="28965" y="3086"/>
                    <a:pt x="26976" y="4527"/>
                  </a:cubicBezTo>
                  <a:cubicBezTo>
                    <a:pt x="23850" y="6780"/>
                    <a:pt x="22389" y="7511"/>
                    <a:pt x="22389" y="7511"/>
                  </a:cubicBezTo>
                  <a:lnTo>
                    <a:pt x="21678" y="5664"/>
                  </a:lnTo>
                  <a:lnTo>
                    <a:pt x="16401" y="9317"/>
                  </a:lnTo>
                  <a:lnTo>
                    <a:pt x="17862" y="10596"/>
                  </a:lnTo>
                  <a:lnTo>
                    <a:pt x="5846" y="19385"/>
                  </a:lnTo>
                  <a:cubicBezTo>
                    <a:pt x="5846" y="19385"/>
                    <a:pt x="5197" y="17741"/>
                    <a:pt x="4547" y="16624"/>
                  </a:cubicBezTo>
                  <a:cubicBezTo>
                    <a:pt x="4515" y="16566"/>
                    <a:pt x="4461" y="16539"/>
                    <a:pt x="4388" y="16539"/>
                  </a:cubicBezTo>
                  <a:cubicBezTo>
                    <a:pt x="3770" y="16539"/>
                    <a:pt x="1780" y="18516"/>
                    <a:pt x="0" y="20785"/>
                  </a:cubicBezTo>
                  <a:lnTo>
                    <a:pt x="2355" y="24967"/>
                  </a:lnTo>
                  <a:cubicBezTo>
                    <a:pt x="2355" y="24967"/>
                    <a:pt x="19142" y="11529"/>
                    <a:pt x="19242" y="11529"/>
                  </a:cubicBezTo>
                  <a:cubicBezTo>
                    <a:pt x="19242" y="11529"/>
                    <a:pt x="19243" y="11529"/>
                    <a:pt x="19243" y="11530"/>
                  </a:cubicBezTo>
                  <a:cubicBezTo>
                    <a:pt x="19243" y="11531"/>
                    <a:pt x="19243" y="11532"/>
                    <a:pt x="19243" y="11532"/>
                  </a:cubicBezTo>
                  <a:cubicBezTo>
                    <a:pt x="19255" y="11532"/>
                    <a:pt x="19527" y="9743"/>
                    <a:pt x="19527" y="9743"/>
                  </a:cubicBezTo>
                  <a:lnTo>
                    <a:pt x="19466" y="9642"/>
                  </a:lnTo>
                  <a:cubicBezTo>
                    <a:pt x="19730" y="9540"/>
                    <a:pt x="19973" y="9419"/>
                    <a:pt x="20176" y="9277"/>
                  </a:cubicBezTo>
                  <a:lnTo>
                    <a:pt x="21638" y="10109"/>
                  </a:lnTo>
                  <a:cubicBezTo>
                    <a:pt x="21638" y="10109"/>
                    <a:pt x="27341" y="5948"/>
                    <a:pt x="28925" y="4243"/>
                  </a:cubicBezTo>
                  <a:cubicBezTo>
                    <a:pt x="29899" y="3208"/>
                    <a:pt x="30833" y="1543"/>
                    <a:pt x="307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44" name="Google Shape;344;p38"/>
            <p:cNvSpPr/>
            <p:nvPr/>
          </p:nvSpPr>
          <p:spPr>
            <a:xfrm>
              <a:off x="1793425" y="3269275"/>
              <a:ext cx="433375" cy="353200"/>
            </a:xfrm>
            <a:custGeom>
              <a:avLst/>
              <a:gdLst/>
              <a:ahLst/>
              <a:cxnLst/>
              <a:rect l="l" t="t" r="r" b="b"/>
              <a:pathLst>
                <a:path w="17335" h="14128" extrusionOk="0">
                  <a:moveTo>
                    <a:pt x="17334" y="0"/>
                  </a:moveTo>
                  <a:lnTo>
                    <a:pt x="0" y="13194"/>
                  </a:lnTo>
                  <a:lnTo>
                    <a:pt x="325" y="14128"/>
                  </a:lnTo>
                  <a:lnTo>
                    <a:pt x="17213" y="691"/>
                  </a:lnTo>
                  <a:lnTo>
                    <a:pt x="17334" y="0"/>
                  </a:ln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45" name="Google Shape;345;p38"/>
            <p:cNvSpPr/>
            <p:nvPr/>
          </p:nvSpPr>
          <p:spPr>
            <a:xfrm>
              <a:off x="1535125" y="3314950"/>
              <a:ext cx="336475" cy="336450"/>
            </a:xfrm>
            <a:custGeom>
              <a:avLst/>
              <a:gdLst/>
              <a:ahLst/>
              <a:cxnLst/>
              <a:rect l="l" t="t" r="r" b="b"/>
              <a:pathLst>
                <a:path w="13459" h="13458" extrusionOk="0">
                  <a:moveTo>
                    <a:pt x="6719" y="0"/>
                  </a:moveTo>
                  <a:cubicBezTo>
                    <a:pt x="3005" y="0"/>
                    <a:pt x="1" y="3004"/>
                    <a:pt x="1" y="6719"/>
                  </a:cubicBezTo>
                  <a:cubicBezTo>
                    <a:pt x="1" y="10433"/>
                    <a:pt x="3005" y="13458"/>
                    <a:pt x="6719" y="13458"/>
                  </a:cubicBezTo>
                  <a:cubicBezTo>
                    <a:pt x="10434" y="13458"/>
                    <a:pt x="13458" y="10433"/>
                    <a:pt x="13458" y="6719"/>
                  </a:cubicBezTo>
                  <a:cubicBezTo>
                    <a:pt x="13458" y="3004"/>
                    <a:pt x="10434" y="0"/>
                    <a:pt x="67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46" name="Google Shape;346;p38"/>
            <p:cNvSpPr/>
            <p:nvPr/>
          </p:nvSpPr>
          <p:spPr>
            <a:xfrm>
              <a:off x="2111575" y="3070350"/>
              <a:ext cx="174600" cy="174600"/>
            </a:xfrm>
            <a:custGeom>
              <a:avLst/>
              <a:gdLst/>
              <a:ahLst/>
              <a:cxnLst/>
              <a:rect l="l" t="t" r="r" b="b"/>
              <a:pathLst>
                <a:path w="6984" h="6984" extrusionOk="0">
                  <a:moveTo>
                    <a:pt x="3492" y="1"/>
                  </a:moveTo>
                  <a:cubicBezTo>
                    <a:pt x="1564" y="1"/>
                    <a:pt x="1" y="1564"/>
                    <a:pt x="1" y="3492"/>
                  </a:cubicBezTo>
                  <a:cubicBezTo>
                    <a:pt x="1" y="5420"/>
                    <a:pt x="1564" y="6983"/>
                    <a:pt x="3492" y="6983"/>
                  </a:cubicBezTo>
                  <a:cubicBezTo>
                    <a:pt x="5420" y="6983"/>
                    <a:pt x="6983" y="5420"/>
                    <a:pt x="6983" y="3492"/>
                  </a:cubicBezTo>
                  <a:cubicBezTo>
                    <a:pt x="6983" y="1564"/>
                    <a:pt x="5420" y="1"/>
                    <a:pt x="34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47" name="Google Shape;347;p38"/>
            <p:cNvSpPr/>
            <p:nvPr/>
          </p:nvSpPr>
          <p:spPr>
            <a:xfrm>
              <a:off x="2127325" y="3079500"/>
              <a:ext cx="149700" cy="119775"/>
            </a:xfrm>
            <a:custGeom>
              <a:avLst/>
              <a:gdLst/>
              <a:ahLst/>
              <a:cxnLst/>
              <a:rect l="l" t="t" r="r" b="b"/>
              <a:pathLst>
                <a:path w="5988" h="4791" extrusionOk="0">
                  <a:moveTo>
                    <a:pt x="2862" y="0"/>
                  </a:moveTo>
                  <a:cubicBezTo>
                    <a:pt x="1583" y="0"/>
                    <a:pt x="467" y="772"/>
                    <a:pt x="0" y="1888"/>
                  </a:cubicBezTo>
                  <a:cubicBezTo>
                    <a:pt x="548" y="1015"/>
                    <a:pt x="1522" y="426"/>
                    <a:pt x="2639" y="426"/>
                  </a:cubicBezTo>
                  <a:cubicBezTo>
                    <a:pt x="4364" y="426"/>
                    <a:pt x="5765" y="1827"/>
                    <a:pt x="5765" y="3552"/>
                  </a:cubicBezTo>
                  <a:cubicBezTo>
                    <a:pt x="5765" y="3999"/>
                    <a:pt x="5663" y="4405"/>
                    <a:pt x="5501" y="4790"/>
                  </a:cubicBezTo>
                  <a:cubicBezTo>
                    <a:pt x="5805" y="4303"/>
                    <a:pt x="5988" y="3735"/>
                    <a:pt x="5988" y="3126"/>
                  </a:cubicBezTo>
                  <a:cubicBezTo>
                    <a:pt x="5988" y="1401"/>
                    <a:pt x="4587" y="0"/>
                    <a:pt x="28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48" name="Google Shape;348;p38"/>
            <p:cNvSpPr/>
            <p:nvPr/>
          </p:nvSpPr>
          <p:spPr>
            <a:xfrm>
              <a:off x="1569625" y="3336250"/>
              <a:ext cx="279625" cy="223800"/>
            </a:xfrm>
            <a:custGeom>
              <a:avLst/>
              <a:gdLst/>
              <a:ahLst/>
              <a:cxnLst/>
              <a:rect l="l" t="t" r="r" b="b"/>
              <a:pathLst>
                <a:path w="11185" h="8952" extrusionOk="0">
                  <a:moveTo>
                    <a:pt x="5360" y="1"/>
                  </a:moveTo>
                  <a:cubicBezTo>
                    <a:pt x="2964" y="1"/>
                    <a:pt x="894" y="1462"/>
                    <a:pt x="1" y="3533"/>
                  </a:cubicBezTo>
                  <a:cubicBezTo>
                    <a:pt x="1036" y="1909"/>
                    <a:pt x="2863" y="813"/>
                    <a:pt x="4933" y="813"/>
                  </a:cubicBezTo>
                  <a:cubicBezTo>
                    <a:pt x="8140" y="813"/>
                    <a:pt x="10759" y="3431"/>
                    <a:pt x="10759" y="6638"/>
                  </a:cubicBezTo>
                  <a:cubicBezTo>
                    <a:pt x="10759" y="7470"/>
                    <a:pt x="10596" y="8242"/>
                    <a:pt x="10292" y="8952"/>
                  </a:cubicBezTo>
                  <a:cubicBezTo>
                    <a:pt x="10860" y="8059"/>
                    <a:pt x="11185" y="6983"/>
                    <a:pt x="11185" y="5846"/>
                  </a:cubicBezTo>
                  <a:cubicBezTo>
                    <a:pt x="11185" y="2619"/>
                    <a:pt x="8587" y="1"/>
                    <a:pt x="53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49" name="Google Shape;349;p38"/>
            <p:cNvSpPr/>
            <p:nvPr/>
          </p:nvSpPr>
          <p:spPr>
            <a:xfrm>
              <a:off x="1324025" y="3150525"/>
              <a:ext cx="532350" cy="695225"/>
            </a:xfrm>
            <a:custGeom>
              <a:avLst/>
              <a:gdLst/>
              <a:ahLst/>
              <a:cxnLst/>
              <a:rect l="l" t="t" r="r" b="b"/>
              <a:pathLst>
                <a:path w="21294" h="27809" extrusionOk="0">
                  <a:moveTo>
                    <a:pt x="15813" y="1"/>
                  </a:moveTo>
                  <a:cubicBezTo>
                    <a:pt x="7105" y="1"/>
                    <a:pt x="1" y="7085"/>
                    <a:pt x="1" y="15813"/>
                  </a:cubicBezTo>
                  <a:cubicBezTo>
                    <a:pt x="1" y="20603"/>
                    <a:pt x="2152" y="24886"/>
                    <a:pt x="5522" y="27809"/>
                  </a:cubicBezTo>
                  <a:cubicBezTo>
                    <a:pt x="5765" y="27727"/>
                    <a:pt x="6009" y="27626"/>
                    <a:pt x="6273" y="27545"/>
                  </a:cubicBezTo>
                  <a:cubicBezTo>
                    <a:pt x="2863" y="24764"/>
                    <a:pt x="691" y="20542"/>
                    <a:pt x="691" y="15813"/>
                  </a:cubicBezTo>
                  <a:cubicBezTo>
                    <a:pt x="691" y="7450"/>
                    <a:pt x="7470" y="671"/>
                    <a:pt x="15813" y="671"/>
                  </a:cubicBezTo>
                  <a:cubicBezTo>
                    <a:pt x="17761" y="671"/>
                    <a:pt x="19608" y="1036"/>
                    <a:pt x="21293" y="1706"/>
                  </a:cubicBezTo>
                  <a:lnTo>
                    <a:pt x="21253" y="1604"/>
                  </a:lnTo>
                  <a:lnTo>
                    <a:pt x="21171" y="935"/>
                  </a:lnTo>
                  <a:cubicBezTo>
                    <a:pt x="19507" y="326"/>
                    <a:pt x="17700" y="1"/>
                    <a:pt x="15813"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50" name="Google Shape;350;p38"/>
            <p:cNvSpPr/>
            <p:nvPr/>
          </p:nvSpPr>
          <p:spPr>
            <a:xfrm>
              <a:off x="927725" y="3772150"/>
              <a:ext cx="348625" cy="799750"/>
            </a:xfrm>
            <a:custGeom>
              <a:avLst/>
              <a:gdLst/>
              <a:ahLst/>
              <a:cxnLst/>
              <a:rect l="l" t="t" r="r" b="b"/>
              <a:pathLst>
                <a:path w="13945" h="31990" extrusionOk="0">
                  <a:moveTo>
                    <a:pt x="13945" y="0"/>
                  </a:moveTo>
                  <a:lnTo>
                    <a:pt x="0" y="31989"/>
                  </a:lnTo>
                </a:path>
              </a:pathLst>
            </a:custGeom>
            <a:solidFill>
              <a:schemeClr val="l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51" name="Google Shape;351;p38"/>
            <p:cNvSpPr/>
            <p:nvPr/>
          </p:nvSpPr>
          <p:spPr>
            <a:xfrm>
              <a:off x="1773125" y="2566475"/>
              <a:ext cx="334425" cy="369425"/>
            </a:xfrm>
            <a:custGeom>
              <a:avLst/>
              <a:gdLst/>
              <a:ahLst/>
              <a:cxnLst/>
              <a:rect l="l" t="t" r="r" b="b"/>
              <a:pathLst>
                <a:path w="13377" h="14777" extrusionOk="0">
                  <a:moveTo>
                    <a:pt x="0" y="14777"/>
                  </a:moveTo>
                  <a:lnTo>
                    <a:pt x="13376" y="0"/>
                  </a:lnTo>
                </a:path>
              </a:pathLst>
            </a:custGeom>
            <a:solidFill>
              <a:schemeClr val="l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52" name="Google Shape;352;p38"/>
            <p:cNvSpPr/>
            <p:nvPr/>
          </p:nvSpPr>
          <p:spPr>
            <a:xfrm>
              <a:off x="2127325" y="2341675"/>
              <a:ext cx="353200" cy="211625"/>
            </a:xfrm>
            <a:custGeom>
              <a:avLst/>
              <a:gdLst/>
              <a:ahLst/>
              <a:cxnLst/>
              <a:rect l="l" t="t" r="r" b="b"/>
              <a:pathLst>
                <a:path w="14128" h="8465" extrusionOk="0">
                  <a:moveTo>
                    <a:pt x="0" y="8465"/>
                  </a:moveTo>
                  <a:lnTo>
                    <a:pt x="14127" y="1"/>
                  </a:lnTo>
                </a:path>
              </a:pathLst>
            </a:custGeom>
            <a:solidFill>
              <a:schemeClr val="lt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53" name="Google Shape;353;p38"/>
            <p:cNvSpPr/>
            <p:nvPr/>
          </p:nvSpPr>
          <p:spPr>
            <a:xfrm>
              <a:off x="2492675" y="2220900"/>
              <a:ext cx="325800" cy="121300"/>
            </a:xfrm>
            <a:custGeom>
              <a:avLst/>
              <a:gdLst/>
              <a:ahLst/>
              <a:cxnLst/>
              <a:rect l="l" t="t" r="r" b="b"/>
              <a:pathLst>
                <a:path w="13032" h="4852" extrusionOk="0">
                  <a:moveTo>
                    <a:pt x="13031" y="1"/>
                  </a:moveTo>
                  <a:lnTo>
                    <a:pt x="0" y="4243"/>
                  </a:lnTo>
                  <a:lnTo>
                    <a:pt x="305" y="4852"/>
                  </a:lnTo>
                  <a:lnTo>
                    <a:pt x="12808" y="772"/>
                  </a:lnTo>
                  <a:cubicBezTo>
                    <a:pt x="12910" y="528"/>
                    <a:pt x="12971" y="265"/>
                    <a:pt x="13031"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54" name="Google Shape;354;p38"/>
            <p:cNvSpPr/>
            <p:nvPr/>
          </p:nvSpPr>
          <p:spPr>
            <a:xfrm>
              <a:off x="1038350" y="3810725"/>
              <a:ext cx="360300" cy="902250"/>
            </a:xfrm>
            <a:custGeom>
              <a:avLst/>
              <a:gdLst/>
              <a:ahLst/>
              <a:cxnLst/>
              <a:rect l="l" t="t" r="r" b="b"/>
              <a:pathLst>
                <a:path w="14412" h="36090" extrusionOk="0">
                  <a:moveTo>
                    <a:pt x="11428" y="0"/>
                  </a:moveTo>
                  <a:lnTo>
                    <a:pt x="0" y="33735"/>
                  </a:lnTo>
                  <a:lnTo>
                    <a:pt x="6394" y="36089"/>
                  </a:lnTo>
                  <a:lnTo>
                    <a:pt x="14412" y="2375"/>
                  </a:lnTo>
                  <a:lnTo>
                    <a:pt x="11428" y="0"/>
                  </a:lnTo>
                  <a:close/>
                </a:path>
              </a:pathLst>
            </a:custGeom>
            <a:solidFill>
              <a:schemeClr val="dk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55" name="Google Shape;355;p38"/>
            <p:cNvSpPr/>
            <p:nvPr/>
          </p:nvSpPr>
          <p:spPr>
            <a:xfrm>
              <a:off x="2342475" y="3201775"/>
              <a:ext cx="310575" cy="324800"/>
            </a:xfrm>
            <a:custGeom>
              <a:avLst/>
              <a:gdLst/>
              <a:ahLst/>
              <a:cxnLst/>
              <a:rect l="l" t="t" r="r" b="b"/>
              <a:pathLst>
                <a:path w="12423" h="12992" extrusionOk="0">
                  <a:moveTo>
                    <a:pt x="11286" y="1"/>
                  </a:moveTo>
                  <a:lnTo>
                    <a:pt x="0" y="12991"/>
                  </a:lnTo>
                  <a:cubicBezTo>
                    <a:pt x="3025" y="11286"/>
                    <a:pt x="12422" y="2457"/>
                    <a:pt x="12422" y="2457"/>
                  </a:cubicBezTo>
                  <a:lnTo>
                    <a:pt x="11286" y="1"/>
                  </a:ln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56" name="Google Shape;356;p38"/>
            <p:cNvSpPr/>
            <p:nvPr/>
          </p:nvSpPr>
          <p:spPr>
            <a:xfrm>
              <a:off x="2261775" y="3182500"/>
              <a:ext cx="284200" cy="170200"/>
            </a:xfrm>
            <a:custGeom>
              <a:avLst/>
              <a:gdLst/>
              <a:ahLst/>
              <a:cxnLst/>
              <a:rect l="l" t="t" r="r" b="b"/>
              <a:pathLst>
                <a:path w="11368" h="6808" extrusionOk="0">
                  <a:moveTo>
                    <a:pt x="11368" y="1"/>
                  </a:moveTo>
                  <a:lnTo>
                    <a:pt x="1" y="5176"/>
                  </a:lnTo>
                  <a:cubicBezTo>
                    <a:pt x="298" y="6128"/>
                    <a:pt x="835" y="6807"/>
                    <a:pt x="1437" y="6807"/>
                  </a:cubicBezTo>
                  <a:cubicBezTo>
                    <a:pt x="1656" y="6807"/>
                    <a:pt x="1884" y="6717"/>
                    <a:pt x="2112" y="6516"/>
                  </a:cubicBezTo>
                  <a:cubicBezTo>
                    <a:pt x="3512" y="5319"/>
                    <a:pt x="9724" y="934"/>
                    <a:pt x="113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57" name="Google Shape;357;p38"/>
            <p:cNvSpPr/>
            <p:nvPr/>
          </p:nvSpPr>
          <p:spPr>
            <a:xfrm>
              <a:off x="2512450" y="2908475"/>
              <a:ext cx="91375" cy="203000"/>
            </a:xfrm>
            <a:custGeom>
              <a:avLst/>
              <a:gdLst/>
              <a:ahLst/>
              <a:cxnLst/>
              <a:rect l="l" t="t" r="r" b="b"/>
              <a:pathLst>
                <a:path w="3655" h="8120" extrusionOk="0">
                  <a:moveTo>
                    <a:pt x="1" y="1"/>
                  </a:moveTo>
                  <a:lnTo>
                    <a:pt x="1625" y="1747"/>
                  </a:lnTo>
                  <a:lnTo>
                    <a:pt x="2741" y="5684"/>
                  </a:lnTo>
                  <a:lnTo>
                    <a:pt x="1726" y="8120"/>
                  </a:lnTo>
                  <a:lnTo>
                    <a:pt x="3655" y="6395"/>
                  </a:lnTo>
                  <a:lnTo>
                    <a:pt x="2416" y="1401"/>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58" name="Google Shape;358;p38"/>
            <p:cNvSpPr/>
            <p:nvPr/>
          </p:nvSpPr>
          <p:spPr>
            <a:xfrm>
              <a:off x="2162325" y="2366025"/>
              <a:ext cx="331375" cy="241075"/>
            </a:xfrm>
            <a:custGeom>
              <a:avLst/>
              <a:gdLst/>
              <a:ahLst/>
              <a:cxnLst/>
              <a:rect l="l" t="t" r="r" b="b"/>
              <a:pathLst>
                <a:path w="13255" h="9643" extrusionOk="0">
                  <a:moveTo>
                    <a:pt x="13255" y="1"/>
                  </a:moveTo>
                  <a:lnTo>
                    <a:pt x="1" y="9236"/>
                  </a:lnTo>
                  <a:lnTo>
                    <a:pt x="2375" y="9642"/>
                  </a:lnTo>
                  <a:lnTo>
                    <a:pt x="12971" y="2477"/>
                  </a:lnTo>
                  <a:lnTo>
                    <a:pt x="13255" y="1"/>
                  </a:lnTo>
                  <a:close/>
                </a:path>
              </a:pathLst>
            </a:custGeom>
            <a:solidFill>
              <a:schemeClr val="dk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59" name="Google Shape;359;p38"/>
            <p:cNvSpPr/>
            <p:nvPr/>
          </p:nvSpPr>
          <p:spPr>
            <a:xfrm>
              <a:off x="1829950" y="2609600"/>
              <a:ext cx="311600" cy="380600"/>
            </a:xfrm>
            <a:custGeom>
              <a:avLst/>
              <a:gdLst/>
              <a:ahLst/>
              <a:cxnLst/>
              <a:rect l="l" t="t" r="r" b="b"/>
              <a:pathLst>
                <a:path w="12464" h="15224" extrusionOk="0">
                  <a:moveTo>
                    <a:pt x="12463" y="1"/>
                  </a:moveTo>
                  <a:lnTo>
                    <a:pt x="1" y="15224"/>
                  </a:lnTo>
                  <a:lnTo>
                    <a:pt x="1300" y="15224"/>
                  </a:lnTo>
                  <a:lnTo>
                    <a:pt x="12463" y="2700"/>
                  </a:lnTo>
                  <a:lnTo>
                    <a:pt x="12463" y="1"/>
                  </a:lnTo>
                  <a:close/>
                </a:path>
              </a:pathLst>
            </a:custGeom>
            <a:solidFill>
              <a:schemeClr val="dk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60" name="Google Shape;360;p38"/>
            <p:cNvSpPr/>
            <p:nvPr/>
          </p:nvSpPr>
          <p:spPr>
            <a:xfrm>
              <a:off x="2510425" y="2261500"/>
              <a:ext cx="293850" cy="135500"/>
            </a:xfrm>
            <a:custGeom>
              <a:avLst/>
              <a:gdLst/>
              <a:ahLst/>
              <a:cxnLst/>
              <a:rect l="l" t="t" r="r" b="b"/>
              <a:pathLst>
                <a:path w="11754" h="5420" extrusionOk="0">
                  <a:moveTo>
                    <a:pt x="11753" y="0"/>
                  </a:moveTo>
                  <a:lnTo>
                    <a:pt x="11753" y="0"/>
                  </a:lnTo>
                  <a:cubicBezTo>
                    <a:pt x="11733" y="0"/>
                    <a:pt x="9784" y="995"/>
                    <a:pt x="7206" y="1929"/>
                  </a:cubicBezTo>
                  <a:cubicBezTo>
                    <a:pt x="4629" y="2842"/>
                    <a:pt x="1" y="4060"/>
                    <a:pt x="1" y="4060"/>
                  </a:cubicBezTo>
                  <a:lnTo>
                    <a:pt x="1706" y="5420"/>
                  </a:lnTo>
                  <a:lnTo>
                    <a:pt x="7836" y="3370"/>
                  </a:lnTo>
                  <a:cubicBezTo>
                    <a:pt x="9561" y="2802"/>
                    <a:pt x="10941" y="1563"/>
                    <a:pt x="11753" y="0"/>
                  </a:cubicBezTo>
                  <a:close/>
                </a:path>
              </a:pathLst>
            </a:custGeom>
            <a:solidFill>
              <a:schemeClr val="dk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61" name="Google Shape;361;p38"/>
            <p:cNvSpPr/>
            <p:nvPr/>
          </p:nvSpPr>
          <p:spPr>
            <a:xfrm>
              <a:off x="2468825" y="3251000"/>
              <a:ext cx="184225" cy="177625"/>
            </a:xfrm>
            <a:custGeom>
              <a:avLst/>
              <a:gdLst/>
              <a:ahLst/>
              <a:cxnLst/>
              <a:rect l="l" t="t" r="r" b="b"/>
              <a:pathLst>
                <a:path w="7369" h="7105" extrusionOk="0">
                  <a:moveTo>
                    <a:pt x="7145" y="1"/>
                  </a:moveTo>
                  <a:lnTo>
                    <a:pt x="0" y="7105"/>
                  </a:lnTo>
                  <a:cubicBezTo>
                    <a:pt x="3552" y="4060"/>
                    <a:pt x="7368" y="488"/>
                    <a:pt x="7368" y="488"/>
                  </a:cubicBezTo>
                  <a:lnTo>
                    <a:pt x="7145" y="1"/>
                  </a:ln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62" name="Google Shape;362;p38"/>
            <p:cNvSpPr/>
            <p:nvPr/>
          </p:nvSpPr>
          <p:spPr>
            <a:xfrm>
              <a:off x="2670275" y="3167775"/>
              <a:ext cx="20325" cy="69550"/>
            </a:xfrm>
            <a:custGeom>
              <a:avLst/>
              <a:gdLst/>
              <a:ahLst/>
              <a:cxnLst/>
              <a:rect l="l" t="t" r="r" b="b"/>
              <a:pathLst>
                <a:path w="813" h="2782" extrusionOk="0">
                  <a:moveTo>
                    <a:pt x="264" y="1"/>
                  </a:moveTo>
                  <a:lnTo>
                    <a:pt x="1" y="143"/>
                  </a:lnTo>
                  <a:cubicBezTo>
                    <a:pt x="346" y="590"/>
                    <a:pt x="569" y="1158"/>
                    <a:pt x="569" y="1767"/>
                  </a:cubicBezTo>
                  <a:cubicBezTo>
                    <a:pt x="569" y="2132"/>
                    <a:pt x="488" y="2477"/>
                    <a:pt x="366" y="2782"/>
                  </a:cubicBezTo>
                  <a:cubicBezTo>
                    <a:pt x="650" y="2416"/>
                    <a:pt x="812" y="1950"/>
                    <a:pt x="812" y="1442"/>
                  </a:cubicBezTo>
                  <a:cubicBezTo>
                    <a:pt x="812" y="894"/>
                    <a:pt x="609" y="387"/>
                    <a:pt x="2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63" name="Google Shape;363;p38"/>
            <p:cNvSpPr/>
            <p:nvPr/>
          </p:nvSpPr>
          <p:spPr>
            <a:xfrm>
              <a:off x="2502325" y="2156675"/>
              <a:ext cx="313100" cy="52575"/>
            </a:xfrm>
            <a:custGeom>
              <a:avLst/>
              <a:gdLst/>
              <a:ahLst/>
              <a:cxnLst/>
              <a:rect l="l" t="t" r="r" b="b"/>
              <a:pathLst>
                <a:path w="12524" h="2103" extrusionOk="0">
                  <a:moveTo>
                    <a:pt x="11066" y="1"/>
                  </a:moveTo>
                  <a:cubicBezTo>
                    <a:pt x="10958" y="1"/>
                    <a:pt x="10848" y="11"/>
                    <a:pt x="10737" y="32"/>
                  </a:cubicBezTo>
                  <a:lnTo>
                    <a:pt x="0" y="2103"/>
                  </a:lnTo>
                  <a:lnTo>
                    <a:pt x="0" y="2103"/>
                  </a:lnTo>
                  <a:lnTo>
                    <a:pt x="12524" y="824"/>
                  </a:lnTo>
                  <a:cubicBezTo>
                    <a:pt x="12214" y="325"/>
                    <a:pt x="11670" y="1"/>
                    <a:pt x="110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64" name="Google Shape;364;p38"/>
            <p:cNvSpPr/>
            <p:nvPr/>
          </p:nvSpPr>
          <p:spPr>
            <a:xfrm>
              <a:off x="2062350" y="2248825"/>
              <a:ext cx="375025" cy="224300"/>
            </a:xfrm>
            <a:custGeom>
              <a:avLst/>
              <a:gdLst/>
              <a:ahLst/>
              <a:cxnLst/>
              <a:rect l="l" t="t" r="r" b="b"/>
              <a:pathLst>
                <a:path w="15001" h="8972" extrusionOk="0">
                  <a:moveTo>
                    <a:pt x="12971" y="0"/>
                  </a:moveTo>
                  <a:lnTo>
                    <a:pt x="630" y="6658"/>
                  </a:lnTo>
                  <a:lnTo>
                    <a:pt x="1" y="8972"/>
                  </a:lnTo>
                  <a:lnTo>
                    <a:pt x="996" y="7165"/>
                  </a:lnTo>
                  <a:lnTo>
                    <a:pt x="12586" y="1116"/>
                  </a:lnTo>
                  <a:lnTo>
                    <a:pt x="15001" y="568"/>
                  </a:lnTo>
                  <a:lnTo>
                    <a:pt x="12971" y="0"/>
                  </a:ln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65" name="Google Shape;365;p38"/>
            <p:cNvSpPr/>
            <p:nvPr/>
          </p:nvSpPr>
          <p:spPr>
            <a:xfrm>
              <a:off x="1674675" y="2483750"/>
              <a:ext cx="369450" cy="375550"/>
            </a:xfrm>
            <a:custGeom>
              <a:avLst/>
              <a:gdLst/>
              <a:ahLst/>
              <a:cxnLst/>
              <a:rect l="l" t="t" r="r" b="b"/>
              <a:pathLst>
                <a:path w="14778" h="15022" extrusionOk="0">
                  <a:moveTo>
                    <a:pt x="14777" y="1"/>
                  </a:moveTo>
                  <a:lnTo>
                    <a:pt x="12220" y="224"/>
                  </a:lnTo>
                  <a:lnTo>
                    <a:pt x="1" y="10454"/>
                  </a:lnTo>
                  <a:lnTo>
                    <a:pt x="731" y="15021"/>
                  </a:lnTo>
                  <a:lnTo>
                    <a:pt x="1198" y="10901"/>
                  </a:lnTo>
                  <a:lnTo>
                    <a:pt x="12382" y="1198"/>
                  </a:lnTo>
                  <a:lnTo>
                    <a:pt x="14777" y="1"/>
                  </a:ln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66" name="Google Shape;366;p38"/>
            <p:cNvSpPr/>
            <p:nvPr/>
          </p:nvSpPr>
          <p:spPr>
            <a:xfrm>
              <a:off x="1355500" y="2851750"/>
              <a:ext cx="313125" cy="264300"/>
            </a:xfrm>
            <a:custGeom>
              <a:avLst/>
              <a:gdLst/>
              <a:ahLst/>
              <a:cxnLst/>
              <a:rect l="l" t="t" r="r" b="b"/>
              <a:pathLst>
                <a:path w="12525" h="10572" extrusionOk="0">
                  <a:moveTo>
                    <a:pt x="8238" y="0"/>
                  </a:moveTo>
                  <a:cubicBezTo>
                    <a:pt x="8024" y="0"/>
                    <a:pt x="7832" y="24"/>
                    <a:pt x="7673" y="78"/>
                  </a:cubicBezTo>
                  <a:cubicBezTo>
                    <a:pt x="6130" y="606"/>
                    <a:pt x="4385" y="1275"/>
                    <a:pt x="3979" y="1742"/>
                  </a:cubicBezTo>
                  <a:cubicBezTo>
                    <a:pt x="3207" y="2574"/>
                    <a:pt x="3045" y="4949"/>
                    <a:pt x="1726" y="6634"/>
                  </a:cubicBezTo>
                  <a:cubicBezTo>
                    <a:pt x="1482" y="6959"/>
                    <a:pt x="853" y="7730"/>
                    <a:pt x="0" y="8785"/>
                  </a:cubicBezTo>
                  <a:lnTo>
                    <a:pt x="528" y="10572"/>
                  </a:lnTo>
                  <a:lnTo>
                    <a:pt x="1401" y="8664"/>
                  </a:lnTo>
                  <a:cubicBezTo>
                    <a:pt x="1401" y="8664"/>
                    <a:pt x="4080" y="6269"/>
                    <a:pt x="4364" y="4726"/>
                  </a:cubicBezTo>
                  <a:cubicBezTo>
                    <a:pt x="4649" y="3183"/>
                    <a:pt x="5095" y="2716"/>
                    <a:pt x="6902" y="1539"/>
                  </a:cubicBezTo>
                  <a:cubicBezTo>
                    <a:pt x="7619" y="1072"/>
                    <a:pt x="8654" y="931"/>
                    <a:pt x="9641" y="931"/>
                  </a:cubicBezTo>
                  <a:cubicBezTo>
                    <a:pt x="11138" y="931"/>
                    <a:pt x="12524" y="1255"/>
                    <a:pt x="12524" y="1255"/>
                  </a:cubicBezTo>
                  <a:cubicBezTo>
                    <a:pt x="12524" y="1255"/>
                    <a:pt x="9794" y="0"/>
                    <a:pt x="82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67" name="Google Shape;367;p38"/>
            <p:cNvSpPr/>
            <p:nvPr/>
          </p:nvSpPr>
          <p:spPr>
            <a:xfrm>
              <a:off x="1121050" y="3061225"/>
              <a:ext cx="247675" cy="295850"/>
            </a:xfrm>
            <a:custGeom>
              <a:avLst/>
              <a:gdLst/>
              <a:ahLst/>
              <a:cxnLst/>
              <a:rect l="l" t="t" r="r" b="b"/>
              <a:pathLst>
                <a:path w="9907" h="11834" extrusionOk="0">
                  <a:moveTo>
                    <a:pt x="9703" y="0"/>
                  </a:moveTo>
                  <a:cubicBezTo>
                    <a:pt x="9520" y="203"/>
                    <a:pt x="9338" y="447"/>
                    <a:pt x="9135" y="691"/>
                  </a:cubicBezTo>
                  <a:cubicBezTo>
                    <a:pt x="9196" y="1117"/>
                    <a:pt x="9236" y="1563"/>
                    <a:pt x="9236" y="2010"/>
                  </a:cubicBezTo>
                  <a:cubicBezTo>
                    <a:pt x="9236" y="6902"/>
                    <a:pt x="5380" y="10900"/>
                    <a:pt x="569" y="11144"/>
                  </a:cubicBezTo>
                  <a:cubicBezTo>
                    <a:pt x="366" y="11387"/>
                    <a:pt x="184" y="11611"/>
                    <a:pt x="1" y="11834"/>
                  </a:cubicBezTo>
                  <a:lnTo>
                    <a:pt x="82" y="11834"/>
                  </a:lnTo>
                  <a:cubicBezTo>
                    <a:pt x="5502" y="11834"/>
                    <a:pt x="9906" y="7429"/>
                    <a:pt x="9906" y="2010"/>
                  </a:cubicBezTo>
                  <a:cubicBezTo>
                    <a:pt x="9906" y="1320"/>
                    <a:pt x="9845" y="650"/>
                    <a:pt x="9703" y="0"/>
                  </a:cubicBezTo>
                  <a:close/>
                </a:path>
              </a:pathLst>
            </a:custGeom>
            <a:solidFill>
              <a:schemeClr val="dk2"/>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68" name="Google Shape;368;p38"/>
            <p:cNvSpPr/>
            <p:nvPr/>
          </p:nvSpPr>
          <p:spPr>
            <a:xfrm>
              <a:off x="1299675" y="3850300"/>
              <a:ext cx="98975" cy="436925"/>
            </a:xfrm>
            <a:custGeom>
              <a:avLst/>
              <a:gdLst/>
              <a:ahLst/>
              <a:cxnLst/>
              <a:rect l="l" t="t" r="r" b="b"/>
              <a:pathLst>
                <a:path w="3959" h="17477" extrusionOk="0">
                  <a:moveTo>
                    <a:pt x="2984" y="0"/>
                  </a:moveTo>
                  <a:lnTo>
                    <a:pt x="1" y="17476"/>
                  </a:lnTo>
                  <a:lnTo>
                    <a:pt x="3959" y="792"/>
                  </a:lnTo>
                  <a:lnTo>
                    <a:pt x="2984" y="0"/>
                  </a:ln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69" name="Google Shape;369;p38"/>
            <p:cNvSpPr/>
            <p:nvPr/>
          </p:nvSpPr>
          <p:spPr>
            <a:xfrm>
              <a:off x="1387975" y="3826450"/>
              <a:ext cx="59400" cy="35550"/>
            </a:xfrm>
            <a:custGeom>
              <a:avLst/>
              <a:gdLst/>
              <a:ahLst/>
              <a:cxnLst/>
              <a:rect l="l" t="t" r="r" b="b"/>
              <a:pathLst>
                <a:path w="2376" h="1422" extrusionOk="0">
                  <a:moveTo>
                    <a:pt x="975" y="0"/>
                  </a:moveTo>
                  <a:lnTo>
                    <a:pt x="0" y="609"/>
                  </a:lnTo>
                  <a:lnTo>
                    <a:pt x="975" y="1421"/>
                  </a:lnTo>
                  <a:lnTo>
                    <a:pt x="2375" y="954"/>
                  </a:lnTo>
                  <a:lnTo>
                    <a:pt x="975" y="0"/>
                  </a:ln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70" name="Google Shape;370;p38"/>
            <p:cNvSpPr/>
            <p:nvPr/>
          </p:nvSpPr>
          <p:spPr>
            <a:xfrm>
              <a:off x="1506200" y="2736975"/>
              <a:ext cx="131450" cy="102025"/>
            </a:xfrm>
            <a:custGeom>
              <a:avLst/>
              <a:gdLst/>
              <a:ahLst/>
              <a:cxnLst/>
              <a:rect l="l" t="t" r="r" b="b"/>
              <a:pathLst>
                <a:path w="5258" h="4081" extrusionOk="0">
                  <a:moveTo>
                    <a:pt x="4974" y="0"/>
                  </a:moveTo>
                  <a:cubicBezTo>
                    <a:pt x="2497" y="0"/>
                    <a:pt x="468" y="1746"/>
                    <a:pt x="1" y="4080"/>
                  </a:cubicBezTo>
                  <a:cubicBezTo>
                    <a:pt x="853" y="2192"/>
                    <a:pt x="2761" y="873"/>
                    <a:pt x="4974" y="873"/>
                  </a:cubicBezTo>
                  <a:lnTo>
                    <a:pt x="5055" y="873"/>
                  </a:lnTo>
                  <a:lnTo>
                    <a:pt x="5258" y="21"/>
                  </a:lnTo>
                  <a:cubicBezTo>
                    <a:pt x="5156" y="0"/>
                    <a:pt x="5075" y="0"/>
                    <a:pt x="49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71" name="Google Shape;371;p38"/>
            <p:cNvSpPr/>
            <p:nvPr/>
          </p:nvSpPr>
          <p:spPr>
            <a:xfrm>
              <a:off x="1038350" y="3368725"/>
              <a:ext cx="97950" cy="188300"/>
            </a:xfrm>
            <a:custGeom>
              <a:avLst/>
              <a:gdLst/>
              <a:ahLst/>
              <a:cxnLst/>
              <a:rect l="l" t="t" r="r" b="b"/>
              <a:pathLst>
                <a:path w="3918" h="7532" extrusionOk="0">
                  <a:moveTo>
                    <a:pt x="2923" y="1"/>
                  </a:moveTo>
                  <a:lnTo>
                    <a:pt x="0" y="3553"/>
                  </a:lnTo>
                  <a:lnTo>
                    <a:pt x="427" y="7531"/>
                  </a:lnTo>
                  <a:lnTo>
                    <a:pt x="873" y="3979"/>
                  </a:lnTo>
                  <a:lnTo>
                    <a:pt x="3918" y="1"/>
                  </a:ln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72" name="Google Shape;372;p38"/>
            <p:cNvSpPr/>
            <p:nvPr/>
          </p:nvSpPr>
          <p:spPr>
            <a:xfrm>
              <a:off x="411650" y="3545825"/>
              <a:ext cx="626725" cy="879425"/>
            </a:xfrm>
            <a:custGeom>
              <a:avLst/>
              <a:gdLst/>
              <a:ahLst/>
              <a:cxnLst/>
              <a:rect l="l" t="t" r="r" b="b"/>
              <a:pathLst>
                <a:path w="25069" h="35177" extrusionOk="0">
                  <a:moveTo>
                    <a:pt x="23242" y="1"/>
                  </a:moveTo>
                  <a:lnTo>
                    <a:pt x="1" y="35176"/>
                  </a:lnTo>
                  <a:lnTo>
                    <a:pt x="25068" y="1462"/>
                  </a:lnTo>
                  <a:lnTo>
                    <a:pt x="23242" y="1"/>
                  </a:ln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73" name="Google Shape;373;p38"/>
            <p:cNvSpPr/>
            <p:nvPr/>
          </p:nvSpPr>
          <p:spPr>
            <a:xfrm>
              <a:off x="2167900" y="2926925"/>
              <a:ext cx="320225" cy="141425"/>
            </a:xfrm>
            <a:custGeom>
              <a:avLst/>
              <a:gdLst/>
              <a:ahLst/>
              <a:cxnLst/>
              <a:rect l="l" t="t" r="r" b="b"/>
              <a:pathLst>
                <a:path w="12809" h="5657" extrusionOk="0">
                  <a:moveTo>
                    <a:pt x="10957" y="1"/>
                  </a:moveTo>
                  <a:cubicBezTo>
                    <a:pt x="7302" y="1"/>
                    <a:pt x="1" y="4175"/>
                    <a:pt x="1" y="4175"/>
                  </a:cubicBezTo>
                  <a:lnTo>
                    <a:pt x="1" y="5657"/>
                  </a:lnTo>
                  <a:cubicBezTo>
                    <a:pt x="1" y="5657"/>
                    <a:pt x="407" y="4621"/>
                    <a:pt x="549" y="4439"/>
                  </a:cubicBezTo>
                  <a:cubicBezTo>
                    <a:pt x="691" y="4256"/>
                    <a:pt x="4629" y="2754"/>
                    <a:pt x="7673" y="1414"/>
                  </a:cubicBezTo>
                  <a:cubicBezTo>
                    <a:pt x="9231" y="719"/>
                    <a:pt x="10538" y="549"/>
                    <a:pt x="11444" y="549"/>
                  </a:cubicBezTo>
                  <a:cubicBezTo>
                    <a:pt x="12310" y="549"/>
                    <a:pt x="12809" y="704"/>
                    <a:pt x="12809" y="704"/>
                  </a:cubicBezTo>
                  <a:cubicBezTo>
                    <a:pt x="12667" y="562"/>
                    <a:pt x="12525" y="460"/>
                    <a:pt x="12362" y="339"/>
                  </a:cubicBezTo>
                  <a:cubicBezTo>
                    <a:pt x="12011" y="103"/>
                    <a:pt x="11528" y="1"/>
                    <a:pt x="109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74" name="Google Shape;374;p38"/>
            <p:cNvSpPr/>
            <p:nvPr/>
          </p:nvSpPr>
          <p:spPr>
            <a:xfrm>
              <a:off x="1630525" y="3068325"/>
              <a:ext cx="516600" cy="251725"/>
            </a:xfrm>
            <a:custGeom>
              <a:avLst/>
              <a:gdLst/>
              <a:ahLst/>
              <a:cxnLst/>
              <a:rect l="l" t="t" r="r" b="b"/>
              <a:pathLst>
                <a:path w="20664" h="10069" extrusionOk="0">
                  <a:moveTo>
                    <a:pt x="19202" y="1"/>
                  </a:moveTo>
                  <a:lnTo>
                    <a:pt x="1" y="10068"/>
                  </a:lnTo>
                  <a:cubicBezTo>
                    <a:pt x="6" y="10068"/>
                    <a:pt x="11" y="10069"/>
                    <a:pt x="17" y="10069"/>
                  </a:cubicBezTo>
                  <a:cubicBezTo>
                    <a:pt x="1774" y="10069"/>
                    <a:pt x="19080" y="447"/>
                    <a:pt x="19080" y="447"/>
                  </a:cubicBezTo>
                  <a:lnTo>
                    <a:pt x="20664" y="447"/>
                  </a:lnTo>
                  <a:lnTo>
                    <a:pt x="20440" y="1"/>
                  </a:ln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75" name="Google Shape;375;p38"/>
            <p:cNvSpPr/>
            <p:nvPr/>
          </p:nvSpPr>
          <p:spPr>
            <a:xfrm>
              <a:off x="2209000" y="2407125"/>
              <a:ext cx="280150" cy="199975"/>
            </a:xfrm>
            <a:custGeom>
              <a:avLst/>
              <a:gdLst/>
              <a:ahLst/>
              <a:cxnLst/>
              <a:rect l="l" t="t" r="r" b="b"/>
              <a:pathLst>
                <a:path w="11206" h="7999" extrusionOk="0">
                  <a:moveTo>
                    <a:pt x="11205" y="1"/>
                  </a:moveTo>
                  <a:lnTo>
                    <a:pt x="11205" y="1"/>
                  </a:lnTo>
                  <a:cubicBezTo>
                    <a:pt x="11144" y="21"/>
                    <a:pt x="11104" y="21"/>
                    <a:pt x="11104" y="21"/>
                  </a:cubicBezTo>
                  <a:lnTo>
                    <a:pt x="1" y="7917"/>
                  </a:lnTo>
                  <a:lnTo>
                    <a:pt x="508" y="7998"/>
                  </a:lnTo>
                  <a:lnTo>
                    <a:pt x="11104" y="833"/>
                  </a:lnTo>
                  <a:lnTo>
                    <a:pt x="11205" y="1"/>
                  </a:ln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76" name="Google Shape;376;p38"/>
            <p:cNvSpPr/>
            <p:nvPr/>
          </p:nvSpPr>
          <p:spPr>
            <a:xfrm>
              <a:off x="1848225" y="2649700"/>
              <a:ext cx="293325" cy="340500"/>
            </a:xfrm>
            <a:custGeom>
              <a:avLst/>
              <a:gdLst/>
              <a:ahLst/>
              <a:cxnLst/>
              <a:rect l="l" t="t" r="r" b="b"/>
              <a:pathLst>
                <a:path w="11733" h="13620" extrusionOk="0">
                  <a:moveTo>
                    <a:pt x="11712" y="0"/>
                  </a:moveTo>
                  <a:lnTo>
                    <a:pt x="0" y="13620"/>
                  </a:lnTo>
                  <a:lnTo>
                    <a:pt x="569" y="13620"/>
                  </a:lnTo>
                  <a:lnTo>
                    <a:pt x="11732" y="1096"/>
                  </a:lnTo>
                  <a:lnTo>
                    <a:pt x="11732" y="0"/>
                  </a:ln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77" name="Google Shape;377;p38"/>
            <p:cNvSpPr/>
            <p:nvPr/>
          </p:nvSpPr>
          <p:spPr>
            <a:xfrm>
              <a:off x="2544425" y="2289925"/>
              <a:ext cx="241575" cy="107075"/>
            </a:xfrm>
            <a:custGeom>
              <a:avLst/>
              <a:gdLst/>
              <a:ahLst/>
              <a:cxnLst/>
              <a:rect l="l" t="t" r="r" b="b"/>
              <a:pathLst>
                <a:path w="9663" h="4283" extrusionOk="0">
                  <a:moveTo>
                    <a:pt x="9662" y="0"/>
                  </a:moveTo>
                  <a:lnTo>
                    <a:pt x="9662" y="0"/>
                  </a:lnTo>
                  <a:cubicBezTo>
                    <a:pt x="9622" y="20"/>
                    <a:pt x="8445" y="792"/>
                    <a:pt x="6354" y="1746"/>
                  </a:cubicBezTo>
                  <a:cubicBezTo>
                    <a:pt x="5055" y="2355"/>
                    <a:pt x="2091" y="3329"/>
                    <a:pt x="1" y="3999"/>
                  </a:cubicBezTo>
                  <a:lnTo>
                    <a:pt x="346" y="4283"/>
                  </a:lnTo>
                  <a:lnTo>
                    <a:pt x="6476" y="2233"/>
                  </a:lnTo>
                  <a:cubicBezTo>
                    <a:pt x="7754" y="1807"/>
                    <a:pt x="8850" y="1015"/>
                    <a:pt x="96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78" name="Google Shape;378;p38"/>
            <p:cNvSpPr/>
            <p:nvPr/>
          </p:nvSpPr>
          <p:spPr>
            <a:xfrm>
              <a:off x="1984225" y="2412200"/>
              <a:ext cx="83750" cy="57875"/>
            </a:xfrm>
            <a:custGeom>
              <a:avLst/>
              <a:gdLst/>
              <a:ahLst/>
              <a:cxnLst/>
              <a:rect l="l" t="t" r="r" b="b"/>
              <a:pathLst>
                <a:path w="3350" h="2315" extrusionOk="0">
                  <a:moveTo>
                    <a:pt x="2476" y="1"/>
                  </a:moveTo>
                  <a:cubicBezTo>
                    <a:pt x="1157" y="1"/>
                    <a:pt x="81" y="1016"/>
                    <a:pt x="0" y="2315"/>
                  </a:cubicBezTo>
                  <a:cubicBezTo>
                    <a:pt x="284" y="1259"/>
                    <a:pt x="1259" y="488"/>
                    <a:pt x="2395" y="488"/>
                  </a:cubicBezTo>
                  <a:cubicBezTo>
                    <a:pt x="2659" y="488"/>
                    <a:pt x="2923" y="549"/>
                    <a:pt x="3167" y="630"/>
                  </a:cubicBezTo>
                  <a:lnTo>
                    <a:pt x="3349" y="163"/>
                  </a:lnTo>
                  <a:cubicBezTo>
                    <a:pt x="3065" y="62"/>
                    <a:pt x="2781" y="1"/>
                    <a:pt x="24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79" name="Google Shape;379;p38"/>
            <p:cNvSpPr/>
            <p:nvPr/>
          </p:nvSpPr>
          <p:spPr>
            <a:xfrm>
              <a:off x="2407425" y="2199600"/>
              <a:ext cx="83750" cy="24875"/>
            </a:xfrm>
            <a:custGeom>
              <a:avLst/>
              <a:gdLst/>
              <a:ahLst/>
              <a:cxnLst/>
              <a:rect l="l" t="t" r="r" b="b"/>
              <a:pathLst>
                <a:path w="3350" h="995" extrusionOk="0">
                  <a:moveTo>
                    <a:pt x="1990" y="0"/>
                  </a:moveTo>
                  <a:cubicBezTo>
                    <a:pt x="1178" y="0"/>
                    <a:pt x="467" y="386"/>
                    <a:pt x="0" y="995"/>
                  </a:cubicBezTo>
                  <a:cubicBezTo>
                    <a:pt x="427" y="670"/>
                    <a:pt x="954" y="487"/>
                    <a:pt x="1543" y="487"/>
                  </a:cubicBezTo>
                  <a:cubicBezTo>
                    <a:pt x="2010" y="487"/>
                    <a:pt x="2456" y="609"/>
                    <a:pt x="2842" y="832"/>
                  </a:cubicBezTo>
                  <a:cubicBezTo>
                    <a:pt x="2984" y="711"/>
                    <a:pt x="3167" y="569"/>
                    <a:pt x="3349" y="406"/>
                  </a:cubicBezTo>
                  <a:cubicBezTo>
                    <a:pt x="2964" y="163"/>
                    <a:pt x="2497" y="0"/>
                    <a:pt x="19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80" name="Google Shape;380;p38"/>
            <p:cNvSpPr/>
            <p:nvPr/>
          </p:nvSpPr>
          <p:spPr>
            <a:xfrm>
              <a:off x="2270925" y="3027725"/>
              <a:ext cx="237500" cy="223300"/>
            </a:xfrm>
            <a:custGeom>
              <a:avLst/>
              <a:gdLst/>
              <a:ahLst/>
              <a:cxnLst/>
              <a:rect l="l" t="t" r="r" b="b"/>
              <a:pathLst>
                <a:path w="9500" h="8932" extrusionOk="0">
                  <a:moveTo>
                    <a:pt x="9500" y="1"/>
                  </a:moveTo>
                  <a:cubicBezTo>
                    <a:pt x="9500" y="1"/>
                    <a:pt x="7957" y="2558"/>
                    <a:pt x="6090" y="4081"/>
                  </a:cubicBezTo>
                  <a:cubicBezTo>
                    <a:pt x="4243" y="5603"/>
                    <a:pt x="0" y="8627"/>
                    <a:pt x="0" y="8627"/>
                  </a:cubicBezTo>
                  <a:lnTo>
                    <a:pt x="508" y="8932"/>
                  </a:lnTo>
                  <a:cubicBezTo>
                    <a:pt x="508" y="8932"/>
                    <a:pt x="6211" y="4771"/>
                    <a:pt x="7795" y="3066"/>
                  </a:cubicBezTo>
                  <a:cubicBezTo>
                    <a:pt x="8505" y="2294"/>
                    <a:pt x="9215" y="1178"/>
                    <a:pt x="9500" y="21"/>
                  </a:cubicBezTo>
                  <a:cubicBezTo>
                    <a:pt x="9500" y="21"/>
                    <a:pt x="9500" y="1"/>
                    <a:pt x="95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81" name="Google Shape;381;p38"/>
            <p:cNvSpPr/>
            <p:nvPr/>
          </p:nvSpPr>
          <p:spPr>
            <a:xfrm>
              <a:off x="2352100" y="3157650"/>
              <a:ext cx="206925" cy="158850"/>
            </a:xfrm>
            <a:custGeom>
              <a:avLst/>
              <a:gdLst/>
              <a:ahLst/>
              <a:cxnLst/>
              <a:rect l="l" t="t" r="r" b="b"/>
              <a:pathLst>
                <a:path w="8277" h="6354" extrusionOk="0">
                  <a:moveTo>
                    <a:pt x="8140" y="0"/>
                  </a:moveTo>
                  <a:cubicBezTo>
                    <a:pt x="8140" y="0"/>
                    <a:pt x="1056" y="5014"/>
                    <a:pt x="1" y="6353"/>
                  </a:cubicBezTo>
                  <a:cubicBezTo>
                    <a:pt x="2763" y="4292"/>
                    <a:pt x="7774" y="810"/>
                    <a:pt x="8128" y="810"/>
                  </a:cubicBezTo>
                  <a:cubicBezTo>
                    <a:pt x="8133" y="810"/>
                    <a:pt x="8137" y="811"/>
                    <a:pt x="8140" y="812"/>
                  </a:cubicBezTo>
                  <a:cubicBezTo>
                    <a:pt x="8147" y="814"/>
                    <a:pt x="8153" y="815"/>
                    <a:pt x="8159" y="815"/>
                  </a:cubicBezTo>
                  <a:cubicBezTo>
                    <a:pt x="8277" y="815"/>
                    <a:pt x="8218" y="426"/>
                    <a:pt x="81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382" name="Google Shape;382;p38"/>
          <p:cNvGrpSpPr/>
          <p:nvPr/>
        </p:nvGrpSpPr>
        <p:grpSpPr>
          <a:xfrm>
            <a:off x="6779025" y="349504"/>
            <a:ext cx="913425" cy="370975"/>
            <a:chOff x="6514150" y="4420266"/>
            <a:chExt cx="913425" cy="370975"/>
          </a:xfrm>
        </p:grpSpPr>
        <p:sp>
          <p:nvSpPr>
            <p:cNvPr id="383" name="Google Shape;383;p38"/>
            <p:cNvSpPr/>
            <p:nvPr/>
          </p:nvSpPr>
          <p:spPr>
            <a:xfrm>
              <a:off x="6938875" y="4420266"/>
              <a:ext cx="488700" cy="370975"/>
            </a:xfrm>
            <a:custGeom>
              <a:avLst/>
              <a:gdLst/>
              <a:ahLst/>
              <a:cxnLst/>
              <a:rect l="l" t="t" r="r" b="b"/>
              <a:pathLst>
                <a:path w="19548" h="14839" extrusionOk="0">
                  <a:moveTo>
                    <a:pt x="8160" y="1"/>
                  </a:moveTo>
                  <a:lnTo>
                    <a:pt x="1" y="14838"/>
                  </a:lnTo>
                  <a:lnTo>
                    <a:pt x="11388" y="14838"/>
                  </a:lnTo>
                  <a:lnTo>
                    <a:pt x="19547" y="1"/>
                  </a:lnTo>
                  <a:close/>
                </a:path>
              </a:pathLst>
            </a:custGeom>
            <a:solidFill>
              <a:schemeClr val="l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84" name="Google Shape;384;p38"/>
            <p:cNvSpPr/>
            <p:nvPr/>
          </p:nvSpPr>
          <p:spPr>
            <a:xfrm>
              <a:off x="6514150" y="4420266"/>
              <a:ext cx="488700" cy="370975"/>
            </a:xfrm>
            <a:custGeom>
              <a:avLst/>
              <a:gdLst/>
              <a:ahLst/>
              <a:cxnLst/>
              <a:rect l="l" t="t" r="r" b="b"/>
              <a:pathLst>
                <a:path w="19548" h="14839" extrusionOk="0">
                  <a:moveTo>
                    <a:pt x="8160" y="1"/>
                  </a:moveTo>
                  <a:lnTo>
                    <a:pt x="1" y="14838"/>
                  </a:lnTo>
                  <a:lnTo>
                    <a:pt x="11388" y="14838"/>
                  </a:lnTo>
                  <a:lnTo>
                    <a:pt x="19547" y="1"/>
                  </a:lnTo>
                  <a:close/>
                </a:path>
              </a:pathLst>
            </a:custGeom>
            <a:solidFill>
              <a:schemeClr val="lt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385" name="Google Shape;385;p38"/>
          <p:cNvSpPr/>
          <p:nvPr/>
        </p:nvSpPr>
        <p:spPr>
          <a:xfrm>
            <a:off x="2086350" y="823325"/>
            <a:ext cx="1270200" cy="1270200"/>
          </a:xfrm>
          <a:prstGeom prst="ellipse">
            <a:avLst/>
          </a:prstGeom>
          <a:solidFill>
            <a:schemeClr val="accent1">
              <a:alpha val="85000"/>
            </a:schemeClr>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grpSp>
        <p:nvGrpSpPr>
          <p:cNvPr id="386" name="Google Shape;386;p38"/>
          <p:cNvGrpSpPr/>
          <p:nvPr/>
        </p:nvGrpSpPr>
        <p:grpSpPr>
          <a:xfrm>
            <a:off x="3091863" y="1052012"/>
            <a:ext cx="537556" cy="136576"/>
            <a:chOff x="2641350" y="846250"/>
            <a:chExt cx="413600" cy="105075"/>
          </a:xfrm>
        </p:grpSpPr>
        <p:sp>
          <p:nvSpPr>
            <p:cNvPr id="387" name="Google Shape;387;p38"/>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88" name="Google Shape;388;p38"/>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89" name="Google Shape;389;p38"/>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sp>
          <p:nvSpPr>
            <p:cNvPr id="390" name="Google Shape;390;p38"/>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dk1"/>
            </a:solidFill>
            <a:ln>
              <a:noFill/>
            </a:ln>
          </p:spPr>
          <p:txBody>
            <a:bodyPr spcFirstLastPara="1" wrap="square" lIns="91425" tIns="91425" rIns="91425" bIns="91425" anchor="ctr" anchorCtr="0">
              <a:noAutofit/>
            </a:bodyPr>
            <a:lstStyle/>
            <a:p>
              <a:pPr marL="0" lvl="0" indent="0" algn="r" rtl="0">
                <a:spcBef>
                  <a:spcPts val="0"/>
                </a:spcBef>
                <a:spcAft>
                  <a:spcPts val="0"/>
                </a:spcAft>
                <a:buNone/>
              </a:pPr>
              <a:endParaRPr>
                <a:latin typeface="Dubai" panose="020B0503030403030204" pitchFamily="34" charset="-78"/>
                <a:cs typeface="Dubai" panose="020B0503030403030204" pitchFamily="34" charset="-78"/>
              </a:endParaRPr>
            </a:p>
          </p:txBody>
        </p:sp>
      </p:grpSp>
      <p:cxnSp>
        <p:nvCxnSpPr>
          <p:cNvPr id="391" name="Google Shape;391;p38"/>
          <p:cNvCxnSpPr/>
          <p:nvPr/>
        </p:nvCxnSpPr>
        <p:spPr>
          <a:xfrm rot="10800000" flipH="1">
            <a:off x="3459250" y="3553495"/>
            <a:ext cx="4990500" cy="11400"/>
          </a:xfrm>
          <a:prstGeom prst="straightConnector1">
            <a:avLst/>
          </a:prstGeom>
          <a:noFill/>
          <a:ln w="19050" cap="flat" cmpd="sng">
            <a:solidFill>
              <a:schemeClr val="dk1"/>
            </a:solidFill>
            <a:prstDash val="solid"/>
            <a:round/>
            <a:headEnd type="none" w="med" len="med"/>
            <a:tailEnd type="none" w="med" len="med"/>
          </a:ln>
        </p:spPr>
      </p:cxnSp>
      <p:sp>
        <p:nvSpPr>
          <p:cNvPr id="392" name="Google Shape;392;p38"/>
          <p:cNvSpPr txBox="1">
            <a:spLocks noGrp="1"/>
          </p:cNvSpPr>
          <p:nvPr>
            <p:ph type="subTitle" idx="2"/>
          </p:nvPr>
        </p:nvSpPr>
        <p:spPr>
          <a:xfrm>
            <a:off x="3819201" y="3887765"/>
            <a:ext cx="4412100" cy="4095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A" b="1" dirty="0">
                <a:latin typeface="Dubai" panose="020B0503030403030204" pitchFamily="34" charset="-78"/>
                <a:cs typeface="Dubai" panose="020B0503030403030204" pitchFamily="34" charset="-78"/>
              </a:rPr>
              <a:t>إعداد:</a:t>
            </a:r>
          </a:p>
          <a:p>
            <a:pPr marL="0" lvl="0" indent="0" algn="r" rtl="1">
              <a:spcBef>
                <a:spcPts val="0"/>
              </a:spcBef>
              <a:spcAft>
                <a:spcPts val="0"/>
              </a:spcAft>
              <a:buNone/>
            </a:pPr>
            <a:r>
              <a:rPr lang="ar-SA" b="1" dirty="0">
                <a:latin typeface="Dubai" panose="020B0503030403030204" pitchFamily="34" charset="-78"/>
                <a:cs typeface="Dubai" panose="020B0503030403030204" pitchFamily="34" charset="-78"/>
              </a:rPr>
              <a:t>آيه حريري - اعتدال شنتوت - ميسم خليل</a:t>
            </a:r>
            <a:endParaRPr b="1" dirty="0">
              <a:latin typeface="Dubai" panose="020B0503030403030204" pitchFamily="34" charset="-78"/>
              <a:cs typeface="Dubai" panose="020B0503030403030204" pitchFamily="34" charset="-78"/>
            </a:endParaRPr>
          </a:p>
        </p:txBody>
      </p:sp>
      <p:sp>
        <p:nvSpPr>
          <p:cNvPr id="3" name="Rectangle 2">
            <a:extLst>
              <a:ext uri="{FF2B5EF4-FFF2-40B4-BE49-F238E27FC236}">
                <a16:creationId xmlns:a16="http://schemas.microsoft.com/office/drawing/2014/main" id="{FF49201D-767C-CFE2-1768-137CEC8F9996}"/>
              </a:ext>
            </a:extLst>
          </p:cNvPr>
          <p:cNvSpPr>
            <a:spLocks noChangeArrowheads="1"/>
          </p:cNvSpPr>
          <p:nvPr/>
        </p:nvSpPr>
        <p:spPr bwMode="auto">
          <a:xfrm>
            <a:off x="6127840" y="776910"/>
            <a:ext cx="2103461"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Low" defTabSz="914400" rtl="1" eaLnBrk="0" fontAlgn="base" latinLnBrk="0" hangingPunct="0">
              <a:lnSpc>
                <a:spcPct val="100000"/>
              </a:lnSpc>
              <a:spcBef>
                <a:spcPct val="0"/>
              </a:spcBef>
              <a:spcAft>
                <a:spcPct val="0"/>
              </a:spcAft>
              <a:buClrTx/>
              <a:buSzTx/>
              <a:buFontTx/>
              <a:buNone/>
              <a:tabLst/>
            </a:pPr>
            <a:r>
              <a:rPr kumimoji="0" lang="ar-SA" altLang="ar-SY" sz="1200" b="0" i="0" u="none" strike="noStrike" cap="none" normalizeH="0" baseline="0" dirty="0">
                <a:ln>
                  <a:noFill/>
                </a:ln>
                <a:solidFill>
                  <a:schemeClr val="tx1"/>
                </a:solidFill>
                <a:effectLst/>
                <a:latin typeface="Dubai" panose="020B0503030403030204" pitchFamily="34" charset="-78"/>
                <a:ea typeface="Aptos"/>
                <a:cs typeface="Dubai" panose="020B0503030403030204" pitchFamily="34" charset="-78"/>
              </a:rPr>
              <a:t>الجمهورية العربية السورية</a:t>
            </a:r>
            <a:endParaRPr kumimoji="0" lang="en-US" altLang="ar-SY" sz="1200" b="0" i="0" u="none" strike="noStrike" cap="none" normalizeH="0" baseline="0" dirty="0">
              <a:ln>
                <a:noFill/>
              </a:ln>
              <a:solidFill>
                <a:schemeClr val="tx1"/>
              </a:solidFill>
              <a:effectLst/>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altLang="ar-SY" sz="1200" b="0" i="0" u="none" strike="noStrike" cap="none" normalizeH="0" baseline="0" dirty="0">
                <a:ln>
                  <a:noFill/>
                </a:ln>
                <a:solidFill>
                  <a:schemeClr val="tx1"/>
                </a:solidFill>
                <a:effectLst/>
                <a:latin typeface="Dubai" panose="020B0503030403030204" pitchFamily="34" charset="-78"/>
                <a:ea typeface="Aptos"/>
                <a:cs typeface="Dubai" panose="020B0503030403030204" pitchFamily="34" charset="-78"/>
              </a:rPr>
              <a:t>وزارة التعليم العالي والبحث العلمي</a:t>
            </a:r>
            <a:endParaRPr kumimoji="0" lang="en-US" altLang="ar-SY" sz="1200" b="0" i="0" u="none" strike="noStrike" cap="none" normalizeH="0" baseline="0" dirty="0">
              <a:ln>
                <a:noFill/>
              </a:ln>
              <a:solidFill>
                <a:schemeClr val="tx1"/>
              </a:solidFill>
              <a:effectLst/>
            </a:endParaRPr>
          </a:p>
          <a:p>
            <a:pPr marL="0" marR="0" lvl="0" indent="0" algn="justLow" defTabSz="914400" rtl="1" eaLnBrk="0" fontAlgn="base" latinLnBrk="0" hangingPunct="0">
              <a:lnSpc>
                <a:spcPct val="100000"/>
              </a:lnSpc>
              <a:spcBef>
                <a:spcPct val="0"/>
              </a:spcBef>
              <a:spcAft>
                <a:spcPct val="0"/>
              </a:spcAft>
              <a:buClrTx/>
              <a:buSzTx/>
              <a:buFontTx/>
              <a:buNone/>
              <a:tabLst/>
            </a:pPr>
            <a:r>
              <a:rPr kumimoji="0" lang="ar-SA" altLang="ar-SY" sz="1200" b="0" i="0" u="none" strike="noStrike" cap="none" normalizeH="0" baseline="0" dirty="0">
                <a:ln>
                  <a:noFill/>
                </a:ln>
                <a:solidFill>
                  <a:schemeClr val="tx1"/>
                </a:solidFill>
                <a:effectLst/>
                <a:latin typeface="Dubai" panose="020B0503030403030204" pitchFamily="34" charset="-78"/>
                <a:ea typeface="Aptos"/>
                <a:cs typeface="Dubai" panose="020B0503030403030204" pitchFamily="34" charset="-78"/>
              </a:rPr>
              <a:t>الجامعة الوطنية الخاصة</a:t>
            </a:r>
          </a:p>
          <a:p>
            <a:pPr lvl="0" algn="justLow" rtl="1" eaLnBrk="0" fontAlgn="base" hangingPunct="0">
              <a:spcBef>
                <a:spcPct val="0"/>
              </a:spcBef>
              <a:spcAft>
                <a:spcPct val="0"/>
              </a:spcAft>
              <a:buClrTx/>
            </a:pPr>
            <a:r>
              <a:rPr lang="ar-SA" altLang="ar-SY" sz="1200" dirty="0">
                <a:solidFill>
                  <a:schemeClr val="tx1"/>
                </a:solidFill>
                <a:latin typeface="Dubai" panose="020B0503030403030204" pitchFamily="34" charset="-78"/>
                <a:ea typeface="Aptos"/>
                <a:cs typeface="Dubai" panose="020B0503030403030204" pitchFamily="34" charset="-78"/>
              </a:rPr>
              <a:t>كلية الهندسة</a:t>
            </a:r>
            <a:endParaRPr lang="en-US" altLang="ar-SY" sz="1200" dirty="0">
              <a:solidFill>
                <a:schemeClr val="tx1"/>
              </a:solidFill>
            </a:endParaRPr>
          </a:p>
          <a:p>
            <a:pPr lvl="0" algn="justLow" rtl="1" eaLnBrk="0" fontAlgn="base" hangingPunct="0">
              <a:spcBef>
                <a:spcPct val="0"/>
              </a:spcBef>
              <a:spcAft>
                <a:spcPct val="0"/>
              </a:spcAft>
              <a:buClrTx/>
            </a:pPr>
            <a:r>
              <a:rPr lang="ar-SA" altLang="ar-SY" sz="1200" dirty="0">
                <a:solidFill>
                  <a:schemeClr val="tx1"/>
                </a:solidFill>
                <a:latin typeface="Dubai" panose="020B0503030403030204" pitchFamily="34" charset="-78"/>
                <a:ea typeface="Aptos"/>
                <a:cs typeface="Dubai" panose="020B0503030403030204" pitchFamily="34" charset="-78"/>
              </a:rPr>
              <a:t>قسم هندسة الحاسوب</a:t>
            </a:r>
            <a:endParaRPr lang="ar-SA" altLang="ar-SY" sz="1200" dirty="0">
              <a:solidFill>
                <a:schemeClr val="tx1"/>
              </a:solidFill>
              <a:latin typeface="Arial" panose="020B0604020202020204" pitchFamily="34" charset="0"/>
              <a:cs typeface="Arial" panose="020B0604020202020204" pitchFamily="34" charset="0"/>
            </a:endParaRPr>
          </a:p>
        </p:txBody>
      </p:sp>
      <p:pic>
        <p:nvPicPr>
          <p:cNvPr id="6" name="صورة 5" descr="صورة تحتوي على الرسومات, ملصق, شعار, تصميم الجرافيك&#10;&#10;قد يكون المحتوى الذي تم إنشاؤه بواسطة الذكاء الاصطناعي غير صحيح.">
            <a:extLst>
              <a:ext uri="{FF2B5EF4-FFF2-40B4-BE49-F238E27FC236}">
                <a16:creationId xmlns:a16="http://schemas.microsoft.com/office/drawing/2014/main" id="{4BCFAAB5-C453-8D40-FB3F-BA0D8494B0DF}"/>
              </a:ext>
            </a:extLst>
          </p:cNvPr>
          <p:cNvPicPr>
            <a:picLocks noChangeAspect="1"/>
          </p:cNvPicPr>
          <p:nvPr/>
        </p:nvPicPr>
        <p:blipFill>
          <a:blip r:embed="rId3"/>
          <a:stretch>
            <a:fillRect/>
          </a:stretch>
        </p:blipFill>
        <p:spPr>
          <a:xfrm>
            <a:off x="2248526" y="995251"/>
            <a:ext cx="953454" cy="935962"/>
          </a:xfrm>
          <a:prstGeom prst="rect">
            <a:avLst/>
          </a:prstGeom>
          <a:effectLst>
            <a:outerShdw blurRad="63500" sx="102000" sy="102000" algn="ctr" rotWithShape="0">
              <a:schemeClr val="bg1">
                <a:alpha val="40000"/>
              </a:schemeClr>
            </a:outerShdw>
          </a:effectLst>
        </p:spPr>
      </p:pic>
      <p:sp>
        <p:nvSpPr>
          <p:cNvPr id="7" name="Google Shape;392;p38">
            <a:extLst>
              <a:ext uri="{FF2B5EF4-FFF2-40B4-BE49-F238E27FC236}">
                <a16:creationId xmlns:a16="http://schemas.microsoft.com/office/drawing/2014/main" id="{8605E473-86B0-2167-F520-6327E6748CEC}"/>
              </a:ext>
            </a:extLst>
          </p:cNvPr>
          <p:cNvSpPr txBox="1">
            <a:spLocks/>
          </p:cNvSpPr>
          <p:nvPr/>
        </p:nvSpPr>
        <p:spPr>
          <a:xfrm>
            <a:off x="1671145" y="3887765"/>
            <a:ext cx="3098365" cy="409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2"/>
              </a:buClr>
              <a:buSzPts val="1400"/>
              <a:buFont typeface="Raleway Medium"/>
              <a:buNone/>
              <a:defRPr sz="1600" b="0" i="0" u="none" strike="noStrike" cap="none">
                <a:solidFill>
                  <a:schemeClr val="accent2"/>
                </a:solidFill>
                <a:latin typeface="Raleway Medium"/>
                <a:ea typeface="Raleway Medium"/>
                <a:cs typeface="Raleway Medium"/>
                <a:sym typeface="Raleway Medium"/>
              </a:defRPr>
            </a:lvl1pPr>
            <a:lvl2pPr marL="914400" marR="0" lvl="1" indent="-317500" algn="ctr" rtl="0">
              <a:lnSpc>
                <a:spcPct val="100000"/>
              </a:lnSpc>
              <a:spcBef>
                <a:spcPts val="0"/>
              </a:spcBef>
              <a:spcAft>
                <a:spcPts val="0"/>
              </a:spcAft>
              <a:buClr>
                <a:schemeClr val="dk2"/>
              </a:buClr>
              <a:buSzPts val="1800"/>
              <a:buFont typeface="Raleway Medium"/>
              <a:buNone/>
              <a:defRPr sz="1800" b="0" i="0" u="none" strike="noStrike" cap="none">
                <a:solidFill>
                  <a:schemeClr val="dk2"/>
                </a:solidFill>
                <a:latin typeface="Raleway Medium"/>
                <a:ea typeface="Raleway Medium"/>
                <a:cs typeface="Raleway Medium"/>
                <a:sym typeface="Raleway Medium"/>
              </a:defRPr>
            </a:lvl2pPr>
            <a:lvl3pPr marL="1371600" marR="0" lvl="2" indent="-317500" algn="ctr" rtl="0">
              <a:lnSpc>
                <a:spcPct val="100000"/>
              </a:lnSpc>
              <a:spcBef>
                <a:spcPts val="0"/>
              </a:spcBef>
              <a:spcAft>
                <a:spcPts val="0"/>
              </a:spcAft>
              <a:buClr>
                <a:schemeClr val="dk2"/>
              </a:buClr>
              <a:buSzPts val="1800"/>
              <a:buFont typeface="Raleway Medium"/>
              <a:buNone/>
              <a:defRPr sz="1800" b="0" i="0" u="none" strike="noStrike" cap="none">
                <a:solidFill>
                  <a:schemeClr val="dk2"/>
                </a:solidFill>
                <a:latin typeface="Raleway Medium"/>
                <a:ea typeface="Raleway Medium"/>
                <a:cs typeface="Raleway Medium"/>
                <a:sym typeface="Raleway Medium"/>
              </a:defRPr>
            </a:lvl3pPr>
            <a:lvl4pPr marL="1828800" marR="0" lvl="3" indent="-317500" algn="ctr" rtl="0">
              <a:lnSpc>
                <a:spcPct val="100000"/>
              </a:lnSpc>
              <a:spcBef>
                <a:spcPts val="0"/>
              </a:spcBef>
              <a:spcAft>
                <a:spcPts val="0"/>
              </a:spcAft>
              <a:buClr>
                <a:schemeClr val="dk2"/>
              </a:buClr>
              <a:buSzPts val="1800"/>
              <a:buFont typeface="Raleway Medium"/>
              <a:buNone/>
              <a:defRPr sz="1800" b="0" i="0" u="none" strike="noStrike" cap="none">
                <a:solidFill>
                  <a:schemeClr val="dk2"/>
                </a:solidFill>
                <a:latin typeface="Raleway Medium"/>
                <a:ea typeface="Raleway Medium"/>
                <a:cs typeface="Raleway Medium"/>
                <a:sym typeface="Raleway Medium"/>
              </a:defRPr>
            </a:lvl4pPr>
            <a:lvl5pPr marL="2286000" marR="0" lvl="4" indent="-317500" algn="ctr" rtl="0">
              <a:lnSpc>
                <a:spcPct val="100000"/>
              </a:lnSpc>
              <a:spcBef>
                <a:spcPts val="0"/>
              </a:spcBef>
              <a:spcAft>
                <a:spcPts val="0"/>
              </a:spcAft>
              <a:buClr>
                <a:schemeClr val="dk2"/>
              </a:buClr>
              <a:buSzPts val="1800"/>
              <a:buFont typeface="Raleway Medium"/>
              <a:buNone/>
              <a:defRPr sz="1800" b="0" i="0" u="none" strike="noStrike" cap="none">
                <a:solidFill>
                  <a:schemeClr val="dk2"/>
                </a:solidFill>
                <a:latin typeface="Raleway Medium"/>
                <a:ea typeface="Raleway Medium"/>
                <a:cs typeface="Raleway Medium"/>
                <a:sym typeface="Raleway Medium"/>
              </a:defRPr>
            </a:lvl5pPr>
            <a:lvl6pPr marL="2743200" marR="0" lvl="5" indent="-317500" algn="ctr" rtl="0">
              <a:lnSpc>
                <a:spcPct val="100000"/>
              </a:lnSpc>
              <a:spcBef>
                <a:spcPts val="0"/>
              </a:spcBef>
              <a:spcAft>
                <a:spcPts val="0"/>
              </a:spcAft>
              <a:buClr>
                <a:schemeClr val="dk2"/>
              </a:buClr>
              <a:buSzPts val="1800"/>
              <a:buFont typeface="Raleway Medium"/>
              <a:buNone/>
              <a:defRPr sz="1800" b="0" i="0" u="none" strike="noStrike" cap="none">
                <a:solidFill>
                  <a:schemeClr val="dk2"/>
                </a:solidFill>
                <a:latin typeface="Raleway Medium"/>
                <a:ea typeface="Raleway Medium"/>
                <a:cs typeface="Raleway Medium"/>
                <a:sym typeface="Raleway Medium"/>
              </a:defRPr>
            </a:lvl6pPr>
            <a:lvl7pPr marL="3200400" marR="0" lvl="6" indent="-317500" algn="ctr" rtl="0">
              <a:lnSpc>
                <a:spcPct val="100000"/>
              </a:lnSpc>
              <a:spcBef>
                <a:spcPts val="0"/>
              </a:spcBef>
              <a:spcAft>
                <a:spcPts val="0"/>
              </a:spcAft>
              <a:buClr>
                <a:schemeClr val="dk2"/>
              </a:buClr>
              <a:buSzPts val="1800"/>
              <a:buFont typeface="Raleway Medium"/>
              <a:buNone/>
              <a:defRPr sz="1800" b="0" i="0" u="none" strike="noStrike" cap="none">
                <a:solidFill>
                  <a:schemeClr val="dk2"/>
                </a:solidFill>
                <a:latin typeface="Raleway Medium"/>
                <a:ea typeface="Raleway Medium"/>
                <a:cs typeface="Raleway Medium"/>
                <a:sym typeface="Raleway Medium"/>
              </a:defRPr>
            </a:lvl7pPr>
            <a:lvl8pPr marL="3657600" marR="0" lvl="7" indent="-317500" algn="ctr" rtl="0">
              <a:lnSpc>
                <a:spcPct val="100000"/>
              </a:lnSpc>
              <a:spcBef>
                <a:spcPts val="0"/>
              </a:spcBef>
              <a:spcAft>
                <a:spcPts val="0"/>
              </a:spcAft>
              <a:buClr>
                <a:schemeClr val="dk2"/>
              </a:buClr>
              <a:buSzPts val="1800"/>
              <a:buFont typeface="Raleway Medium"/>
              <a:buNone/>
              <a:defRPr sz="1800" b="0" i="0" u="none" strike="noStrike" cap="none">
                <a:solidFill>
                  <a:schemeClr val="dk2"/>
                </a:solidFill>
                <a:latin typeface="Raleway Medium"/>
                <a:ea typeface="Raleway Medium"/>
                <a:cs typeface="Raleway Medium"/>
                <a:sym typeface="Raleway Medium"/>
              </a:defRPr>
            </a:lvl8pPr>
            <a:lvl9pPr marL="4114800" marR="0" lvl="8" indent="-317500" algn="ctr" rtl="0">
              <a:lnSpc>
                <a:spcPct val="100000"/>
              </a:lnSpc>
              <a:spcBef>
                <a:spcPts val="0"/>
              </a:spcBef>
              <a:spcAft>
                <a:spcPts val="0"/>
              </a:spcAft>
              <a:buClr>
                <a:schemeClr val="dk2"/>
              </a:buClr>
              <a:buSzPts val="1800"/>
              <a:buFont typeface="Raleway Medium"/>
              <a:buNone/>
              <a:defRPr sz="1800" b="0" i="0" u="none" strike="noStrike" cap="none">
                <a:solidFill>
                  <a:schemeClr val="dk2"/>
                </a:solidFill>
                <a:latin typeface="Raleway Medium"/>
                <a:ea typeface="Raleway Medium"/>
                <a:cs typeface="Raleway Medium"/>
                <a:sym typeface="Raleway Medium"/>
              </a:defRPr>
            </a:lvl9pPr>
          </a:lstStyle>
          <a:p>
            <a:pPr marL="0" indent="0" algn="r" rtl="1"/>
            <a:r>
              <a:rPr lang="ar-SA" b="1" dirty="0">
                <a:latin typeface="Dubai" panose="020B0503030403030204" pitchFamily="34" charset="-78"/>
                <a:cs typeface="Dubai" panose="020B0503030403030204" pitchFamily="34" charset="-78"/>
              </a:rPr>
              <a:t>إشراف:</a:t>
            </a:r>
          </a:p>
          <a:p>
            <a:pPr marL="0" indent="0" algn="r" rtl="1"/>
            <a:r>
              <a:rPr lang="ar-SA" b="1" dirty="0">
                <a:latin typeface="Dubai" panose="020B0503030403030204" pitchFamily="34" charset="-78"/>
                <a:cs typeface="Dubai" panose="020B0503030403030204" pitchFamily="34" charset="-78"/>
              </a:rPr>
              <a:t>الدكتور المهندس أحمد </a:t>
            </a:r>
            <a:r>
              <a:rPr lang="ar-SA" b="1">
                <a:latin typeface="Dubai" panose="020B0503030403030204" pitchFamily="34" charset="-78"/>
                <a:cs typeface="Dubai" panose="020B0503030403030204" pitchFamily="34" charset="-78"/>
              </a:rPr>
              <a:t>رياض كردي</a:t>
            </a:r>
            <a:endParaRPr lang="ar-SA" b="1" dirty="0">
              <a:latin typeface="Dubai" panose="020B0503030403030204" pitchFamily="34" charset="-78"/>
              <a:cs typeface="Dubai" panose="020B0503030403030204" pitchFamily="34" charset="-78"/>
            </a:endParaRPr>
          </a:p>
        </p:txBody>
      </p:sp>
      <p:sp>
        <p:nvSpPr>
          <p:cNvPr id="2" name="Google Shape;300;p38">
            <a:extLst>
              <a:ext uri="{FF2B5EF4-FFF2-40B4-BE49-F238E27FC236}">
                <a16:creationId xmlns:a16="http://schemas.microsoft.com/office/drawing/2014/main" id="{1AA32FA1-54AA-1AD3-8FAC-0CFAABBF4858}"/>
              </a:ext>
            </a:extLst>
          </p:cNvPr>
          <p:cNvSpPr txBox="1">
            <a:spLocks/>
          </p:cNvSpPr>
          <p:nvPr/>
        </p:nvSpPr>
        <p:spPr>
          <a:xfrm>
            <a:off x="3459250" y="1155575"/>
            <a:ext cx="4412100" cy="18759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191919"/>
              </a:buClr>
              <a:buSzPts val="5200"/>
              <a:buFont typeface="Bebas Neue"/>
              <a:buNone/>
              <a:defRPr sz="6000" b="0" i="0" u="none" strike="noStrike" cap="none">
                <a:solidFill>
                  <a:schemeClr val="accent1"/>
                </a:solidFill>
                <a:latin typeface="Bebas Neue"/>
                <a:ea typeface="Bebas Neue"/>
                <a:cs typeface="Bebas Neue"/>
                <a:sym typeface="Bebas Neue"/>
              </a:defRPr>
            </a:lvl1pPr>
            <a:lvl2pPr marR="0" lvl="1" algn="ctr" rtl="0">
              <a:lnSpc>
                <a:spcPct val="100000"/>
              </a:lnSpc>
              <a:spcBef>
                <a:spcPts val="0"/>
              </a:spcBef>
              <a:spcAft>
                <a:spcPts val="0"/>
              </a:spcAft>
              <a:buClr>
                <a:schemeClr val="dk1"/>
              </a:buClr>
              <a:buSzPts val="5200"/>
              <a:buFont typeface="Bebas Neue"/>
              <a:buNone/>
              <a:defRPr sz="52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5200"/>
              <a:buFont typeface="Bebas Neue"/>
              <a:buNone/>
              <a:defRPr sz="52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5200"/>
              <a:buFont typeface="Bebas Neue"/>
              <a:buNone/>
              <a:defRPr sz="52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5200"/>
              <a:buFont typeface="Bebas Neue"/>
              <a:buNone/>
              <a:defRPr sz="52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5200"/>
              <a:buFont typeface="Bebas Neue"/>
              <a:buNone/>
              <a:defRPr sz="52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5200"/>
              <a:buFont typeface="Bebas Neue"/>
              <a:buNone/>
              <a:defRPr sz="52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5200"/>
              <a:buFont typeface="Bebas Neue"/>
              <a:buNone/>
              <a:defRPr sz="52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5200"/>
              <a:buFont typeface="Bebas Neue"/>
              <a:buNone/>
              <a:defRPr sz="5200" b="0" i="0" u="none" strike="noStrike" cap="none">
                <a:solidFill>
                  <a:schemeClr val="dk1"/>
                </a:solidFill>
                <a:latin typeface="Bebas Neue"/>
                <a:ea typeface="Bebas Neue"/>
                <a:cs typeface="Bebas Neue"/>
                <a:sym typeface="Bebas Neue"/>
              </a:defRPr>
            </a:lvl9pPr>
          </a:lstStyle>
          <a:p>
            <a:pPr algn="r" rtl="1"/>
            <a:r>
              <a:rPr lang="ar-SA" sz="1600" b="1" dirty="0" err="1">
                <a:solidFill>
                  <a:schemeClr val="tx1"/>
                </a:solidFill>
                <a:latin typeface="Dubai" panose="020B0503030403030204" pitchFamily="34" charset="-78"/>
                <a:cs typeface="Dubai" panose="020B0503030403030204" pitchFamily="34" charset="-78"/>
              </a:rPr>
              <a:t>سيمنار</a:t>
            </a:r>
            <a:r>
              <a:rPr lang="ar-SA" sz="1600" b="1" dirty="0">
                <a:solidFill>
                  <a:schemeClr val="tx1"/>
                </a:solidFill>
                <a:latin typeface="Dubai" panose="020B0503030403030204" pitchFamily="34" charset="-78"/>
                <a:cs typeface="Dubai" panose="020B0503030403030204" pitchFamily="34" charset="-78"/>
              </a:rPr>
              <a:t> مشروع فصلي بعنوان:</a:t>
            </a:r>
            <a:endParaRPr lang="en-US" sz="1600" b="1" dirty="0">
              <a:solidFill>
                <a:schemeClr val="tx1"/>
              </a:solidFill>
              <a:latin typeface="Dubai" panose="020B0503030403030204" pitchFamily="34" charset="-78"/>
              <a:cs typeface="Dubai" panose="020B0503030403030204" pitchFamily="34" charset="-78"/>
            </a:endParaRPr>
          </a:p>
        </p:txBody>
      </p:sp>
      <p:sp>
        <p:nvSpPr>
          <p:cNvPr id="4" name="مستطيل 3">
            <a:extLst>
              <a:ext uri="{FF2B5EF4-FFF2-40B4-BE49-F238E27FC236}">
                <a16:creationId xmlns:a16="http://schemas.microsoft.com/office/drawing/2014/main" id="{B62020DE-371A-E6DA-D28D-E23A0EC98F0D}"/>
              </a:ext>
            </a:extLst>
          </p:cNvPr>
          <p:cNvSpPr/>
          <p:nvPr/>
        </p:nvSpPr>
        <p:spPr>
          <a:xfrm>
            <a:off x="711091" y="4528108"/>
            <a:ext cx="1441094" cy="372849"/>
          </a:xfrm>
          <a:prstGeom prst="rect">
            <a:avLst/>
          </a:prstGeom>
          <a:solidFill>
            <a:srgbClr val="E7E7E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dirty="0">
                <a:solidFill>
                  <a:sysClr val="windowText" lastClr="000000"/>
                </a:solidFill>
                <a:latin typeface="Dubai" panose="020B0503030403030204" pitchFamily="34" charset="-78"/>
                <a:cs typeface="Dubai" panose="020B0503030403030204" pitchFamily="34" charset="-78"/>
              </a:rPr>
              <a:t>2024 - 2025</a:t>
            </a:r>
            <a:endParaRPr lang="ar-SA" dirty="0">
              <a:solidFill>
                <a:sysClr val="windowText" lastClr="000000"/>
              </a:solidFill>
              <a:latin typeface="Dubai" panose="020B0503030403030204" pitchFamily="34" charset="-78"/>
              <a:cs typeface="Dubai" panose="020B0503030403030204" pitchFamily="34" charset="-78"/>
            </a:endParaRP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3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b="1" dirty="0">
                <a:latin typeface="Dubai" panose="020B0503030403030204" pitchFamily="34" charset="-78"/>
                <a:cs typeface="Dubai" panose="020B0503030403030204" pitchFamily="34" charset="-78"/>
              </a:rPr>
              <a:t>مقدمة</a:t>
            </a:r>
            <a:endParaRPr b="1" dirty="0">
              <a:latin typeface="Dubai" panose="020B0503030403030204" pitchFamily="34" charset="-78"/>
              <a:cs typeface="Dubai" panose="020B0503030403030204" pitchFamily="34" charset="-78"/>
            </a:endParaRPr>
          </a:p>
        </p:txBody>
      </p:sp>
      <p:sp>
        <p:nvSpPr>
          <p:cNvPr id="398" name="Google Shape;398;p39"/>
          <p:cNvSpPr txBox="1">
            <a:spLocks noGrp="1"/>
          </p:cNvSpPr>
          <p:nvPr>
            <p:ph type="subTitle" idx="1"/>
          </p:nvPr>
        </p:nvSpPr>
        <p:spPr>
          <a:xfrm>
            <a:off x="996485" y="1469171"/>
            <a:ext cx="6827005" cy="3343270"/>
          </a:xfrm>
          <a:prstGeom prst="rect">
            <a:avLst/>
          </a:prstGeom>
        </p:spPr>
        <p:txBody>
          <a:bodyPr spcFirstLastPara="1" wrap="square" lIns="91425" tIns="91425" rIns="91425" bIns="91425" anchor="ctr" anchorCtr="0">
            <a:noAutofit/>
          </a:bodyPr>
          <a:lstStyle/>
          <a:p>
            <a:pPr marL="0" lvl="0" indent="0" algn="r" rtl="1">
              <a:lnSpc>
                <a:spcPct val="150000"/>
              </a:lnSpc>
              <a:spcBef>
                <a:spcPts val="0"/>
              </a:spcBef>
              <a:spcAft>
                <a:spcPts val="0"/>
              </a:spcAft>
              <a:buClr>
                <a:schemeClr val="hlink"/>
              </a:buClr>
              <a:buSzPts val="1100"/>
              <a:buNone/>
            </a:pPr>
            <a:r>
              <a:rPr lang="ar-SA" sz="1600" dirty="0">
                <a:solidFill>
                  <a:schemeClr val="accent2"/>
                </a:solidFill>
                <a:latin typeface="Dubai" panose="020B0503030403030204" pitchFamily="34" charset="-78"/>
                <a:cs typeface="Dubai" panose="020B0503030403030204" pitchFamily="34" charset="-78"/>
              </a:rPr>
              <a:t>تعد ظاهرة الغش في الامتحانات من أبرز المشكلات التي تواجه المنظومة التعليمية، حيث تؤثر سلبًا على مصداقية الشهادات العلمية وجودتها.</a:t>
            </a:r>
          </a:p>
          <a:p>
            <a:pPr marL="0" lvl="0" indent="0" algn="r" rtl="1">
              <a:lnSpc>
                <a:spcPct val="150000"/>
              </a:lnSpc>
              <a:spcBef>
                <a:spcPts val="0"/>
              </a:spcBef>
              <a:spcAft>
                <a:spcPts val="0"/>
              </a:spcAft>
              <a:buClr>
                <a:schemeClr val="hlink"/>
              </a:buClr>
              <a:buSzPts val="1100"/>
              <a:buNone/>
            </a:pPr>
            <a:endParaRPr lang="ar-SA" sz="800" dirty="0">
              <a:solidFill>
                <a:schemeClr val="accent2"/>
              </a:solidFill>
              <a:latin typeface="Dubai" panose="020B0503030403030204" pitchFamily="34" charset="-78"/>
              <a:cs typeface="Dubai" panose="020B0503030403030204" pitchFamily="34" charset="-78"/>
            </a:endParaRPr>
          </a:p>
          <a:p>
            <a:pPr marL="0" lvl="0" indent="0" algn="r" rtl="1">
              <a:lnSpc>
                <a:spcPct val="200000"/>
              </a:lnSpc>
              <a:spcBef>
                <a:spcPts val="0"/>
              </a:spcBef>
              <a:spcAft>
                <a:spcPts val="0"/>
              </a:spcAft>
              <a:buClr>
                <a:schemeClr val="hlink"/>
              </a:buClr>
              <a:buSzPts val="1100"/>
              <a:buNone/>
            </a:pPr>
            <a:r>
              <a:rPr lang="ar-SA" sz="1600" dirty="0">
                <a:solidFill>
                  <a:schemeClr val="accent2"/>
                </a:solidFill>
                <a:latin typeface="Dubai" panose="020B0503030403030204" pitchFamily="34" charset="-78"/>
                <a:cs typeface="Dubai" panose="020B0503030403030204" pitchFamily="34" charset="-78"/>
              </a:rPr>
              <a:t>تساهم هذه الظاهرة في تقويض مبدأ العدالة وتكافؤ الفرص بين الطلاب.</a:t>
            </a:r>
          </a:p>
          <a:p>
            <a:pPr marL="0" lvl="0" indent="0" algn="r" rtl="1">
              <a:lnSpc>
                <a:spcPct val="200000"/>
              </a:lnSpc>
              <a:spcBef>
                <a:spcPts val="0"/>
              </a:spcBef>
              <a:spcAft>
                <a:spcPts val="0"/>
              </a:spcAft>
              <a:buClr>
                <a:schemeClr val="hlink"/>
              </a:buClr>
              <a:buSzPts val="1100"/>
              <a:buNone/>
            </a:pPr>
            <a:endParaRPr lang="ar-SA" sz="800" dirty="0">
              <a:solidFill>
                <a:schemeClr val="accent2"/>
              </a:solidFill>
              <a:latin typeface="Dubai" panose="020B0503030403030204" pitchFamily="34" charset="-78"/>
              <a:cs typeface="Dubai" panose="020B0503030403030204" pitchFamily="34" charset="-78"/>
            </a:endParaRPr>
          </a:p>
          <a:p>
            <a:pPr marL="0" lvl="0" indent="0" algn="r" rtl="1">
              <a:lnSpc>
                <a:spcPct val="150000"/>
              </a:lnSpc>
              <a:spcBef>
                <a:spcPts val="0"/>
              </a:spcBef>
              <a:spcAft>
                <a:spcPts val="0"/>
              </a:spcAft>
              <a:buClr>
                <a:schemeClr val="hlink"/>
              </a:buClr>
              <a:buSzPts val="1100"/>
              <a:buNone/>
            </a:pPr>
            <a:r>
              <a:rPr lang="ar-SA" sz="1600" dirty="0">
                <a:solidFill>
                  <a:schemeClr val="accent2"/>
                </a:solidFill>
                <a:latin typeface="Dubai" panose="020B0503030403030204" pitchFamily="34" charset="-78"/>
                <a:cs typeface="Dubai" panose="020B0503030403030204" pitchFamily="34" charset="-78"/>
              </a:rPr>
              <a:t>في الأنظمة التقليدية، يعتمد الكشف عن الغش على المراقبة البشرية فقط، مما يؤدي إلى صعوبة في متابعة أعداد كبيرة من الطلاب.</a:t>
            </a:r>
          </a:p>
          <a:p>
            <a:pPr marL="0" lvl="0" indent="0" algn="r" rtl="1">
              <a:lnSpc>
                <a:spcPct val="150000"/>
              </a:lnSpc>
              <a:spcBef>
                <a:spcPts val="0"/>
              </a:spcBef>
              <a:spcAft>
                <a:spcPts val="0"/>
              </a:spcAft>
              <a:buClr>
                <a:schemeClr val="hlink"/>
              </a:buClr>
              <a:buSzPts val="1100"/>
              <a:buNone/>
            </a:pPr>
            <a:endParaRPr lang="ar-SA" sz="800" dirty="0">
              <a:solidFill>
                <a:schemeClr val="accent2"/>
              </a:solidFill>
              <a:latin typeface="Dubai" panose="020B0503030403030204" pitchFamily="34" charset="-78"/>
              <a:cs typeface="Dubai" panose="020B0503030403030204" pitchFamily="34" charset="-78"/>
            </a:endParaRPr>
          </a:p>
          <a:p>
            <a:pPr marL="0" lvl="0" indent="0" algn="r" rtl="1">
              <a:lnSpc>
                <a:spcPct val="150000"/>
              </a:lnSpc>
              <a:spcBef>
                <a:spcPts val="0"/>
              </a:spcBef>
              <a:spcAft>
                <a:spcPts val="0"/>
              </a:spcAft>
              <a:buClr>
                <a:schemeClr val="hlink"/>
              </a:buClr>
              <a:buSzPts val="1100"/>
              <a:buNone/>
            </a:pPr>
            <a:r>
              <a:rPr lang="ar-SA" sz="1600" dirty="0">
                <a:solidFill>
                  <a:schemeClr val="accent2"/>
                </a:solidFill>
                <a:latin typeface="Dubai" panose="020B0503030403030204" pitchFamily="34" charset="-78"/>
                <a:cs typeface="Dubai" panose="020B0503030403030204" pitchFamily="34" charset="-78"/>
              </a:rPr>
              <a:t> تظهر تحديات التحيزات الشخصية واختلاف معايير المراقبة بين المشرفين، مما يزيد من تفاوت الكشف عن الغش.</a:t>
            </a:r>
          </a:p>
          <a:p>
            <a:pPr marL="0" lvl="0" indent="0" algn="r" rtl="1">
              <a:lnSpc>
                <a:spcPct val="150000"/>
              </a:lnSpc>
              <a:spcBef>
                <a:spcPts val="0"/>
              </a:spcBef>
              <a:spcAft>
                <a:spcPts val="0"/>
              </a:spcAft>
              <a:buClr>
                <a:schemeClr val="hlink"/>
              </a:buClr>
              <a:buSzPts val="1100"/>
              <a:buNone/>
            </a:pPr>
            <a:endParaRPr lang="ar-SA" sz="800" dirty="0">
              <a:solidFill>
                <a:schemeClr val="accent2"/>
              </a:solidFill>
              <a:latin typeface="Dubai" panose="020B0503030403030204" pitchFamily="34" charset="-78"/>
              <a:cs typeface="Dubai" panose="020B0503030403030204" pitchFamily="34" charset="-78"/>
            </a:endParaRPr>
          </a:p>
          <a:p>
            <a:pPr marL="0" lvl="0" indent="0" algn="r" rtl="1">
              <a:lnSpc>
                <a:spcPct val="150000"/>
              </a:lnSpc>
              <a:spcBef>
                <a:spcPts val="0"/>
              </a:spcBef>
              <a:spcAft>
                <a:spcPts val="0"/>
              </a:spcAft>
              <a:buClr>
                <a:schemeClr val="hlink"/>
              </a:buClr>
              <a:buSzPts val="1100"/>
              <a:buNone/>
            </a:pPr>
            <a:r>
              <a:rPr lang="ar-SA" sz="1600" dirty="0">
                <a:solidFill>
                  <a:schemeClr val="accent2"/>
                </a:solidFill>
                <a:latin typeface="Dubai" panose="020B0503030403030204" pitchFamily="34" charset="-78"/>
                <a:cs typeface="Dubai" panose="020B0503030403030204" pitchFamily="34" charset="-78"/>
              </a:rPr>
              <a:t>لذلك، تزداد الحاجة لاعتماد حلول ذكية وتقنية لتحسين دقة المراقبة وضمان العدالة.</a:t>
            </a:r>
            <a:endParaRPr sz="1600" dirty="0">
              <a:solidFill>
                <a:schemeClr val="accent2"/>
              </a:solidFill>
              <a:latin typeface="Dubai" panose="020B0503030403030204" pitchFamily="34" charset="-78"/>
              <a:cs typeface="Dubai" panose="020B0503030403030204" pitchFamily="34" charset="-78"/>
            </a:endParaRPr>
          </a:p>
        </p:txBody>
      </p:sp>
      <p:grpSp>
        <p:nvGrpSpPr>
          <p:cNvPr id="399" name="Google Shape;399;p39"/>
          <p:cNvGrpSpPr/>
          <p:nvPr/>
        </p:nvGrpSpPr>
        <p:grpSpPr>
          <a:xfrm>
            <a:off x="8026698" y="4713214"/>
            <a:ext cx="781084" cy="198455"/>
            <a:chOff x="2641350" y="846250"/>
            <a:chExt cx="413600" cy="105075"/>
          </a:xfrm>
        </p:grpSpPr>
        <p:sp>
          <p:nvSpPr>
            <p:cNvPr id="400" name="Google Shape;400;p39"/>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01" name="Google Shape;401;p39"/>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02" name="Google Shape;402;p39"/>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03" name="Google Shape;403;p39"/>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8" name="شكل بيضاوي 7">
            <a:extLst>
              <a:ext uri="{FF2B5EF4-FFF2-40B4-BE49-F238E27FC236}">
                <a16:creationId xmlns:a16="http://schemas.microsoft.com/office/drawing/2014/main" id="{196923D9-007C-573E-5EDB-FB3DBB8F15AE}"/>
              </a:ext>
            </a:extLst>
          </p:cNvPr>
          <p:cNvSpPr/>
          <p:nvPr/>
        </p:nvSpPr>
        <p:spPr>
          <a:xfrm>
            <a:off x="7823527" y="1345740"/>
            <a:ext cx="180000" cy="180000"/>
          </a:xfrm>
          <a:prstGeom prst="ellipse">
            <a:avLst/>
          </a:prstGeom>
          <a:solidFill>
            <a:srgbClr val="11C38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شكل بيضاوي 8">
            <a:extLst>
              <a:ext uri="{FF2B5EF4-FFF2-40B4-BE49-F238E27FC236}">
                <a16:creationId xmlns:a16="http://schemas.microsoft.com/office/drawing/2014/main" id="{53BD0DC1-58FB-C0C5-ED95-3C2CF22D274A}"/>
              </a:ext>
            </a:extLst>
          </p:cNvPr>
          <p:cNvSpPr/>
          <p:nvPr/>
        </p:nvSpPr>
        <p:spPr>
          <a:xfrm>
            <a:off x="7823527" y="2329628"/>
            <a:ext cx="180000" cy="180000"/>
          </a:xfrm>
          <a:prstGeom prst="ellipse">
            <a:avLst/>
          </a:prstGeom>
          <a:solidFill>
            <a:srgbClr val="11C38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شكل بيضاوي 9">
            <a:extLst>
              <a:ext uri="{FF2B5EF4-FFF2-40B4-BE49-F238E27FC236}">
                <a16:creationId xmlns:a16="http://schemas.microsoft.com/office/drawing/2014/main" id="{E98FBB55-5BCC-BB25-3D69-5781FF1D4AB6}"/>
              </a:ext>
            </a:extLst>
          </p:cNvPr>
          <p:cNvSpPr/>
          <p:nvPr/>
        </p:nvSpPr>
        <p:spPr>
          <a:xfrm>
            <a:off x="7823527" y="2990964"/>
            <a:ext cx="180000" cy="180000"/>
          </a:xfrm>
          <a:prstGeom prst="ellipse">
            <a:avLst/>
          </a:prstGeom>
          <a:solidFill>
            <a:srgbClr val="11C38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4" name="شكل بيضاوي 13">
            <a:extLst>
              <a:ext uri="{FF2B5EF4-FFF2-40B4-BE49-F238E27FC236}">
                <a16:creationId xmlns:a16="http://schemas.microsoft.com/office/drawing/2014/main" id="{44B21AD6-C2A0-52E6-6E5C-4B4F6B896A9E}"/>
              </a:ext>
            </a:extLst>
          </p:cNvPr>
          <p:cNvSpPr/>
          <p:nvPr/>
        </p:nvSpPr>
        <p:spPr>
          <a:xfrm>
            <a:off x="7823527" y="3891247"/>
            <a:ext cx="180000" cy="180000"/>
          </a:xfrm>
          <a:prstGeom prst="ellipse">
            <a:avLst/>
          </a:prstGeom>
          <a:solidFill>
            <a:srgbClr val="11C38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شكل بيضاوي 14">
            <a:extLst>
              <a:ext uri="{FF2B5EF4-FFF2-40B4-BE49-F238E27FC236}">
                <a16:creationId xmlns:a16="http://schemas.microsoft.com/office/drawing/2014/main" id="{64A50CC5-64CA-E3BE-C5F5-75060831603B}"/>
              </a:ext>
            </a:extLst>
          </p:cNvPr>
          <p:cNvSpPr/>
          <p:nvPr/>
        </p:nvSpPr>
        <p:spPr>
          <a:xfrm>
            <a:off x="7823527" y="4812441"/>
            <a:ext cx="180000" cy="180000"/>
          </a:xfrm>
          <a:prstGeom prst="ellipse">
            <a:avLst/>
          </a:prstGeom>
          <a:solidFill>
            <a:srgbClr val="11C38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nvGrpSpPr>
          <p:cNvPr id="4" name="مجموعة 3">
            <a:extLst>
              <a:ext uri="{FF2B5EF4-FFF2-40B4-BE49-F238E27FC236}">
                <a16:creationId xmlns:a16="http://schemas.microsoft.com/office/drawing/2014/main" id="{E62F0D8A-FD7B-4576-6EDF-541711425055}"/>
              </a:ext>
            </a:extLst>
          </p:cNvPr>
          <p:cNvGrpSpPr/>
          <p:nvPr/>
        </p:nvGrpSpPr>
        <p:grpSpPr>
          <a:xfrm>
            <a:off x="8623490" y="2114550"/>
            <a:ext cx="914400" cy="914400"/>
            <a:chOff x="8623490" y="2114550"/>
            <a:chExt cx="914400" cy="914400"/>
          </a:xfrm>
        </p:grpSpPr>
        <p:sp>
          <p:nvSpPr>
            <p:cNvPr id="2" name="مستطيل 1">
              <a:extLst>
                <a:ext uri="{FF2B5EF4-FFF2-40B4-BE49-F238E27FC236}">
                  <a16:creationId xmlns:a16="http://schemas.microsoft.com/office/drawing/2014/main" id="{4FDFBE08-2B56-F246-6A09-92577BD5C892}"/>
                </a:ext>
              </a:extLst>
            </p:cNvPr>
            <p:cNvSpPr/>
            <p:nvPr/>
          </p:nvSpPr>
          <p:spPr>
            <a:xfrm>
              <a:off x="8623490" y="2114550"/>
              <a:ext cx="914400" cy="9144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مربع نص 2">
              <a:extLst>
                <a:ext uri="{FF2B5EF4-FFF2-40B4-BE49-F238E27FC236}">
                  <a16:creationId xmlns:a16="http://schemas.microsoft.com/office/drawing/2014/main" id="{B728CEE9-BCBB-7212-CA55-8D948645C429}"/>
                </a:ext>
              </a:extLst>
            </p:cNvPr>
            <p:cNvSpPr txBox="1"/>
            <p:nvPr/>
          </p:nvSpPr>
          <p:spPr>
            <a:xfrm>
              <a:off x="8687909" y="2426499"/>
              <a:ext cx="434734" cy="369332"/>
            </a:xfrm>
            <a:prstGeom prst="rect">
              <a:avLst/>
            </a:prstGeom>
            <a:noFill/>
          </p:spPr>
          <p:txBody>
            <a:bodyPr wrap="none" rtlCol="1" anchor="ctr">
              <a:spAutoFit/>
            </a:bodyPr>
            <a:lstStyle/>
            <a:p>
              <a:r>
                <a:rPr lang="en-US" sz="1800" b="1" dirty="0">
                  <a:latin typeface="Dubai" panose="020B0503030403030204" pitchFamily="34" charset="-78"/>
                  <a:cs typeface="Dubai" panose="020B0503030403030204" pitchFamily="34" charset="-78"/>
                </a:rPr>
                <a:t>01</a:t>
              </a:r>
              <a:endParaRPr lang="ar-SA" sz="1800" b="1" dirty="0">
                <a:latin typeface="Dubai" panose="020B0503030403030204" pitchFamily="34" charset="-78"/>
                <a:cs typeface="Dubai" panose="020B0503030403030204" pitchFamily="34" charset="-78"/>
              </a:endParaRPr>
            </a:p>
          </p:txBody>
        </p:sp>
      </p:gr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40"/>
          <p:cNvSpPr/>
          <p:nvPr/>
        </p:nvSpPr>
        <p:spPr>
          <a:xfrm>
            <a:off x="6037030" y="2922741"/>
            <a:ext cx="2495100" cy="1798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09" name="Google Shape;409;p40"/>
          <p:cNvSpPr/>
          <p:nvPr/>
        </p:nvSpPr>
        <p:spPr>
          <a:xfrm>
            <a:off x="6037192" y="1059641"/>
            <a:ext cx="2495100" cy="1798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10" name="Google Shape;410;p40"/>
          <p:cNvSpPr/>
          <p:nvPr/>
        </p:nvSpPr>
        <p:spPr>
          <a:xfrm>
            <a:off x="3336004" y="2922741"/>
            <a:ext cx="2495100" cy="1798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11" name="Google Shape;411;p40"/>
          <p:cNvSpPr/>
          <p:nvPr/>
        </p:nvSpPr>
        <p:spPr>
          <a:xfrm>
            <a:off x="3336167" y="1059641"/>
            <a:ext cx="2495100" cy="1798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12" name="Google Shape;412;p40"/>
          <p:cNvSpPr/>
          <p:nvPr/>
        </p:nvSpPr>
        <p:spPr>
          <a:xfrm>
            <a:off x="623637" y="2922741"/>
            <a:ext cx="2495100" cy="1798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13" name="Google Shape;413;p40"/>
          <p:cNvSpPr/>
          <p:nvPr/>
        </p:nvSpPr>
        <p:spPr>
          <a:xfrm>
            <a:off x="623800" y="1059641"/>
            <a:ext cx="2495100" cy="1798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14" name="Google Shape;414;p40"/>
          <p:cNvSpPr txBox="1">
            <a:spLocks noGrp="1"/>
          </p:cNvSpPr>
          <p:nvPr>
            <p:ph type="subTitle" idx="1"/>
          </p:nvPr>
        </p:nvSpPr>
        <p:spPr>
          <a:xfrm>
            <a:off x="720000" y="2261249"/>
            <a:ext cx="2336400" cy="484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dirty="0">
                <a:latin typeface="Dubai" panose="020B0503030403030204" pitchFamily="34" charset="-78"/>
                <a:cs typeface="Dubai" panose="020B0503030403030204" pitchFamily="34" charset="-78"/>
              </a:rPr>
              <a:t>إشعار المراقبين عند اكتشاف سلوك مريب مع تفاصيله.</a:t>
            </a:r>
            <a:endParaRPr dirty="0">
              <a:latin typeface="Dubai" panose="020B0503030403030204" pitchFamily="34" charset="-78"/>
              <a:cs typeface="Dubai" panose="020B0503030403030204" pitchFamily="34" charset="-78"/>
            </a:endParaRPr>
          </a:p>
        </p:txBody>
      </p:sp>
      <p:sp>
        <p:nvSpPr>
          <p:cNvPr id="415" name="Google Shape;415;p40"/>
          <p:cNvSpPr txBox="1">
            <a:spLocks noGrp="1"/>
          </p:cNvSpPr>
          <p:nvPr>
            <p:ph type="title"/>
          </p:nvPr>
        </p:nvSpPr>
        <p:spPr>
          <a:xfrm>
            <a:off x="720000" y="1621208"/>
            <a:ext cx="2336400" cy="7224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A" sz="2000" b="1" dirty="0">
                <a:latin typeface="Dubai" panose="020B0503030403030204" pitchFamily="34" charset="-78"/>
                <a:cs typeface="Dubai" panose="020B0503030403030204" pitchFamily="34" charset="-78"/>
              </a:rPr>
              <a:t>إرسال تنبيهات فورية دقيقة</a:t>
            </a:r>
            <a:endParaRPr sz="2000" b="1" dirty="0">
              <a:latin typeface="Dubai" panose="020B0503030403030204" pitchFamily="34" charset="-78"/>
              <a:cs typeface="Dubai" panose="020B0503030403030204" pitchFamily="34" charset="-78"/>
            </a:endParaRPr>
          </a:p>
        </p:txBody>
      </p:sp>
      <p:sp>
        <p:nvSpPr>
          <p:cNvPr id="416" name="Google Shape;416;p40"/>
          <p:cNvSpPr txBox="1">
            <a:spLocks noGrp="1"/>
          </p:cNvSpPr>
          <p:nvPr>
            <p:ph type="title" idx="2"/>
          </p:nvPr>
        </p:nvSpPr>
        <p:spPr>
          <a:xfrm>
            <a:off x="2139146" y="1158483"/>
            <a:ext cx="924600" cy="4122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en" dirty="0">
                <a:latin typeface="Dubai" panose="020B0503030403030204" pitchFamily="34" charset="-78"/>
                <a:cs typeface="Dubai" panose="020B0503030403030204" pitchFamily="34" charset="-78"/>
              </a:rPr>
              <a:t>03</a:t>
            </a:r>
            <a:r>
              <a:rPr lang="ar-SA" dirty="0">
                <a:latin typeface="Dubai" panose="020B0503030403030204" pitchFamily="34" charset="-78"/>
                <a:cs typeface="Dubai" panose="020B0503030403030204" pitchFamily="34" charset="-78"/>
              </a:rPr>
              <a:t>.</a:t>
            </a:r>
            <a:endParaRPr dirty="0">
              <a:latin typeface="Dubai" panose="020B0503030403030204" pitchFamily="34" charset="-78"/>
              <a:cs typeface="Dubai" panose="020B0503030403030204" pitchFamily="34" charset="-78"/>
            </a:endParaRPr>
          </a:p>
        </p:txBody>
      </p:sp>
      <p:sp>
        <p:nvSpPr>
          <p:cNvPr id="417" name="Google Shape;417;p40"/>
          <p:cNvSpPr txBox="1">
            <a:spLocks noGrp="1"/>
          </p:cNvSpPr>
          <p:nvPr>
            <p:ph type="title" idx="3"/>
          </p:nvPr>
        </p:nvSpPr>
        <p:spPr>
          <a:xfrm>
            <a:off x="3403800" y="1621216"/>
            <a:ext cx="2336400" cy="7248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A" sz="2000" b="1" dirty="0">
                <a:latin typeface="Dubai" panose="020B0503030403030204" pitchFamily="34" charset="-78"/>
                <a:cs typeface="Dubai" panose="020B0503030403030204" pitchFamily="34" charset="-78"/>
              </a:rPr>
              <a:t>تحليل تفصيلي لحركات الطلاب</a:t>
            </a:r>
            <a:endParaRPr sz="2000" b="1" dirty="0">
              <a:latin typeface="Dubai" panose="020B0503030403030204" pitchFamily="34" charset="-78"/>
              <a:cs typeface="Dubai" panose="020B0503030403030204" pitchFamily="34" charset="-78"/>
            </a:endParaRPr>
          </a:p>
        </p:txBody>
      </p:sp>
      <p:sp>
        <p:nvSpPr>
          <p:cNvPr id="418" name="Google Shape;418;p40"/>
          <p:cNvSpPr txBox="1">
            <a:spLocks noGrp="1"/>
          </p:cNvSpPr>
          <p:nvPr>
            <p:ph type="title" idx="4"/>
          </p:nvPr>
        </p:nvSpPr>
        <p:spPr>
          <a:xfrm>
            <a:off x="4822946" y="1158483"/>
            <a:ext cx="923400" cy="4122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en-US" dirty="0">
                <a:latin typeface="Dubai" panose="020B0503030403030204" pitchFamily="34" charset="-78"/>
                <a:cs typeface="Dubai" panose="020B0503030403030204" pitchFamily="34" charset="-78"/>
              </a:rPr>
              <a:t>02</a:t>
            </a:r>
            <a:r>
              <a:rPr lang="ar-SA" dirty="0">
                <a:latin typeface="Dubai" panose="020B0503030403030204" pitchFamily="34" charset="-78"/>
                <a:cs typeface="Dubai" panose="020B0503030403030204" pitchFamily="34" charset="-78"/>
              </a:rPr>
              <a:t>.</a:t>
            </a:r>
            <a:endParaRPr dirty="0">
              <a:latin typeface="Dubai" panose="020B0503030403030204" pitchFamily="34" charset="-78"/>
              <a:cs typeface="Dubai" panose="020B0503030403030204" pitchFamily="34" charset="-78"/>
            </a:endParaRPr>
          </a:p>
        </p:txBody>
      </p:sp>
      <p:sp>
        <p:nvSpPr>
          <p:cNvPr id="419" name="Google Shape;419;p40"/>
          <p:cNvSpPr txBox="1">
            <a:spLocks noGrp="1"/>
          </p:cNvSpPr>
          <p:nvPr>
            <p:ph type="subTitle" idx="5"/>
          </p:nvPr>
        </p:nvSpPr>
        <p:spPr>
          <a:xfrm>
            <a:off x="3403800" y="2261249"/>
            <a:ext cx="2336400" cy="484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dirty="0">
                <a:latin typeface="Dubai" panose="020B0503030403030204" pitchFamily="34" charset="-78"/>
                <a:cs typeface="Dubai" panose="020B0503030403030204" pitchFamily="34" charset="-78"/>
              </a:rPr>
              <a:t>تتبع وضعيات الرأس والجسم لاكتشاف السلوكيات المشبوهة.</a:t>
            </a:r>
            <a:endParaRPr dirty="0">
              <a:latin typeface="Dubai" panose="020B0503030403030204" pitchFamily="34" charset="-78"/>
              <a:cs typeface="Dubai" panose="020B0503030403030204" pitchFamily="34" charset="-78"/>
            </a:endParaRPr>
          </a:p>
        </p:txBody>
      </p:sp>
      <p:sp>
        <p:nvSpPr>
          <p:cNvPr id="420" name="Google Shape;420;p40"/>
          <p:cNvSpPr txBox="1">
            <a:spLocks noGrp="1"/>
          </p:cNvSpPr>
          <p:nvPr>
            <p:ph type="title" idx="6"/>
          </p:nvPr>
        </p:nvSpPr>
        <p:spPr>
          <a:xfrm>
            <a:off x="6087600" y="1621208"/>
            <a:ext cx="2336400" cy="7224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A" sz="2000" b="1" dirty="0">
                <a:latin typeface="Dubai" panose="020B0503030403030204" pitchFamily="34" charset="-78"/>
                <a:cs typeface="Dubai" panose="020B0503030403030204" pitchFamily="34" charset="-78"/>
              </a:rPr>
              <a:t>تطوير نظام ذكي لاكتشاف الغش</a:t>
            </a:r>
            <a:endParaRPr sz="2000" b="1" dirty="0">
              <a:latin typeface="Dubai" panose="020B0503030403030204" pitchFamily="34" charset="-78"/>
              <a:cs typeface="Dubai" panose="020B0503030403030204" pitchFamily="34" charset="-78"/>
            </a:endParaRPr>
          </a:p>
        </p:txBody>
      </p:sp>
      <p:sp>
        <p:nvSpPr>
          <p:cNvPr id="421" name="Google Shape;421;p40"/>
          <p:cNvSpPr txBox="1">
            <a:spLocks noGrp="1"/>
          </p:cNvSpPr>
          <p:nvPr>
            <p:ph type="title" idx="7"/>
          </p:nvPr>
        </p:nvSpPr>
        <p:spPr>
          <a:xfrm>
            <a:off x="7506746" y="1158483"/>
            <a:ext cx="923400" cy="4122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en-US" dirty="0">
                <a:latin typeface="Dubai" panose="020B0503030403030204" pitchFamily="34" charset="-78"/>
                <a:cs typeface="Dubai" panose="020B0503030403030204" pitchFamily="34" charset="-78"/>
              </a:rPr>
              <a:t>01</a:t>
            </a:r>
            <a:r>
              <a:rPr lang="ar-SA" dirty="0">
                <a:latin typeface="Dubai" panose="020B0503030403030204" pitchFamily="34" charset="-78"/>
                <a:cs typeface="Dubai" panose="020B0503030403030204" pitchFamily="34" charset="-78"/>
              </a:rPr>
              <a:t>.</a:t>
            </a:r>
            <a:endParaRPr dirty="0">
              <a:latin typeface="Dubai" panose="020B0503030403030204" pitchFamily="34" charset="-78"/>
              <a:cs typeface="Dubai" panose="020B0503030403030204" pitchFamily="34" charset="-78"/>
            </a:endParaRPr>
          </a:p>
        </p:txBody>
      </p:sp>
      <p:sp>
        <p:nvSpPr>
          <p:cNvPr id="422" name="Google Shape;422;p40"/>
          <p:cNvSpPr txBox="1">
            <a:spLocks noGrp="1"/>
          </p:cNvSpPr>
          <p:nvPr>
            <p:ph type="subTitle" idx="8"/>
          </p:nvPr>
        </p:nvSpPr>
        <p:spPr>
          <a:xfrm>
            <a:off x="6087600" y="2261249"/>
            <a:ext cx="2336400" cy="484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dirty="0">
                <a:latin typeface="Dubai" panose="020B0503030403030204" pitchFamily="34" charset="-78"/>
                <a:cs typeface="Dubai" panose="020B0503030403030204" pitchFamily="34" charset="-78"/>
              </a:rPr>
              <a:t>تصميم نظام يكتشف الغش آليًا دون تدخل بشري مباشر.</a:t>
            </a:r>
            <a:endParaRPr dirty="0">
              <a:latin typeface="Dubai" panose="020B0503030403030204" pitchFamily="34" charset="-78"/>
              <a:cs typeface="Dubai" panose="020B0503030403030204" pitchFamily="34" charset="-78"/>
            </a:endParaRPr>
          </a:p>
        </p:txBody>
      </p:sp>
      <p:sp>
        <p:nvSpPr>
          <p:cNvPr id="423" name="Google Shape;423;p40"/>
          <p:cNvSpPr txBox="1">
            <a:spLocks noGrp="1"/>
          </p:cNvSpPr>
          <p:nvPr>
            <p:ph type="title" idx="9"/>
          </p:nvPr>
        </p:nvSpPr>
        <p:spPr>
          <a:xfrm>
            <a:off x="720000" y="3475466"/>
            <a:ext cx="2336400" cy="7224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A" sz="2000" b="1" dirty="0">
                <a:solidFill>
                  <a:schemeClr val="accent2"/>
                </a:solidFill>
                <a:latin typeface="Dubai" panose="020B0503030403030204" pitchFamily="34" charset="-78"/>
                <a:cs typeface="Dubai" panose="020B0503030403030204" pitchFamily="34" charset="-78"/>
              </a:rPr>
              <a:t>توثيق الحركات للمراجعة لاحقًا</a:t>
            </a:r>
            <a:endParaRPr sz="2000" b="1" dirty="0">
              <a:solidFill>
                <a:schemeClr val="accent2"/>
              </a:solidFill>
              <a:latin typeface="Dubai" panose="020B0503030403030204" pitchFamily="34" charset="-78"/>
              <a:cs typeface="Dubai" panose="020B0503030403030204" pitchFamily="34" charset="-78"/>
            </a:endParaRPr>
          </a:p>
        </p:txBody>
      </p:sp>
      <p:sp>
        <p:nvSpPr>
          <p:cNvPr id="424" name="Google Shape;424;p40"/>
          <p:cNvSpPr txBox="1">
            <a:spLocks noGrp="1"/>
          </p:cNvSpPr>
          <p:nvPr>
            <p:ph type="title" idx="13"/>
          </p:nvPr>
        </p:nvSpPr>
        <p:spPr>
          <a:xfrm>
            <a:off x="2133000" y="3008108"/>
            <a:ext cx="923400" cy="4116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en" dirty="0">
                <a:latin typeface="Dubai" panose="020B0503030403030204" pitchFamily="34" charset="-78"/>
                <a:cs typeface="Dubai" panose="020B0503030403030204" pitchFamily="34" charset="-78"/>
              </a:rPr>
              <a:t>06</a:t>
            </a:r>
            <a:r>
              <a:rPr lang="ar-SA" dirty="0">
                <a:latin typeface="Dubai" panose="020B0503030403030204" pitchFamily="34" charset="-78"/>
                <a:cs typeface="Dubai" panose="020B0503030403030204" pitchFamily="34" charset="-78"/>
              </a:rPr>
              <a:t>.</a:t>
            </a:r>
            <a:endParaRPr dirty="0">
              <a:latin typeface="Dubai" panose="020B0503030403030204" pitchFamily="34" charset="-78"/>
              <a:cs typeface="Dubai" panose="020B0503030403030204" pitchFamily="34" charset="-78"/>
            </a:endParaRPr>
          </a:p>
        </p:txBody>
      </p:sp>
      <p:sp>
        <p:nvSpPr>
          <p:cNvPr id="425" name="Google Shape;425;p40"/>
          <p:cNvSpPr txBox="1">
            <a:spLocks noGrp="1"/>
          </p:cNvSpPr>
          <p:nvPr>
            <p:ph type="subTitle" idx="14"/>
          </p:nvPr>
        </p:nvSpPr>
        <p:spPr>
          <a:xfrm>
            <a:off x="720000" y="4115508"/>
            <a:ext cx="2336400" cy="484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dirty="0">
                <a:latin typeface="Dubai" panose="020B0503030403030204" pitchFamily="34" charset="-78"/>
                <a:cs typeface="Dubai" panose="020B0503030403030204" pitchFamily="34" charset="-78"/>
              </a:rPr>
              <a:t>حفظ سجل دقيق للحالات المشبوهة لمراجعة القرارات لاحقًا.</a:t>
            </a:r>
            <a:endParaRPr dirty="0">
              <a:latin typeface="Dubai" panose="020B0503030403030204" pitchFamily="34" charset="-78"/>
              <a:cs typeface="Dubai" panose="020B0503030403030204" pitchFamily="34" charset="-78"/>
            </a:endParaRPr>
          </a:p>
        </p:txBody>
      </p:sp>
      <p:sp>
        <p:nvSpPr>
          <p:cNvPr id="426" name="Google Shape;426;p40"/>
          <p:cNvSpPr txBox="1">
            <a:spLocks noGrp="1"/>
          </p:cNvSpPr>
          <p:nvPr>
            <p:ph type="title" idx="15"/>
          </p:nvPr>
        </p:nvSpPr>
        <p:spPr>
          <a:xfrm>
            <a:off x="3403800" y="3475466"/>
            <a:ext cx="2336400" cy="7224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A" sz="2000" b="1" dirty="0">
                <a:solidFill>
                  <a:schemeClr val="accent2"/>
                </a:solidFill>
                <a:latin typeface="Dubai" panose="020B0503030403030204" pitchFamily="34" charset="-78"/>
                <a:cs typeface="Dubai" panose="020B0503030403030204" pitchFamily="34" charset="-78"/>
              </a:rPr>
              <a:t>تعزيز النزاهة في التقييمات</a:t>
            </a:r>
            <a:endParaRPr sz="2000" b="1" dirty="0">
              <a:solidFill>
                <a:schemeClr val="accent2"/>
              </a:solidFill>
              <a:latin typeface="Dubai" panose="020B0503030403030204" pitchFamily="34" charset="-78"/>
              <a:cs typeface="Dubai" panose="020B0503030403030204" pitchFamily="34" charset="-78"/>
            </a:endParaRPr>
          </a:p>
        </p:txBody>
      </p:sp>
      <p:sp>
        <p:nvSpPr>
          <p:cNvPr id="427" name="Google Shape;427;p40"/>
          <p:cNvSpPr txBox="1">
            <a:spLocks noGrp="1"/>
          </p:cNvSpPr>
          <p:nvPr>
            <p:ph type="title" idx="16"/>
          </p:nvPr>
        </p:nvSpPr>
        <p:spPr>
          <a:xfrm>
            <a:off x="4816800" y="3008108"/>
            <a:ext cx="923400" cy="4116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en" dirty="0">
                <a:latin typeface="Dubai" panose="020B0503030403030204" pitchFamily="34" charset="-78"/>
                <a:cs typeface="Dubai" panose="020B0503030403030204" pitchFamily="34" charset="-78"/>
              </a:rPr>
              <a:t>05</a:t>
            </a:r>
            <a:r>
              <a:rPr lang="ar-SA" dirty="0">
                <a:latin typeface="Dubai" panose="020B0503030403030204" pitchFamily="34" charset="-78"/>
                <a:cs typeface="Dubai" panose="020B0503030403030204" pitchFamily="34" charset="-78"/>
              </a:rPr>
              <a:t>.</a:t>
            </a:r>
            <a:endParaRPr dirty="0">
              <a:latin typeface="Dubai" panose="020B0503030403030204" pitchFamily="34" charset="-78"/>
              <a:cs typeface="Dubai" panose="020B0503030403030204" pitchFamily="34" charset="-78"/>
            </a:endParaRPr>
          </a:p>
        </p:txBody>
      </p:sp>
      <p:sp>
        <p:nvSpPr>
          <p:cNvPr id="428" name="Google Shape;428;p40"/>
          <p:cNvSpPr txBox="1">
            <a:spLocks noGrp="1"/>
          </p:cNvSpPr>
          <p:nvPr>
            <p:ph type="subTitle" idx="17"/>
          </p:nvPr>
        </p:nvSpPr>
        <p:spPr>
          <a:xfrm>
            <a:off x="3403800" y="4115508"/>
            <a:ext cx="2336400" cy="484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dirty="0">
                <a:latin typeface="Dubai" panose="020B0503030403030204" pitchFamily="34" charset="-78"/>
                <a:cs typeface="Dubai" panose="020B0503030403030204" pitchFamily="34" charset="-78"/>
              </a:rPr>
              <a:t>ضمان عدالة الامتحانات عبر مراقبة آلية موحدة ومحايدة.</a:t>
            </a:r>
            <a:endParaRPr dirty="0">
              <a:latin typeface="Dubai" panose="020B0503030403030204" pitchFamily="34" charset="-78"/>
              <a:cs typeface="Dubai" panose="020B0503030403030204" pitchFamily="34" charset="-78"/>
            </a:endParaRPr>
          </a:p>
        </p:txBody>
      </p:sp>
      <p:sp>
        <p:nvSpPr>
          <p:cNvPr id="429" name="Google Shape;429;p40"/>
          <p:cNvSpPr txBox="1">
            <a:spLocks noGrp="1"/>
          </p:cNvSpPr>
          <p:nvPr>
            <p:ph type="title" idx="18"/>
          </p:nvPr>
        </p:nvSpPr>
        <p:spPr>
          <a:xfrm>
            <a:off x="6087600" y="3475466"/>
            <a:ext cx="2336400" cy="7224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A" sz="2000" b="1" dirty="0">
                <a:solidFill>
                  <a:schemeClr val="accent2"/>
                </a:solidFill>
                <a:latin typeface="Dubai" panose="020B0503030403030204" pitchFamily="34" charset="-78"/>
                <a:cs typeface="Dubai" panose="020B0503030403030204" pitchFamily="34" charset="-78"/>
              </a:rPr>
              <a:t>تقليل التكاليف البشرية والمادية</a:t>
            </a:r>
            <a:endParaRPr sz="2000" b="1" dirty="0">
              <a:solidFill>
                <a:schemeClr val="accent2"/>
              </a:solidFill>
              <a:latin typeface="Dubai" panose="020B0503030403030204" pitchFamily="34" charset="-78"/>
              <a:cs typeface="Dubai" panose="020B0503030403030204" pitchFamily="34" charset="-78"/>
            </a:endParaRPr>
          </a:p>
        </p:txBody>
      </p:sp>
      <p:sp>
        <p:nvSpPr>
          <p:cNvPr id="430" name="Google Shape;430;p40"/>
          <p:cNvSpPr txBox="1">
            <a:spLocks noGrp="1"/>
          </p:cNvSpPr>
          <p:nvPr>
            <p:ph type="title" idx="19"/>
          </p:nvPr>
        </p:nvSpPr>
        <p:spPr>
          <a:xfrm>
            <a:off x="7500600" y="3008108"/>
            <a:ext cx="923400" cy="4116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en" dirty="0">
                <a:latin typeface="Dubai" panose="020B0503030403030204" pitchFamily="34" charset="-78"/>
                <a:cs typeface="Dubai" panose="020B0503030403030204" pitchFamily="34" charset="-78"/>
              </a:rPr>
              <a:t>04</a:t>
            </a:r>
            <a:r>
              <a:rPr lang="ar-SA" dirty="0">
                <a:latin typeface="Dubai" panose="020B0503030403030204" pitchFamily="34" charset="-78"/>
                <a:cs typeface="Dubai" panose="020B0503030403030204" pitchFamily="34" charset="-78"/>
              </a:rPr>
              <a:t>.</a:t>
            </a:r>
            <a:endParaRPr dirty="0">
              <a:latin typeface="Dubai" panose="020B0503030403030204" pitchFamily="34" charset="-78"/>
              <a:cs typeface="Dubai" panose="020B0503030403030204" pitchFamily="34" charset="-78"/>
            </a:endParaRPr>
          </a:p>
        </p:txBody>
      </p:sp>
      <p:sp>
        <p:nvSpPr>
          <p:cNvPr id="431" name="Google Shape;431;p40"/>
          <p:cNvSpPr txBox="1">
            <a:spLocks noGrp="1"/>
          </p:cNvSpPr>
          <p:nvPr>
            <p:ph type="subTitle" idx="20"/>
          </p:nvPr>
        </p:nvSpPr>
        <p:spPr>
          <a:xfrm>
            <a:off x="6087600" y="4115508"/>
            <a:ext cx="2336400" cy="484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dirty="0">
                <a:latin typeface="Dubai" panose="020B0503030403030204" pitchFamily="34" charset="-78"/>
                <a:cs typeface="Dubai" panose="020B0503030403030204" pitchFamily="34" charset="-78"/>
              </a:rPr>
              <a:t>الاستغناء عن المراقبة اليدوية لتقليل الجهد والتكلفة.</a:t>
            </a:r>
            <a:endParaRPr dirty="0">
              <a:latin typeface="Dubai" panose="020B0503030403030204" pitchFamily="34" charset="-78"/>
              <a:cs typeface="Dubai" panose="020B0503030403030204" pitchFamily="34" charset="-78"/>
            </a:endParaRPr>
          </a:p>
        </p:txBody>
      </p:sp>
      <p:sp>
        <p:nvSpPr>
          <p:cNvPr id="432" name="Google Shape;432;p40"/>
          <p:cNvSpPr txBox="1">
            <a:spLocks noGrp="1"/>
          </p:cNvSpPr>
          <p:nvPr>
            <p:ph type="title" idx="21"/>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A" b="1" dirty="0">
                <a:latin typeface="Dubai" panose="020B0503030403030204" pitchFamily="34" charset="-78"/>
                <a:cs typeface="Dubai" panose="020B0503030403030204" pitchFamily="34" charset="-78"/>
              </a:rPr>
              <a:t>أهداف المشروع</a:t>
            </a:r>
            <a:endParaRPr b="1" dirty="0">
              <a:latin typeface="Dubai" panose="020B0503030403030204" pitchFamily="34" charset="-78"/>
              <a:cs typeface="Dubai" panose="020B0503030403030204" pitchFamily="34" charset="-78"/>
            </a:endParaRPr>
          </a:p>
        </p:txBody>
      </p:sp>
      <p:sp>
        <p:nvSpPr>
          <p:cNvPr id="433" name="Google Shape;433;p40"/>
          <p:cNvSpPr/>
          <p:nvPr/>
        </p:nvSpPr>
        <p:spPr>
          <a:xfrm>
            <a:off x="223069" y="1570679"/>
            <a:ext cx="549900" cy="549900"/>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34" name="Google Shape;434;p40"/>
          <p:cNvSpPr/>
          <p:nvPr/>
        </p:nvSpPr>
        <p:spPr>
          <a:xfrm>
            <a:off x="1402060" y="500977"/>
            <a:ext cx="796500" cy="796500"/>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nvGrpSpPr>
          <p:cNvPr id="435" name="Google Shape;435;p40"/>
          <p:cNvGrpSpPr/>
          <p:nvPr/>
        </p:nvGrpSpPr>
        <p:grpSpPr>
          <a:xfrm rot="10800000">
            <a:off x="1186863" y="823412"/>
            <a:ext cx="537556" cy="136576"/>
            <a:chOff x="2641350" y="846250"/>
            <a:chExt cx="413600" cy="105075"/>
          </a:xfrm>
        </p:grpSpPr>
        <p:sp>
          <p:nvSpPr>
            <p:cNvPr id="436" name="Google Shape;436;p40"/>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37" name="Google Shape;437;p40"/>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38" name="Google Shape;438;p40"/>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39" name="Google Shape;439;p40"/>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2" name="مجموعة 1">
            <a:extLst>
              <a:ext uri="{FF2B5EF4-FFF2-40B4-BE49-F238E27FC236}">
                <a16:creationId xmlns:a16="http://schemas.microsoft.com/office/drawing/2014/main" id="{B40F4862-49D1-6CC1-8779-1D11AB765EDD}"/>
              </a:ext>
            </a:extLst>
          </p:cNvPr>
          <p:cNvGrpSpPr/>
          <p:nvPr/>
        </p:nvGrpSpPr>
        <p:grpSpPr>
          <a:xfrm>
            <a:off x="8623490" y="2114550"/>
            <a:ext cx="914400" cy="914400"/>
            <a:chOff x="8623490" y="2114550"/>
            <a:chExt cx="914400" cy="914400"/>
          </a:xfrm>
        </p:grpSpPr>
        <p:sp>
          <p:nvSpPr>
            <p:cNvPr id="3" name="مستطيل 2">
              <a:extLst>
                <a:ext uri="{FF2B5EF4-FFF2-40B4-BE49-F238E27FC236}">
                  <a16:creationId xmlns:a16="http://schemas.microsoft.com/office/drawing/2014/main" id="{89A1CAC9-6096-5069-F9C5-C6A16423554F}"/>
                </a:ext>
              </a:extLst>
            </p:cNvPr>
            <p:cNvSpPr/>
            <p:nvPr/>
          </p:nvSpPr>
          <p:spPr>
            <a:xfrm>
              <a:off x="8623490" y="2114550"/>
              <a:ext cx="914400" cy="9144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a:extLst>
                <a:ext uri="{FF2B5EF4-FFF2-40B4-BE49-F238E27FC236}">
                  <a16:creationId xmlns:a16="http://schemas.microsoft.com/office/drawing/2014/main" id="{1BA6C901-7027-BAD5-C255-2800C41AD47D}"/>
                </a:ext>
              </a:extLst>
            </p:cNvPr>
            <p:cNvSpPr txBox="1"/>
            <p:nvPr/>
          </p:nvSpPr>
          <p:spPr>
            <a:xfrm>
              <a:off x="8687909" y="2426499"/>
              <a:ext cx="434734" cy="369332"/>
            </a:xfrm>
            <a:prstGeom prst="rect">
              <a:avLst/>
            </a:prstGeom>
            <a:noFill/>
          </p:spPr>
          <p:txBody>
            <a:bodyPr wrap="none" rtlCol="1" anchor="ctr">
              <a:spAutoFit/>
            </a:bodyPr>
            <a:lstStyle/>
            <a:p>
              <a:r>
                <a:rPr lang="en-US" sz="1800" b="1" dirty="0">
                  <a:latin typeface="Dubai" panose="020B0503030403030204" pitchFamily="34" charset="-78"/>
                  <a:cs typeface="Dubai" panose="020B0503030403030204" pitchFamily="34" charset="-78"/>
                </a:rPr>
                <a:t>02</a:t>
              </a:r>
              <a:endParaRPr lang="ar-SA" sz="1800" b="1" dirty="0">
                <a:latin typeface="Dubai" panose="020B0503030403030204" pitchFamily="34" charset="-78"/>
                <a:cs typeface="Dubai" panose="020B0503030403030204" pitchFamily="34" charset="-78"/>
              </a:endParaRPr>
            </a:p>
          </p:txBody>
        </p:sp>
      </p:gr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42"/>
          <p:cNvSpPr/>
          <p:nvPr/>
        </p:nvSpPr>
        <p:spPr>
          <a:xfrm>
            <a:off x="1441200" y="519600"/>
            <a:ext cx="6261600" cy="410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58" name="Google Shape;458;p42"/>
          <p:cNvSpPr/>
          <p:nvPr/>
        </p:nvSpPr>
        <p:spPr>
          <a:xfrm>
            <a:off x="1791350" y="851550"/>
            <a:ext cx="5580000" cy="3440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59" name="Google Shape;459;p42"/>
          <p:cNvSpPr txBox="1">
            <a:spLocks noGrp="1"/>
          </p:cNvSpPr>
          <p:nvPr>
            <p:ph type="title"/>
          </p:nvPr>
        </p:nvSpPr>
        <p:spPr>
          <a:xfrm>
            <a:off x="2099550" y="2555663"/>
            <a:ext cx="49449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A" sz="3600" b="1" dirty="0">
                <a:latin typeface="Dubai" panose="020B0503030403030204" pitchFamily="34" charset="-78"/>
                <a:cs typeface="Dubai" panose="020B0503030403030204" pitchFamily="34" charset="-78"/>
              </a:rPr>
              <a:t>مراجعة المشاريع السابقة والأساس النظري</a:t>
            </a:r>
            <a:endParaRPr sz="3600" b="1" dirty="0">
              <a:latin typeface="Dubai" panose="020B0503030403030204" pitchFamily="34" charset="-78"/>
              <a:cs typeface="Dubai" panose="020B0503030403030204" pitchFamily="34" charset="-78"/>
            </a:endParaRPr>
          </a:p>
        </p:txBody>
      </p:sp>
      <p:sp>
        <p:nvSpPr>
          <p:cNvPr id="460" name="Google Shape;460;p42"/>
          <p:cNvSpPr txBox="1">
            <a:spLocks noGrp="1"/>
          </p:cNvSpPr>
          <p:nvPr>
            <p:ph type="title" idx="2"/>
          </p:nvPr>
        </p:nvSpPr>
        <p:spPr>
          <a:xfrm>
            <a:off x="3638942" y="1349167"/>
            <a:ext cx="1882800" cy="8418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en-US" b="1" dirty="0">
                <a:latin typeface="Dubai" panose="020B0503030403030204" pitchFamily="34" charset="-78"/>
                <a:cs typeface="Dubai" panose="020B0503030403030204" pitchFamily="34" charset="-78"/>
              </a:rPr>
              <a:t>01</a:t>
            </a:r>
            <a:r>
              <a:rPr lang="ar-SA" b="1" dirty="0">
                <a:latin typeface="Dubai" panose="020B0503030403030204" pitchFamily="34" charset="-78"/>
                <a:cs typeface="Dubai" panose="020B0503030403030204" pitchFamily="34" charset="-78"/>
              </a:rPr>
              <a:t>.</a:t>
            </a:r>
            <a:endParaRPr b="1" dirty="0">
              <a:latin typeface="Dubai" panose="020B0503030403030204" pitchFamily="34" charset="-78"/>
              <a:cs typeface="Dubai" panose="020B0503030403030204" pitchFamily="34" charset="-78"/>
            </a:endParaRPr>
          </a:p>
        </p:txBody>
      </p:sp>
      <p:sp>
        <p:nvSpPr>
          <p:cNvPr id="462" name="Google Shape;462;p42"/>
          <p:cNvSpPr/>
          <p:nvPr/>
        </p:nvSpPr>
        <p:spPr>
          <a:xfrm>
            <a:off x="2195400" y="373100"/>
            <a:ext cx="998400" cy="998400"/>
          </a:xfrm>
          <a:prstGeom prst="ellipse">
            <a:avLst/>
          </a:prstGeom>
          <a:solidFill>
            <a:srgbClr val="191919">
              <a:alpha val="234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nvGrpSpPr>
          <p:cNvPr id="463" name="Google Shape;463;p42"/>
          <p:cNvGrpSpPr/>
          <p:nvPr/>
        </p:nvGrpSpPr>
        <p:grpSpPr>
          <a:xfrm>
            <a:off x="2710863" y="1234912"/>
            <a:ext cx="537556" cy="136576"/>
            <a:chOff x="2641350" y="846250"/>
            <a:chExt cx="413600" cy="105075"/>
          </a:xfrm>
        </p:grpSpPr>
        <p:sp>
          <p:nvSpPr>
            <p:cNvPr id="464" name="Google Shape;464;p42"/>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65" name="Google Shape;465;p42"/>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66" name="Google Shape;466;p42"/>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67" name="Google Shape;467;p42"/>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468" name="Google Shape;468;p42"/>
          <p:cNvGrpSpPr/>
          <p:nvPr/>
        </p:nvGrpSpPr>
        <p:grpSpPr>
          <a:xfrm>
            <a:off x="2881200" y="4514854"/>
            <a:ext cx="3397850" cy="187275"/>
            <a:chOff x="-3237675" y="-1132050"/>
            <a:chExt cx="3397850" cy="187275"/>
          </a:xfrm>
        </p:grpSpPr>
        <p:sp>
          <p:nvSpPr>
            <p:cNvPr id="469" name="Google Shape;469;p42"/>
            <p:cNvSpPr/>
            <p:nvPr/>
          </p:nvSpPr>
          <p:spPr>
            <a:xfrm>
              <a:off x="-378750" y="-1132050"/>
              <a:ext cx="130425" cy="187275"/>
            </a:xfrm>
            <a:custGeom>
              <a:avLst/>
              <a:gdLst/>
              <a:ahLst/>
              <a:cxnLst/>
              <a:rect l="l" t="t" r="r" b="b"/>
              <a:pathLst>
                <a:path w="5217" h="7491" extrusionOk="0">
                  <a:moveTo>
                    <a:pt x="4040" y="0"/>
                  </a:moveTo>
                  <a:lnTo>
                    <a:pt x="0" y="6800"/>
                  </a:lnTo>
                  <a:lnTo>
                    <a:pt x="1157"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0" name="Google Shape;470;p42"/>
            <p:cNvSpPr/>
            <p:nvPr/>
          </p:nvSpPr>
          <p:spPr>
            <a:xfrm>
              <a:off x="29725"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1" name="Google Shape;471;p42"/>
            <p:cNvSpPr/>
            <p:nvPr/>
          </p:nvSpPr>
          <p:spPr>
            <a:xfrm>
              <a:off x="-787250"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2" name="Google Shape;472;p42"/>
            <p:cNvSpPr/>
            <p:nvPr/>
          </p:nvSpPr>
          <p:spPr>
            <a:xfrm>
              <a:off x="-1195725" y="-1132050"/>
              <a:ext cx="130425" cy="187275"/>
            </a:xfrm>
            <a:custGeom>
              <a:avLst/>
              <a:gdLst/>
              <a:ahLst/>
              <a:cxnLst/>
              <a:rect l="l" t="t" r="r" b="b"/>
              <a:pathLst>
                <a:path w="5217" h="7491" extrusionOk="0">
                  <a:moveTo>
                    <a:pt x="4060" y="0"/>
                  </a:moveTo>
                  <a:lnTo>
                    <a:pt x="0" y="6800"/>
                  </a:lnTo>
                  <a:lnTo>
                    <a:pt x="1157"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3" name="Google Shape;473;p42"/>
            <p:cNvSpPr/>
            <p:nvPr/>
          </p:nvSpPr>
          <p:spPr>
            <a:xfrm>
              <a:off x="-1604225" y="-1132050"/>
              <a:ext cx="130450" cy="187275"/>
            </a:xfrm>
            <a:custGeom>
              <a:avLst/>
              <a:gdLst/>
              <a:ahLst/>
              <a:cxnLst/>
              <a:rect l="l" t="t" r="r" b="b"/>
              <a:pathLst>
                <a:path w="5218" h="7491" extrusionOk="0">
                  <a:moveTo>
                    <a:pt x="4060" y="0"/>
                  </a:moveTo>
                  <a:lnTo>
                    <a:pt x="1" y="6800"/>
                  </a:lnTo>
                  <a:lnTo>
                    <a:pt x="115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4" name="Google Shape;474;p42"/>
            <p:cNvSpPr/>
            <p:nvPr/>
          </p:nvSpPr>
          <p:spPr>
            <a:xfrm>
              <a:off x="-2012725" y="-1132050"/>
              <a:ext cx="130450" cy="187275"/>
            </a:xfrm>
            <a:custGeom>
              <a:avLst/>
              <a:gdLst/>
              <a:ahLst/>
              <a:cxnLst/>
              <a:rect l="l" t="t" r="r" b="b"/>
              <a:pathLst>
                <a:path w="5218" h="7491" extrusionOk="0">
                  <a:moveTo>
                    <a:pt x="4060" y="0"/>
                  </a:moveTo>
                  <a:lnTo>
                    <a:pt x="1"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5" name="Google Shape;475;p42"/>
            <p:cNvSpPr/>
            <p:nvPr/>
          </p:nvSpPr>
          <p:spPr>
            <a:xfrm>
              <a:off x="-2421200" y="-1132050"/>
              <a:ext cx="130425" cy="187275"/>
            </a:xfrm>
            <a:custGeom>
              <a:avLst/>
              <a:gdLst/>
              <a:ahLst/>
              <a:cxnLst/>
              <a:rect l="l" t="t" r="r" b="b"/>
              <a:pathLst>
                <a:path w="5217" h="7491" extrusionOk="0">
                  <a:moveTo>
                    <a:pt x="4060" y="0"/>
                  </a:moveTo>
                  <a:lnTo>
                    <a:pt x="0"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6" name="Google Shape;476;p42"/>
            <p:cNvSpPr/>
            <p:nvPr/>
          </p:nvSpPr>
          <p:spPr>
            <a:xfrm>
              <a:off x="-2829175" y="-1132050"/>
              <a:ext cx="129925" cy="187275"/>
            </a:xfrm>
            <a:custGeom>
              <a:avLst/>
              <a:gdLst/>
              <a:ahLst/>
              <a:cxnLst/>
              <a:rect l="l" t="t" r="r" b="b"/>
              <a:pathLst>
                <a:path w="5197" h="7491" extrusionOk="0">
                  <a:moveTo>
                    <a:pt x="4039" y="0"/>
                  </a:moveTo>
                  <a:lnTo>
                    <a:pt x="0" y="6800"/>
                  </a:lnTo>
                  <a:lnTo>
                    <a:pt x="1157" y="7490"/>
                  </a:lnTo>
                  <a:lnTo>
                    <a:pt x="5196" y="690"/>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7" name="Google Shape;477;p42"/>
            <p:cNvSpPr/>
            <p:nvPr/>
          </p:nvSpPr>
          <p:spPr>
            <a:xfrm>
              <a:off x="-3237675" y="-1132050"/>
              <a:ext cx="129925" cy="187275"/>
            </a:xfrm>
            <a:custGeom>
              <a:avLst/>
              <a:gdLst/>
              <a:ahLst/>
              <a:cxnLst/>
              <a:rect l="l" t="t" r="r" b="b"/>
              <a:pathLst>
                <a:path w="5197" h="7491" extrusionOk="0">
                  <a:moveTo>
                    <a:pt x="4040" y="0"/>
                  </a:moveTo>
                  <a:lnTo>
                    <a:pt x="0" y="6800"/>
                  </a:lnTo>
                  <a:lnTo>
                    <a:pt x="1157" y="7490"/>
                  </a:lnTo>
                  <a:lnTo>
                    <a:pt x="519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cxnSp>
        <p:nvCxnSpPr>
          <p:cNvPr id="478" name="Google Shape;478;p42"/>
          <p:cNvCxnSpPr/>
          <p:nvPr/>
        </p:nvCxnSpPr>
        <p:spPr>
          <a:xfrm rot="10800000" flipH="1">
            <a:off x="2195400" y="3762159"/>
            <a:ext cx="6957300" cy="22800"/>
          </a:xfrm>
          <a:prstGeom prst="straightConnector1">
            <a:avLst/>
          </a:prstGeom>
          <a:noFill/>
          <a:ln w="19050" cap="flat" cmpd="sng">
            <a:solidFill>
              <a:schemeClr val="dk1"/>
            </a:solidFill>
            <a:prstDash val="solid"/>
            <a:round/>
            <a:headEnd type="none" w="med" len="med"/>
            <a:tailEnd type="none" w="med" len="med"/>
          </a:ln>
        </p:spPr>
      </p:cxnSp>
      <p:grpSp>
        <p:nvGrpSpPr>
          <p:cNvPr id="2" name="مجموعة 1">
            <a:extLst>
              <a:ext uri="{FF2B5EF4-FFF2-40B4-BE49-F238E27FC236}">
                <a16:creationId xmlns:a16="http://schemas.microsoft.com/office/drawing/2014/main" id="{5D8B94A1-65E2-8EE1-8CC9-CC22E47CD4D1}"/>
              </a:ext>
            </a:extLst>
          </p:cNvPr>
          <p:cNvGrpSpPr/>
          <p:nvPr/>
        </p:nvGrpSpPr>
        <p:grpSpPr>
          <a:xfrm>
            <a:off x="8623490" y="2114550"/>
            <a:ext cx="914400" cy="914400"/>
            <a:chOff x="8623490" y="2114550"/>
            <a:chExt cx="914400" cy="914400"/>
          </a:xfrm>
        </p:grpSpPr>
        <p:sp>
          <p:nvSpPr>
            <p:cNvPr id="3" name="مستطيل 2">
              <a:extLst>
                <a:ext uri="{FF2B5EF4-FFF2-40B4-BE49-F238E27FC236}">
                  <a16:creationId xmlns:a16="http://schemas.microsoft.com/office/drawing/2014/main" id="{6C164749-68C5-7CC8-C994-23369321F63E}"/>
                </a:ext>
              </a:extLst>
            </p:cNvPr>
            <p:cNvSpPr/>
            <p:nvPr/>
          </p:nvSpPr>
          <p:spPr>
            <a:xfrm>
              <a:off x="8623490" y="2114550"/>
              <a:ext cx="914400" cy="914400"/>
            </a:xfrm>
            <a:prstGeom prst="rect">
              <a:avLst/>
            </a:prstGeom>
            <a:solidFill>
              <a:srgbClr val="19191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a:extLst>
                <a:ext uri="{FF2B5EF4-FFF2-40B4-BE49-F238E27FC236}">
                  <a16:creationId xmlns:a16="http://schemas.microsoft.com/office/drawing/2014/main" id="{7A12B7AF-706D-3207-8EC9-4E936750F3E2}"/>
                </a:ext>
              </a:extLst>
            </p:cNvPr>
            <p:cNvSpPr txBox="1"/>
            <p:nvPr/>
          </p:nvSpPr>
          <p:spPr>
            <a:xfrm>
              <a:off x="8687909" y="2426499"/>
              <a:ext cx="434734" cy="369332"/>
            </a:xfrm>
            <a:prstGeom prst="rect">
              <a:avLst/>
            </a:prstGeom>
            <a:noFill/>
          </p:spPr>
          <p:txBody>
            <a:bodyPr wrap="none" rtlCol="1" anchor="ctr">
              <a:spAutoFit/>
            </a:bodyPr>
            <a:lstStyle/>
            <a:p>
              <a:r>
                <a:rPr lang="en-US" sz="1800" b="1" dirty="0">
                  <a:solidFill>
                    <a:srgbClr val="E7E7E7"/>
                  </a:solidFill>
                  <a:latin typeface="Dubai" panose="020B0503030403030204" pitchFamily="34" charset="-78"/>
                  <a:cs typeface="Dubai" panose="020B0503030403030204" pitchFamily="34" charset="-78"/>
                </a:rPr>
                <a:t>03</a:t>
              </a:r>
              <a:endParaRPr lang="ar-SA" sz="1800" b="1" dirty="0">
                <a:solidFill>
                  <a:srgbClr val="E7E7E7"/>
                </a:solidFill>
                <a:latin typeface="Dubai" panose="020B0503030403030204" pitchFamily="34" charset="-78"/>
                <a:cs typeface="Dubai" panose="020B0503030403030204" pitchFamily="34" charset="-78"/>
              </a:endParaRPr>
            </a:p>
          </p:txBody>
        </p:sp>
      </p:gr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41"/>
          <p:cNvSpPr txBox="1">
            <a:spLocks noGrp="1"/>
          </p:cNvSpPr>
          <p:nvPr>
            <p:ph type="title"/>
          </p:nvPr>
        </p:nvSpPr>
        <p:spPr>
          <a:xfrm>
            <a:off x="1810428" y="445025"/>
            <a:ext cx="5523145"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2800" b="1" dirty="0">
                <a:latin typeface="Dubai" panose="020B0503030403030204" pitchFamily="34" charset="-78"/>
                <a:cs typeface="Dubai" panose="020B0503030403030204" pitchFamily="34" charset="-78"/>
              </a:rPr>
              <a:t>كشف الغش في قاعات الامتحانات باستخدام تقنيات المراقبة بالفيديو</a:t>
            </a:r>
            <a:endParaRPr sz="2800" b="1" dirty="0">
              <a:latin typeface="Dubai" panose="020B0503030403030204" pitchFamily="34" charset="-78"/>
              <a:cs typeface="Dubai" panose="020B0503030403030204" pitchFamily="34" charset="-78"/>
            </a:endParaRPr>
          </a:p>
        </p:txBody>
      </p:sp>
      <p:sp>
        <p:nvSpPr>
          <p:cNvPr id="445" name="Google Shape;445;p41"/>
          <p:cNvSpPr/>
          <p:nvPr/>
        </p:nvSpPr>
        <p:spPr>
          <a:xfrm>
            <a:off x="1958925" y="1168200"/>
            <a:ext cx="5239800" cy="3440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cxnSp>
        <p:nvCxnSpPr>
          <p:cNvPr id="447" name="Google Shape;447;p41"/>
          <p:cNvCxnSpPr/>
          <p:nvPr/>
        </p:nvCxnSpPr>
        <p:spPr>
          <a:xfrm rot="10800000" flipH="1">
            <a:off x="3459250" y="4354287"/>
            <a:ext cx="4990500" cy="11400"/>
          </a:xfrm>
          <a:prstGeom prst="straightConnector1">
            <a:avLst/>
          </a:prstGeom>
          <a:noFill/>
          <a:ln w="19050" cap="flat" cmpd="sng">
            <a:solidFill>
              <a:schemeClr val="dk1"/>
            </a:solidFill>
            <a:prstDash val="solid"/>
            <a:round/>
            <a:headEnd type="none" w="med" len="med"/>
            <a:tailEnd type="none" w="med" len="med"/>
          </a:ln>
        </p:spPr>
      </p:cxnSp>
      <p:grpSp>
        <p:nvGrpSpPr>
          <p:cNvPr id="448" name="Google Shape;448;p41"/>
          <p:cNvGrpSpPr/>
          <p:nvPr/>
        </p:nvGrpSpPr>
        <p:grpSpPr>
          <a:xfrm>
            <a:off x="2284813" y="4291699"/>
            <a:ext cx="537556" cy="136576"/>
            <a:chOff x="2641350" y="846250"/>
            <a:chExt cx="413600" cy="105075"/>
          </a:xfrm>
        </p:grpSpPr>
        <p:sp>
          <p:nvSpPr>
            <p:cNvPr id="449" name="Google Shape;449;p41"/>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50" name="Google Shape;450;p41"/>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51" name="Google Shape;451;p41"/>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52" name="Google Shape;452;p41"/>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6" name="مجموعة 5">
            <a:extLst>
              <a:ext uri="{FF2B5EF4-FFF2-40B4-BE49-F238E27FC236}">
                <a16:creationId xmlns:a16="http://schemas.microsoft.com/office/drawing/2014/main" id="{7EEC3348-EAC2-E673-8C4A-5B237B7803EC}"/>
              </a:ext>
            </a:extLst>
          </p:cNvPr>
          <p:cNvGrpSpPr/>
          <p:nvPr/>
        </p:nvGrpSpPr>
        <p:grpSpPr>
          <a:xfrm>
            <a:off x="2633304" y="1573268"/>
            <a:ext cx="3877392" cy="2402032"/>
            <a:chOff x="2633304" y="1370734"/>
            <a:chExt cx="3877392" cy="2402032"/>
          </a:xfrm>
        </p:grpSpPr>
        <p:pic>
          <p:nvPicPr>
            <p:cNvPr id="4" name="صورة 3">
              <a:extLst>
                <a:ext uri="{FF2B5EF4-FFF2-40B4-BE49-F238E27FC236}">
                  <a16:creationId xmlns:a16="http://schemas.microsoft.com/office/drawing/2014/main" id="{CF2476B8-5881-A523-CAD9-AF1ABEA17CF4}"/>
                </a:ext>
              </a:extLst>
            </p:cNvPr>
            <p:cNvPicPr>
              <a:picLocks noChangeAspect="1"/>
            </p:cNvPicPr>
            <p:nvPr/>
          </p:nvPicPr>
          <p:blipFill>
            <a:blip r:embed="rId3"/>
            <a:stretch>
              <a:fillRect/>
            </a:stretch>
          </p:blipFill>
          <p:spPr>
            <a:xfrm>
              <a:off x="2633304" y="1370734"/>
              <a:ext cx="3877392" cy="2402032"/>
            </a:xfrm>
            <a:prstGeom prst="rect">
              <a:avLst/>
            </a:prstGeom>
          </p:spPr>
        </p:pic>
        <p:pic>
          <p:nvPicPr>
            <p:cNvPr id="5" name="صورة 4">
              <a:extLst>
                <a:ext uri="{FF2B5EF4-FFF2-40B4-BE49-F238E27FC236}">
                  <a16:creationId xmlns:a16="http://schemas.microsoft.com/office/drawing/2014/main" id="{812ABD7B-8C01-5967-591A-2033E17B3708}"/>
                </a:ext>
              </a:extLst>
            </p:cNvPr>
            <p:cNvPicPr>
              <a:picLocks noChangeAspect="1"/>
            </p:cNvPicPr>
            <p:nvPr/>
          </p:nvPicPr>
          <p:blipFill>
            <a:blip r:embed="rId4"/>
            <a:stretch>
              <a:fillRect/>
            </a:stretch>
          </p:blipFill>
          <p:spPr>
            <a:xfrm>
              <a:off x="2914793" y="1565823"/>
              <a:ext cx="3377477" cy="2011854"/>
            </a:xfrm>
            <a:prstGeom prst="rect">
              <a:avLst/>
            </a:prstGeom>
          </p:spPr>
        </p:pic>
      </p:grpSp>
      <p:grpSp>
        <p:nvGrpSpPr>
          <p:cNvPr id="2" name="مجموعة 1">
            <a:extLst>
              <a:ext uri="{FF2B5EF4-FFF2-40B4-BE49-F238E27FC236}">
                <a16:creationId xmlns:a16="http://schemas.microsoft.com/office/drawing/2014/main" id="{EB486201-30E8-60D9-6F60-AAC48239FA4B}"/>
              </a:ext>
            </a:extLst>
          </p:cNvPr>
          <p:cNvGrpSpPr/>
          <p:nvPr/>
        </p:nvGrpSpPr>
        <p:grpSpPr>
          <a:xfrm>
            <a:off x="8623490" y="2114550"/>
            <a:ext cx="914400" cy="914400"/>
            <a:chOff x="8623490" y="2114550"/>
            <a:chExt cx="914400" cy="914400"/>
          </a:xfrm>
        </p:grpSpPr>
        <p:sp>
          <p:nvSpPr>
            <p:cNvPr id="3" name="مستطيل 2">
              <a:extLst>
                <a:ext uri="{FF2B5EF4-FFF2-40B4-BE49-F238E27FC236}">
                  <a16:creationId xmlns:a16="http://schemas.microsoft.com/office/drawing/2014/main" id="{C7C7041A-17D7-A3B7-857C-FE2128B60417}"/>
                </a:ext>
              </a:extLst>
            </p:cNvPr>
            <p:cNvSpPr/>
            <p:nvPr/>
          </p:nvSpPr>
          <p:spPr>
            <a:xfrm>
              <a:off x="8623490" y="2114550"/>
              <a:ext cx="914400" cy="9144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مربع نص 6">
              <a:extLst>
                <a:ext uri="{FF2B5EF4-FFF2-40B4-BE49-F238E27FC236}">
                  <a16:creationId xmlns:a16="http://schemas.microsoft.com/office/drawing/2014/main" id="{354C42A7-D593-179B-558B-3D50F0259796}"/>
                </a:ext>
              </a:extLst>
            </p:cNvPr>
            <p:cNvSpPr txBox="1"/>
            <p:nvPr/>
          </p:nvSpPr>
          <p:spPr>
            <a:xfrm>
              <a:off x="8687909" y="2426499"/>
              <a:ext cx="434734" cy="369332"/>
            </a:xfrm>
            <a:prstGeom prst="rect">
              <a:avLst/>
            </a:prstGeom>
            <a:noFill/>
          </p:spPr>
          <p:txBody>
            <a:bodyPr wrap="none" rtlCol="1" anchor="ctr">
              <a:spAutoFit/>
            </a:bodyPr>
            <a:lstStyle/>
            <a:p>
              <a:r>
                <a:rPr lang="en-US" sz="1800" b="1" dirty="0">
                  <a:latin typeface="Dubai" panose="020B0503030403030204" pitchFamily="34" charset="-78"/>
                  <a:cs typeface="Dubai" panose="020B0503030403030204" pitchFamily="34" charset="-78"/>
                </a:rPr>
                <a:t>04</a:t>
              </a:r>
              <a:endParaRPr lang="ar-SA" sz="1800" b="1" dirty="0">
                <a:latin typeface="Dubai" panose="020B0503030403030204" pitchFamily="34" charset="-78"/>
                <a:cs typeface="Dubai" panose="020B0503030403030204" pitchFamily="34" charset="-78"/>
              </a:endParaRPr>
            </a:p>
          </p:txBody>
        </p:sp>
      </p:gr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43">
          <a:extLst>
            <a:ext uri="{FF2B5EF4-FFF2-40B4-BE49-F238E27FC236}">
              <a16:creationId xmlns:a16="http://schemas.microsoft.com/office/drawing/2014/main" id="{7A4C2202-F954-DED8-3B98-03865F4777F6}"/>
            </a:ext>
          </a:extLst>
        </p:cNvPr>
        <p:cNvGrpSpPr/>
        <p:nvPr/>
      </p:nvGrpSpPr>
      <p:grpSpPr>
        <a:xfrm>
          <a:off x="0" y="0"/>
          <a:ext cx="0" cy="0"/>
          <a:chOff x="0" y="0"/>
          <a:chExt cx="0" cy="0"/>
        </a:xfrm>
      </p:grpSpPr>
      <p:sp>
        <p:nvSpPr>
          <p:cNvPr id="444" name="Google Shape;444;p41">
            <a:extLst>
              <a:ext uri="{FF2B5EF4-FFF2-40B4-BE49-F238E27FC236}">
                <a16:creationId xmlns:a16="http://schemas.microsoft.com/office/drawing/2014/main" id="{126B25FC-5489-D5B3-139D-FE557478B834}"/>
              </a:ext>
            </a:extLst>
          </p:cNvPr>
          <p:cNvSpPr txBox="1">
            <a:spLocks noGrp="1"/>
          </p:cNvSpPr>
          <p:nvPr>
            <p:ph type="title"/>
          </p:nvPr>
        </p:nvSpPr>
        <p:spPr>
          <a:xfrm>
            <a:off x="1810428" y="445025"/>
            <a:ext cx="5523145"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2400" b="1" dirty="0">
                <a:latin typeface="Dubai" panose="020B0503030403030204" pitchFamily="34" charset="-78"/>
                <a:cs typeface="Dubai" panose="020B0503030403030204" pitchFamily="34" charset="-78"/>
              </a:rPr>
              <a:t>استكشاف إمكانات الهيكل العظمي والتعلم الآلي في كشف الغش في الفصول الدراسية</a:t>
            </a:r>
            <a:endParaRPr sz="2400" b="1" dirty="0">
              <a:latin typeface="Dubai" panose="020B0503030403030204" pitchFamily="34" charset="-78"/>
              <a:cs typeface="Dubai" panose="020B0503030403030204" pitchFamily="34" charset="-78"/>
            </a:endParaRPr>
          </a:p>
        </p:txBody>
      </p:sp>
      <p:sp>
        <p:nvSpPr>
          <p:cNvPr id="445" name="Google Shape;445;p41">
            <a:extLst>
              <a:ext uri="{FF2B5EF4-FFF2-40B4-BE49-F238E27FC236}">
                <a16:creationId xmlns:a16="http://schemas.microsoft.com/office/drawing/2014/main" id="{4DE41D43-44E0-9942-BCC6-CAA4F88678E7}"/>
              </a:ext>
            </a:extLst>
          </p:cNvPr>
          <p:cNvSpPr/>
          <p:nvPr/>
        </p:nvSpPr>
        <p:spPr>
          <a:xfrm>
            <a:off x="1958925" y="1168200"/>
            <a:ext cx="5239800" cy="3440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cxnSp>
        <p:nvCxnSpPr>
          <p:cNvPr id="447" name="Google Shape;447;p41">
            <a:extLst>
              <a:ext uri="{FF2B5EF4-FFF2-40B4-BE49-F238E27FC236}">
                <a16:creationId xmlns:a16="http://schemas.microsoft.com/office/drawing/2014/main" id="{4CD81E4B-B56C-5618-3CF1-647133CF94D9}"/>
              </a:ext>
            </a:extLst>
          </p:cNvPr>
          <p:cNvCxnSpPr/>
          <p:nvPr/>
        </p:nvCxnSpPr>
        <p:spPr>
          <a:xfrm rot="10800000" flipH="1">
            <a:off x="3459250" y="4354287"/>
            <a:ext cx="4990500" cy="11400"/>
          </a:xfrm>
          <a:prstGeom prst="straightConnector1">
            <a:avLst/>
          </a:prstGeom>
          <a:noFill/>
          <a:ln w="19050" cap="flat" cmpd="sng">
            <a:solidFill>
              <a:schemeClr val="dk1"/>
            </a:solidFill>
            <a:prstDash val="solid"/>
            <a:round/>
            <a:headEnd type="none" w="med" len="med"/>
            <a:tailEnd type="none" w="med" len="med"/>
          </a:ln>
        </p:spPr>
      </p:cxnSp>
      <p:grpSp>
        <p:nvGrpSpPr>
          <p:cNvPr id="448" name="Google Shape;448;p41">
            <a:extLst>
              <a:ext uri="{FF2B5EF4-FFF2-40B4-BE49-F238E27FC236}">
                <a16:creationId xmlns:a16="http://schemas.microsoft.com/office/drawing/2014/main" id="{082F3C7A-235D-9D99-2A6D-197ADC8D2723}"/>
              </a:ext>
            </a:extLst>
          </p:cNvPr>
          <p:cNvGrpSpPr/>
          <p:nvPr/>
        </p:nvGrpSpPr>
        <p:grpSpPr>
          <a:xfrm>
            <a:off x="2284813" y="4291699"/>
            <a:ext cx="537556" cy="136576"/>
            <a:chOff x="2641350" y="846250"/>
            <a:chExt cx="413600" cy="105075"/>
          </a:xfrm>
        </p:grpSpPr>
        <p:sp>
          <p:nvSpPr>
            <p:cNvPr id="449" name="Google Shape;449;p41">
              <a:extLst>
                <a:ext uri="{FF2B5EF4-FFF2-40B4-BE49-F238E27FC236}">
                  <a16:creationId xmlns:a16="http://schemas.microsoft.com/office/drawing/2014/main" id="{DB3C90DD-EFA7-8EA1-3279-E1AB8DB85E40}"/>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50" name="Google Shape;450;p41">
              <a:extLst>
                <a:ext uri="{FF2B5EF4-FFF2-40B4-BE49-F238E27FC236}">
                  <a16:creationId xmlns:a16="http://schemas.microsoft.com/office/drawing/2014/main" id="{08742E3D-3D0B-6A57-8B5F-CAFDB93556BE}"/>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51" name="Google Shape;451;p41">
              <a:extLst>
                <a:ext uri="{FF2B5EF4-FFF2-40B4-BE49-F238E27FC236}">
                  <a16:creationId xmlns:a16="http://schemas.microsoft.com/office/drawing/2014/main" id="{3A2F7105-7608-89FC-C5B1-36F2B948B72F}"/>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52" name="Google Shape;452;p41">
              <a:extLst>
                <a:ext uri="{FF2B5EF4-FFF2-40B4-BE49-F238E27FC236}">
                  <a16:creationId xmlns:a16="http://schemas.microsoft.com/office/drawing/2014/main" id="{938D1555-6D2A-167C-E4C2-233785986CEC}"/>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pic>
        <p:nvPicPr>
          <p:cNvPr id="2" name="صورة 1">
            <a:extLst>
              <a:ext uri="{FF2B5EF4-FFF2-40B4-BE49-F238E27FC236}">
                <a16:creationId xmlns:a16="http://schemas.microsoft.com/office/drawing/2014/main" id="{D9BA314F-2037-F2E1-A105-5B18CEE122ED}"/>
              </a:ext>
            </a:extLst>
          </p:cNvPr>
          <p:cNvPicPr>
            <a:picLocks noChangeAspect="1"/>
          </p:cNvPicPr>
          <p:nvPr/>
        </p:nvPicPr>
        <p:blipFill>
          <a:blip r:embed="rId3"/>
          <a:stretch>
            <a:fillRect/>
          </a:stretch>
        </p:blipFill>
        <p:spPr>
          <a:xfrm>
            <a:off x="2459702" y="1589815"/>
            <a:ext cx="4224595" cy="2342857"/>
          </a:xfrm>
          <a:prstGeom prst="rect">
            <a:avLst/>
          </a:prstGeom>
        </p:spPr>
      </p:pic>
      <p:grpSp>
        <p:nvGrpSpPr>
          <p:cNvPr id="3" name="مجموعة 2">
            <a:extLst>
              <a:ext uri="{FF2B5EF4-FFF2-40B4-BE49-F238E27FC236}">
                <a16:creationId xmlns:a16="http://schemas.microsoft.com/office/drawing/2014/main" id="{FCABBA57-2497-0ACE-E01B-75822C586D8A}"/>
              </a:ext>
            </a:extLst>
          </p:cNvPr>
          <p:cNvGrpSpPr/>
          <p:nvPr/>
        </p:nvGrpSpPr>
        <p:grpSpPr>
          <a:xfrm>
            <a:off x="8623490" y="2114550"/>
            <a:ext cx="914400" cy="914400"/>
            <a:chOff x="8623490" y="2114550"/>
            <a:chExt cx="914400" cy="914400"/>
          </a:xfrm>
        </p:grpSpPr>
        <p:sp>
          <p:nvSpPr>
            <p:cNvPr id="4" name="مستطيل 3">
              <a:extLst>
                <a:ext uri="{FF2B5EF4-FFF2-40B4-BE49-F238E27FC236}">
                  <a16:creationId xmlns:a16="http://schemas.microsoft.com/office/drawing/2014/main" id="{E2C5F2BC-E462-2E93-5129-59D512A96F6A}"/>
                </a:ext>
              </a:extLst>
            </p:cNvPr>
            <p:cNvSpPr/>
            <p:nvPr/>
          </p:nvSpPr>
          <p:spPr>
            <a:xfrm>
              <a:off x="8623490" y="2114550"/>
              <a:ext cx="914400" cy="9144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a:extLst>
                <a:ext uri="{FF2B5EF4-FFF2-40B4-BE49-F238E27FC236}">
                  <a16:creationId xmlns:a16="http://schemas.microsoft.com/office/drawing/2014/main" id="{9D79D824-9A11-D6D0-7AAF-882285B96AAC}"/>
                </a:ext>
              </a:extLst>
            </p:cNvPr>
            <p:cNvSpPr txBox="1"/>
            <p:nvPr/>
          </p:nvSpPr>
          <p:spPr>
            <a:xfrm>
              <a:off x="8687909" y="2426499"/>
              <a:ext cx="434734" cy="369332"/>
            </a:xfrm>
            <a:prstGeom prst="rect">
              <a:avLst/>
            </a:prstGeom>
            <a:noFill/>
          </p:spPr>
          <p:txBody>
            <a:bodyPr wrap="none" rtlCol="1" anchor="ctr">
              <a:spAutoFit/>
            </a:bodyPr>
            <a:lstStyle/>
            <a:p>
              <a:r>
                <a:rPr lang="en-US" sz="1800" b="1" dirty="0">
                  <a:latin typeface="Dubai" panose="020B0503030403030204" pitchFamily="34" charset="-78"/>
                  <a:cs typeface="Dubai" panose="020B0503030403030204" pitchFamily="34" charset="-78"/>
                </a:rPr>
                <a:t>05</a:t>
              </a:r>
              <a:endParaRPr lang="ar-SA" sz="1800" b="1" dirty="0">
                <a:latin typeface="Dubai" panose="020B0503030403030204" pitchFamily="34" charset="-78"/>
                <a:cs typeface="Dubai" panose="020B0503030403030204" pitchFamily="34" charset="-78"/>
              </a:endParaRPr>
            </a:p>
          </p:txBody>
        </p:sp>
      </p:grpSp>
    </p:spTree>
    <p:extLst>
      <p:ext uri="{BB962C8B-B14F-4D97-AF65-F5344CB8AC3E}">
        <p14:creationId xmlns:p14="http://schemas.microsoft.com/office/powerpoint/2010/main" val="3635436088"/>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43"/>
          <p:cNvSpPr/>
          <p:nvPr/>
        </p:nvSpPr>
        <p:spPr>
          <a:xfrm>
            <a:off x="715100" y="535000"/>
            <a:ext cx="4107600" cy="4073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43"/>
          <p:cNvSpPr txBox="1">
            <a:spLocks noGrp="1"/>
          </p:cNvSpPr>
          <p:nvPr>
            <p:ph type="title"/>
          </p:nvPr>
        </p:nvSpPr>
        <p:spPr>
          <a:xfrm>
            <a:off x="723765" y="1582106"/>
            <a:ext cx="3883085" cy="5727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A" sz="2400" b="1" dirty="0">
                <a:latin typeface="Dubai" panose="020B0503030403030204" pitchFamily="34" charset="-78"/>
                <a:cs typeface="Dubai" panose="020B0503030403030204" pitchFamily="34" charset="-78"/>
              </a:rPr>
              <a:t>المفاهيم النظرية الأساسية</a:t>
            </a:r>
            <a:endParaRPr sz="2400" b="1" dirty="0">
              <a:latin typeface="Dubai" panose="020B0503030403030204" pitchFamily="34" charset="-78"/>
              <a:cs typeface="Dubai" panose="020B0503030403030204" pitchFamily="34" charset="-78"/>
            </a:endParaRPr>
          </a:p>
        </p:txBody>
      </p:sp>
      <p:pic>
        <p:nvPicPr>
          <p:cNvPr id="3" name="صورة 2" descr="صورة تحتوي على نص, الإلكترونيات, داخلي, شاشة الحاسوب&#10;&#10;قد يكون المحتوى الذي تم إنشاؤه بواسطة الذكاء الاصطناعي غير صحيح.">
            <a:extLst>
              <a:ext uri="{FF2B5EF4-FFF2-40B4-BE49-F238E27FC236}">
                <a16:creationId xmlns:a16="http://schemas.microsoft.com/office/drawing/2014/main" id="{AA16E94A-6E9C-BBD8-51A2-293EFECCF4BE}"/>
              </a:ext>
            </a:extLst>
          </p:cNvPr>
          <p:cNvPicPr>
            <a:picLocks noChangeAspect="1"/>
          </p:cNvPicPr>
          <p:nvPr/>
        </p:nvPicPr>
        <p:blipFill>
          <a:blip r:embed="rId3"/>
          <a:srcRect b="8727"/>
          <a:stretch>
            <a:fillRect/>
          </a:stretch>
        </p:blipFill>
        <p:spPr>
          <a:xfrm>
            <a:off x="5054380" y="0"/>
            <a:ext cx="3365855" cy="4608175"/>
          </a:xfrm>
          <a:prstGeom prst="rect">
            <a:avLst/>
          </a:prstGeom>
        </p:spPr>
      </p:pic>
      <p:grpSp>
        <p:nvGrpSpPr>
          <p:cNvPr id="486" name="Google Shape;486;p43"/>
          <p:cNvGrpSpPr/>
          <p:nvPr/>
        </p:nvGrpSpPr>
        <p:grpSpPr>
          <a:xfrm rot="10800000">
            <a:off x="-364665" y="4096062"/>
            <a:ext cx="2159530" cy="548628"/>
            <a:chOff x="2641350" y="846250"/>
            <a:chExt cx="413600" cy="105075"/>
          </a:xfrm>
        </p:grpSpPr>
        <p:sp>
          <p:nvSpPr>
            <p:cNvPr id="487" name="Google Shape;487;p43"/>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43"/>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43"/>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43"/>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1" name="Google Shape;491;p43"/>
          <p:cNvGrpSpPr/>
          <p:nvPr/>
        </p:nvGrpSpPr>
        <p:grpSpPr>
          <a:xfrm>
            <a:off x="3244263" y="1234912"/>
            <a:ext cx="537556" cy="136576"/>
            <a:chOff x="2641350" y="846250"/>
            <a:chExt cx="413600" cy="105075"/>
          </a:xfrm>
        </p:grpSpPr>
        <p:sp>
          <p:nvSpPr>
            <p:cNvPr id="492" name="Google Shape;492;p43"/>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43"/>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43"/>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43"/>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6" name="Google Shape;496;p43"/>
          <p:cNvSpPr txBox="1">
            <a:spLocks noGrp="1"/>
          </p:cNvSpPr>
          <p:nvPr>
            <p:ph type="body" idx="1"/>
          </p:nvPr>
        </p:nvSpPr>
        <p:spPr>
          <a:xfrm>
            <a:off x="1103436" y="2179807"/>
            <a:ext cx="3029614" cy="351174"/>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dirty="0">
                <a:solidFill>
                  <a:schemeClr val="dk1"/>
                </a:solidFill>
                <a:latin typeface="Dubai" panose="020B0503030403030204" pitchFamily="34" charset="-78"/>
                <a:cs typeface="Dubai" panose="020B0503030403030204" pitchFamily="34" charset="-78"/>
              </a:rPr>
              <a:t>الذكاء الاصطناعي </a:t>
            </a:r>
            <a:r>
              <a:rPr lang="en-US" dirty="0">
                <a:solidFill>
                  <a:schemeClr val="dk1"/>
                </a:solidFill>
                <a:latin typeface="Dubai" panose="020B0503030403030204" pitchFamily="34" charset="-78"/>
                <a:cs typeface="Dubai" panose="020B0503030403030204" pitchFamily="34" charset="-78"/>
              </a:rPr>
              <a:t>(Artificial </a:t>
            </a:r>
            <a:r>
              <a:rPr lang="en-US" dirty="0" err="1">
                <a:solidFill>
                  <a:schemeClr val="dk1"/>
                </a:solidFill>
                <a:latin typeface="Dubai" panose="020B0503030403030204" pitchFamily="34" charset="-78"/>
                <a:cs typeface="Dubai" panose="020B0503030403030204" pitchFamily="34" charset="-78"/>
              </a:rPr>
              <a:t>Intillegence</a:t>
            </a:r>
            <a:r>
              <a:rPr lang="en-US" dirty="0">
                <a:solidFill>
                  <a:schemeClr val="dk1"/>
                </a:solidFill>
                <a:latin typeface="Dubai" panose="020B0503030403030204" pitchFamily="34" charset="-78"/>
                <a:cs typeface="Dubai" panose="020B0503030403030204" pitchFamily="34" charset="-78"/>
              </a:rPr>
              <a:t>)</a:t>
            </a:r>
            <a:r>
              <a:rPr lang="ar-SA" dirty="0">
                <a:solidFill>
                  <a:schemeClr val="dk1"/>
                </a:solidFill>
                <a:latin typeface="Dubai" panose="020B0503030403030204" pitchFamily="34" charset="-78"/>
                <a:cs typeface="Dubai" panose="020B0503030403030204" pitchFamily="34" charset="-78"/>
              </a:rPr>
              <a:t>.</a:t>
            </a:r>
          </a:p>
          <a:p>
            <a:pPr marL="0" lvl="0" indent="0" algn="r" rtl="1">
              <a:spcBef>
                <a:spcPts val="0"/>
              </a:spcBef>
              <a:spcAft>
                <a:spcPts val="0"/>
              </a:spcAft>
              <a:buNone/>
            </a:pPr>
            <a:endParaRPr lang="ar-SA" dirty="0">
              <a:solidFill>
                <a:schemeClr val="dk1"/>
              </a:solidFill>
              <a:latin typeface="Dubai" panose="020B0503030403030204" pitchFamily="34" charset="-78"/>
              <a:cs typeface="Dubai" panose="020B0503030403030204" pitchFamily="34" charset="-78"/>
            </a:endParaRPr>
          </a:p>
          <a:p>
            <a:pPr marL="0" lvl="0" indent="0" algn="r" rtl="1">
              <a:spcBef>
                <a:spcPts val="0"/>
              </a:spcBef>
              <a:spcAft>
                <a:spcPts val="0"/>
              </a:spcAft>
              <a:buNone/>
            </a:pPr>
            <a:endParaRPr lang="ar-SA" dirty="0">
              <a:solidFill>
                <a:schemeClr val="dk1"/>
              </a:solidFill>
              <a:latin typeface="Dubai" panose="020B0503030403030204" pitchFamily="34" charset="-78"/>
              <a:cs typeface="Dubai" panose="020B0503030403030204" pitchFamily="34" charset="-78"/>
            </a:endParaRPr>
          </a:p>
          <a:p>
            <a:pPr marL="0" lvl="0" indent="0" algn="r" rtl="1">
              <a:spcBef>
                <a:spcPts val="0"/>
              </a:spcBef>
              <a:spcAft>
                <a:spcPts val="0"/>
              </a:spcAft>
              <a:buNone/>
            </a:pPr>
            <a:endParaRPr lang="ar-SA" dirty="0">
              <a:solidFill>
                <a:schemeClr val="dk1"/>
              </a:solidFill>
              <a:latin typeface="Dubai" panose="020B0503030403030204" pitchFamily="34" charset="-78"/>
              <a:cs typeface="Dubai" panose="020B0503030403030204" pitchFamily="34" charset="-78"/>
            </a:endParaRPr>
          </a:p>
        </p:txBody>
      </p:sp>
      <p:sp>
        <p:nvSpPr>
          <p:cNvPr id="497" name="Google Shape;497;p43"/>
          <p:cNvSpPr/>
          <p:nvPr/>
        </p:nvSpPr>
        <p:spPr>
          <a:xfrm>
            <a:off x="2729700" y="374000"/>
            <a:ext cx="996600" cy="996600"/>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497;p43">
            <a:extLst>
              <a:ext uri="{FF2B5EF4-FFF2-40B4-BE49-F238E27FC236}">
                <a16:creationId xmlns:a16="http://schemas.microsoft.com/office/drawing/2014/main" id="{83E07ABC-E3DC-A03D-93C5-EAE444E3661C}"/>
              </a:ext>
            </a:extLst>
          </p:cNvPr>
          <p:cNvSpPr/>
          <p:nvPr/>
        </p:nvSpPr>
        <p:spPr>
          <a:xfrm>
            <a:off x="4205799" y="2170981"/>
            <a:ext cx="360000" cy="360000"/>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b="1" dirty="0">
                <a:latin typeface="Dubai" panose="020B0503030403030204" pitchFamily="34" charset="-78"/>
                <a:cs typeface="Dubai" panose="020B0503030403030204" pitchFamily="34" charset="-78"/>
              </a:rPr>
              <a:t>1</a:t>
            </a:r>
            <a:endParaRPr b="1" dirty="0">
              <a:latin typeface="Dubai" panose="020B0503030403030204" pitchFamily="34" charset="-78"/>
              <a:cs typeface="Dubai" panose="020B0503030403030204" pitchFamily="34" charset="-78"/>
            </a:endParaRPr>
          </a:p>
        </p:txBody>
      </p:sp>
      <p:sp>
        <p:nvSpPr>
          <p:cNvPr id="5" name="Google Shape;497;p43">
            <a:extLst>
              <a:ext uri="{FF2B5EF4-FFF2-40B4-BE49-F238E27FC236}">
                <a16:creationId xmlns:a16="http://schemas.microsoft.com/office/drawing/2014/main" id="{5208B71E-FA1C-ED66-DF0E-D2344B0B421A}"/>
              </a:ext>
            </a:extLst>
          </p:cNvPr>
          <p:cNvSpPr/>
          <p:nvPr/>
        </p:nvSpPr>
        <p:spPr>
          <a:xfrm>
            <a:off x="4205799" y="2650912"/>
            <a:ext cx="360000" cy="360000"/>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b="1" dirty="0">
                <a:latin typeface="Dubai" panose="020B0503030403030204" pitchFamily="34" charset="-78"/>
                <a:cs typeface="Dubai" panose="020B0503030403030204" pitchFamily="34" charset="-78"/>
              </a:rPr>
              <a:t>2</a:t>
            </a:r>
            <a:endParaRPr b="1" dirty="0">
              <a:latin typeface="Dubai" panose="020B0503030403030204" pitchFamily="34" charset="-78"/>
              <a:cs typeface="Dubai" panose="020B0503030403030204" pitchFamily="34" charset="-78"/>
            </a:endParaRPr>
          </a:p>
        </p:txBody>
      </p:sp>
      <p:sp>
        <p:nvSpPr>
          <p:cNvPr id="6" name="Google Shape;497;p43">
            <a:extLst>
              <a:ext uri="{FF2B5EF4-FFF2-40B4-BE49-F238E27FC236}">
                <a16:creationId xmlns:a16="http://schemas.microsoft.com/office/drawing/2014/main" id="{B578E671-7CC0-C412-B35A-7509EBD5EC96}"/>
              </a:ext>
            </a:extLst>
          </p:cNvPr>
          <p:cNvSpPr/>
          <p:nvPr/>
        </p:nvSpPr>
        <p:spPr>
          <a:xfrm>
            <a:off x="4205799" y="3130843"/>
            <a:ext cx="360000" cy="360000"/>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b="1" dirty="0">
                <a:latin typeface="Dubai" panose="020B0503030403030204" pitchFamily="34" charset="-78"/>
                <a:cs typeface="Dubai" panose="020B0503030403030204" pitchFamily="34" charset="-78"/>
              </a:rPr>
              <a:t>3</a:t>
            </a:r>
            <a:endParaRPr b="1" dirty="0">
              <a:latin typeface="Dubai" panose="020B0503030403030204" pitchFamily="34" charset="-78"/>
              <a:cs typeface="Dubai" panose="020B0503030403030204" pitchFamily="34" charset="-78"/>
            </a:endParaRPr>
          </a:p>
        </p:txBody>
      </p:sp>
      <p:sp>
        <p:nvSpPr>
          <p:cNvPr id="7" name="Google Shape;497;p43">
            <a:extLst>
              <a:ext uri="{FF2B5EF4-FFF2-40B4-BE49-F238E27FC236}">
                <a16:creationId xmlns:a16="http://schemas.microsoft.com/office/drawing/2014/main" id="{65CD30AA-1494-FB9C-0C0F-4AB37790E698}"/>
              </a:ext>
            </a:extLst>
          </p:cNvPr>
          <p:cNvSpPr/>
          <p:nvPr/>
        </p:nvSpPr>
        <p:spPr>
          <a:xfrm>
            <a:off x="4205799" y="3610774"/>
            <a:ext cx="360000" cy="360000"/>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b="1" dirty="0">
                <a:latin typeface="Dubai" panose="020B0503030403030204" pitchFamily="34" charset="-78"/>
                <a:cs typeface="Dubai" panose="020B0503030403030204" pitchFamily="34" charset="-78"/>
              </a:rPr>
              <a:t>4</a:t>
            </a:r>
            <a:endParaRPr b="1" dirty="0">
              <a:latin typeface="Dubai" panose="020B0503030403030204" pitchFamily="34" charset="-78"/>
              <a:cs typeface="Dubai" panose="020B0503030403030204" pitchFamily="34" charset="-78"/>
            </a:endParaRPr>
          </a:p>
        </p:txBody>
      </p:sp>
      <p:sp>
        <p:nvSpPr>
          <p:cNvPr id="9" name="مربع نص 8">
            <a:extLst>
              <a:ext uri="{FF2B5EF4-FFF2-40B4-BE49-F238E27FC236}">
                <a16:creationId xmlns:a16="http://schemas.microsoft.com/office/drawing/2014/main" id="{2A619772-C6EE-A125-3CBB-5C92C3909936}"/>
              </a:ext>
            </a:extLst>
          </p:cNvPr>
          <p:cNvSpPr txBox="1"/>
          <p:nvPr/>
        </p:nvSpPr>
        <p:spPr>
          <a:xfrm>
            <a:off x="1478989" y="3636885"/>
            <a:ext cx="2654061" cy="307777"/>
          </a:xfrm>
          <a:prstGeom prst="rect">
            <a:avLst/>
          </a:prstGeom>
          <a:noFill/>
        </p:spPr>
        <p:txBody>
          <a:bodyPr wrap="square">
            <a:spAutoFit/>
          </a:bodyPr>
          <a:lstStyle/>
          <a:p>
            <a:pPr marL="0" lvl="0" indent="0" algn="r" rtl="1">
              <a:spcBef>
                <a:spcPts val="0"/>
              </a:spcBef>
              <a:spcAft>
                <a:spcPts val="0"/>
              </a:spcAft>
              <a:buNone/>
            </a:pPr>
            <a:r>
              <a:rPr lang="ar-SA" dirty="0">
                <a:solidFill>
                  <a:schemeClr val="dk1"/>
                </a:solidFill>
                <a:latin typeface="Dubai" panose="020B0503030403030204" pitchFamily="34" charset="-78"/>
                <a:cs typeface="Dubai" panose="020B0503030403030204" pitchFamily="34" charset="-78"/>
              </a:rPr>
              <a:t>الشبكات العصبية الترشيحية (</a:t>
            </a:r>
            <a:r>
              <a:rPr lang="en-US" dirty="0">
                <a:solidFill>
                  <a:schemeClr val="dk1"/>
                </a:solidFill>
                <a:latin typeface="Dubai" panose="020B0503030403030204" pitchFamily="34" charset="-78"/>
                <a:cs typeface="Dubai" panose="020B0503030403030204" pitchFamily="34" charset="-78"/>
              </a:rPr>
              <a:t>CNNs</a:t>
            </a:r>
            <a:r>
              <a:rPr lang="ar-SA" dirty="0">
                <a:solidFill>
                  <a:schemeClr val="dk1"/>
                </a:solidFill>
                <a:latin typeface="Dubai" panose="020B0503030403030204" pitchFamily="34" charset="-78"/>
                <a:cs typeface="Dubai" panose="020B0503030403030204" pitchFamily="34" charset="-78"/>
              </a:rPr>
              <a:t>).</a:t>
            </a:r>
            <a:endParaRPr lang="en-US" dirty="0">
              <a:solidFill>
                <a:schemeClr val="dk1"/>
              </a:solidFill>
              <a:latin typeface="Dubai" panose="020B0503030403030204" pitchFamily="34" charset="-78"/>
              <a:cs typeface="Dubai" panose="020B0503030403030204" pitchFamily="34" charset="-78"/>
            </a:endParaRPr>
          </a:p>
        </p:txBody>
      </p:sp>
      <p:sp>
        <p:nvSpPr>
          <p:cNvPr id="11" name="مربع نص 10">
            <a:extLst>
              <a:ext uri="{FF2B5EF4-FFF2-40B4-BE49-F238E27FC236}">
                <a16:creationId xmlns:a16="http://schemas.microsoft.com/office/drawing/2014/main" id="{332142E7-8606-BDC0-6F92-241CF8982D7F}"/>
              </a:ext>
            </a:extLst>
          </p:cNvPr>
          <p:cNvSpPr txBox="1"/>
          <p:nvPr/>
        </p:nvSpPr>
        <p:spPr>
          <a:xfrm>
            <a:off x="1767014" y="3156954"/>
            <a:ext cx="2366036" cy="307777"/>
          </a:xfrm>
          <a:prstGeom prst="rect">
            <a:avLst/>
          </a:prstGeom>
          <a:noFill/>
        </p:spPr>
        <p:txBody>
          <a:bodyPr wrap="square">
            <a:spAutoFit/>
          </a:bodyPr>
          <a:lstStyle/>
          <a:p>
            <a:pPr marL="0" lvl="0" indent="0" algn="r" rtl="1">
              <a:spcBef>
                <a:spcPts val="0"/>
              </a:spcBef>
              <a:spcAft>
                <a:spcPts val="0"/>
              </a:spcAft>
              <a:buNone/>
            </a:pPr>
            <a:r>
              <a:rPr lang="ar-SA" dirty="0">
                <a:solidFill>
                  <a:schemeClr val="dk1"/>
                </a:solidFill>
                <a:latin typeface="Dubai" panose="020B0503030403030204" pitchFamily="34" charset="-78"/>
                <a:cs typeface="Dubai" panose="020B0503030403030204" pitchFamily="34" charset="-78"/>
              </a:rPr>
              <a:t>التعلم العميق </a:t>
            </a:r>
            <a:r>
              <a:rPr lang="en-US" dirty="0">
                <a:solidFill>
                  <a:schemeClr val="dk1"/>
                </a:solidFill>
                <a:latin typeface="Dubai" panose="020B0503030403030204" pitchFamily="34" charset="-78"/>
                <a:cs typeface="Dubai" panose="020B0503030403030204" pitchFamily="34" charset="-78"/>
              </a:rPr>
              <a:t>(Deep Learning)</a:t>
            </a:r>
            <a:r>
              <a:rPr lang="ar-SA" dirty="0">
                <a:solidFill>
                  <a:schemeClr val="dk1"/>
                </a:solidFill>
                <a:latin typeface="Dubai" panose="020B0503030403030204" pitchFamily="34" charset="-78"/>
                <a:cs typeface="Dubai" panose="020B0503030403030204" pitchFamily="34" charset="-78"/>
              </a:rPr>
              <a:t>.</a:t>
            </a:r>
          </a:p>
        </p:txBody>
      </p:sp>
      <p:sp>
        <p:nvSpPr>
          <p:cNvPr id="13" name="مربع نص 12">
            <a:extLst>
              <a:ext uri="{FF2B5EF4-FFF2-40B4-BE49-F238E27FC236}">
                <a16:creationId xmlns:a16="http://schemas.microsoft.com/office/drawing/2014/main" id="{05CF75F0-4950-2293-496A-8E359E336984}"/>
              </a:ext>
            </a:extLst>
          </p:cNvPr>
          <p:cNvSpPr txBox="1"/>
          <p:nvPr/>
        </p:nvSpPr>
        <p:spPr>
          <a:xfrm>
            <a:off x="1767014" y="2673416"/>
            <a:ext cx="2366036" cy="307777"/>
          </a:xfrm>
          <a:prstGeom prst="rect">
            <a:avLst/>
          </a:prstGeom>
          <a:noFill/>
        </p:spPr>
        <p:txBody>
          <a:bodyPr wrap="square">
            <a:spAutoFit/>
          </a:bodyPr>
          <a:lstStyle/>
          <a:p>
            <a:pPr marL="0" lvl="0" indent="0" algn="r" rtl="1">
              <a:spcBef>
                <a:spcPts val="0"/>
              </a:spcBef>
              <a:spcAft>
                <a:spcPts val="0"/>
              </a:spcAft>
              <a:buNone/>
            </a:pPr>
            <a:r>
              <a:rPr lang="ar-SA" dirty="0">
                <a:solidFill>
                  <a:schemeClr val="dk1"/>
                </a:solidFill>
                <a:latin typeface="Dubai" panose="020B0503030403030204" pitchFamily="34" charset="-78"/>
                <a:cs typeface="Dubai" panose="020B0503030403030204" pitchFamily="34" charset="-78"/>
              </a:rPr>
              <a:t>التعلم الآلي </a:t>
            </a:r>
            <a:r>
              <a:rPr lang="en-US" dirty="0">
                <a:solidFill>
                  <a:schemeClr val="dk1"/>
                </a:solidFill>
                <a:latin typeface="Dubai" panose="020B0503030403030204" pitchFamily="34" charset="-78"/>
                <a:cs typeface="Dubai" panose="020B0503030403030204" pitchFamily="34" charset="-78"/>
              </a:rPr>
              <a:t>(Machine Learning)</a:t>
            </a:r>
            <a:r>
              <a:rPr lang="ar-SA" dirty="0">
                <a:solidFill>
                  <a:schemeClr val="dk1"/>
                </a:solidFill>
                <a:latin typeface="Dubai" panose="020B0503030403030204" pitchFamily="34" charset="-78"/>
                <a:cs typeface="Dubai" panose="020B0503030403030204" pitchFamily="34" charset="-78"/>
              </a:rPr>
              <a:t>.</a:t>
            </a:r>
          </a:p>
        </p:txBody>
      </p:sp>
      <p:pic>
        <p:nvPicPr>
          <p:cNvPr id="15" name="صورة 14" descr="صورة تحتوي على نص, داخلي, الحاسوب, جهاز العرض&#10;&#10;قد يكون المحتوى الذي تم إنشاؤه بواسطة الذكاء الاصطناعي غير صحيح.">
            <a:extLst>
              <a:ext uri="{FF2B5EF4-FFF2-40B4-BE49-F238E27FC236}">
                <a16:creationId xmlns:a16="http://schemas.microsoft.com/office/drawing/2014/main" id="{411FD374-24F8-D185-6ACF-749507E8B396}"/>
              </a:ext>
            </a:extLst>
          </p:cNvPr>
          <p:cNvPicPr>
            <a:picLocks noChangeAspect="1"/>
          </p:cNvPicPr>
          <p:nvPr/>
        </p:nvPicPr>
        <p:blipFill>
          <a:blip r:embed="rId4"/>
          <a:srcRect t="9698"/>
          <a:stretch>
            <a:fillRect/>
          </a:stretch>
        </p:blipFill>
        <p:spPr>
          <a:xfrm>
            <a:off x="5022807" y="0"/>
            <a:ext cx="3429000" cy="4644690"/>
          </a:xfrm>
          <a:prstGeom prst="rect">
            <a:avLst/>
          </a:prstGeom>
        </p:spPr>
      </p:pic>
      <p:sp>
        <p:nvSpPr>
          <p:cNvPr id="16" name="Google Shape;497;p43">
            <a:extLst>
              <a:ext uri="{FF2B5EF4-FFF2-40B4-BE49-F238E27FC236}">
                <a16:creationId xmlns:a16="http://schemas.microsoft.com/office/drawing/2014/main" id="{F0B8F973-53B9-97F1-A421-A92A75B3C22D}"/>
              </a:ext>
            </a:extLst>
          </p:cNvPr>
          <p:cNvSpPr/>
          <p:nvPr/>
        </p:nvSpPr>
        <p:spPr>
          <a:xfrm>
            <a:off x="4205799" y="4102600"/>
            <a:ext cx="360000" cy="360000"/>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b="1" dirty="0">
                <a:latin typeface="Dubai" panose="020B0503030403030204" pitchFamily="34" charset="-78"/>
                <a:cs typeface="Dubai" panose="020B0503030403030204" pitchFamily="34" charset="-78"/>
              </a:rPr>
              <a:t>5</a:t>
            </a:r>
            <a:endParaRPr b="1" dirty="0">
              <a:latin typeface="Dubai" panose="020B0503030403030204" pitchFamily="34" charset="-78"/>
              <a:cs typeface="Dubai" panose="020B0503030403030204" pitchFamily="34" charset="-78"/>
            </a:endParaRPr>
          </a:p>
        </p:txBody>
      </p:sp>
      <p:sp>
        <p:nvSpPr>
          <p:cNvPr id="17" name="مربع نص 16">
            <a:extLst>
              <a:ext uri="{FF2B5EF4-FFF2-40B4-BE49-F238E27FC236}">
                <a16:creationId xmlns:a16="http://schemas.microsoft.com/office/drawing/2014/main" id="{BB1508F8-83CF-FFDE-BC79-B8CC395DDA26}"/>
              </a:ext>
            </a:extLst>
          </p:cNvPr>
          <p:cNvSpPr txBox="1"/>
          <p:nvPr/>
        </p:nvSpPr>
        <p:spPr>
          <a:xfrm>
            <a:off x="1478989" y="4128711"/>
            <a:ext cx="2654061" cy="307777"/>
          </a:xfrm>
          <a:prstGeom prst="rect">
            <a:avLst/>
          </a:prstGeom>
          <a:noFill/>
        </p:spPr>
        <p:txBody>
          <a:bodyPr wrap="square">
            <a:spAutoFit/>
          </a:bodyPr>
          <a:lstStyle/>
          <a:p>
            <a:pPr marL="0" lvl="0" indent="0" algn="r" rtl="1">
              <a:spcBef>
                <a:spcPts val="0"/>
              </a:spcBef>
              <a:spcAft>
                <a:spcPts val="0"/>
              </a:spcAft>
              <a:buNone/>
            </a:pPr>
            <a:r>
              <a:rPr lang="ar-SA" dirty="0">
                <a:solidFill>
                  <a:schemeClr val="dk1"/>
                </a:solidFill>
                <a:latin typeface="Dubai" panose="020B0503030403030204" pitchFamily="34" charset="-78"/>
                <a:cs typeface="Dubai" panose="020B0503030403030204" pitchFamily="34" charset="-78"/>
              </a:rPr>
              <a:t>كشف الكائنات </a:t>
            </a:r>
            <a:r>
              <a:rPr lang="en-US" dirty="0">
                <a:solidFill>
                  <a:schemeClr val="dk1"/>
                </a:solidFill>
                <a:latin typeface="Dubai" panose="020B0503030403030204" pitchFamily="34" charset="-78"/>
                <a:cs typeface="Dubai" panose="020B0503030403030204" pitchFamily="34" charset="-78"/>
              </a:rPr>
              <a:t>(Object Detection)</a:t>
            </a:r>
            <a:r>
              <a:rPr lang="ar-SA" dirty="0">
                <a:solidFill>
                  <a:schemeClr val="dk1"/>
                </a:solidFill>
                <a:latin typeface="Dubai" panose="020B0503030403030204" pitchFamily="34" charset="-78"/>
                <a:cs typeface="Dubai" panose="020B0503030403030204" pitchFamily="34" charset="-78"/>
              </a:rPr>
              <a:t>.</a:t>
            </a:r>
            <a:endParaRPr lang="en-US" dirty="0">
              <a:solidFill>
                <a:schemeClr val="dk1"/>
              </a:solidFill>
              <a:latin typeface="Dubai" panose="020B0503030403030204" pitchFamily="34" charset="-78"/>
              <a:cs typeface="Dubai" panose="020B0503030403030204" pitchFamily="34" charset="-78"/>
            </a:endParaRPr>
          </a:p>
        </p:txBody>
      </p:sp>
      <p:grpSp>
        <p:nvGrpSpPr>
          <p:cNvPr id="2" name="مجموعة 1">
            <a:extLst>
              <a:ext uri="{FF2B5EF4-FFF2-40B4-BE49-F238E27FC236}">
                <a16:creationId xmlns:a16="http://schemas.microsoft.com/office/drawing/2014/main" id="{9C73663E-0CED-C208-28C7-19B563A0FEBD}"/>
              </a:ext>
            </a:extLst>
          </p:cNvPr>
          <p:cNvGrpSpPr/>
          <p:nvPr/>
        </p:nvGrpSpPr>
        <p:grpSpPr>
          <a:xfrm>
            <a:off x="8623490" y="2114550"/>
            <a:ext cx="914400" cy="914400"/>
            <a:chOff x="8623490" y="2114550"/>
            <a:chExt cx="914400" cy="914400"/>
          </a:xfrm>
        </p:grpSpPr>
        <p:sp>
          <p:nvSpPr>
            <p:cNvPr id="8" name="مستطيل 7">
              <a:extLst>
                <a:ext uri="{FF2B5EF4-FFF2-40B4-BE49-F238E27FC236}">
                  <a16:creationId xmlns:a16="http://schemas.microsoft.com/office/drawing/2014/main" id="{345588A4-E4DE-BB58-6B4B-9556B1E5D3E4}"/>
                </a:ext>
              </a:extLst>
            </p:cNvPr>
            <p:cNvSpPr/>
            <p:nvPr/>
          </p:nvSpPr>
          <p:spPr>
            <a:xfrm>
              <a:off x="8623490" y="2114550"/>
              <a:ext cx="914400" cy="9144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مربع نص 9">
              <a:extLst>
                <a:ext uri="{FF2B5EF4-FFF2-40B4-BE49-F238E27FC236}">
                  <a16:creationId xmlns:a16="http://schemas.microsoft.com/office/drawing/2014/main" id="{B7453D6D-2247-1AC5-3C4C-B701BBAB8B01}"/>
                </a:ext>
              </a:extLst>
            </p:cNvPr>
            <p:cNvSpPr txBox="1"/>
            <p:nvPr/>
          </p:nvSpPr>
          <p:spPr>
            <a:xfrm>
              <a:off x="8687909" y="2426499"/>
              <a:ext cx="434734" cy="369332"/>
            </a:xfrm>
            <a:prstGeom prst="rect">
              <a:avLst/>
            </a:prstGeom>
            <a:noFill/>
          </p:spPr>
          <p:txBody>
            <a:bodyPr wrap="none" rtlCol="1" anchor="ctr">
              <a:spAutoFit/>
            </a:bodyPr>
            <a:lstStyle/>
            <a:p>
              <a:r>
                <a:rPr lang="en-US" sz="1800" b="1" dirty="0">
                  <a:latin typeface="Dubai" panose="020B0503030403030204" pitchFamily="34" charset="-78"/>
                  <a:cs typeface="Dubai" panose="020B0503030403030204" pitchFamily="34" charset="-78"/>
                </a:rPr>
                <a:t>06</a:t>
              </a:r>
              <a:endParaRPr lang="ar-SA" sz="1800" b="1" dirty="0">
                <a:latin typeface="Dubai" panose="020B0503030403030204" pitchFamily="34" charset="-78"/>
                <a:cs typeface="Dubai" panose="020B0503030403030204" pitchFamily="34" charset="-78"/>
              </a:endParaRPr>
            </a:p>
          </p:txBody>
        </p:sp>
      </p:grpSp>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56">
          <a:extLst>
            <a:ext uri="{FF2B5EF4-FFF2-40B4-BE49-F238E27FC236}">
              <a16:creationId xmlns:a16="http://schemas.microsoft.com/office/drawing/2014/main" id="{FD00D1F6-FFF9-88B2-76D7-CCA9A0EBB595}"/>
            </a:ext>
          </a:extLst>
        </p:cNvPr>
        <p:cNvGrpSpPr/>
        <p:nvPr/>
      </p:nvGrpSpPr>
      <p:grpSpPr>
        <a:xfrm>
          <a:off x="0" y="0"/>
          <a:ext cx="0" cy="0"/>
          <a:chOff x="0" y="0"/>
          <a:chExt cx="0" cy="0"/>
        </a:xfrm>
      </p:grpSpPr>
      <p:sp>
        <p:nvSpPr>
          <p:cNvPr id="457" name="Google Shape;457;p42">
            <a:extLst>
              <a:ext uri="{FF2B5EF4-FFF2-40B4-BE49-F238E27FC236}">
                <a16:creationId xmlns:a16="http://schemas.microsoft.com/office/drawing/2014/main" id="{EF35F356-A144-B873-5410-703CA558A662}"/>
              </a:ext>
            </a:extLst>
          </p:cNvPr>
          <p:cNvSpPr/>
          <p:nvPr/>
        </p:nvSpPr>
        <p:spPr>
          <a:xfrm>
            <a:off x="1441200" y="519600"/>
            <a:ext cx="6261600" cy="410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58" name="Google Shape;458;p42">
            <a:extLst>
              <a:ext uri="{FF2B5EF4-FFF2-40B4-BE49-F238E27FC236}">
                <a16:creationId xmlns:a16="http://schemas.microsoft.com/office/drawing/2014/main" id="{A5C10E23-CF7B-0B0D-AC4C-74D92077C880}"/>
              </a:ext>
            </a:extLst>
          </p:cNvPr>
          <p:cNvSpPr/>
          <p:nvPr/>
        </p:nvSpPr>
        <p:spPr>
          <a:xfrm>
            <a:off x="1791350" y="851550"/>
            <a:ext cx="5580000" cy="3440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59" name="Google Shape;459;p42">
            <a:extLst>
              <a:ext uri="{FF2B5EF4-FFF2-40B4-BE49-F238E27FC236}">
                <a16:creationId xmlns:a16="http://schemas.microsoft.com/office/drawing/2014/main" id="{EEBA61F0-61F2-BD52-2251-5063378CA986}"/>
              </a:ext>
            </a:extLst>
          </p:cNvPr>
          <p:cNvSpPr txBox="1">
            <a:spLocks noGrp="1"/>
          </p:cNvSpPr>
          <p:nvPr>
            <p:ph type="title"/>
          </p:nvPr>
        </p:nvSpPr>
        <p:spPr>
          <a:xfrm>
            <a:off x="2099550" y="2555663"/>
            <a:ext cx="49449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A" sz="3600" b="1" dirty="0">
                <a:latin typeface="Dubai" panose="020B0503030403030204" pitchFamily="34" charset="-78"/>
                <a:cs typeface="Dubai" panose="020B0503030403030204" pitchFamily="34" charset="-78"/>
              </a:rPr>
              <a:t>تقنيات وخوارزميات الذكاء الاصطناعي</a:t>
            </a:r>
            <a:endParaRPr sz="3600" b="1" dirty="0">
              <a:latin typeface="Dubai" panose="020B0503030403030204" pitchFamily="34" charset="-78"/>
              <a:cs typeface="Dubai" panose="020B0503030403030204" pitchFamily="34" charset="-78"/>
            </a:endParaRPr>
          </a:p>
        </p:txBody>
      </p:sp>
      <p:sp>
        <p:nvSpPr>
          <p:cNvPr id="460" name="Google Shape;460;p42">
            <a:extLst>
              <a:ext uri="{FF2B5EF4-FFF2-40B4-BE49-F238E27FC236}">
                <a16:creationId xmlns:a16="http://schemas.microsoft.com/office/drawing/2014/main" id="{5037D402-5236-0542-F9FC-37E2BDEF89D3}"/>
              </a:ext>
            </a:extLst>
          </p:cNvPr>
          <p:cNvSpPr txBox="1">
            <a:spLocks noGrp="1"/>
          </p:cNvSpPr>
          <p:nvPr>
            <p:ph type="title" idx="2"/>
          </p:nvPr>
        </p:nvSpPr>
        <p:spPr>
          <a:xfrm>
            <a:off x="3638942" y="1349167"/>
            <a:ext cx="1882800" cy="8418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en-US" b="1" dirty="0">
                <a:latin typeface="Dubai" panose="020B0503030403030204" pitchFamily="34" charset="-78"/>
                <a:cs typeface="Dubai" panose="020B0503030403030204" pitchFamily="34" charset="-78"/>
              </a:rPr>
              <a:t>02</a:t>
            </a:r>
            <a:r>
              <a:rPr lang="ar-SA" b="1" dirty="0">
                <a:latin typeface="Dubai" panose="020B0503030403030204" pitchFamily="34" charset="-78"/>
                <a:cs typeface="Dubai" panose="020B0503030403030204" pitchFamily="34" charset="-78"/>
              </a:rPr>
              <a:t>.</a:t>
            </a:r>
            <a:endParaRPr b="1" dirty="0">
              <a:latin typeface="Dubai" panose="020B0503030403030204" pitchFamily="34" charset="-78"/>
              <a:cs typeface="Dubai" panose="020B0503030403030204" pitchFamily="34" charset="-78"/>
            </a:endParaRPr>
          </a:p>
        </p:txBody>
      </p:sp>
      <p:sp>
        <p:nvSpPr>
          <p:cNvPr id="462" name="Google Shape;462;p42">
            <a:extLst>
              <a:ext uri="{FF2B5EF4-FFF2-40B4-BE49-F238E27FC236}">
                <a16:creationId xmlns:a16="http://schemas.microsoft.com/office/drawing/2014/main" id="{49FC08EA-6F55-D556-989F-30DF7D555B83}"/>
              </a:ext>
            </a:extLst>
          </p:cNvPr>
          <p:cNvSpPr/>
          <p:nvPr/>
        </p:nvSpPr>
        <p:spPr>
          <a:xfrm>
            <a:off x="2195400" y="373100"/>
            <a:ext cx="998400" cy="998400"/>
          </a:xfrm>
          <a:prstGeom prst="ellipse">
            <a:avLst/>
          </a:prstGeom>
          <a:solidFill>
            <a:srgbClr val="191919">
              <a:alpha val="234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nvGrpSpPr>
          <p:cNvPr id="463" name="Google Shape;463;p42">
            <a:extLst>
              <a:ext uri="{FF2B5EF4-FFF2-40B4-BE49-F238E27FC236}">
                <a16:creationId xmlns:a16="http://schemas.microsoft.com/office/drawing/2014/main" id="{D61C3F0A-6523-D0CF-B249-C5FF49C0DDCC}"/>
              </a:ext>
            </a:extLst>
          </p:cNvPr>
          <p:cNvGrpSpPr/>
          <p:nvPr/>
        </p:nvGrpSpPr>
        <p:grpSpPr>
          <a:xfrm>
            <a:off x="2710863" y="1234912"/>
            <a:ext cx="537556" cy="136576"/>
            <a:chOff x="2641350" y="846250"/>
            <a:chExt cx="413600" cy="105075"/>
          </a:xfrm>
        </p:grpSpPr>
        <p:sp>
          <p:nvSpPr>
            <p:cNvPr id="464" name="Google Shape;464;p42">
              <a:extLst>
                <a:ext uri="{FF2B5EF4-FFF2-40B4-BE49-F238E27FC236}">
                  <a16:creationId xmlns:a16="http://schemas.microsoft.com/office/drawing/2014/main" id="{72B3C916-A74A-0C4F-BAEF-F50343DAC2FF}"/>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65" name="Google Shape;465;p42">
              <a:extLst>
                <a:ext uri="{FF2B5EF4-FFF2-40B4-BE49-F238E27FC236}">
                  <a16:creationId xmlns:a16="http://schemas.microsoft.com/office/drawing/2014/main" id="{EAF90FEC-7AE9-A126-0910-32C3BF5413C5}"/>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66" name="Google Shape;466;p42">
              <a:extLst>
                <a:ext uri="{FF2B5EF4-FFF2-40B4-BE49-F238E27FC236}">
                  <a16:creationId xmlns:a16="http://schemas.microsoft.com/office/drawing/2014/main" id="{E476CEAD-CFE3-83FD-9AA9-814CE0E96B7D}"/>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67" name="Google Shape;467;p42">
              <a:extLst>
                <a:ext uri="{FF2B5EF4-FFF2-40B4-BE49-F238E27FC236}">
                  <a16:creationId xmlns:a16="http://schemas.microsoft.com/office/drawing/2014/main" id="{6D7E46C7-7D45-E7FB-AC3D-41AB125A2B11}"/>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468" name="Google Shape;468;p42">
            <a:extLst>
              <a:ext uri="{FF2B5EF4-FFF2-40B4-BE49-F238E27FC236}">
                <a16:creationId xmlns:a16="http://schemas.microsoft.com/office/drawing/2014/main" id="{3D37C449-53C1-49B2-B3A2-EFE64A115734}"/>
              </a:ext>
            </a:extLst>
          </p:cNvPr>
          <p:cNvGrpSpPr/>
          <p:nvPr/>
        </p:nvGrpSpPr>
        <p:grpSpPr>
          <a:xfrm>
            <a:off x="2881200" y="4514854"/>
            <a:ext cx="3397850" cy="187275"/>
            <a:chOff x="-3237675" y="-1132050"/>
            <a:chExt cx="3397850" cy="187275"/>
          </a:xfrm>
        </p:grpSpPr>
        <p:sp>
          <p:nvSpPr>
            <p:cNvPr id="469" name="Google Shape;469;p42">
              <a:extLst>
                <a:ext uri="{FF2B5EF4-FFF2-40B4-BE49-F238E27FC236}">
                  <a16:creationId xmlns:a16="http://schemas.microsoft.com/office/drawing/2014/main" id="{6FF8E905-7DBA-58DD-261C-75CF135163D6}"/>
                </a:ext>
              </a:extLst>
            </p:cNvPr>
            <p:cNvSpPr/>
            <p:nvPr/>
          </p:nvSpPr>
          <p:spPr>
            <a:xfrm>
              <a:off x="-378750" y="-1132050"/>
              <a:ext cx="130425" cy="187275"/>
            </a:xfrm>
            <a:custGeom>
              <a:avLst/>
              <a:gdLst/>
              <a:ahLst/>
              <a:cxnLst/>
              <a:rect l="l" t="t" r="r" b="b"/>
              <a:pathLst>
                <a:path w="5217" h="7491" extrusionOk="0">
                  <a:moveTo>
                    <a:pt x="4040" y="0"/>
                  </a:moveTo>
                  <a:lnTo>
                    <a:pt x="0" y="6800"/>
                  </a:lnTo>
                  <a:lnTo>
                    <a:pt x="1157"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0" name="Google Shape;470;p42">
              <a:extLst>
                <a:ext uri="{FF2B5EF4-FFF2-40B4-BE49-F238E27FC236}">
                  <a16:creationId xmlns:a16="http://schemas.microsoft.com/office/drawing/2014/main" id="{A9D5F9A4-14F5-4745-5C38-5F2B1D941FD8}"/>
                </a:ext>
              </a:extLst>
            </p:cNvPr>
            <p:cNvSpPr/>
            <p:nvPr/>
          </p:nvSpPr>
          <p:spPr>
            <a:xfrm>
              <a:off x="29725"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1" name="Google Shape;471;p42">
              <a:extLst>
                <a:ext uri="{FF2B5EF4-FFF2-40B4-BE49-F238E27FC236}">
                  <a16:creationId xmlns:a16="http://schemas.microsoft.com/office/drawing/2014/main" id="{025BA109-A4D7-BA95-FA51-32F999427CF8}"/>
                </a:ext>
              </a:extLst>
            </p:cNvPr>
            <p:cNvSpPr/>
            <p:nvPr/>
          </p:nvSpPr>
          <p:spPr>
            <a:xfrm>
              <a:off x="-787250"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2" name="Google Shape;472;p42">
              <a:extLst>
                <a:ext uri="{FF2B5EF4-FFF2-40B4-BE49-F238E27FC236}">
                  <a16:creationId xmlns:a16="http://schemas.microsoft.com/office/drawing/2014/main" id="{1A282543-E921-1B33-6E76-F4D3DA61847B}"/>
                </a:ext>
              </a:extLst>
            </p:cNvPr>
            <p:cNvSpPr/>
            <p:nvPr/>
          </p:nvSpPr>
          <p:spPr>
            <a:xfrm>
              <a:off x="-1195725" y="-1132050"/>
              <a:ext cx="130425" cy="187275"/>
            </a:xfrm>
            <a:custGeom>
              <a:avLst/>
              <a:gdLst/>
              <a:ahLst/>
              <a:cxnLst/>
              <a:rect l="l" t="t" r="r" b="b"/>
              <a:pathLst>
                <a:path w="5217" h="7491" extrusionOk="0">
                  <a:moveTo>
                    <a:pt x="4060" y="0"/>
                  </a:moveTo>
                  <a:lnTo>
                    <a:pt x="0" y="6800"/>
                  </a:lnTo>
                  <a:lnTo>
                    <a:pt x="1157"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3" name="Google Shape;473;p42">
              <a:extLst>
                <a:ext uri="{FF2B5EF4-FFF2-40B4-BE49-F238E27FC236}">
                  <a16:creationId xmlns:a16="http://schemas.microsoft.com/office/drawing/2014/main" id="{8EC38F1B-94C2-8C15-6D33-CE7E7EB10C3B}"/>
                </a:ext>
              </a:extLst>
            </p:cNvPr>
            <p:cNvSpPr/>
            <p:nvPr/>
          </p:nvSpPr>
          <p:spPr>
            <a:xfrm>
              <a:off x="-1604225" y="-1132050"/>
              <a:ext cx="130450" cy="187275"/>
            </a:xfrm>
            <a:custGeom>
              <a:avLst/>
              <a:gdLst/>
              <a:ahLst/>
              <a:cxnLst/>
              <a:rect l="l" t="t" r="r" b="b"/>
              <a:pathLst>
                <a:path w="5218" h="7491" extrusionOk="0">
                  <a:moveTo>
                    <a:pt x="4060" y="0"/>
                  </a:moveTo>
                  <a:lnTo>
                    <a:pt x="1" y="6800"/>
                  </a:lnTo>
                  <a:lnTo>
                    <a:pt x="115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4" name="Google Shape;474;p42">
              <a:extLst>
                <a:ext uri="{FF2B5EF4-FFF2-40B4-BE49-F238E27FC236}">
                  <a16:creationId xmlns:a16="http://schemas.microsoft.com/office/drawing/2014/main" id="{7116CB0B-9438-E9C7-D392-7671EE67EE41}"/>
                </a:ext>
              </a:extLst>
            </p:cNvPr>
            <p:cNvSpPr/>
            <p:nvPr/>
          </p:nvSpPr>
          <p:spPr>
            <a:xfrm>
              <a:off x="-2012725" y="-1132050"/>
              <a:ext cx="130450" cy="187275"/>
            </a:xfrm>
            <a:custGeom>
              <a:avLst/>
              <a:gdLst/>
              <a:ahLst/>
              <a:cxnLst/>
              <a:rect l="l" t="t" r="r" b="b"/>
              <a:pathLst>
                <a:path w="5218" h="7491" extrusionOk="0">
                  <a:moveTo>
                    <a:pt x="4060" y="0"/>
                  </a:moveTo>
                  <a:lnTo>
                    <a:pt x="1"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5" name="Google Shape;475;p42">
              <a:extLst>
                <a:ext uri="{FF2B5EF4-FFF2-40B4-BE49-F238E27FC236}">
                  <a16:creationId xmlns:a16="http://schemas.microsoft.com/office/drawing/2014/main" id="{31F6A3F7-3177-08B0-6B3B-AC08C195781F}"/>
                </a:ext>
              </a:extLst>
            </p:cNvPr>
            <p:cNvSpPr/>
            <p:nvPr/>
          </p:nvSpPr>
          <p:spPr>
            <a:xfrm>
              <a:off x="-2421200" y="-1132050"/>
              <a:ext cx="130425" cy="187275"/>
            </a:xfrm>
            <a:custGeom>
              <a:avLst/>
              <a:gdLst/>
              <a:ahLst/>
              <a:cxnLst/>
              <a:rect l="l" t="t" r="r" b="b"/>
              <a:pathLst>
                <a:path w="5217" h="7491" extrusionOk="0">
                  <a:moveTo>
                    <a:pt x="4060" y="0"/>
                  </a:moveTo>
                  <a:lnTo>
                    <a:pt x="0"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6" name="Google Shape;476;p42">
              <a:extLst>
                <a:ext uri="{FF2B5EF4-FFF2-40B4-BE49-F238E27FC236}">
                  <a16:creationId xmlns:a16="http://schemas.microsoft.com/office/drawing/2014/main" id="{CF89EB62-4BEB-2386-1C48-508253D5C717}"/>
                </a:ext>
              </a:extLst>
            </p:cNvPr>
            <p:cNvSpPr/>
            <p:nvPr/>
          </p:nvSpPr>
          <p:spPr>
            <a:xfrm>
              <a:off x="-2829175" y="-1132050"/>
              <a:ext cx="129925" cy="187275"/>
            </a:xfrm>
            <a:custGeom>
              <a:avLst/>
              <a:gdLst/>
              <a:ahLst/>
              <a:cxnLst/>
              <a:rect l="l" t="t" r="r" b="b"/>
              <a:pathLst>
                <a:path w="5197" h="7491" extrusionOk="0">
                  <a:moveTo>
                    <a:pt x="4039" y="0"/>
                  </a:moveTo>
                  <a:lnTo>
                    <a:pt x="0" y="6800"/>
                  </a:lnTo>
                  <a:lnTo>
                    <a:pt x="1157" y="7490"/>
                  </a:lnTo>
                  <a:lnTo>
                    <a:pt x="5196" y="690"/>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7" name="Google Shape;477;p42">
              <a:extLst>
                <a:ext uri="{FF2B5EF4-FFF2-40B4-BE49-F238E27FC236}">
                  <a16:creationId xmlns:a16="http://schemas.microsoft.com/office/drawing/2014/main" id="{C2508FE7-3E59-BF04-3A60-E15C8B2DAB71}"/>
                </a:ext>
              </a:extLst>
            </p:cNvPr>
            <p:cNvSpPr/>
            <p:nvPr/>
          </p:nvSpPr>
          <p:spPr>
            <a:xfrm>
              <a:off x="-3237675" y="-1132050"/>
              <a:ext cx="129925" cy="187275"/>
            </a:xfrm>
            <a:custGeom>
              <a:avLst/>
              <a:gdLst/>
              <a:ahLst/>
              <a:cxnLst/>
              <a:rect l="l" t="t" r="r" b="b"/>
              <a:pathLst>
                <a:path w="5197" h="7491" extrusionOk="0">
                  <a:moveTo>
                    <a:pt x="4040" y="0"/>
                  </a:moveTo>
                  <a:lnTo>
                    <a:pt x="0" y="6800"/>
                  </a:lnTo>
                  <a:lnTo>
                    <a:pt x="1157" y="7490"/>
                  </a:lnTo>
                  <a:lnTo>
                    <a:pt x="519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cxnSp>
        <p:nvCxnSpPr>
          <p:cNvPr id="478" name="Google Shape;478;p42">
            <a:extLst>
              <a:ext uri="{FF2B5EF4-FFF2-40B4-BE49-F238E27FC236}">
                <a16:creationId xmlns:a16="http://schemas.microsoft.com/office/drawing/2014/main" id="{92394D56-9E8A-41CA-9FE8-F5E04CD4BED1}"/>
              </a:ext>
            </a:extLst>
          </p:cNvPr>
          <p:cNvCxnSpPr/>
          <p:nvPr/>
        </p:nvCxnSpPr>
        <p:spPr>
          <a:xfrm rot="10800000" flipH="1">
            <a:off x="2195400" y="3762159"/>
            <a:ext cx="6957300" cy="22800"/>
          </a:xfrm>
          <a:prstGeom prst="straightConnector1">
            <a:avLst/>
          </a:prstGeom>
          <a:noFill/>
          <a:ln w="19050" cap="flat" cmpd="sng">
            <a:solidFill>
              <a:schemeClr val="dk1"/>
            </a:solidFill>
            <a:prstDash val="solid"/>
            <a:round/>
            <a:headEnd type="none" w="med" len="med"/>
            <a:tailEnd type="none" w="med" len="med"/>
          </a:ln>
        </p:spPr>
      </p:cxnSp>
      <p:grpSp>
        <p:nvGrpSpPr>
          <p:cNvPr id="2" name="مجموعة 1">
            <a:extLst>
              <a:ext uri="{FF2B5EF4-FFF2-40B4-BE49-F238E27FC236}">
                <a16:creationId xmlns:a16="http://schemas.microsoft.com/office/drawing/2014/main" id="{AB2E6D78-9815-F9A9-1F6A-935F446DE7A1}"/>
              </a:ext>
            </a:extLst>
          </p:cNvPr>
          <p:cNvGrpSpPr/>
          <p:nvPr/>
        </p:nvGrpSpPr>
        <p:grpSpPr>
          <a:xfrm>
            <a:off x="8623490" y="2114550"/>
            <a:ext cx="914400" cy="914400"/>
            <a:chOff x="8623490" y="2114550"/>
            <a:chExt cx="914400" cy="914400"/>
          </a:xfrm>
        </p:grpSpPr>
        <p:sp>
          <p:nvSpPr>
            <p:cNvPr id="3" name="مستطيل 2">
              <a:extLst>
                <a:ext uri="{FF2B5EF4-FFF2-40B4-BE49-F238E27FC236}">
                  <a16:creationId xmlns:a16="http://schemas.microsoft.com/office/drawing/2014/main" id="{46CFD7AF-263D-04FD-6AF3-6FF59C423FFF}"/>
                </a:ext>
              </a:extLst>
            </p:cNvPr>
            <p:cNvSpPr/>
            <p:nvPr/>
          </p:nvSpPr>
          <p:spPr>
            <a:xfrm>
              <a:off x="8623490" y="2114550"/>
              <a:ext cx="914400" cy="914400"/>
            </a:xfrm>
            <a:prstGeom prst="rect">
              <a:avLst/>
            </a:prstGeom>
            <a:solidFill>
              <a:srgbClr val="19191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a:extLst>
                <a:ext uri="{FF2B5EF4-FFF2-40B4-BE49-F238E27FC236}">
                  <a16:creationId xmlns:a16="http://schemas.microsoft.com/office/drawing/2014/main" id="{D851109B-D466-26C9-C4FB-7E6F3E17A06B}"/>
                </a:ext>
              </a:extLst>
            </p:cNvPr>
            <p:cNvSpPr txBox="1"/>
            <p:nvPr/>
          </p:nvSpPr>
          <p:spPr>
            <a:xfrm>
              <a:off x="8687909" y="2426499"/>
              <a:ext cx="434734" cy="369332"/>
            </a:xfrm>
            <a:prstGeom prst="rect">
              <a:avLst/>
            </a:prstGeom>
            <a:noFill/>
          </p:spPr>
          <p:txBody>
            <a:bodyPr wrap="none" rtlCol="1" anchor="ctr">
              <a:spAutoFit/>
            </a:bodyPr>
            <a:lstStyle/>
            <a:p>
              <a:r>
                <a:rPr lang="en-US" sz="1800" b="1" dirty="0">
                  <a:solidFill>
                    <a:srgbClr val="E7E7E7"/>
                  </a:solidFill>
                  <a:latin typeface="Dubai" panose="020B0503030403030204" pitchFamily="34" charset="-78"/>
                  <a:cs typeface="Dubai" panose="020B0503030403030204" pitchFamily="34" charset="-78"/>
                </a:rPr>
                <a:t>07</a:t>
              </a:r>
              <a:endParaRPr lang="ar-SA" sz="1800" b="1" dirty="0">
                <a:solidFill>
                  <a:srgbClr val="E7E7E7"/>
                </a:solidFill>
                <a:latin typeface="Dubai" panose="020B0503030403030204" pitchFamily="34" charset="-78"/>
                <a:cs typeface="Dubai" panose="020B0503030403030204" pitchFamily="34" charset="-78"/>
              </a:endParaRPr>
            </a:p>
          </p:txBody>
        </p:sp>
      </p:grpSp>
    </p:spTree>
    <p:extLst>
      <p:ext uri="{BB962C8B-B14F-4D97-AF65-F5344CB8AC3E}">
        <p14:creationId xmlns:p14="http://schemas.microsoft.com/office/powerpoint/2010/main" val="42044397"/>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3" name="Google Shape;503;p4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b="1" dirty="0">
                <a:latin typeface="Dubai" panose="020B0503030403030204" pitchFamily="34" charset="-78"/>
                <a:cs typeface="Dubai" panose="020B0503030403030204" pitchFamily="34" charset="-78"/>
              </a:rPr>
              <a:t>خوارزمية </a:t>
            </a:r>
            <a:r>
              <a:rPr lang="en-US" b="1" dirty="0">
                <a:latin typeface="Dubai" panose="020B0503030403030204" pitchFamily="34" charset="-78"/>
                <a:cs typeface="Dubai" panose="020B0503030403030204" pitchFamily="34" charset="-78"/>
              </a:rPr>
              <a:t>YOLO</a:t>
            </a:r>
            <a:endParaRPr b="1" dirty="0">
              <a:latin typeface="Dubai" panose="020B0503030403030204" pitchFamily="34" charset="-78"/>
              <a:cs typeface="Dubai" panose="020B0503030403030204" pitchFamily="34" charset="-78"/>
            </a:endParaRPr>
          </a:p>
        </p:txBody>
      </p:sp>
      <p:grpSp>
        <p:nvGrpSpPr>
          <p:cNvPr id="509" name="Google Shape;509;p44"/>
          <p:cNvGrpSpPr/>
          <p:nvPr/>
        </p:nvGrpSpPr>
        <p:grpSpPr>
          <a:xfrm rot="10800000" flipH="1">
            <a:off x="4303223" y="4810771"/>
            <a:ext cx="537556" cy="136576"/>
            <a:chOff x="2641350" y="846250"/>
            <a:chExt cx="413600" cy="105075"/>
          </a:xfrm>
        </p:grpSpPr>
        <p:sp>
          <p:nvSpPr>
            <p:cNvPr id="510" name="Google Shape;510;p44"/>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4"/>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4"/>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4"/>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4" name="Google Shape;514;p44"/>
          <p:cNvGrpSpPr/>
          <p:nvPr/>
        </p:nvGrpSpPr>
        <p:grpSpPr>
          <a:xfrm>
            <a:off x="878338" y="983704"/>
            <a:ext cx="913425" cy="370975"/>
            <a:chOff x="6514150" y="4420266"/>
            <a:chExt cx="913425" cy="370975"/>
          </a:xfrm>
        </p:grpSpPr>
        <p:sp>
          <p:nvSpPr>
            <p:cNvPr id="515" name="Google Shape;515;p44"/>
            <p:cNvSpPr/>
            <p:nvPr/>
          </p:nvSpPr>
          <p:spPr>
            <a:xfrm>
              <a:off x="6938875" y="4420266"/>
              <a:ext cx="488700" cy="370975"/>
            </a:xfrm>
            <a:custGeom>
              <a:avLst/>
              <a:gdLst/>
              <a:ahLst/>
              <a:cxnLst/>
              <a:rect l="l" t="t" r="r" b="b"/>
              <a:pathLst>
                <a:path w="19548" h="14839" extrusionOk="0">
                  <a:moveTo>
                    <a:pt x="8160" y="1"/>
                  </a:moveTo>
                  <a:lnTo>
                    <a:pt x="1" y="14838"/>
                  </a:lnTo>
                  <a:lnTo>
                    <a:pt x="11388" y="14838"/>
                  </a:lnTo>
                  <a:lnTo>
                    <a:pt x="1954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44"/>
            <p:cNvSpPr/>
            <p:nvPr/>
          </p:nvSpPr>
          <p:spPr>
            <a:xfrm>
              <a:off x="6514150" y="4420266"/>
              <a:ext cx="488700" cy="370975"/>
            </a:xfrm>
            <a:custGeom>
              <a:avLst/>
              <a:gdLst/>
              <a:ahLst/>
              <a:cxnLst/>
              <a:rect l="l" t="t" r="r" b="b"/>
              <a:pathLst>
                <a:path w="19548" h="14839" extrusionOk="0">
                  <a:moveTo>
                    <a:pt x="8160" y="1"/>
                  </a:moveTo>
                  <a:lnTo>
                    <a:pt x="1" y="14838"/>
                  </a:lnTo>
                  <a:lnTo>
                    <a:pt x="11388" y="14838"/>
                  </a:lnTo>
                  <a:lnTo>
                    <a:pt x="1954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 name="صورة 3">
            <a:extLst>
              <a:ext uri="{FF2B5EF4-FFF2-40B4-BE49-F238E27FC236}">
                <a16:creationId xmlns:a16="http://schemas.microsoft.com/office/drawing/2014/main" id="{E46189F3-C968-B6C9-A72B-5AAD08A6299D}"/>
              </a:ext>
            </a:extLst>
          </p:cNvPr>
          <p:cNvPicPr>
            <a:picLocks noChangeAspect="1"/>
          </p:cNvPicPr>
          <p:nvPr/>
        </p:nvPicPr>
        <p:blipFill>
          <a:blip r:embed="rId3"/>
          <a:stretch>
            <a:fillRect/>
          </a:stretch>
        </p:blipFill>
        <p:spPr>
          <a:xfrm>
            <a:off x="1800453" y="1301375"/>
            <a:ext cx="5543094" cy="3397100"/>
          </a:xfrm>
          <a:prstGeom prst="rect">
            <a:avLst/>
          </a:prstGeom>
        </p:spPr>
      </p:pic>
      <p:grpSp>
        <p:nvGrpSpPr>
          <p:cNvPr id="2" name="مجموعة 1">
            <a:extLst>
              <a:ext uri="{FF2B5EF4-FFF2-40B4-BE49-F238E27FC236}">
                <a16:creationId xmlns:a16="http://schemas.microsoft.com/office/drawing/2014/main" id="{12648523-4A43-8EA1-3A72-70F7C8A47AC5}"/>
              </a:ext>
            </a:extLst>
          </p:cNvPr>
          <p:cNvGrpSpPr/>
          <p:nvPr/>
        </p:nvGrpSpPr>
        <p:grpSpPr>
          <a:xfrm>
            <a:off x="8623490" y="2114550"/>
            <a:ext cx="914400" cy="914400"/>
            <a:chOff x="8623490" y="2114550"/>
            <a:chExt cx="914400" cy="914400"/>
          </a:xfrm>
        </p:grpSpPr>
        <p:sp>
          <p:nvSpPr>
            <p:cNvPr id="3" name="مستطيل 2">
              <a:extLst>
                <a:ext uri="{FF2B5EF4-FFF2-40B4-BE49-F238E27FC236}">
                  <a16:creationId xmlns:a16="http://schemas.microsoft.com/office/drawing/2014/main" id="{39B67D46-F2B2-741C-94B5-22A42FDEAE29}"/>
                </a:ext>
              </a:extLst>
            </p:cNvPr>
            <p:cNvSpPr/>
            <p:nvPr/>
          </p:nvSpPr>
          <p:spPr>
            <a:xfrm>
              <a:off x="8623490" y="2114550"/>
              <a:ext cx="914400" cy="9144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a:extLst>
                <a:ext uri="{FF2B5EF4-FFF2-40B4-BE49-F238E27FC236}">
                  <a16:creationId xmlns:a16="http://schemas.microsoft.com/office/drawing/2014/main" id="{E38362A9-B458-ECD1-CDF4-5432BB27D256}"/>
                </a:ext>
              </a:extLst>
            </p:cNvPr>
            <p:cNvSpPr txBox="1"/>
            <p:nvPr/>
          </p:nvSpPr>
          <p:spPr>
            <a:xfrm>
              <a:off x="8687909" y="2426499"/>
              <a:ext cx="434734" cy="369332"/>
            </a:xfrm>
            <a:prstGeom prst="rect">
              <a:avLst/>
            </a:prstGeom>
            <a:noFill/>
          </p:spPr>
          <p:txBody>
            <a:bodyPr wrap="none" rtlCol="1" anchor="ctr">
              <a:spAutoFit/>
            </a:bodyPr>
            <a:lstStyle/>
            <a:p>
              <a:r>
                <a:rPr lang="en-US" sz="1800" b="1" dirty="0">
                  <a:latin typeface="Dubai" panose="020B0503030403030204" pitchFamily="34" charset="-78"/>
                  <a:cs typeface="Dubai" panose="020B0503030403030204" pitchFamily="34" charset="-78"/>
                </a:rPr>
                <a:t>08</a:t>
              </a:r>
              <a:endParaRPr lang="ar-SA" sz="1800" b="1" dirty="0">
                <a:latin typeface="Dubai" panose="020B0503030403030204" pitchFamily="34" charset="-78"/>
                <a:cs typeface="Dubai" panose="020B0503030403030204" pitchFamily="34" charset="-78"/>
              </a:endParaRPr>
            </a:p>
          </p:txBody>
        </p:sp>
      </p:gr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01">
          <a:extLst>
            <a:ext uri="{FF2B5EF4-FFF2-40B4-BE49-F238E27FC236}">
              <a16:creationId xmlns:a16="http://schemas.microsoft.com/office/drawing/2014/main" id="{6003D0ED-36E9-C381-9B41-CCAACE174731}"/>
            </a:ext>
          </a:extLst>
        </p:cNvPr>
        <p:cNvGrpSpPr/>
        <p:nvPr/>
      </p:nvGrpSpPr>
      <p:grpSpPr>
        <a:xfrm>
          <a:off x="0" y="0"/>
          <a:ext cx="0" cy="0"/>
          <a:chOff x="0" y="0"/>
          <a:chExt cx="0" cy="0"/>
        </a:xfrm>
      </p:grpSpPr>
      <p:sp>
        <p:nvSpPr>
          <p:cNvPr id="503" name="Google Shape;503;p44">
            <a:extLst>
              <a:ext uri="{FF2B5EF4-FFF2-40B4-BE49-F238E27FC236}">
                <a16:creationId xmlns:a16="http://schemas.microsoft.com/office/drawing/2014/main" id="{C797E8F5-9841-EDBD-9DB1-22B372B5DA8C}"/>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b="1" dirty="0">
                <a:latin typeface="Dubai" panose="020B0503030403030204" pitchFamily="34" charset="-78"/>
                <a:cs typeface="Dubai" panose="020B0503030403030204" pitchFamily="34" charset="-78"/>
              </a:rPr>
              <a:t>تقنية </a:t>
            </a:r>
            <a:r>
              <a:rPr lang="en-US" b="1" dirty="0">
                <a:latin typeface="Dubai" panose="020B0503030403030204" pitchFamily="34" charset="-78"/>
                <a:cs typeface="Dubai" panose="020B0503030403030204" pitchFamily="34" charset="-78"/>
              </a:rPr>
              <a:t>Pose Estimation</a:t>
            </a:r>
            <a:endParaRPr b="1" dirty="0">
              <a:latin typeface="Dubai" panose="020B0503030403030204" pitchFamily="34" charset="-78"/>
              <a:cs typeface="Dubai" panose="020B0503030403030204" pitchFamily="34" charset="-78"/>
            </a:endParaRPr>
          </a:p>
        </p:txBody>
      </p:sp>
      <p:grpSp>
        <p:nvGrpSpPr>
          <p:cNvPr id="509" name="Google Shape;509;p44">
            <a:extLst>
              <a:ext uri="{FF2B5EF4-FFF2-40B4-BE49-F238E27FC236}">
                <a16:creationId xmlns:a16="http://schemas.microsoft.com/office/drawing/2014/main" id="{C8D4FF4F-076D-A452-57DE-2A6842A556F7}"/>
              </a:ext>
            </a:extLst>
          </p:cNvPr>
          <p:cNvGrpSpPr/>
          <p:nvPr/>
        </p:nvGrpSpPr>
        <p:grpSpPr>
          <a:xfrm rot="10800000" flipH="1">
            <a:off x="4303223" y="4810771"/>
            <a:ext cx="537556" cy="136576"/>
            <a:chOff x="2641350" y="846250"/>
            <a:chExt cx="413600" cy="105075"/>
          </a:xfrm>
        </p:grpSpPr>
        <p:sp>
          <p:nvSpPr>
            <p:cNvPr id="510" name="Google Shape;510;p44">
              <a:extLst>
                <a:ext uri="{FF2B5EF4-FFF2-40B4-BE49-F238E27FC236}">
                  <a16:creationId xmlns:a16="http://schemas.microsoft.com/office/drawing/2014/main" id="{D5DD55F1-98EA-8620-DB4A-47FAE0E879DE}"/>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4">
              <a:extLst>
                <a:ext uri="{FF2B5EF4-FFF2-40B4-BE49-F238E27FC236}">
                  <a16:creationId xmlns:a16="http://schemas.microsoft.com/office/drawing/2014/main" id="{AEDB827F-EE87-3B48-EE28-57813E22B34D}"/>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4">
              <a:extLst>
                <a:ext uri="{FF2B5EF4-FFF2-40B4-BE49-F238E27FC236}">
                  <a16:creationId xmlns:a16="http://schemas.microsoft.com/office/drawing/2014/main" id="{812D47A2-2586-124D-88C1-4DA302390A5E}"/>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4">
              <a:extLst>
                <a:ext uri="{FF2B5EF4-FFF2-40B4-BE49-F238E27FC236}">
                  <a16:creationId xmlns:a16="http://schemas.microsoft.com/office/drawing/2014/main" id="{C086B3D1-178A-7F49-3EED-9B48FB68C5F6}"/>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4" name="Google Shape;514;p44">
            <a:extLst>
              <a:ext uri="{FF2B5EF4-FFF2-40B4-BE49-F238E27FC236}">
                <a16:creationId xmlns:a16="http://schemas.microsoft.com/office/drawing/2014/main" id="{B510404A-4788-B7D6-4D77-3D4FF517F53D}"/>
              </a:ext>
            </a:extLst>
          </p:cNvPr>
          <p:cNvGrpSpPr/>
          <p:nvPr/>
        </p:nvGrpSpPr>
        <p:grpSpPr>
          <a:xfrm>
            <a:off x="878338" y="983704"/>
            <a:ext cx="913425" cy="370975"/>
            <a:chOff x="6514150" y="4420266"/>
            <a:chExt cx="913425" cy="370975"/>
          </a:xfrm>
        </p:grpSpPr>
        <p:sp>
          <p:nvSpPr>
            <p:cNvPr id="515" name="Google Shape;515;p44">
              <a:extLst>
                <a:ext uri="{FF2B5EF4-FFF2-40B4-BE49-F238E27FC236}">
                  <a16:creationId xmlns:a16="http://schemas.microsoft.com/office/drawing/2014/main" id="{36E1609C-BFEA-CD24-5DF2-9F96AC74CDA0}"/>
                </a:ext>
              </a:extLst>
            </p:cNvPr>
            <p:cNvSpPr/>
            <p:nvPr/>
          </p:nvSpPr>
          <p:spPr>
            <a:xfrm>
              <a:off x="6938875" y="4420266"/>
              <a:ext cx="488700" cy="370975"/>
            </a:xfrm>
            <a:custGeom>
              <a:avLst/>
              <a:gdLst/>
              <a:ahLst/>
              <a:cxnLst/>
              <a:rect l="l" t="t" r="r" b="b"/>
              <a:pathLst>
                <a:path w="19548" h="14839" extrusionOk="0">
                  <a:moveTo>
                    <a:pt x="8160" y="1"/>
                  </a:moveTo>
                  <a:lnTo>
                    <a:pt x="1" y="14838"/>
                  </a:lnTo>
                  <a:lnTo>
                    <a:pt x="11388" y="14838"/>
                  </a:lnTo>
                  <a:lnTo>
                    <a:pt x="1954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44">
              <a:extLst>
                <a:ext uri="{FF2B5EF4-FFF2-40B4-BE49-F238E27FC236}">
                  <a16:creationId xmlns:a16="http://schemas.microsoft.com/office/drawing/2014/main" id="{04D0CD44-D615-3647-233F-67731AE8CB25}"/>
                </a:ext>
              </a:extLst>
            </p:cNvPr>
            <p:cNvSpPr/>
            <p:nvPr/>
          </p:nvSpPr>
          <p:spPr>
            <a:xfrm>
              <a:off x="6514150" y="4420266"/>
              <a:ext cx="488700" cy="370975"/>
            </a:xfrm>
            <a:custGeom>
              <a:avLst/>
              <a:gdLst/>
              <a:ahLst/>
              <a:cxnLst/>
              <a:rect l="l" t="t" r="r" b="b"/>
              <a:pathLst>
                <a:path w="19548" h="14839" extrusionOk="0">
                  <a:moveTo>
                    <a:pt x="8160" y="1"/>
                  </a:moveTo>
                  <a:lnTo>
                    <a:pt x="1" y="14838"/>
                  </a:lnTo>
                  <a:lnTo>
                    <a:pt x="11388" y="14838"/>
                  </a:lnTo>
                  <a:lnTo>
                    <a:pt x="1954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 name="صورة 1">
            <a:extLst>
              <a:ext uri="{FF2B5EF4-FFF2-40B4-BE49-F238E27FC236}">
                <a16:creationId xmlns:a16="http://schemas.microsoft.com/office/drawing/2014/main" id="{DCE77084-AEDC-1CD2-7971-82B561FDD1EE}"/>
              </a:ext>
            </a:extLst>
          </p:cNvPr>
          <p:cNvPicPr>
            <a:picLocks noChangeAspect="1"/>
          </p:cNvPicPr>
          <p:nvPr/>
        </p:nvPicPr>
        <p:blipFill>
          <a:blip r:embed="rId3"/>
          <a:stretch>
            <a:fillRect/>
          </a:stretch>
        </p:blipFill>
        <p:spPr>
          <a:xfrm>
            <a:off x="1633643" y="1627880"/>
            <a:ext cx="5876715" cy="2802230"/>
          </a:xfrm>
          <a:prstGeom prst="rect">
            <a:avLst/>
          </a:prstGeom>
        </p:spPr>
      </p:pic>
      <p:grpSp>
        <p:nvGrpSpPr>
          <p:cNvPr id="3" name="مجموعة 2">
            <a:extLst>
              <a:ext uri="{FF2B5EF4-FFF2-40B4-BE49-F238E27FC236}">
                <a16:creationId xmlns:a16="http://schemas.microsoft.com/office/drawing/2014/main" id="{E13D3632-61E7-768F-5F23-244BE949163D}"/>
              </a:ext>
            </a:extLst>
          </p:cNvPr>
          <p:cNvGrpSpPr/>
          <p:nvPr/>
        </p:nvGrpSpPr>
        <p:grpSpPr>
          <a:xfrm>
            <a:off x="8623490" y="2114550"/>
            <a:ext cx="914400" cy="914400"/>
            <a:chOff x="8623490" y="2114550"/>
            <a:chExt cx="914400" cy="914400"/>
          </a:xfrm>
        </p:grpSpPr>
        <p:sp>
          <p:nvSpPr>
            <p:cNvPr id="4" name="مستطيل 3">
              <a:extLst>
                <a:ext uri="{FF2B5EF4-FFF2-40B4-BE49-F238E27FC236}">
                  <a16:creationId xmlns:a16="http://schemas.microsoft.com/office/drawing/2014/main" id="{23BAE636-1C67-3BC3-773C-AF241EAC39DB}"/>
                </a:ext>
              </a:extLst>
            </p:cNvPr>
            <p:cNvSpPr/>
            <p:nvPr/>
          </p:nvSpPr>
          <p:spPr>
            <a:xfrm>
              <a:off x="8623490" y="2114550"/>
              <a:ext cx="914400" cy="9144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a:extLst>
                <a:ext uri="{FF2B5EF4-FFF2-40B4-BE49-F238E27FC236}">
                  <a16:creationId xmlns:a16="http://schemas.microsoft.com/office/drawing/2014/main" id="{5684A74E-54A1-FA19-AFA1-1E41F96104B0}"/>
                </a:ext>
              </a:extLst>
            </p:cNvPr>
            <p:cNvSpPr txBox="1"/>
            <p:nvPr/>
          </p:nvSpPr>
          <p:spPr>
            <a:xfrm>
              <a:off x="8687909" y="2426499"/>
              <a:ext cx="434734" cy="369332"/>
            </a:xfrm>
            <a:prstGeom prst="rect">
              <a:avLst/>
            </a:prstGeom>
            <a:noFill/>
          </p:spPr>
          <p:txBody>
            <a:bodyPr wrap="none" rtlCol="1" anchor="ctr">
              <a:spAutoFit/>
            </a:bodyPr>
            <a:lstStyle/>
            <a:p>
              <a:r>
                <a:rPr lang="en-US" sz="1800" b="1" dirty="0">
                  <a:latin typeface="Dubai" panose="020B0503030403030204" pitchFamily="34" charset="-78"/>
                  <a:cs typeface="Dubai" panose="020B0503030403030204" pitchFamily="34" charset="-78"/>
                </a:rPr>
                <a:t>09</a:t>
              </a:r>
              <a:endParaRPr lang="ar-SA" sz="1800" b="1" dirty="0">
                <a:latin typeface="Dubai" panose="020B0503030403030204" pitchFamily="34" charset="-78"/>
                <a:cs typeface="Dubai" panose="020B0503030403030204" pitchFamily="34" charset="-78"/>
              </a:endParaRPr>
            </a:p>
          </p:txBody>
        </p:sp>
      </p:grpSp>
    </p:spTree>
    <p:extLst>
      <p:ext uri="{BB962C8B-B14F-4D97-AF65-F5344CB8AC3E}">
        <p14:creationId xmlns:p14="http://schemas.microsoft.com/office/powerpoint/2010/main" val="3972357276"/>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73"/>
        <p:cNvGrpSpPr/>
        <p:nvPr/>
      </p:nvGrpSpPr>
      <p:grpSpPr>
        <a:xfrm>
          <a:off x="0" y="0"/>
          <a:ext cx="0" cy="0"/>
          <a:chOff x="0" y="0"/>
          <a:chExt cx="0" cy="0"/>
        </a:xfrm>
      </p:grpSpPr>
      <p:sp>
        <p:nvSpPr>
          <p:cNvPr id="1374" name="Google Shape;1374;p6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b="1" dirty="0">
                <a:latin typeface="Dubai" panose="020B0503030403030204" pitchFamily="34" charset="-78"/>
                <a:cs typeface="Dubai" panose="020B0503030403030204" pitchFamily="34" charset="-78"/>
              </a:rPr>
              <a:t>الأدوات واللغات البرمجية</a:t>
            </a:r>
            <a:endParaRPr b="1" dirty="0">
              <a:latin typeface="Dubai" panose="020B0503030403030204" pitchFamily="34" charset="-78"/>
              <a:cs typeface="Dubai" panose="020B0503030403030204" pitchFamily="34" charset="-78"/>
            </a:endParaRPr>
          </a:p>
        </p:txBody>
      </p:sp>
      <p:sp>
        <p:nvSpPr>
          <p:cNvPr id="1402" name="Google Shape;1402;p66"/>
          <p:cNvSpPr txBox="1"/>
          <p:nvPr/>
        </p:nvSpPr>
        <p:spPr>
          <a:xfrm>
            <a:off x="6543424" y="3150860"/>
            <a:ext cx="1554638" cy="786288"/>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sz="2000" dirty="0">
                <a:solidFill>
                  <a:schemeClr val="accent2"/>
                </a:solidFill>
                <a:latin typeface="Dubai" panose="020B0503030403030204" pitchFamily="34" charset="-78"/>
                <a:ea typeface="Bebas Neue"/>
                <a:cs typeface="Dubai" panose="020B0503030403030204" pitchFamily="34" charset="-78"/>
                <a:sym typeface="Bebas Neue"/>
              </a:rPr>
              <a:t>لغة البرمجة </a:t>
            </a:r>
            <a:r>
              <a:rPr lang="en-US" sz="2000" dirty="0">
                <a:solidFill>
                  <a:schemeClr val="accent2"/>
                </a:solidFill>
                <a:latin typeface="Dubai" panose="020B0503030403030204" pitchFamily="34" charset="-78"/>
                <a:ea typeface="Bebas Neue"/>
                <a:cs typeface="Dubai" panose="020B0503030403030204" pitchFamily="34" charset="-78"/>
                <a:sym typeface="Bebas Neue"/>
              </a:rPr>
              <a:t>Python</a:t>
            </a:r>
            <a:endParaRPr sz="2000" dirty="0">
              <a:solidFill>
                <a:schemeClr val="accent2"/>
              </a:solidFill>
              <a:latin typeface="Dubai" panose="020B0503030403030204" pitchFamily="34" charset="-78"/>
              <a:ea typeface="Bebas Neue"/>
              <a:cs typeface="Dubai" panose="020B0503030403030204" pitchFamily="34" charset="-78"/>
              <a:sym typeface="Bebas Neue"/>
            </a:endParaRPr>
          </a:p>
        </p:txBody>
      </p:sp>
      <p:grpSp>
        <p:nvGrpSpPr>
          <p:cNvPr id="1408" name="Google Shape;1408;p66"/>
          <p:cNvGrpSpPr/>
          <p:nvPr/>
        </p:nvGrpSpPr>
        <p:grpSpPr>
          <a:xfrm rot="10800000">
            <a:off x="-466752" y="434375"/>
            <a:ext cx="1550073" cy="548628"/>
            <a:chOff x="2758075" y="846250"/>
            <a:chExt cx="296875" cy="105075"/>
          </a:xfrm>
        </p:grpSpPr>
        <p:sp>
          <p:nvSpPr>
            <p:cNvPr id="1409" name="Google Shape;1409;p66"/>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10" name="Google Shape;1410;p66"/>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411" name="Google Shape;1411;p66"/>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pic>
        <p:nvPicPr>
          <p:cNvPr id="32" name="صورة 31">
            <a:extLst>
              <a:ext uri="{FF2B5EF4-FFF2-40B4-BE49-F238E27FC236}">
                <a16:creationId xmlns:a16="http://schemas.microsoft.com/office/drawing/2014/main" id="{7340CE55-0640-3421-3217-5118C8A80D07}"/>
              </a:ext>
            </a:extLst>
          </p:cNvPr>
          <p:cNvPicPr>
            <a:picLocks noChangeAspect="1"/>
          </p:cNvPicPr>
          <p:nvPr/>
        </p:nvPicPr>
        <p:blipFill>
          <a:blip r:embed="rId3"/>
          <a:stretch>
            <a:fillRect/>
          </a:stretch>
        </p:blipFill>
        <p:spPr>
          <a:xfrm>
            <a:off x="1998621" y="2767408"/>
            <a:ext cx="5322123" cy="383452"/>
          </a:xfrm>
          <a:prstGeom prst="rect">
            <a:avLst/>
          </a:prstGeom>
        </p:spPr>
      </p:pic>
      <p:sp>
        <p:nvSpPr>
          <p:cNvPr id="33" name="Google Shape;1402;p66">
            <a:extLst>
              <a:ext uri="{FF2B5EF4-FFF2-40B4-BE49-F238E27FC236}">
                <a16:creationId xmlns:a16="http://schemas.microsoft.com/office/drawing/2014/main" id="{1B3BA4DB-F066-FF4D-CBBE-029D27B46EBD}"/>
              </a:ext>
            </a:extLst>
          </p:cNvPr>
          <p:cNvSpPr txBox="1"/>
          <p:nvPr/>
        </p:nvSpPr>
        <p:spPr>
          <a:xfrm>
            <a:off x="5377446" y="1992640"/>
            <a:ext cx="1554638" cy="786288"/>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sz="2000" dirty="0">
                <a:solidFill>
                  <a:schemeClr val="accent2"/>
                </a:solidFill>
                <a:latin typeface="Dubai" panose="020B0503030403030204" pitchFamily="34" charset="-78"/>
                <a:ea typeface="Bebas Neue"/>
                <a:cs typeface="Dubai" panose="020B0503030403030204" pitchFamily="34" charset="-78"/>
                <a:sym typeface="Bebas Neue"/>
              </a:rPr>
              <a:t>مكتبة </a:t>
            </a:r>
            <a:r>
              <a:rPr lang="en-US" sz="2000" dirty="0">
                <a:solidFill>
                  <a:schemeClr val="accent2"/>
                </a:solidFill>
                <a:latin typeface="Dubai" panose="020B0503030403030204" pitchFamily="34" charset="-78"/>
                <a:ea typeface="Bebas Neue"/>
                <a:cs typeface="Dubai" panose="020B0503030403030204" pitchFamily="34" charset="-78"/>
                <a:sym typeface="Bebas Neue"/>
              </a:rPr>
              <a:t>OpenCV</a:t>
            </a:r>
            <a:endParaRPr sz="2000" dirty="0">
              <a:solidFill>
                <a:schemeClr val="accent2"/>
              </a:solidFill>
              <a:latin typeface="Dubai" panose="020B0503030403030204" pitchFamily="34" charset="-78"/>
              <a:ea typeface="Bebas Neue"/>
              <a:cs typeface="Dubai" panose="020B0503030403030204" pitchFamily="34" charset="-78"/>
              <a:sym typeface="Bebas Neue"/>
            </a:endParaRPr>
          </a:p>
        </p:txBody>
      </p:sp>
      <p:sp>
        <p:nvSpPr>
          <p:cNvPr id="34" name="Google Shape;1402;p66">
            <a:extLst>
              <a:ext uri="{FF2B5EF4-FFF2-40B4-BE49-F238E27FC236}">
                <a16:creationId xmlns:a16="http://schemas.microsoft.com/office/drawing/2014/main" id="{AE62892F-4656-ADE6-B3CB-3BEC8273329F}"/>
              </a:ext>
            </a:extLst>
          </p:cNvPr>
          <p:cNvSpPr txBox="1"/>
          <p:nvPr/>
        </p:nvSpPr>
        <p:spPr>
          <a:xfrm>
            <a:off x="4478717" y="3150860"/>
            <a:ext cx="1554638" cy="786288"/>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sz="2000" dirty="0">
                <a:solidFill>
                  <a:schemeClr val="accent2"/>
                </a:solidFill>
                <a:latin typeface="Dubai" panose="020B0503030403030204" pitchFamily="34" charset="-78"/>
                <a:ea typeface="Bebas Neue"/>
                <a:cs typeface="Dubai" panose="020B0503030403030204" pitchFamily="34" charset="-78"/>
                <a:sym typeface="Bebas Neue"/>
              </a:rPr>
              <a:t>مكتبة </a:t>
            </a:r>
            <a:r>
              <a:rPr lang="en-US" sz="2000" dirty="0">
                <a:solidFill>
                  <a:schemeClr val="accent2"/>
                </a:solidFill>
                <a:latin typeface="Dubai" panose="020B0503030403030204" pitchFamily="34" charset="-78"/>
                <a:ea typeface="Bebas Neue"/>
                <a:cs typeface="Dubai" panose="020B0503030403030204" pitchFamily="34" charset="-78"/>
                <a:sym typeface="Bebas Neue"/>
              </a:rPr>
              <a:t>MediaPipe</a:t>
            </a:r>
            <a:endParaRPr sz="2000" dirty="0">
              <a:solidFill>
                <a:schemeClr val="accent2"/>
              </a:solidFill>
              <a:latin typeface="Dubai" panose="020B0503030403030204" pitchFamily="34" charset="-78"/>
              <a:ea typeface="Bebas Neue"/>
              <a:cs typeface="Dubai" panose="020B0503030403030204" pitchFamily="34" charset="-78"/>
              <a:sym typeface="Bebas Neue"/>
            </a:endParaRPr>
          </a:p>
        </p:txBody>
      </p:sp>
      <p:sp>
        <p:nvSpPr>
          <p:cNvPr id="35" name="Google Shape;1402;p66">
            <a:extLst>
              <a:ext uri="{FF2B5EF4-FFF2-40B4-BE49-F238E27FC236}">
                <a16:creationId xmlns:a16="http://schemas.microsoft.com/office/drawing/2014/main" id="{D0362349-259D-E583-EA61-9CE30631E46B}"/>
              </a:ext>
            </a:extLst>
          </p:cNvPr>
          <p:cNvSpPr txBox="1"/>
          <p:nvPr/>
        </p:nvSpPr>
        <p:spPr>
          <a:xfrm>
            <a:off x="2414010" y="3150860"/>
            <a:ext cx="1554638" cy="786288"/>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US" sz="2000" dirty="0">
                <a:solidFill>
                  <a:schemeClr val="accent2"/>
                </a:solidFill>
                <a:latin typeface="Dubai" panose="020B0503030403030204" pitchFamily="34" charset="-78"/>
                <a:ea typeface="Bebas Neue"/>
                <a:cs typeface="Dubai" panose="020B0503030403030204" pitchFamily="34" charset="-78"/>
                <a:sym typeface="Bebas Neue"/>
              </a:rPr>
              <a:t>VS Code</a:t>
            </a:r>
            <a:endParaRPr sz="2000" dirty="0">
              <a:solidFill>
                <a:schemeClr val="accent2"/>
              </a:solidFill>
              <a:latin typeface="Dubai" panose="020B0503030403030204" pitchFamily="34" charset="-78"/>
              <a:ea typeface="Bebas Neue"/>
              <a:cs typeface="Dubai" panose="020B0503030403030204" pitchFamily="34" charset="-78"/>
              <a:sym typeface="Bebas Neue"/>
            </a:endParaRPr>
          </a:p>
        </p:txBody>
      </p:sp>
      <p:sp>
        <p:nvSpPr>
          <p:cNvPr id="36" name="Google Shape;1402;p66">
            <a:extLst>
              <a:ext uri="{FF2B5EF4-FFF2-40B4-BE49-F238E27FC236}">
                <a16:creationId xmlns:a16="http://schemas.microsoft.com/office/drawing/2014/main" id="{38EEAEB4-3471-273B-1ECF-0E31EEC0546A}"/>
              </a:ext>
            </a:extLst>
          </p:cNvPr>
          <p:cNvSpPr txBox="1"/>
          <p:nvPr/>
        </p:nvSpPr>
        <p:spPr>
          <a:xfrm>
            <a:off x="3280393" y="1992640"/>
            <a:ext cx="1554638" cy="786288"/>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US" sz="2000" dirty="0">
                <a:solidFill>
                  <a:schemeClr val="accent2"/>
                </a:solidFill>
                <a:latin typeface="Dubai" panose="020B0503030403030204" pitchFamily="34" charset="-78"/>
                <a:ea typeface="Bebas Neue"/>
                <a:cs typeface="Dubai" panose="020B0503030403030204" pitchFamily="34" charset="-78"/>
                <a:sym typeface="Bebas Neue"/>
              </a:rPr>
              <a:t>Anaconda</a:t>
            </a:r>
            <a:endParaRPr sz="2000" dirty="0">
              <a:solidFill>
                <a:schemeClr val="accent2"/>
              </a:solidFill>
              <a:latin typeface="Dubai" panose="020B0503030403030204" pitchFamily="34" charset="-78"/>
              <a:ea typeface="Bebas Neue"/>
              <a:cs typeface="Dubai" panose="020B0503030403030204" pitchFamily="34" charset="-78"/>
              <a:sym typeface="Bebas Neue"/>
            </a:endParaRPr>
          </a:p>
        </p:txBody>
      </p:sp>
      <p:sp>
        <p:nvSpPr>
          <p:cNvPr id="37" name="Google Shape;1402;p66">
            <a:extLst>
              <a:ext uri="{FF2B5EF4-FFF2-40B4-BE49-F238E27FC236}">
                <a16:creationId xmlns:a16="http://schemas.microsoft.com/office/drawing/2014/main" id="{882E71F3-BED3-CE00-7060-D7BE6E78836A}"/>
              </a:ext>
            </a:extLst>
          </p:cNvPr>
          <p:cNvSpPr txBox="1"/>
          <p:nvPr/>
        </p:nvSpPr>
        <p:spPr>
          <a:xfrm>
            <a:off x="1268864" y="1992640"/>
            <a:ext cx="1554638" cy="786288"/>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en-US" sz="2000" dirty="0">
                <a:solidFill>
                  <a:schemeClr val="accent2"/>
                </a:solidFill>
                <a:latin typeface="Dubai" panose="020B0503030403030204" pitchFamily="34" charset="-78"/>
                <a:ea typeface="Bebas Neue"/>
                <a:cs typeface="Dubai" panose="020B0503030403030204" pitchFamily="34" charset="-78"/>
                <a:sym typeface="Bebas Neue"/>
              </a:rPr>
              <a:t>Jupyter Notebook</a:t>
            </a:r>
            <a:endParaRPr sz="2000" dirty="0">
              <a:solidFill>
                <a:schemeClr val="accent2"/>
              </a:solidFill>
              <a:latin typeface="Dubai" panose="020B0503030403030204" pitchFamily="34" charset="-78"/>
              <a:ea typeface="Bebas Neue"/>
              <a:cs typeface="Dubai" panose="020B0503030403030204" pitchFamily="34" charset="-78"/>
              <a:sym typeface="Bebas Neue"/>
            </a:endParaRPr>
          </a:p>
        </p:txBody>
      </p:sp>
      <p:grpSp>
        <p:nvGrpSpPr>
          <p:cNvPr id="2" name="مجموعة 1">
            <a:extLst>
              <a:ext uri="{FF2B5EF4-FFF2-40B4-BE49-F238E27FC236}">
                <a16:creationId xmlns:a16="http://schemas.microsoft.com/office/drawing/2014/main" id="{4BD4AB96-CE83-9FF9-293B-CE4D6130682D}"/>
              </a:ext>
            </a:extLst>
          </p:cNvPr>
          <p:cNvGrpSpPr/>
          <p:nvPr/>
        </p:nvGrpSpPr>
        <p:grpSpPr>
          <a:xfrm>
            <a:off x="8623490" y="2114550"/>
            <a:ext cx="914400" cy="914400"/>
            <a:chOff x="8623490" y="2114550"/>
            <a:chExt cx="914400" cy="914400"/>
          </a:xfrm>
        </p:grpSpPr>
        <p:sp>
          <p:nvSpPr>
            <p:cNvPr id="3" name="مستطيل 2">
              <a:extLst>
                <a:ext uri="{FF2B5EF4-FFF2-40B4-BE49-F238E27FC236}">
                  <a16:creationId xmlns:a16="http://schemas.microsoft.com/office/drawing/2014/main" id="{A0FC8D21-AFBF-BDB9-8C4B-C147FEEA0FA7}"/>
                </a:ext>
              </a:extLst>
            </p:cNvPr>
            <p:cNvSpPr/>
            <p:nvPr/>
          </p:nvSpPr>
          <p:spPr>
            <a:xfrm>
              <a:off x="8623490" y="2114550"/>
              <a:ext cx="914400" cy="9144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a:extLst>
                <a:ext uri="{FF2B5EF4-FFF2-40B4-BE49-F238E27FC236}">
                  <a16:creationId xmlns:a16="http://schemas.microsoft.com/office/drawing/2014/main" id="{8B63E844-A1B7-954B-EFD2-18816693036D}"/>
                </a:ext>
              </a:extLst>
            </p:cNvPr>
            <p:cNvSpPr txBox="1"/>
            <p:nvPr/>
          </p:nvSpPr>
          <p:spPr>
            <a:xfrm>
              <a:off x="8687909" y="2426499"/>
              <a:ext cx="434734" cy="369332"/>
            </a:xfrm>
            <a:prstGeom prst="rect">
              <a:avLst/>
            </a:prstGeom>
            <a:noFill/>
          </p:spPr>
          <p:txBody>
            <a:bodyPr wrap="none" rtlCol="1" anchor="ctr">
              <a:spAutoFit/>
            </a:bodyPr>
            <a:lstStyle/>
            <a:p>
              <a:r>
                <a:rPr lang="en-US" sz="1800" b="1" dirty="0">
                  <a:latin typeface="Dubai" panose="020B0503030403030204" pitchFamily="34" charset="-78"/>
                  <a:cs typeface="Dubai" panose="020B0503030403030204" pitchFamily="34" charset="-78"/>
                </a:rPr>
                <a:t>10</a:t>
              </a:r>
              <a:endParaRPr lang="ar-SA" sz="1800" b="1" dirty="0">
                <a:latin typeface="Dubai" panose="020B0503030403030204" pitchFamily="34" charset="-78"/>
                <a:cs typeface="Dubai" panose="020B0503030403030204" pitchFamily="34" charset="-78"/>
              </a:endParaRPr>
            </a:p>
          </p:txBody>
        </p:sp>
      </p:grpSp>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6">
          <a:extLst>
            <a:ext uri="{FF2B5EF4-FFF2-40B4-BE49-F238E27FC236}">
              <a16:creationId xmlns:a16="http://schemas.microsoft.com/office/drawing/2014/main" id="{7FF89447-6D18-1639-0D04-0A31CF43D615}"/>
            </a:ext>
          </a:extLst>
        </p:cNvPr>
        <p:cNvGrpSpPr/>
        <p:nvPr/>
      </p:nvGrpSpPr>
      <p:grpSpPr>
        <a:xfrm>
          <a:off x="0" y="0"/>
          <a:ext cx="0" cy="0"/>
          <a:chOff x="0" y="0"/>
          <a:chExt cx="0" cy="0"/>
        </a:xfrm>
      </p:grpSpPr>
      <p:sp>
        <p:nvSpPr>
          <p:cNvPr id="457" name="Google Shape;457;p42">
            <a:extLst>
              <a:ext uri="{FF2B5EF4-FFF2-40B4-BE49-F238E27FC236}">
                <a16:creationId xmlns:a16="http://schemas.microsoft.com/office/drawing/2014/main" id="{D9FFE570-4A2A-DC1C-1AD1-A4FFBB0E19A7}"/>
              </a:ext>
            </a:extLst>
          </p:cNvPr>
          <p:cNvSpPr/>
          <p:nvPr/>
        </p:nvSpPr>
        <p:spPr>
          <a:xfrm>
            <a:off x="1441200" y="519600"/>
            <a:ext cx="6261600" cy="410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58" name="Google Shape;458;p42">
            <a:extLst>
              <a:ext uri="{FF2B5EF4-FFF2-40B4-BE49-F238E27FC236}">
                <a16:creationId xmlns:a16="http://schemas.microsoft.com/office/drawing/2014/main" id="{3C82BF53-ADD9-593D-3A31-42C36A1E9204}"/>
              </a:ext>
            </a:extLst>
          </p:cNvPr>
          <p:cNvSpPr/>
          <p:nvPr/>
        </p:nvSpPr>
        <p:spPr>
          <a:xfrm>
            <a:off x="1791350" y="851550"/>
            <a:ext cx="5580000" cy="3440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59" name="Google Shape;459;p42">
            <a:extLst>
              <a:ext uri="{FF2B5EF4-FFF2-40B4-BE49-F238E27FC236}">
                <a16:creationId xmlns:a16="http://schemas.microsoft.com/office/drawing/2014/main" id="{205B930C-EFA9-79C5-439C-A2274E31B6B5}"/>
              </a:ext>
            </a:extLst>
          </p:cNvPr>
          <p:cNvSpPr txBox="1">
            <a:spLocks noGrp="1"/>
          </p:cNvSpPr>
          <p:nvPr>
            <p:ph type="title"/>
          </p:nvPr>
        </p:nvSpPr>
        <p:spPr>
          <a:xfrm>
            <a:off x="2099550" y="2555663"/>
            <a:ext cx="49449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A" sz="3600" b="1" dirty="0">
                <a:latin typeface="Dubai" panose="020B0503030403030204" pitchFamily="34" charset="-78"/>
                <a:cs typeface="Dubai" panose="020B0503030403030204" pitchFamily="34" charset="-78"/>
              </a:rPr>
              <a:t>التنفيذ العملي</a:t>
            </a:r>
            <a:endParaRPr sz="3600" b="1" dirty="0">
              <a:latin typeface="Dubai" panose="020B0503030403030204" pitchFamily="34" charset="-78"/>
              <a:cs typeface="Dubai" panose="020B0503030403030204" pitchFamily="34" charset="-78"/>
            </a:endParaRPr>
          </a:p>
        </p:txBody>
      </p:sp>
      <p:sp>
        <p:nvSpPr>
          <p:cNvPr id="460" name="Google Shape;460;p42">
            <a:extLst>
              <a:ext uri="{FF2B5EF4-FFF2-40B4-BE49-F238E27FC236}">
                <a16:creationId xmlns:a16="http://schemas.microsoft.com/office/drawing/2014/main" id="{83EF064A-E8B6-0904-EB0C-56F751E52C6F}"/>
              </a:ext>
            </a:extLst>
          </p:cNvPr>
          <p:cNvSpPr txBox="1">
            <a:spLocks noGrp="1"/>
          </p:cNvSpPr>
          <p:nvPr>
            <p:ph type="title" idx="2"/>
          </p:nvPr>
        </p:nvSpPr>
        <p:spPr>
          <a:xfrm>
            <a:off x="3638942" y="1349167"/>
            <a:ext cx="1882800" cy="8418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en-US" b="1" dirty="0">
                <a:latin typeface="Dubai" panose="020B0503030403030204" pitchFamily="34" charset="-78"/>
                <a:cs typeface="Dubai" panose="020B0503030403030204" pitchFamily="34" charset="-78"/>
              </a:rPr>
              <a:t>03</a:t>
            </a:r>
            <a:r>
              <a:rPr lang="ar-SA" b="1" dirty="0">
                <a:latin typeface="Dubai" panose="020B0503030403030204" pitchFamily="34" charset="-78"/>
                <a:cs typeface="Dubai" panose="020B0503030403030204" pitchFamily="34" charset="-78"/>
              </a:rPr>
              <a:t>.</a:t>
            </a:r>
            <a:endParaRPr b="1" dirty="0">
              <a:latin typeface="Dubai" panose="020B0503030403030204" pitchFamily="34" charset="-78"/>
              <a:cs typeface="Dubai" panose="020B0503030403030204" pitchFamily="34" charset="-78"/>
            </a:endParaRPr>
          </a:p>
        </p:txBody>
      </p:sp>
      <p:sp>
        <p:nvSpPr>
          <p:cNvPr id="462" name="Google Shape;462;p42">
            <a:extLst>
              <a:ext uri="{FF2B5EF4-FFF2-40B4-BE49-F238E27FC236}">
                <a16:creationId xmlns:a16="http://schemas.microsoft.com/office/drawing/2014/main" id="{A044EB94-9744-2574-8A06-8C9931B1E8BF}"/>
              </a:ext>
            </a:extLst>
          </p:cNvPr>
          <p:cNvSpPr/>
          <p:nvPr/>
        </p:nvSpPr>
        <p:spPr>
          <a:xfrm>
            <a:off x="2195400" y="373100"/>
            <a:ext cx="998400" cy="998400"/>
          </a:xfrm>
          <a:prstGeom prst="ellipse">
            <a:avLst/>
          </a:prstGeom>
          <a:solidFill>
            <a:srgbClr val="191919">
              <a:alpha val="234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nvGrpSpPr>
          <p:cNvPr id="463" name="Google Shape;463;p42">
            <a:extLst>
              <a:ext uri="{FF2B5EF4-FFF2-40B4-BE49-F238E27FC236}">
                <a16:creationId xmlns:a16="http://schemas.microsoft.com/office/drawing/2014/main" id="{C370BAC0-795F-595D-1E9D-9C472122CA39}"/>
              </a:ext>
            </a:extLst>
          </p:cNvPr>
          <p:cNvGrpSpPr/>
          <p:nvPr/>
        </p:nvGrpSpPr>
        <p:grpSpPr>
          <a:xfrm>
            <a:off x="2710863" y="1234912"/>
            <a:ext cx="537556" cy="136576"/>
            <a:chOff x="2641350" y="846250"/>
            <a:chExt cx="413600" cy="105075"/>
          </a:xfrm>
        </p:grpSpPr>
        <p:sp>
          <p:nvSpPr>
            <p:cNvPr id="464" name="Google Shape;464;p42">
              <a:extLst>
                <a:ext uri="{FF2B5EF4-FFF2-40B4-BE49-F238E27FC236}">
                  <a16:creationId xmlns:a16="http://schemas.microsoft.com/office/drawing/2014/main" id="{EFE48C3E-8B20-1759-864F-B70560A36166}"/>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65" name="Google Shape;465;p42">
              <a:extLst>
                <a:ext uri="{FF2B5EF4-FFF2-40B4-BE49-F238E27FC236}">
                  <a16:creationId xmlns:a16="http://schemas.microsoft.com/office/drawing/2014/main" id="{9263F6BE-F435-4F20-1FFC-397FEAD76CC6}"/>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66" name="Google Shape;466;p42">
              <a:extLst>
                <a:ext uri="{FF2B5EF4-FFF2-40B4-BE49-F238E27FC236}">
                  <a16:creationId xmlns:a16="http://schemas.microsoft.com/office/drawing/2014/main" id="{D95468A0-6273-7E2C-8B01-F2CE6481D408}"/>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67" name="Google Shape;467;p42">
              <a:extLst>
                <a:ext uri="{FF2B5EF4-FFF2-40B4-BE49-F238E27FC236}">
                  <a16:creationId xmlns:a16="http://schemas.microsoft.com/office/drawing/2014/main" id="{EE75FEA2-5EC2-8C82-33A6-C5D7CEB2CFC9}"/>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468" name="Google Shape;468;p42">
            <a:extLst>
              <a:ext uri="{FF2B5EF4-FFF2-40B4-BE49-F238E27FC236}">
                <a16:creationId xmlns:a16="http://schemas.microsoft.com/office/drawing/2014/main" id="{05416DD7-8619-0F1F-A5AB-042688ED1729}"/>
              </a:ext>
            </a:extLst>
          </p:cNvPr>
          <p:cNvGrpSpPr/>
          <p:nvPr/>
        </p:nvGrpSpPr>
        <p:grpSpPr>
          <a:xfrm>
            <a:off x="2881200" y="4514854"/>
            <a:ext cx="3397850" cy="187275"/>
            <a:chOff x="-3237675" y="-1132050"/>
            <a:chExt cx="3397850" cy="187275"/>
          </a:xfrm>
        </p:grpSpPr>
        <p:sp>
          <p:nvSpPr>
            <p:cNvPr id="469" name="Google Shape;469;p42">
              <a:extLst>
                <a:ext uri="{FF2B5EF4-FFF2-40B4-BE49-F238E27FC236}">
                  <a16:creationId xmlns:a16="http://schemas.microsoft.com/office/drawing/2014/main" id="{EE180533-56A0-BBE1-02C9-F093E1F17995}"/>
                </a:ext>
              </a:extLst>
            </p:cNvPr>
            <p:cNvSpPr/>
            <p:nvPr/>
          </p:nvSpPr>
          <p:spPr>
            <a:xfrm>
              <a:off x="-378750" y="-1132050"/>
              <a:ext cx="130425" cy="187275"/>
            </a:xfrm>
            <a:custGeom>
              <a:avLst/>
              <a:gdLst/>
              <a:ahLst/>
              <a:cxnLst/>
              <a:rect l="l" t="t" r="r" b="b"/>
              <a:pathLst>
                <a:path w="5217" h="7491" extrusionOk="0">
                  <a:moveTo>
                    <a:pt x="4040" y="0"/>
                  </a:moveTo>
                  <a:lnTo>
                    <a:pt x="0" y="6800"/>
                  </a:lnTo>
                  <a:lnTo>
                    <a:pt x="1157"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0" name="Google Shape;470;p42">
              <a:extLst>
                <a:ext uri="{FF2B5EF4-FFF2-40B4-BE49-F238E27FC236}">
                  <a16:creationId xmlns:a16="http://schemas.microsoft.com/office/drawing/2014/main" id="{0A38F36C-D9C0-ECE6-9AE0-607CCEF6D01A}"/>
                </a:ext>
              </a:extLst>
            </p:cNvPr>
            <p:cNvSpPr/>
            <p:nvPr/>
          </p:nvSpPr>
          <p:spPr>
            <a:xfrm>
              <a:off x="29725"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1" name="Google Shape;471;p42">
              <a:extLst>
                <a:ext uri="{FF2B5EF4-FFF2-40B4-BE49-F238E27FC236}">
                  <a16:creationId xmlns:a16="http://schemas.microsoft.com/office/drawing/2014/main" id="{F1A26DC8-98DD-260B-0C69-097E999CDD1B}"/>
                </a:ext>
              </a:extLst>
            </p:cNvPr>
            <p:cNvSpPr/>
            <p:nvPr/>
          </p:nvSpPr>
          <p:spPr>
            <a:xfrm>
              <a:off x="-787250"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2" name="Google Shape;472;p42">
              <a:extLst>
                <a:ext uri="{FF2B5EF4-FFF2-40B4-BE49-F238E27FC236}">
                  <a16:creationId xmlns:a16="http://schemas.microsoft.com/office/drawing/2014/main" id="{BC1AE709-0AA5-0DE9-9BDB-E12B0E38C6B3}"/>
                </a:ext>
              </a:extLst>
            </p:cNvPr>
            <p:cNvSpPr/>
            <p:nvPr/>
          </p:nvSpPr>
          <p:spPr>
            <a:xfrm>
              <a:off x="-1195725" y="-1132050"/>
              <a:ext cx="130425" cy="187275"/>
            </a:xfrm>
            <a:custGeom>
              <a:avLst/>
              <a:gdLst/>
              <a:ahLst/>
              <a:cxnLst/>
              <a:rect l="l" t="t" r="r" b="b"/>
              <a:pathLst>
                <a:path w="5217" h="7491" extrusionOk="0">
                  <a:moveTo>
                    <a:pt x="4060" y="0"/>
                  </a:moveTo>
                  <a:lnTo>
                    <a:pt x="0" y="6800"/>
                  </a:lnTo>
                  <a:lnTo>
                    <a:pt x="1157"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3" name="Google Shape;473;p42">
              <a:extLst>
                <a:ext uri="{FF2B5EF4-FFF2-40B4-BE49-F238E27FC236}">
                  <a16:creationId xmlns:a16="http://schemas.microsoft.com/office/drawing/2014/main" id="{29E4A0D3-9FEB-10BC-CDBC-4CDE996A6ABD}"/>
                </a:ext>
              </a:extLst>
            </p:cNvPr>
            <p:cNvSpPr/>
            <p:nvPr/>
          </p:nvSpPr>
          <p:spPr>
            <a:xfrm>
              <a:off x="-1604225" y="-1132050"/>
              <a:ext cx="130450" cy="187275"/>
            </a:xfrm>
            <a:custGeom>
              <a:avLst/>
              <a:gdLst/>
              <a:ahLst/>
              <a:cxnLst/>
              <a:rect l="l" t="t" r="r" b="b"/>
              <a:pathLst>
                <a:path w="5218" h="7491" extrusionOk="0">
                  <a:moveTo>
                    <a:pt x="4060" y="0"/>
                  </a:moveTo>
                  <a:lnTo>
                    <a:pt x="1" y="6800"/>
                  </a:lnTo>
                  <a:lnTo>
                    <a:pt x="115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4" name="Google Shape;474;p42">
              <a:extLst>
                <a:ext uri="{FF2B5EF4-FFF2-40B4-BE49-F238E27FC236}">
                  <a16:creationId xmlns:a16="http://schemas.microsoft.com/office/drawing/2014/main" id="{4DB17F2D-30AE-2AAF-5FC6-78561E363B71}"/>
                </a:ext>
              </a:extLst>
            </p:cNvPr>
            <p:cNvSpPr/>
            <p:nvPr/>
          </p:nvSpPr>
          <p:spPr>
            <a:xfrm>
              <a:off x="-2012725" y="-1132050"/>
              <a:ext cx="130450" cy="187275"/>
            </a:xfrm>
            <a:custGeom>
              <a:avLst/>
              <a:gdLst/>
              <a:ahLst/>
              <a:cxnLst/>
              <a:rect l="l" t="t" r="r" b="b"/>
              <a:pathLst>
                <a:path w="5218" h="7491" extrusionOk="0">
                  <a:moveTo>
                    <a:pt x="4060" y="0"/>
                  </a:moveTo>
                  <a:lnTo>
                    <a:pt x="1"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5" name="Google Shape;475;p42">
              <a:extLst>
                <a:ext uri="{FF2B5EF4-FFF2-40B4-BE49-F238E27FC236}">
                  <a16:creationId xmlns:a16="http://schemas.microsoft.com/office/drawing/2014/main" id="{81329920-7C86-6360-2DCB-83C92F9682E8}"/>
                </a:ext>
              </a:extLst>
            </p:cNvPr>
            <p:cNvSpPr/>
            <p:nvPr/>
          </p:nvSpPr>
          <p:spPr>
            <a:xfrm>
              <a:off x="-2421200" y="-1132050"/>
              <a:ext cx="130425" cy="187275"/>
            </a:xfrm>
            <a:custGeom>
              <a:avLst/>
              <a:gdLst/>
              <a:ahLst/>
              <a:cxnLst/>
              <a:rect l="l" t="t" r="r" b="b"/>
              <a:pathLst>
                <a:path w="5217" h="7491" extrusionOk="0">
                  <a:moveTo>
                    <a:pt x="4060" y="0"/>
                  </a:moveTo>
                  <a:lnTo>
                    <a:pt x="0"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6" name="Google Shape;476;p42">
              <a:extLst>
                <a:ext uri="{FF2B5EF4-FFF2-40B4-BE49-F238E27FC236}">
                  <a16:creationId xmlns:a16="http://schemas.microsoft.com/office/drawing/2014/main" id="{99DFFEB7-A4A3-3817-174E-DFEF94D1AE98}"/>
                </a:ext>
              </a:extLst>
            </p:cNvPr>
            <p:cNvSpPr/>
            <p:nvPr/>
          </p:nvSpPr>
          <p:spPr>
            <a:xfrm>
              <a:off x="-2829175" y="-1132050"/>
              <a:ext cx="129925" cy="187275"/>
            </a:xfrm>
            <a:custGeom>
              <a:avLst/>
              <a:gdLst/>
              <a:ahLst/>
              <a:cxnLst/>
              <a:rect l="l" t="t" r="r" b="b"/>
              <a:pathLst>
                <a:path w="5197" h="7491" extrusionOk="0">
                  <a:moveTo>
                    <a:pt x="4039" y="0"/>
                  </a:moveTo>
                  <a:lnTo>
                    <a:pt x="0" y="6800"/>
                  </a:lnTo>
                  <a:lnTo>
                    <a:pt x="1157" y="7490"/>
                  </a:lnTo>
                  <a:lnTo>
                    <a:pt x="5196" y="690"/>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77" name="Google Shape;477;p42">
              <a:extLst>
                <a:ext uri="{FF2B5EF4-FFF2-40B4-BE49-F238E27FC236}">
                  <a16:creationId xmlns:a16="http://schemas.microsoft.com/office/drawing/2014/main" id="{F2988E2C-DC02-69E3-7AE4-6EFFD8A2B1A8}"/>
                </a:ext>
              </a:extLst>
            </p:cNvPr>
            <p:cNvSpPr/>
            <p:nvPr/>
          </p:nvSpPr>
          <p:spPr>
            <a:xfrm>
              <a:off x="-3237675" y="-1132050"/>
              <a:ext cx="129925" cy="187275"/>
            </a:xfrm>
            <a:custGeom>
              <a:avLst/>
              <a:gdLst/>
              <a:ahLst/>
              <a:cxnLst/>
              <a:rect l="l" t="t" r="r" b="b"/>
              <a:pathLst>
                <a:path w="5197" h="7491" extrusionOk="0">
                  <a:moveTo>
                    <a:pt x="4040" y="0"/>
                  </a:moveTo>
                  <a:lnTo>
                    <a:pt x="0" y="6800"/>
                  </a:lnTo>
                  <a:lnTo>
                    <a:pt x="1157" y="7490"/>
                  </a:lnTo>
                  <a:lnTo>
                    <a:pt x="519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cxnSp>
        <p:nvCxnSpPr>
          <p:cNvPr id="478" name="Google Shape;478;p42">
            <a:extLst>
              <a:ext uri="{FF2B5EF4-FFF2-40B4-BE49-F238E27FC236}">
                <a16:creationId xmlns:a16="http://schemas.microsoft.com/office/drawing/2014/main" id="{691DA66B-73FA-98E8-DAD7-9243510518B1}"/>
              </a:ext>
            </a:extLst>
          </p:cNvPr>
          <p:cNvCxnSpPr/>
          <p:nvPr/>
        </p:nvCxnSpPr>
        <p:spPr>
          <a:xfrm rot="10800000" flipH="1">
            <a:off x="2195400" y="3762159"/>
            <a:ext cx="6957300" cy="22800"/>
          </a:xfrm>
          <a:prstGeom prst="straightConnector1">
            <a:avLst/>
          </a:prstGeom>
          <a:noFill/>
          <a:ln w="19050" cap="flat" cmpd="sng">
            <a:solidFill>
              <a:schemeClr val="dk1"/>
            </a:solidFill>
            <a:prstDash val="solid"/>
            <a:round/>
            <a:headEnd type="none" w="med" len="med"/>
            <a:tailEnd type="none" w="med" len="med"/>
          </a:ln>
        </p:spPr>
      </p:cxnSp>
      <p:grpSp>
        <p:nvGrpSpPr>
          <p:cNvPr id="2" name="مجموعة 1">
            <a:extLst>
              <a:ext uri="{FF2B5EF4-FFF2-40B4-BE49-F238E27FC236}">
                <a16:creationId xmlns:a16="http://schemas.microsoft.com/office/drawing/2014/main" id="{61FD85CB-9870-98EE-FFAC-F40F2685DD09}"/>
              </a:ext>
            </a:extLst>
          </p:cNvPr>
          <p:cNvGrpSpPr/>
          <p:nvPr/>
        </p:nvGrpSpPr>
        <p:grpSpPr>
          <a:xfrm>
            <a:off x="8623490" y="2114550"/>
            <a:ext cx="914400" cy="914400"/>
            <a:chOff x="8623490" y="2114550"/>
            <a:chExt cx="914400" cy="914400"/>
          </a:xfrm>
        </p:grpSpPr>
        <p:sp>
          <p:nvSpPr>
            <p:cNvPr id="3" name="مستطيل 2">
              <a:extLst>
                <a:ext uri="{FF2B5EF4-FFF2-40B4-BE49-F238E27FC236}">
                  <a16:creationId xmlns:a16="http://schemas.microsoft.com/office/drawing/2014/main" id="{286A990E-4758-67C7-BD3A-BAB803C52901}"/>
                </a:ext>
              </a:extLst>
            </p:cNvPr>
            <p:cNvSpPr/>
            <p:nvPr/>
          </p:nvSpPr>
          <p:spPr>
            <a:xfrm>
              <a:off x="8623490" y="2114550"/>
              <a:ext cx="914400" cy="914400"/>
            </a:xfrm>
            <a:prstGeom prst="rect">
              <a:avLst/>
            </a:prstGeom>
            <a:solidFill>
              <a:srgbClr val="19191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a:extLst>
                <a:ext uri="{FF2B5EF4-FFF2-40B4-BE49-F238E27FC236}">
                  <a16:creationId xmlns:a16="http://schemas.microsoft.com/office/drawing/2014/main" id="{EDAE2BF9-7296-8BED-DA4A-E7771B7F5ECB}"/>
                </a:ext>
              </a:extLst>
            </p:cNvPr>
            <p:cNvSpPr txBox="1"/>
            <p:nvPr/>
          </p:nvSpPr>
          <p:spPr>
            <a:xfrm>
              <a:off x="8687909" y="2426499"/>
              <a:ext cx="434734" cy="369332"/>
            </a:xfrm>
            <a:prstGeom prst="rect">
              <a:avLst/>
            </a:prstGeom>
            <a:noFill/>
          </p:spPr>
          <p:txBody>
            <a:bodyPr wrap="none" rtlCol="1" anchor="ctr">
              <a:spAutoFit/>
            </a:bodyPr>
            <a:lstStyle/>
            <a:p>
              <a:r>
                <a:rPr lang="en-US" sz="1800" b="1" dirty="0">
                  <a:solidFill>
                    <a:srgbClr val="E7E7E7"/>
                  </a:solidFill>
                  <a:latin typeface="Dubai" panose="020B0503030403030204" pitchFamily="34" charset="-78"/>
                  <a:cs typeface="Dubai" panose="020B0503030403030204" pitchFamily="34" charset="-78"/>
                </a:rPr>
                <a:t>11</a:t>
              </a:r>
              <a:endParaRPr lang="ar-SA" sz="1800" b="1" dirty="0">
                <a:solidFill>
                  <a:srgbClr val="E7E7E7"/>
                </a:solidFill>
                <a:latin typeface="Dubai" panose="020B0503030403030204" pitchFamily="34" charset="-78"/>
                <a:cs typeface="Dubai" panose="020B0503030403030204" pitchFamily="34" charset="-78"/>
              </a:endParaRPr>
            </a:p>
          </p:txBody>
        </p:sp>
      </p:grpSp>
    </p:spTree>
    <p:extLst>
      <p:ext uri="{BB962C8B-B14F-4D97-AF65-F5344CB8AC3E}">
        <p14:creationId xmlns:p14="http://schemas.microsoft.com/office/powerpoint/2010/main" val="1197231951"/>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87"/>
        <p:cNvGrpSpPr/>
        <p:nvPr/>
      </p:nvGrpSpPr>
      <p:grpSpPr>
        <a:xfrm>
          <a:off x="0" y="0"/>
          <a:ext cx="0" cy="0"/>
          <a:chOff x="0" y="0"/>
          <a:chExt cx="0" cy="0"/>
        </a:xfrm>
      </p:grpSpPr>
      <p:pic>
        <p:nvPicPr>
          <p:cNvPr id="5" name="صورة 4" descr="صورة تحتوي على نص, برامج الوسائط المتعددة, برمجيات, تحرير&#10;&#10;قد يكون المحتوى الذي تم إنشاؤه بواسطة الذكاء الاصطناعي غير صحيح.">
            <a:extLst>
              <a:ext uri="{FF2B5EF4-FFF2-40B4-BE49-F238E27FC236}">
                <a16:creationId xmlns:a16="http://schemas.microsoft.com/office/drawing/2014/main" id="{06ABB8F7-C82B-3888-569F-BAEB4C307109}"/>
              </a:ext>
            </a:extLst>
          </p:cNvPr>
          <p:cNvPicPr preferRelativeResize="0">
            <a:picLocks/>
          </p:cNvPicPr>
          <p:nvPr/>
        </p:nvPicPr>
        <p:blipFill>
          <a:blip r:embed="rId3"/>
          <a:srcRect l="11170" t="15034" r="47668" b="20614"/>
          <a:stretch>
            <a:fillRect/>
          </a:stretch>
        </p:blipFill>
        <p:spPr>
          <a:xfrm>
            <a:off x="4764894" y="-18230"/>
            <a:ext cx="3668400" cy="2606400"/>
          </a:xfrm>
          <a:prstGeom prst="rect">
            <a:avLst/>
          </a:prstGeom>
        </p:spPr>
      </p:pic>
      <p:sp>
        <p:nvSpPr>
          <p:cNvPr id="588" name="Google Shape;588;p47"/>
          <p:cNvSpPr/>
          <p:nvPr/>
        </p:nvSpPr>
        <p:spPr>
          <a:xfrm>
            <a:off x="4258849" y="2607925"/>
            <a:ext cx="4170055" cy="2000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47"/>
          <p:cNvSpPr/>
          <p:nvPr/>
        </p:nvSpPr>
        <p:spPr>
          <a:xfrm>
            <a:off x="719500" y="2607925"/>
            <a:ext cx="3669900" cy="2000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47"/>
          <p:cNvSpPr txBox="1">
            <a:spLocks noGrp="1"/>
          </p:cNvSpPr>
          <p:nvPr>
            <p:ph type="subTitle" idx="1"/>
          </p:nvPr>
        </p:nvSpPr>
        <p:spPr>
          <a:xfrm>
            <a:off x="3195900" y="2857791"/>
            <a:ext cx="2752200" cy="5394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ar-SA" b="1" dirty="0">
                <a:latin typeface="Dubai" panose="020B0503030403030204" pitchFamily="34" charset="-78"/>
                <a:cs typeface="Dubai" panose="020B0503030403030204" pitchFamily="34" charset="-78"/>
              </a:rPr>
              <a:t>كشف حالة غش</a:t>
            </a:r>
            <a:endParaRPr b="1" dirty="0">
              <a:latin typeface="Dubai" panose="020B0503030403030204" pitchFamily="34" charset="-78"/>
              <a:cs typeface="Dubai" panose="020B0503030403030204" pitchFamily="34" charset="-78"/>
            </a:endParaRPr>
          </a:p>
        </p:txBody>
      </p:sp>
      <p:sp>
        <p:nvSpPr>
          <p:cNvPr id="592" name="Google Shape;592;p47"/>
          <p:cNvSpPr txBox="1">
            <a:spLocks noGrp="1"/>
          </p:cNvSpPr>
          <p:nvPr>
            <p:ph type="subTitle" idx="3"/>
          </p:nvPr>
        </p:nvSpPr>
        <p:spPr>
          <a:xfrm>
            <a:off x="1659374" y="3397034"/>
            <a:ext cx="5825253" cy="99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A" sz="1800" dirty="0">
                <a:latin typeface="Dubai" panose="020B0503030403030204" pitchFamily="34" charset="-78"/>
                <a:cs typeface="Dubai" panose="020B0503030403030204" pitchFamily="34" charset="-78"/>
              </a:rPr>
              <a:t>التفات الطالب قليلا لليمين أو بشكل تام يعتبر بالنسبة للنظام حالة غش</a:t>
            </a:r>
            <a:endParaRPr sz="1800" dirty="0">
              <a:latin typeface="Dubai" panose="020B0503030403030204" pitchFamily="34" charset="-78"/>
              <a:cs typeface="Dubai" panose="020B0503030403030204" pitchFamily="34" charset="-78"/>
            </a:endParaRPr>
          </a:p>
        </p:txBody>
      </p:sp>
      <p:pic>
        <p:nvPicPr>
          <p:cNvPr id="595" name="Google Shape;595;p47"/>
          <p:cNvPicPr preferRelativeResize="0"/>
          <p:nvPr/>
        </p:nvPicPr>
        <p:blipFill rotWithShape="1">
          <a:blip r:embed="rId4">
            <a:alphaModFix/>
          </a:blip>
          <a:srcRect l="3069" r="3069"/>
          <a:stretch/>
        </p:blipFill>
        <p:spPr>
          <a:xfrm>
            <a:off x="719500" y="0"/>
            <a:ext cx="3669898" cy="2607926"/>
          </a:xfrm>
          <a:prstGeom prst="rect">
            <a:avLst/>
          </a:prstGeom>
          <a:noFill/>
          <a:ln>
            <a:noFill/>
          </a:ln>
        </p:spPr>
      </p:pic>
      <p:pic>
        <p:nvPicPr>
          <p:cNvPr id="3" name="صورة 2" descr="صورة تحتوي على نص, برامج الوسائط المتعددة, برمجيات, تحرير&#10;&#10;قد يكون المحتوى الذي تم إنشاؤه بواسطة الذكاء الاصطناعي غير صحيح.">
            <a:extLst>
              <a:ext uri="{FF2B5EF4-FFF2-40B4-BE49-F238E27FC236}">
                <a16:creationId xmlns:a16="http://schemas.microsoft.com/office/drawing/2014/main" id="{2F020928-3134-D55E-008F-2384DB430242}"/>
              </a:ext>
            </a:extLst>
          </p:cNvPr>
          <p:cNvPicPr preferRelativeResize="0">
            <a:picLocks/>
          </p:cNvPicPr>
          <p:nvPr/>
        </p:nvPicPr>
        <p:blipFill>
          <a:blip r:embed="rId5"/>
          <a:srcRect l="10548" t="15780" r="48003" b="19059"/>
          <a:stretch>
            <a:fillRect/>
          </a:stretch>
        </p:blipFill>
        <p:spPr>
          <a:xfrm>
            <a:off x="710706" y="0"/>
            <a:ext cx="3668400" cy="2606400"/>
          </a:xfrm>
          <a:prstGeom prst="rect">
            <a:avLst/>
          </a:prstGeom>
        </p:spPr>
      </p:pic>
      <p:grpSp>
        <p:nvGrpSpPr>
          <p:cNvPr id="2" name="مجموعة 1">
            <a:extLst>
              <a:ext uri="{FF2B5EF4-FFF2-40B4-BE49-F238E27FC236}">
                <a16:creationId xmlns:a16="http://schemas.microsoft.com/office/drawing/2014/main" id="{A97CC296-C426-83AD-53DE-DBB77AF69C42}"/>
              </a:ext>
            </a:extLst>
          </p:cNvPr>
          <p:cNvGrpSpPr/>
          <p:nvPr/>
        </p:nvGrpSpPr>
        <p:grpSpPr>
          <a:xfrm>
            <a:off x="8623490" y="2114550"/>
            <a:ext cx="914400" cy="914400"/>
            <a:chOff x="8623490" y="2114550"/>
            <a:chExt cx="914400" cy="914400"/>
          </a:xfrm>
        </p:grpSpPr>
        <p:sp>
          <p:nvSpPr>
            <p:cNvPr id="4" name="مستطيل 3">
              <a:extLst>
                <a:ext uri="{FF2B5EF4-FFF2-40B4-BE49-F238E27FC236}">
                  <a16:creationId xmlns:a16="http://schemas.microsoft.com/office/drawing/2014/main" id="{15FED800-6A34-9CA0-6CF3-5ECA82D483B1}"/>
                </a:ext>
              </a:extLst>
            </p:cNvPr>
            <p:cNvSpPr/>
            <p:nvPr/>
          </p:nvSpPr>
          <p:spPr>
            <a:xfrm>
              <a:off x="8623490" y="2114550"/>
              <a:ext cx="914400" cy="9144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ربع نص 5">
              <a:extLst>
                <a:ext uri="{FF2B5EF4-FFF2-40B4-BE49-F238E27FC236}">
                  <a16:creationId xmlns:a16="http://schemas.microsoft.com/office/drawing/2014/main" id="{83BEECC0-7CBA-5DEC-BEF1-D3BB52FA4956}"/>
                </a:ext>
              </a:extLst>
            </p:cNvPr>
            <p:cNvSpPr txBox="1"/>
            <p:nvPr/>
          </p:nvSpPr>
          <p:spPr>
            <a:xfrm>
              <a:off x="8687909" y="2426499"/>
              <a:ext cx="434734" cy="369332"/>
            </a:xfrm>
            <a:prstGeom prst="rect">
              <a:avLst/>
            </a:prstGeom>
            <a:noFill/>
          </p:spPr>
          <p:txBody>
            <a:bodyPr wrap="none" rtlCol="1" anchor="ctr">
              <a:spAutoFit/>
            </a:bodyPr>
            <a:lstStyle/>
            <a:p>
              <a:r>
                <a:rPr lang="en-US" sz="1800" b="1" dirty="0">
                  <a:latin typeface="Dubai" panose="020B0503030403030204" pitchFamily="34" charset="-78"/>
                  <a:cs typeface="Dubai" panose="020B0503030403030204" pitchFamily="34" charset="-78"/>
                </a:rPr>
                <a:t>12</a:t>
              </a:r>
              <a:endParaRPr lang="ar-SA" sz="1800" b="1" dirty="0">
                <a:latin typeface="Dubai" panose="020B0503030403030204" pitchFamily="34" charset="-78"/>
                <a:cs typeface="Dubai" panose="020B0503030403030204" pitchFamily="34" charset="-78"/>
              </a:endParaRPr>
            </a:p>
          </p:txBody>
        </p:sp>
      </p:grpSp>
    </p:spTree>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87">
          <a:extLst>
            <a:ext uri="{FF2B5EF4-FFF2-40B4-BE49-F238E27FC236}">
              <a16:creationId xmlns:a16="http://schemas.microsoft.com/office/drawing/2014/main" id="{A1EA3F4D-A332-4F2B-261F-E7040EC0CB26}"/>
            </a:ext>
          </a:extLst>
        </p:cNvPr>
        <p:cNvGrpSpPr/>
        <p:nvPr/>
      </p:nvGrpSpPr>
      <p:grpSpPr>
        <a:xfrm>
          <a:off x="0" y="0"/>
          <a:ext cx="0" cy="0"/>
          <a:chOff x="0" y="0"/>
          <a:chExt cx="0" cy="0"/>
        </a:xfrm>
      </p:grpSpPr>
      <p:pic>
        <p:nvPicPr>
          <p:cNvPr id="7" name="صورة 6" descr="صورة تحتوي على نص, برامج الوسائط المتعددة, لقطة شاشة, برمجيات&#10;&#10;قد يكون المحتوى الذي تم إنشاؤه بواسطة الذكاء الاصطناعي غير صحيح.">
            <a:extLst>
              <a:ext uri="{FF2B5EF4-FFF2-40B4-BE49-F238E27FC236}">
                <a16:creationId xmlns:a16="http://schemas.microsoft.com/office/drawing/2014/main" id="{8910246D-D0E9-624B-9FDA-F26854B67A62}"/>
              </a:ext>
            </a:extLst>
          </p:cNvPr>
          <p:cNvPicPr preferRelativeResize="0">
            <a:picLocks/>
          </p:cNvPicPr>
          <p:nvPr/>
        </p:nvPicPr>
        <p:blipFill>
          <a:blip r:embed="rId3"/>
          <a:srcRect l="10551" t="22654" r="47942" b="22551"/>
          <a:stretch>
            <a:fillRect/>
          </a:stretch>
        </p:blipFill>
        <p:spPr>
          <a:xfrm>
            <a:off x="710706" y="-18230"/>
            <a:ext cx="3668400" cy="2606400"/>
          </a:xfrm>
          <a:prstGeom prst="rect">
            <a:avLst/>
          </a:prstGeom>
        </p:spPr>
      </p:pic>
      <p:sp>
        <p:nvSpPr>
          <p:cNvPr id="588" name="Google Shape;588;p47">
            <a:extLst>
              <a:ext uri="{FF2B5EF4-FFF2-40B4-BE49-F238E27FC236}">
                <a16:creationId xmlns:a16="http://schemas.microsoft.com/office/drawing/2014/main" id="{F56A1927-4207-C6A3-940C-B6A63898F253}"/>
              </a:ext>
            </a:extLst>
          </p:cNvPr>
          <p:cNvSpPr/>
          <p:nvPr/>
        </p:nvSpPr>
        <p:spPr>
          <a:xfrm>
            <a:off x="4258849" y="2607925"/>
            <a:ext cx="4170055" cy="2000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47">
            <a:extLst>
              <a:ext uri="{FF2B5EF4-FFF2-40B4-BE49-F238E27FC236}">
                <a16:creationId xmlns:a16="http://schemas.microsoft.com/office/drawing/2014/main" id="{3B7AB42B-FC7A-143B-6456-8B5A2E58D554}"/>
              </a:ext>
            </a:extLst>
          </p:cNvPr>
          <p:cNvSpPr/>
          <p:nvPr/>
        </p:nvSpPr>
        <p:spPr>
          <a:xfrm>
            <a:off x="719500" y="2607925"/>
            <a:ext cx="3669900" cy="2000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47">
            <a:extLst>
              <a:ext uri="{FF2B5EF4-FFF2-40B4-BE49-F238E27FC236}">
                <a16:creationId xmlns:a16="http://schemas.microsoft.com/office/drawing/2014/main" id="{75B44E14-9A6C-1766-478F-FF6F976DBF50}"/>
              </a:ext>
            </a:extLst>
          </p:cNvPr>
          <p:cNvSpPr txBox="1">
            <a:spLocks noGrp="1"/>
          </p:cNvSpPr>
          <p:nvPr>
            <p:ph type="subTitle" idx="1"/>
          </p:nvPr>
        </p:nvSpPr>
        <p:spPr>
          <a:xfrm>
            <a:off x="3195900" y="2857791"/>
            <a:ext cx="2752200" cy="5394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ar-SA" b="1" dirty="0">
                <a:latin typeface="Dubai" panose="020B0503030403030204" pitchFamily="34" charset="-78"/>
                <a:cs typeface="Dubai" panose="020B0503030403030204" pitchFamily="34" charset="-78"/>
              </a:rPr>
              <a:t>كشف حالة غش</a:t>
            </a:r>
            <a:endParaRPr b="1" dirty="0">
              <a:latin typeface="Dubai" panose="020B0503030403030204" pitchFamily="34" charset="-78"/>
              <a:cs typeface="Dubai" panose="020B0503030403030204" pitchFamily="34" charset="-78"/>
            </a:endParaRPr>
          </a:p>
        </p:txBody>
      </p:sp>
      <p:sp>
        <p:nvSpPr>
          <p:cNvPr id="592" name="Google Shape;592;p47">
            <a:extLst>
              <a:ext uri="{FF2B5EF4-FFF2-40B4-BE49-F238E27FC236}">
                <a16:creationId xmlns:a16="http://schemas.microsoft.com/office/drawing/2014/main" id="{E2B71E6C-FC35-D78F-E75B-E6B69AF84C80}"/>
              </a:ext>
            </a:extLst>
          </p:cNvPr>
          <p:cNvSpPr txBox="1">
            <a:spLocks noGrp="1"/>
          </p:cNvSpPr>
          <p:nvPr>
            <p:ph type="subTitle" idx="3"/>
          </p:nvPr>
        </p:nvSpPr>
        <p:spPr>
          <a:xfrm>
            <a:off x="1659374" y="3397034"/>
            <a:ext cx="5825253" cy="99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A" sz="1800" dirty="0">
                <a:latin typeface="Dubai" panose="020B0503030403030204" pitchFamily="34" charset="-78"/>
                <a:cs typeface="Dubai" panose="020B0503030403030204" pitchFamily="34" charset="-78"/>
              </a:rPr>
              <a:t>التفات الطالب قليلا لليسار أو بشكل تام يعتبر بالنسبة للنظام حالة غش</a:t>
            </a:r>
            <a:endParaRPr sz="1800" dirty="0">
              <a:latin typeface="Dubai" panose="020B0503030403030204" pitchFamily="34" charset="-78"/>
              <a:cs typeface="Dubai" panose="020B0503030403030204" pitchFamily="34" charset="-78"/>
            </a:endParaRPr>
          </a:p>
        </p:txBody>
      </p:sp>
      <p:pic>
        <p:nvPicPr>
          <p:cNvPr id="4" name="صورة 3" descr="صورة تحتوي على نص, برامج الوسائط المتعددة, برمجيات, تحرير&#10;&#10;قد يكون المحتوى الذي تم إنشاؤه بواسطة الذكاء الاصطناعي غير صحيح.">
            <a:extLst>
              <a:ext uri="{FF2B5EF4-FFF2-40B4-BE49-F238E27FC236}">
                <a16:creationId xmlns:a16="http://schemas.microsoft.com/office/drawing/2014/main" id="{419F5C82-1347-8846-3AB4-2F84ABB41A5E}"/>
              </a:ext>
            </a:extLst>
          </p:cNvPr>
          <p:cNvPicPr preferRelativeResize="0">
            <a:picLocks/>
          </p:cNvPicPr>
          <p:nvPr/>
        </p:nvPicPr>
        <p:blipFill>
          <a:blip r:embed="rId4"/>
          <a:srcRect l="10274" t="17077" r="47891" b="19779"/>
          <a:stretch>
            <a:fillRect/>
          </a:stretch>
        </p:blipFill>
        <p:spPr>
          <a:xfrm>
            <a:off x="4362377" y="11552"/>
            <a:ext cx="3668400" cy="2606400"/>
          </a:xfrm>
          <a:prstGeom prst="rect">
            <a:avLst/>
          </a:prstGeom>
        </p:spPr>
      </p:pic>
      <p:grpSp>
        <p:nvGrpSpPr>
          <p:cNvPr id="2" name="مجموعة 1">
            <a:extLst>
              <a:ext uri="{FF2B5EF4-FFF2-40B4-BE49-F238E27FC236}">
                <a16:creationId xmlns:a16="http://schemas.microsoft.com/office/drawing/2014/main" id="{F54EC8FC-3FA8-2EB4-54B9-99DA94EBE319}"/>
              </a:ext>
            </a:extLst>
          </p:cNvPr>
          <p:cNvGrpSpPr/>
          <p:nvPr/>
        </p:nvGrpSpPr>
        <p:grpSpPr>
          <a:xfrm>
            <a:off x="8623490" y="2114550"/>
            <a:ext cx="914400" cy="914400"/>
            <a:chOff x="8623490" y="2114550"/>
            <a:chExt cx="914400" cy="914400"/>
          </a:xfrm>
        </p:grpSpPr>
        <p:sp>
          <p:nvSpPr>
            <p:cNvPr id="3" name="مستطيل 2">
              <a:extLst>
                <a:ext uri="{FF2B5EF4-FFF2-40B4-BE49-F238E27FC236}">
                  <a16:creationId xmlns:a16="http://schemas.microsoft.com/office/drawing/2014/main" id="{EA7130EA-E154-FF30-4D59-D005D4E8B1CB}"/>
                </a:ext>
              </a:extLst>
            </p:cNvPr>
            <p:cNvSpPr/>
            <p:nvPr/>
          </p:nvSpPr>
          <p:spPr>
            <a:xfrm>
              <a:off x="8623490" y="2114550"/>
              <a:ext cx="914400" cy="9144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a:extLst>
                <a:ext uri="{FF2B5EF4-FFF2-40B4-BE49-F238E27FC236}">
                  <a16:creationId xmlns:a16="http://schemas.microsoft.com/office/drawing/2014/main" id="{ADCFA639-7302-30E5-219C-B4D224BB99FA}"/>
                </a:ext>
              </a:extLst>
            </p:cNvPr>
            <p:cNvSpPr txBox="1"/>
            <p:nvPr/>
          </p:nvSpPr>
          <p:spPr>
            <a:xfrm>
              <a:off x="8687909" y="2426499"/>
              <a:ext cx="434734" cy="369332"/>
            </a:xfrm>
            <a:prstGeom prst="rect">
              <a:avLst/>
            </a:prstGeom>
            <a:noFill/>
          </p:spPr>
          <p:txBody>
            <a:bodyPr wrap="none" rtlCol="1" anchor="ctr">
              <a:spAutoFit/>
            </a:bodyPr>
            <a:lstStyle/>
            <a:p>
              <a:r>
                <a:rPr lang="en-US" sz="1800" b="1" dirty="0">
                  <a:latin typeface="Dubai" panose="020B0503030403030204" pitchFamily="34" charset="-78"/>
                  <a:cs typeface="Dubai" panose="020B0503030403030204" pitchFamily="34" charset="-78"/>
                </a:rPr>
                <a:t>13</a:t>
              </a:r>
              <a:endParaRPr lang="ar-SA" sz="1800" b="1" dirty="0">
                <a:latin typeface="Dubai" panose="020B0503030403030204" pitchFamily="34" charset="-78"/>
                <a:cs typeface="Dubai" panose="020B0503030403030204" pitchFamily="34" charset="-78"/>
              </a:endParaRPr>
            </a:p>
          </p:txBody>
        </p:sp>
      </p:grpSp>
    </p:spTree>
    <p:extLst>
      <p:ext uri="{BB962C8B-B14F-4D97-AF65-F5344CB8AC3E}">
        <p14:creationId xmlns:p14="http://schemas.microsoft.com/office/powerpoint/2010/main" val="2573520502"/>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87">
          <a:extLst>
            <a:ext uri="{FF2B5EF4-FFF2-40B4-BE49-F238E27FC236}">
              <a16:creationId xmlns:a16="http://schemas.microsoft.com/office/drawing/2014/main" id="{D0D8EB5A-96CE-C25F-3403-0D8513EA89F5}"/>
            </a:ext>
          </a:extLst>
        </p:cNvPr>
        <p:cNvGrpSpPr/>
        <p:nvPr/>
      </p:nvGrpSpPr>
      <p:grpSpPr>
        <a:xfrm>
          <a:off x="0" y="0"/>
          <a:ext cx="0" cy="0"/>
          <a:chOff x="0" y="0"/>
          <a:chExt cx="0" cy="0"/>
        </a:xfrm>
      </p:grpSpPr>
      <p:sp>
        <p:nvSpPr>
          <p:cNvPr id="588" name="Google Shape;588;p47">
            <a:extLst>
              <a:ext uri="{FF2B5EF4-FFF2-40B4-BE49-F238E27FC236}">
                <a16:creationId xmlns:a16="http://schemas.microsoft.com/office/drawing/2014/main" id="{E0FFDC68-CE25-B191-44EF-B6C9E8D4A510}"/>
              </a:ext>
            </a:extLst>
          </p:cNvPr>
          <p:cNvSpPr/>
          <p:nvPr/>
        </p:nvSpPr>
        <p:spPr>
          <a:xfrm>
            <a:off x="4258849" y="2607925"/>
            <a:ext cx="4170055" cy="2000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47">
            <a:extLst>
              <a:ext uri="{FF2B5EF4-FFF2-40B4-BE49-F238E27FC236}">
                <a16:creationId xmlns:a16="http://schemas.microsoft.com/office/drawing/2014/main" id="{BA082741-BDA3-787A-1AE7-4C4D2DF05D8B}"/>
              </a:ext>
            </a:extLst>
          </p:cNvPr>
          <p:cNvSpPr/>
          <p:nvPr/>
        </p:nvSpPr>
        <p:spPr>
          <a:xfrm>
            <a:off x="719500" y="2607925"/>
            <a:ext cx="3669900" cy="2000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47">
            <a:extLst>
              <a:ext uri="{FF2B5EF4-FFF2-40B4-BE49-F238E27FC236}">
                <a16:creationId xmlns:a16="http://schemas.microsoft.com/office/drawing/2014/main" id="{A59DE6AF-3009-B5A3-098D-F3A6898ACD27}"/>
              </a:ext>
            </a:extLst>
          </p:cNvPr>
          <p:cNvSpPr txBox="1">
            <a:spLocks noGrp="1"/>
          </p:cNvSpPr>
          <p:nvPr>
            <p:ph type="subTitle" idx="1"/>
          </p:nvPr>
        </p:nvSpPr>
        <p:spPr>
          <a:xfrm>
            <a:off x="3195900" y="2857791"/>
            <a:ext cx="2752200" cy="5394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ar-SA" b="1" dirty="0">
                <a:latin typeface="Dubai" panose="020B0503030403030204" pitchFamily="34" charset="-78"/>
                <a:cs typeface="Dubai" panose="020B0503030403030204" pitchFamily="34" charset="-78"/>
              </a:rPr>
              <a:t>حالة عدم غش</a:t>
            </a:r>
            <a:endParaRPr b="1" dirty="0">
              <a:latin typeface="Dubai" panose="020B0503030403030204" pitchFamily="34" charset="-78"/>
              <a:cs typeface="Dubai" panose="020B0503030403030204" pitchFamily="34" charset="-78"/>
            </a:endParaRPr>
          </a:p>
        </p:txBody>
      </p:sp>
      <p:sp>
        <p:nvSpPr>
          <p:cNvPr id="592" name="Google Shape;592;p47">
            <a:extLst>
              <a:ext uri="{FF2B5EF4-FFF2-40B4-BE49-F238E27FC236}">
                <a16:creationId xmlns:a16="http://schemas.microsoft.com/office/drawing/2014/main" id="{76D60793-BA7A-98C1-5CB1-DBFF7BC07D3A}"/>
              </a:ext>
            </a:extLst>
          </p:cNvPr>
          <p:cNvSpPr txBox="1">
            <a:spLocks noGrp="1"/>
          </p:cNvSpPr>
          <p:nvPr>
            <p:ph type="subTitle" idx="3"/>
          </p:nvPr>
        </p:nvSpPr>
        <p:spPr>
          <a:xfrm>
            <a:off x="1659374" y="3397034"/>
            <a:ext cx="5825253" cy="9957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sz="1800" dirty="0">
                <a:latin typeface="Dubai" panose="020B0503030403030204" pitchFamily="34" charset="-78"/>
                <a:cs typeface="Dubai" panose="020B0503030403030204" pitchFamily="34" charset="-78"/>
              </a:rPr>
              <a:t>الطالب في الوضع الطبيعي</a:t>
            </a:r>
            <a:r>
              <a:rPr lang="en-US" sz="1800" dirty="0">
                <a:latin typeface="Dubai" panose="020B0503030403030204" pitchFamily="34" charset="-78"/>
                <a:cs typeface="Dubai" panose="020B0503030403030204" pitchFamily="34" charset="-78"/>
              </a:rPr>
              <a:t> </a:t>
            </a:r>
            <a:r>
              <a:rPr lang="ar-SA" sz="1800" dirty="0">
                <a:latin typeface="Dubai" panose="020B0503030403030204" pitchFamily="34" charset="-78"/>
                <a:cs typeface="Dubai" panose="020B0503030403030204" pitchFamily="34" charset="-78"/>
              </a:rPr>
              <a:t> أثناء الاختبار</a:t>
            </a:r>
            <a:endParaRPr sz="1800" dirty="0">
              <a:latin typeface="Dubai" panose="020B0503030403030204" pitchFamily="34" charset="-78"/>
              <a:cs typeface="Dubai" panose="020B0503030403030204" pitchFamily="34" charset="-78"/>
            </a:endParaRPr>
          </a:p>
        </p:txBody>
      </p:sp>
      <p:pic>
        <p:nvPicPr>
          <p:cNvPr id="3" name="صورة 2" descr="صورة تحتوي على نص, برامج الوسائط المتعددة, الوجه الإنساني, برمجيات&#10;&#10;قد يكون المحتوى الذي تم إنشاؤه بواسطة الذكاء الاصطناعي غير صحيح.">
            <a:extLst>
              <a:ext uri="{FF2B5EF4-FFF2-40B4-BE49-F238E27FC236}">
                <a16:creationId xmlns:a16="http://schemas.microsoft.com/office/drawing/2014/main" id="{86263CD4-D3DF-9A75-E825-7705F1D1E3A8}"/>
              </a:ext>
            </a:extLst>
          </p:cNvPr>
          <p:cNvPicPr preferRelativeResize="0">
            <a:picLocks/>
          </p:cNvPicPr>
          <p:nvPr/>
        </p:nvPicPr>
        <p:blipFill>
          <a:blip r:embed="rId3"/>
          <a:srcRect l="10685" t="16428" r="47945" b="20198"/>
          <a:stretch>
            <a:fillRect/>
          </a:stretch>
        </p:blipFill>
        <p:spPr>
          <a:xfrm>
            <a:off x="2737800" y="0"/>
            <a:ext cx="3668400" cy="2606400"/>
          </a:xfrm>
          <a:prstGeom prst="rect">
            <a:avLst/>
          </a:prstGeom>
        </p:spPr>
      </p:pic>
      <p:grpSp>
        <p:nvGrpSpPr>
          <p:cNvPr id="2" name="مجموعة 1">
            <a:extLst>
              <a:ext uri="{FF2B5EF4-FFF2-40B4-BE49-F238E27FC236}">
                <a16:creationId xmlns:a16="http://schemas.microsoft.com/office/drawing/2014/main" id="{03FF5F2A-8DA9-C11A-D9E6-495FAD5D542A}"/>
              </a:ext>
            </a:extLst>
          </p:cNvPr>
          <p:cNvGrpSpPr/>
          <p:nvPr/>
        </p:nvGrpSpPr>
        <p:grpSpPr>
          <a:xfrm>
            <a:off x="8623490" y="2114550"/>
            <a:ext cx="914400" cy="914400"/>
            <a:chOff x="8623490" y="2114550"/>
            <a:chExt cx="914400" cy="914400"/>
          </a:xfrm>
        </p:grpSpPr>
        <p:sp>
          <p:nvSpPr>
            <p:cNvPr id="4" name="مستطيل 3">
              <a:extLst>
                <a:ext uri="{FF2B5EF4-FFF2-40B4-BE49-F238E27FC236}">
                  <a16:creationId xmlns:a16="http://schemas.microsoft.com/office/drawing/2014/main" id="{C6C80B65-4542-0B54-267B-2C750ADE54E1}"/>
                </a:ext>
              </a:extLst>
            </p:cNvPr>
            <p:cNvSpPr/>
            <p:nvPr/>
          </p:nvSpPr>
          <p:spPr>
            <a:xfrm>
              <a:off x="8623490" y="2114550"/>
              <a:ext cx="914400" cy="9144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a:extLst>
                <a:ext uri="{FF2B5EF4-FFF2-40B4-BE49-F238E27FC236}">
                  <a16:creationId xmlns:a16="http://schemas.microsoft.com/office/drawing/2014/main" id="{AE2FB37A-6BF8-25AD-1CA4-EB48201EC360}"/>
                </a:ext>
              </a:extLst>
            </p:cNvPr>
            <p:cNvSpPr txBox="1"/>
            <p:nvPr/>
          </p:nvSpPr>
          <p:spPr>
            <a:xfrm>
              <a:off x="8687909" y="2426499"/>
              <a:ext cx="434734" cy="369332"/>
            </a:xfrm>
            <a:prstGeom prst="rect">
              <a:avLst/>
            </a:prstGeom>
            <a:noFill/>
          </p:spPr>
          <p:txBody>
            <a:bodyPr wrap="none" rtlCol="1" anchor="ctr">
              <a:spAutoFit/>
            </a:bodyPr>
            <a:lstStyle/>
            <a:p>
              <a:r>
                <a:rPr lang="en-US" sz="1800" b="1" dirty="0">
                  <a:latin typeface="Dubai" panose="020B0503030403030204" pitchFamily="34" charset="-78"/>
                  <a:cs typeface="Dubai" panose="020B0503030403030204" pitchFamily="34" charset="-78"/>
                </a:rPr>
                <a:t>14</a:t>
              </a:r>
              <a:endParaRPr lang="ar-SA" sz="1800" b="1" dirty="0">
                <a:latin typeface="Dubai" panose="020B0503030403030204" pitchFamily="34" charset="-78"/>
                <a:cs typeface="Dubai" panose="020B0503030403030204" pitchFamily="34" charset="-78"/>
              </a:endParaRPr>
            </a:p>
          </p:txBody>
        </p:sp>
      </p:grpSp>
    </p:spTree>
    <p:extLst>
      <p:ext uri="{BB962C8B-B14F-4D97-AF65-F5344CB8AC3E}">
        <p14:creationId xmlns:p14="http://schemas.microsoft.com/office/powerpoint/2010/main" val="4049217200"/>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02"/>
        <p:cNvGrpSpPr/>
        <p:nvPr/>
      </p:nvGrpSpPr>
      <p:grpSpPr>
        <a:xfrm>
          <a:off x="0" y="0"/>
          <a:ext cx="0" cy="0"/>
          <a:chOff x="0" y="0"/>
          <a:chExt cx="0" cy="0"/>
        </a:xfrm>
      </p:grpSpPr>
      <p:grpSp>
        <p:nvGrpSpPr>
          <p:cNvPr id="903" name="Google Shape;903;p55"/>
          <p:cNvGrpSpPr/>
          <p:nvPr/>
        </p:nvGrpSpPr>
        <p:grpSpPr>
          <a:xfrm rot="10800000" flipH="1">
            <a:off x="4305271" y="4810771"/>
            <a:ext cx="537556" cy="136576"/>
            <a:chOff x="2641350" y="846250"/>
            <a:chExt cx="413600" cy="105075"/>
          </a:xfrm>
        </p:grpSpPr>
        <p:sp>
          <p:nvSpPr>
            <p:cNvPr id="904" name="Google Shape;904;p55"/>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55"/>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55"/>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55"/>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8" name="Google Shape;908;p5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b="1">
                <a:latin typeface="Dubai" panose="020B0503030403030204" pitchFamily="34" charset="-78"/>
                <a:cs typeface="Dubai" panose="020B0503030403030204" pitchFamily="34" charset="-78"/>
              </a:rPr>
              <a:t>الآفاق </a:t>
            </a:r>
            <a:r>
              <a:rPr lang="ar-SA" b="1" dirty="0">
                <a:latin typeface="Dubai" panose="020B0503030403030204" pitchFamily="34" charset="-78"/>
                <a:cs typeface="Dubai" panose="020B0503030403030204" pitchFamily="34" charset="-78"/>
              </a:rPr>
              <a:t>المستقبلية</a:t>
            </a:r>
            <a:endParaRPr b="1" dirty="0">
              <a:latin typeface="Dubai" panose="020B0503030403030204" pitchFamily="34" charset="-78"/>
              <a:cs typeface="Dubai" panose="020B0503030403030204" pitchFamily="34" charset="-78"/>
            </a:endParaRPr>
          </a:p>
        </p:txBody>
      </p:sp>
      <p:grpSp>
        <p:nvGrpSpPr>
          <p:cNvPr id="920" name="Google Shape;920;p55"/>
          <p:cNvGrpSpPr/>
          <p:nvPr/>
        </p:nvGrpSpPr>
        <p:grpSpPr>
          <a:xfrm>
            <a:off x="878338" y="983704"/>
            <a:ext cx="913425" cy="370975"/>
            <a:chOff x="6514150" y="4420266"/>
            <a:chExt cx="913425" cy="370975"/>
          </a:xfrm>
        </p:grpSpPr>
        <p:sp>
          <p:nvSpPr>
            <p:cNvPr id="921" name="Google Shape;921;p55"/>
            <p:cNvSpPr/>
            <p:nvPr/>
          </p:nvSpPr>
          <p:spPr>
            <a:xfrm>
              <a:off x="6938875" y="4420266"/>
              <a:ext cx="488700" cy="370975"/>
            </a:xfrm>
            <a:custGeom>
              <a:avLst/>
              <a:gdLst/>
              <a:ahLst/>
              <a:cxnLst/>
              <a:rect l="l" t="t" r="r" b="b"/>
              <a:pathLst>
                <a:path w="19548" h="14839" extrusionOk="0">
                  <a:moveTo>
                    <a:pt x="8160" y="1"/>
                  </a:moveTo>
                  <a:lnTo>
                    <a:pt x="1" y="14838"/>
                  </a:lnTo>
                  <a:lnTo>
                    <a:pt x="11388" y="14838"/>
                  </a:lnTo>
                  <a:lnTo>
                    <a:pt x="1954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55"/>
            <p:cNvSpPr/>
            <p:nvPr/>
          </p:nvSpPr>
          <p:spPr>
            <a:xfrm>
              <a:off x="6514150" y="4420266"/>
              <a:ext cx="488700" cy="370975"/>
            </a:xfrm>
            <a:custGeom>
              <a:avLst/>
              <a:gdLst/>
              <a:ahLst/>
              <a:cxnLst/>
              <a:rect l="l" t="t" r="r" b="b"/>
              <a:pathLst>
                <a:path w="19548" h="14839" extrusionOk="0">
                  <a:moveTo>
                    <a:pt x="8160" y="1"/>
                  </a:moveTo>
                  <a:lnTo>
                    <a:pt x="1" y="14838"/>
                  </a:lnTo>
                  <a:lnTo>
                    <a:pt x="11388" y="14838"/>
                  </a:lnTo>
                  <a:lnTo>
                    <a:pt x="1954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6" name="Google Shape;936;p55"/>
          <p:cNvGrpSpPr/>
          <p:nvPr/>
        </p:nvGrpSpPr>
        <p:grpSpPr>
          <a:xfrm>
            <a:off x="1687207" y="3240745"/>
            <a:ext cx="5774762" cy="219600"/>
            <a:chOff x="1687207" y="3240745"/>
            <a:chExt cx="5774762" cy="219600"/>
          </a:xfrm>
        </p:grpSpPr>
        <p:sp>
          <p:nvSpPr>
            <p:cNvPr id="937" name="Google Shape;937;p55"/>
            <p:cNvSpPr/>
            <p:nvPr/>
          </p:nvSpPr>
          <p:spPr>
            <a:xfrm>
              <a:off x="1687207" y="3240745"/>
              <a:ext cx="215400" cy="219600"/>
            </a:xfrm>
            <a:prstGeom prst="diamond">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55"/>
            <p:cNvSpPr/>
            <p:nvPr/>
          </p:nvSpPr>
          <p:spPr>
            <a:xfrm>
              <a:off x="4466678" y="3240745"/>
              <a:ext cx="215400" cy="219600"/>
            </a:xfrm>
            <a:prstGeom prst="diamond">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55"/>
            <p:cNvSpPr/>
            <p:nvPr/>
          </p:nvSpPr>
          <p:spPr>
            <a:xfrm>
              <a:off x="7246569" y="3240745"/>
              <a:ext cx="215400" cy="219600"/>
            </a:xfrm>
            <a:prstGeom prst="diamond">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55"/>
            <p:cNvSpPr/>
            <p:nvPr/>
          </p:nvSpPr>
          <p:spPr>
            <a:xfrm>
              <a:off x="3076880" y="3240745"/>
              <a:ext cx="215400" cy="219600"/>
            </a:xfrm>
            <a:prstGeom prst="diamond">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55"/>
            <p:cNvSpPr/>
            <p:nvPr/>
          </p:nvSpPr>
          <p:spPr>
            <a:xfrm>
              <a:off x="5856624" y="3240745"/>
              <a:ext cx="215400" cy="219600"/>
            </a:xfrm>
            <a:prstGeom prst="diamond">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42" name="Google Shape;942;p55"/>
            <p:cNvCxnSpPr/>
            <p:nvPr/>
          </p:nvCxnSpPr>
          <p:spPr>
            <a:xfrm>
              <a:off x="2011233" y="3350516"/>
              <a:ext cx="957000" cy="0"/>
            </a:xfrm>
            <a:prstGeom prst="straightConnector1">
              <a:avLst/>
            </a:prstGeom>
            <a:noFill/>
            <a:ln w="19050" cap="flat" cmpd="sng">
              <a:solidFill>
                <a:schemeClr val="accent2"/>
              </a:solidFill>
              <a:prstDash val="solid"/>
              <a:round/>
              <a:headEnd type="none" w="med" len="med"/>
              <a:tailEnd type="none" w="med" len="med"/>
            </a:ln>
          </p:spPr>
        </p:cxnSp>
        <p:cxnSp>
          <p:nvCxnSpPr>
            <p:cNvPr id="943" name="Google Shape;943;p55"/>
            <p:cNvCxnSpPr/>
            <p:nvPr/>
          </p:nvCxnSpPr>
          <p:spPr>
            <a:xfrm>
              <a:off x="3400906" y="3350516"/>
              <a:ext cx="957000" cy="0"/>
            </a:xfrm>
            <a:prstGeom prst="straightConnector1">
              <a:avLst/>
            </a:prstGeom>
            <a:noFill/>
            <a:ln w="19050" cap="flat" cmpd="sng">
              <a:solidFill>
                <a:schemeClr val="accent2"/>
              </a:solidFill>
              <a:prstDash val="solid"/>
              <a:round/>
              <a:headEnd type="none" w="med" len="med"/>
              <a:tailEnd type="none" w="med" len="med"/>
            </a:ln>
          </p:spPr>
        </p:cxnSp>
        <p:cxnSp>
          <p:nvCxnSpPr>
            <p:cNvPr id="944" name="Google Shape;944;p55"/>
            <p:cNvCxnSpPr/>
            <p:nvPr/>
          </p:nvCxnSpPr>
          <p:spPr>
            <a:xfrm>
              <a:off x="4790851" y="3350516"/>
              <a:ext cx="957000" cy="0"/>
            </a:xfrm>
            <a:prstGeom prst="straightConnector1">
              <a:avLst/>
            </a:prstGeom>
            <a:noFill/>
            <a:ln w="19050" cap="flat" cmpd="sng">
              <a:solidFill>
                <a:schemeClr val="accent2"/>
              </a:solidFill>
              <a:prstDash val="solid"/>
              <a:round/>
              <a:headEnd type="none" w="med" len="med"/>
              <a:tailEnd type="none" w="med" len="med"/>
            </a:ln>
          </p:spPr>
        </p:cxnSp>
        <p:cxnSp>
          <p:nvCxnSpPr>
            <p:cNvPr id="945" name="Google Shape;945;p55"/>
            <p:cNvCxnSpPr/>
            <p:nvPr/>
          </p:nvCxnSpPr>
          <p:spPr>
            <a:xfrm>
              <a:off x="6180796" y="3350516"/>
              <a:ext cx="957000" cy="0"/>
            </a:xfrm>
            <a:prstGeom prst="straightConnector1">
              <a:avLst/>
            </a:prstGeom>
            <a:noFill/>
            <a:ln w="19050" cap="flat" cmpd="sng">
              <a:solidFill>
                <a:schemeClr val="accent2"/>
              </a:solidFill>
              <a:prstDash val="solid"/>
              <a:round/>
              <a:headEnd type="none" w="med" len="med"/>
              <a:tailEnd type="none" w="med" len="med"/>
            </a:ln>
          </p:spPr>
        </p:cxnSp>
      </p:grpSp>
      <p:sp>
        <p:nvSpPr>
          <p:cNvPr id="946" name="Google Shape;946;p55"/>
          <p:cNvSpPr txBox="1"/>
          <p:nvPr/>
        </p:nvSpPr>
        <p:spPr>
          <a:xfrm>
            <a:off x="762108" y="3641442"/>
            <a:ext cx="2016900" cy="3288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sz="1800" b="1" dirty="0">
                <a:solidFill>
                  <a:schemeClr val="accent2"/>
                </a:solidFill>
                <a:latin typeface="Dubai" panose="020B0503030403030204" pitchFamily="34" charset="-78"/>
                <a:ea typeface="Bebas Neue"/>
                <a:cs typeface="Dubai" panose="020B0503030403030204" pitchFamily="34" charset="-78"/>
                <a:sym typeface="Bebas Neue"/>
              </a:rPr>
              <a:t>واجهة تفاعلية</a:t>
            </a:r>
            <a:endParaRPr sz="1800" b="1" dirty="0">
              <a:solidFill>
                <a:schemeClr val="accent2"/>
              </a:solidFill>
              <a:latin typeface="Dubai" panose="020B0503030403030204" pitchFamily="34" charset="-78"/>
              <a:ea typeface="Bebas Neue"/>
              <a:cs typeface="Dubai" panose="020B0503030403030204" pitchFamily="34" charset="-78"/>
              <a:sym typeface="Bebas Neue"/>
            </a:endParaRPr>
          </a:p>
        </p:txBody>
      </p:sp>
      <p:sp>
        <p:nvSpPr>
          <p:cNvPr id="947" name="Google Shape;947;p55"/>
          <p:cNvSpPr txBox="1"/>
          <p:nvPr/>
        </p:nvSpPr>
        <p:spPr>
          <a:xfrm>
            <a:off x="762108" y="3956817"/>
            <a:ext cx="2016900" cy="6498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dirty="0">
                <a:solidFill>
                  <a:schemeClr val="accent2"/>
                </a:solidFill>
                <a:latin typeface="Dubai" panose="020B0503030403030204" pitchFamily="34" charset="-78"/>
                <a:ea typeface="Raleway Medium"/>
                <a:cs typeface="Dubai" panose="020B0503030403030204" pitchFamily="34" charset="-78"/>
                <a:sym typeface="Raleway Medium"/>
              </a:rPr>
              <a:t> تصميم واجهة تعرض التنبيهات وتتيح ملاحظات لتحسين الدقة.</a:t>
            </a:r>
            <a:endParaRPr dirty="0">
              <a:solidFill>
                <a:schemeClr val="accent2"/>
              </a:solidFill>
              <a:latin typeface="Dubai" panose="020B0503030403030204" pitchFamily="34" charset="-78"/>
              <a:ea typeface="Raleway Medium"/>
              <a:cs typeface="Dubai" panose="020B0503030403030204" pitchFamily="34" charset="-78"/>
              <a:sym typeface="Raleway Medium"/>
            </a:endParaRPr>
          </a:p>
        </p:txBody>
      </p:sp>
      <p:sp>
        <p:nvSpPr>
          <p:cNvPr id="948" name="Google Shape;948;p55"/>
          <p:cNvSpPr txBox="1"/>
          <p:nvPr/>
        </p:nvSpPr>
        <p:spPr>
          <a:xfrm>
            <a:off x="2180759" y="1445700"/>
            <a:ext cx="2016900" cy="3288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sz="1800" b="1" dirty="0">
                <a:solidFill>
                  <a:schemeClr val="accent2"/>
                </a:solidFill>
                <a:latin typeface="Dubai" panose="020B0503030403030204" pitchFamily="34" charset="-78"/>
                <a:ea typeface="Bebas Neue"/>
                <a:cs typeface="Dubai" panose="020B0503030403030204" pitchFamily="34" charset="-78"/>
                <a:sym typeface="Bebas Neue"/>
              </a:rPr>
              <a:t>بيانات متنوعة</a:t>
            </a:r>
            <a:endParaRPr sz="1800" b="1" dirty="0">
              <a:solidFill>
                <a:schemeClr val="accent2"/>
              </a:solidFill>
              <a:latin typeface="Dubai" panose="020B0503030403030204" pitchFamily="34" charset="-78"/>
              <a:ea typeface="Bebas Neue"/>
              <a:cs typeface="Dubai" panose="020B0503030403030204" pitchFamily="34" charset="-78"/>
              <a:sym typeface="Bebas Neue"/>
            </a:endParaRPr>
          </a:p>
        </p:txBody>
      </p:sp>
      <p:sp>
        <p:nvSpPr>
          <p:cNvPr id="949" name="Google Shape;949;p55"/>
          <p:cNvSpPr txBox="1"/>
          <p:nvPr/>
        </p:nvSpPr>
        <p:spPr>
          <a:xfrm>
            <a:off x="2180759" y="1803250"/>
            <a:ext cx="2016900" cy="6498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dirty="0">
                <a:solidFill>
                  <a:schemeClr val="accent2"/>
                </a:solidFill>
                <a:latin typeface="Dubai" panose="020B0503030403030204" pitchFamily="34" charset="-78"/>
                <a:ea typeface="Raleway Medium"/>
                <a:cs typeface="Dubai" panose="020B0503030403030204" pitchFamily="34" charset="-78"/>
                <a:sym typeface="Raleway Medium"/>
              </a:rPr>
              <a:t>تدريب النموذج على بيانات موسعة من فئات عمرية متنوعة.</a:t>
            </a:r>
            <a:endParaRPr dirty="0">
              <a:solidFill>
                <a:schemeClr val="accent2"/>
              </a:solidFill>
              <a:latin typeface="Dubai" panose="020B0503030403030204" pitchFamily="34" charset="-78"/>
              <a:ea typeface="Raleway Medium"/>
              <a:cs typeface="Dubai" panose="020B0503030403030204" pitchFamily="34" charset="-78"/>
              <a:sym typeface="Raleway Medium"/>
            </a:endParaRPr>
          </a:p>
        </p:txBody>
      </p:sp>
      <p:sp>
        <p:nvSpPr>
          <p:cNvPr id="950" name="Google Shape;950;p55"/>
          <p:cNvSpPr txBox="1"/>
          <p:nvPr/>
        </p:nvSpPr>
        <p:spPr>
          <a:xfrm>
            <a:off x="3563821" y="3641442"/>
            <a:ext cx="2016900" cy="3288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sz="1800" b="1" dirty="0">
                <a:solidFill>
                  <a:schemeClr val="accent2"/>
                </a:solidFill>
                <a:latin typeface="Dubai" panose="020B0503030403030204" pitchFamily="34" charset="-78"/>
                <a:ea typeface="Bebas Neue"/>
                <a:cs typeface="Dubai" panose="020B0503030403030204" pitchFamily="34" charset="-78"/>
                <a:sym typeface="Bebas Neue"/>
              </a:rPr>
              <a:t>تحليل زمني</a:t>
            </a:r>
            <a:endParaRPr sz="1800" b="1" dirty="0">
              <a:solidFill>
                <a:schemeClr val="accent2"/>
              </a:solidFill>
              <a:latin typeface="Dubai" panose="020B0503030403030204" pitchFamily="34" charset="-78"/>
              <a:ea typeface="Bebas Neue"/>
              <a:cs typeface="Dubai" panose="020B0503030403030204" pitchFamily="34" charset="-78"/>
              <a:sym typeface="Bebas Neue"/>
            </a:endParaRPr>
          </a:p>
        </p:txBody>
      </p:sp>
      <p:sp>
        <p:nvSpPr>
          <p:cNvPr id="951" name="Google Shape;951;p55"/>
          <p:cNvSpPr txBox="1"/>
          <p:nvPr/>
        </p:nvSpPr>
        <p:spPr>
          <a:xfrm>
            <a:off x="3563821" y="3956817"/>
            <a:ext cx="2016900" cy="6498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dirty="0">
                <a:solidFill>
                  <a:schemeClr val="accent2"/>
                </a:solidFill>
                <a:latin typeface="Dubai" panose="020B0503030403030204" pitchFamily="34" charset="-78"/>
                <a:ea typeface="Raleway Medium"/>
                <a:cs typeface="Dubai" panose="020B0503030403030204" pitchFamily="34" charset="-78"/>
                <a:sym typeface="Raleway Medium"/>
              </a:rPr>
              <a:t>اعتماد خوارزميات زمنية لفهم تطور السلوك بدقة أعلى.</a:t>
            </a:r>
            <a:endParaRPr dirty="0">
              <a:solidFill>
                <a:schemeClr val="accent2"/>
              </a:solidFill>
              <a:latin typeface="Dubai" panose="020B0503030403030204" pitchFamily="34" charset="-78"/>
              <a:ea typeface="Raleway Medium"/>
              <a:cs typeface="Dubai" panose="020B0503030403030204" pitchFamily="34" charset="-78"/>
              <a:sym typeface="Raleway Medium"/>
            </a:endParaRPr>
          </a:p>
        </p:txBody>
      </p:sp>
      <p:sp>
        <p:nvSpPr>
          <p:cNvPr id="952" name="Google Shape;952;p55"/>
          <p:cNvSpPr txBox="1"/>
          <p:nvPr/>
        </p:nvSpPr>
        <p:spPr>
          <a:xfrm>
            <a:off x="4954610" y="1446713"/>
            <a:ext cx="2016900" cy="3288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sz="1800" b="1" dirty="0">
                <a:solidFill>
                  <a:schemeClr val="accent2"/>
                </a:solidFill>
                <a:latin typeface="Dubai" panose="020B0503030403030204" pitchFamily="34" charset="-78"/>
                <a:ea typeface="Bebas Neue"/>
                <a:cs typeface="Dubai" panose="020B0503030403030204" pitchFamily="34" charset="-78"/>
                <a:sym typeface="Bebas Neue"/>
              </a:rPr>
              <a:t>كاميرات محسنة</a:t>
            </a:r>
            <a:endParaRPr sz="1800" b="1" dirty="0">
              <a:solidFill>
                <a:schemeClr val="accent2"/>
              </a:solidFill>
              <a:latin typeface="Dubai" panose="020B0503030403030204" pitchFamily="34" charset="-78"/>
              <a:ea typeface="Bebas Neue"/>
              <a:cs typeface="Dubai" panose="020B0503030403030204" pitchFamily="34" charset="-78"/>
              <a:sym typeface="Bebas Neue"/>
            </a:endParaRPr>
          </a:p>
        </p:txBody>
      </p:sp>
      <p:sp>
        <p:nvSpPr>
          <p:cNvPr id="953" name="Google Shape;953;p55"/>
          <p:cNvSpPr txBox="1"/>
          <p:nvPr/>
        </p:nvSpPr>
        <p:spPr>
          <a:xfrm>
            <a:off x="4954610" y="1762088"/>
            <a:ext cx="2016900" cy="6498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dirty="0">
                <a:solidFill>
                  <a:schemeClr val="accent2"/>
                </a:solidFill>
                <a:latin typeface="Dubai" panose="020B0503030403030204" pitchFamily="34" charset="-78"/>
                <a:ea typeface="Raleway Medium"/>
                <a:cs typeface="Dubai" panose="020B0503030403030204" pitchFamily="34" charset="-78"/>
                <a:sym typeface="Raleway Medium"/>
              </a:rPr>
              <a:t>استخدام كاميرات عالية الدقة لتغطية المشهد وتقليل التشويش البصري.</a:t>
            </a:r>
            <a:endParaRPr dirty="0">
              <a:solidFill>
                <a:schemeClr val="accent2"/>
              </a:solidFill>
              <a:latin typeface="Dubai" panose="020B0503030403030204" pitchFamily="34" charset="-78"/>
              <a:ea typeface="Raleway Medium"/>
              <a:cs typeface="Dubai" panose="020B0503030403030204" pitchFamily="34" charset="-78"/>
              <a:sym typeface="Raleway Medium"/>
            </a:endParaRPr>
          </a:p>
        </p:txBody>
      </p:sp>
      <p:sp>
        <p:nvSpPr>
          <p:cNvPr id="954" name="Google Shape;954;p55"/>
          <p:cNvSpPr txBox="1"/>
          <p:nvPr/>
        </p:nvSpPr>
        <p:spPr>
          <a:xfrm>
            <a:off x="6348522" y="3641442"/>
            <a:ext cx="2016900" cy="3288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sz="1800" b="1" dirty="0">
                <a:solidFill>
                  <a:schemeClr val="accent2"/>
                </a:solidFill>
                <a:latin typeface="Dubai" panose="020B0503030403030204" pitchFamily="34" charset="-78"/>
                <a:ea typeface="Bebas Neue"/>
                <a:cs typeface="Dubai" panose="020B0503030403030204" pitchFamily="34" charset="-78"/>
                <a:sym typeface="Bebas Neue"/>
              </a:rPr>
              <a:t>تجريب واقعي</a:t>
            </a:r>
            <a:endParaRPr sz="1800" b="1" dirty="0">
              <a:solidFill>
                <a:schemeClr val="accent2"/>
              </a:solidFill>
              <a:latin typeface="Dubai" panose="020B0503030403030204" pitchFamily="34" charset="-78"/>
              <a:ea typeface="Bebas Neue"/>
              <a:cs typeface="Dubai" panose="020B0503030403030204" pitchFamily="34" charset="-78"/>
              <a:sym typeface="Bebas Neue"/>
            </a:endParaRPr>
          </a:p>
        </p:txBody>
      </p:sp>
      <p:sp>
        <p:nvSpPr>
          <p:cNvPr id="955" name="Google Shape;955;p55"/>
          <p:cNvSpPr txBox="1"/>
          <p:nvPr/>
        </p:nvSpPr>
        <p:spPr>
          <a:xfrm>
            <a:off x="6348522" y="3956817"/>
            <a:ext cx="2016900" cy="649800"/>
          </a:xfrm>
          <a:prstGeom prst="rect">
            <a:avLst/>
          </a:prstGeom>
          <a:no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dirty="0">
                <a:solidFill>
                  <a:schemeClr val="accent2"/>
                </a:solidFill>
                <a:latin typeface="Dubai" panose="020B0503030403030204" pitchFamily="34" charset="-78"/>
                <a:ea typeface="Raleway Medium"/>
                <a:cs typeface="Dubai" panose="020B0503030403030204" pitchFamily="34" charset="-78"/>
                <a:sym typeface="Raleway Medium"/>
              </a:rPr>
              <a:t>اختبار الأداء ببيئات حقيقية تضم أعدادًا كبيرة من الطلاب.</a:t>
            </a:r>
            <a:endParaRPr dirty="0">
              <a:solidFill>
                <a:schemeClr val="accent2"/>
              </a:solidFill>
              <a:latin typeface="Dubai" panose="020B0503030403030204" pitchFamily="34" charset="-78"/>
              <a:ea typeface="Raleway Medium"/>
              <a:cs typeface="Dubai" panose="020B0503030403030204" pitchFamily="34" charset="-78"/>
              <a:sym typeface="Raleway Medium"/>
            </a:endParaRPr>
          </a:p>
        </p:txBody>
      </p:sp>
      <p:sp>
        <p:nvSpPr>
          <p:cNvPr id="956" name="Google Shape;956;p55"/>
          <p:cNvSpPr/>
          <p:nvPr/>
        </p:nvSpPr>
        <p:spPr>
          <a:xfrm>
            <a:off x="1469075" y="2733200"/>
            <a:ext cx="402300" cy="402300"/>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55"/>
          <p:cNvSpPr/>
          <p:nvPr/>
        </p:nvSpPr>
        <p:spPr>
          <a:xfrm>
            <a:off x="2888850" y="2733200"/>
            <a:ext cx="402300" cy="402300"/>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55"/>
          <p:cNvSpPr/>
          <p:nvPr/>
        </p:nvSpPr>
        <p:spPr>
          <a:xfrm>
            <a:off x="4334550" y="2448225"/>
            <a:ext cx="402300" cy="402300"/>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55"/>
          <p:cNvSpPr/>
          <p:nvPr/>
        </p:nvSpPr>
        <p:spPr>
          <a:xfrm>
            <a:off x="5787000" y="2528690"/>
            <a:ext cx="402300" cy="402300"/>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55"/>
          <p:cNvSpPr/>
          <p:nvPr/>
        </p:nvSpPr>
        <p:spPr>
          <a:xfrm>
            <a:off x="7239450" y="2688175"/>
            <a:ext cx="402300" cy="402300"/>
          </a:xfrm>
          <a:prstGeom prst="ellipse">
            <a:avLst/>
          </a:prstGeom>
          <a:solidFill>
            <a:schemeClr val="accent1">
              <a:alpha val="359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صورة 2">
            <a:extLst>
              <a:ext uri="{FF2B5EF4-FFF2-40B4-BE49-F238E27FC236}">
                <a16:creationId xmlns:a16="http://schemas.microsoft.com/office/drawing/2014/main" id="{16913D5D-F330-C8BC-5CCD-8DABE3316DCF}"/>
              </a:ext>
            </a:extLst>
          </p:cNvPr>
          <p:cNvPicPr>
            <a:picLocks noChangeAspect="1"/>
          </p:cNvPicPr>
          <p:nvPr/>
        </p:nvPicPr>
        <p:blipFill>
          <a:blip r:embed="rId3"/>
          <a:stretch>
            <a:fillRect/>
          </a:stretch>
        </p:blipFill>
        <p:spPr>
          <a:xfrm>
            <a:off x="7083843" y="2680965"/>
            <a:ext cx="540000" cy="540000"/>
          </a:xfrm>
          <a:prstGeom prst="rect">
            <a:avLst/>
          </a:prstGeom>
        </p:spPr>
      </p:pic>
      <p:pic>
        <p:nvPicPr>
          <p:cNvPr id="5" name="صورة 4">
            <a:extLst>
              <a:ext uri="{FF2B5EF4-FFF2-40B4-BE49-F238E27FC236}">
                <a16:creationId xmlns:a16="http://schemas.microsoft.com/office/drawing/2014/main" id="{8C49973A-3A28-AA6A-C288-F98029706834}"/>
              </a:ext>
            </a:extLst>
          </p:cNvPr>
          <p:cNvPicPr>
            <a:picLocks noChangeAspect="1"/>
          </p:cNvPicPr>
          <p:nvPr/>
        </p:nvPicPr>
        <p:blipFill>
          <a:blip r:embed="rId4"/>
          <a:stretch>
            <a:fillRect/>
          </a:stretch>
        </p:blipFill>
        <p:spPr>
          <a:xfrm>
            <a:off x="5631393" y="2680965"/>
            <a:ext cx="540000" cy="540000"/>
          </a:xfrm>
          <a:prstGeom prst="rect">
            <a:avLst/>
          </a:prstGeom>
        </p:spPr>
      </p:pic>
      <p:pic>
        <p:nvPicPr>
          <p:cNvPr id="7" name="صورة 6">
            <a:extLst>
              <a:ext uri="{FF2B5EF4-FFF2-40B4-BE49-F238E27FC236}">
                <a16:creationId xmlns:a16="http://schemas.microsoft.com/office/drawing/2014/main" id="{81B9B672-3EE4-CE81-E698-0911D227E1B3}"/>
              </a:ext>
            </a:extLst>
          </p:cNvPr>
          <p:cNvPicPr>
            <a:picLocks noChangeAspect="1"/>
          </p:cNvPicPr>
          <p:nvPr/>
        </p:nvPicPr>
        <p:blipFill>
          <a:blip r:embed="rId5"/>
          <a:stretch>
            <a:fillRect/>
          </a:stretch>
        </p:blipFill>
        <p:spPr>
          <a:xfrm>
            <a:off x="4302000" y="2680965"/>
            <a:ext cx="540000" cy="540000"/>
          </a:xfrm>
          <a:prstGeom prst="rect">
            <a:avLst/>
          </a:prstGeom>
        </p:spPr>
      </p:pic>
      <p:pic>
        <p:nvPicPr>
          <p:cNvPr id="9" name="صورة 8">
            <a:extLst>
              <a:ext uri="{FF2B5EF4-FFF2-40B4-BE49-F238E27FC236}">
                <a16:creationId xmlns:a16="http://schemas.microsoft.com/office/drawing/2014/main" id="{53C05406-5B28-1715-FEC1-794B86539A92}"/>
              </a:ext>
            </a:extLst>
          </p:cNvPr>
          <p:cNvPicPr>
            <a:picLocks noChangeAspect="1"/>
          </p:cNvPicPr>
          <p:nvPr/>
        </p:nvPicPr>
        <p:blipFill>
          <a:blip r:embed="rId6"/>
          <a:stretch>
            <a:fillRect/>
          </a:stretch>
        </p:blipFill>
        <p:spPr>
          <a:xfrm>
            <a:off x="2913507" y="2680965"/>
            <a:ext cx="540000" cy="540000"/>
          </a:xfrm>
          <a:prstGeom prst="rect">
            <a:avLst/>
          </a:prstGeom>
        </p:spPr>
      </p:pic>
      <p:pic>
        <p:nvPicPr>
          <p:cNvPr id="11" name="صورة 10">
            <a:extLst>
              <a:ext uri="{FF2B5EF4-FFF2-40B4-BE49-F238E27FC236}">
                <a16:creationId xmlns:a16="http://schemas.microsoft.com/office/drawing/2014/main" id="{5DBBE260-B6A3-8CDA-6F22-20C2A75F9991}"/>
              </a:ext>
            </a:extLst>
          </p:cNvPr>
          <p:cNvPicPr>
            <a:picLocks noChangeAspect="1"/>
          </p:cNvPicPr>
          <p:nvPr/>
        </p:nvPicPr>
        <p:blipFill>
          <a:blip r:embed="rId7"/>
          <a:stretch>
            <a:fillRect/>
          </a:stretch>
        </p:blipFill>
        <p:spPr>
          <a:xfrm>
            <a:off x="1527954" y="2680965"/>
            <a:ext cx="540000" cy="540000"/>
          </a:xfrm>
          <a:prstGeom prst="rect">
            <a:avLst/>
          </a:prstGeom>
        </p:spPr>
      </p:pic>
      <p:grpSp>
        <p:nvGrpSpPr>
          <p:cNvPr id="2" name="مجموعة 1">
            <a:extLst>
              <a:ext uri="{FF2B5EF4-FFF2-40B4-BE49-F238E27FC236}">
                <a16:creationId xmlns:a16="http://schemas.microsoft.com/office/drawing/2014/main" id="{F8F97E8B-4D48-1A98-AD6D-B4A6BBFAA9AF}"/>
              </a:ext>
            </a:extLst>
          </p:cNvPr>
          <p:cNvGrpSpPr/>
          <p:nvPr/>
        </p:nvGrpSpPr>
        <p:grpSpPr>
          <a:xfrm>
            <a:off x="8623490" y="2114550"/>
            <a:ext cx="914400" cy="914400"/>
            <a:chOff x="8623490" y="2114550"/>
            <a:chExt cx="914400" cy="914400"/>
          </a:xfrm>
        </p:grpSpPr>
        <p:sp>
          <p:nvSpPr>
            <p:cNvPr id="4" name="مستطيل 3">
              <a:extLst>
                <a:ext uri="{FF2B5EF4-FFF2-40B4-BE49-F238E27FC236}">
                  <a16:creationId xmlns:a16="http://schemas.microsoft.com/office/drawing/2014/main" id="{7200B3A2-A9E7-38D1-7297-7C67BFCB0743}"/>
                </a:ext>
              </a:extLst>
            </p:cNvPr>
            <p:cNvSpPr/>
            <p:nvPr/>
          </p:nvSpPr>
          <p:spPr>
            <a:xfrm>
              <a:off x="8623490" y="2114550"/>
              <a:ext cx="914400" cy="9144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ربع نص 5">
              <a:extLst>
                <a:ext uri="{FF2B5EF4-FFF2-40B4-BE49-F238E27FC236}">
                  <a16:creationId xmlns:a16="http://schemas.microsoft.com/office/drawing/2014/main" id="{688D787A-5D40-71DB-EACC-A80BB2915B69}"/>
                </a:ext>
              </a:extLst>
            </p:cNvPr>
            <p:cNvSpPr txBox="1"/>
            <p:nvPr/>
          </p:nvSpPr>
          <p:spPr>
            <a:xfrm>
              <a:off x="8687909" y="2426499"/>
              <a:ext cx="434734" cy="369332"/>
            </a:xfrm>
            <a:prstGeom prst="rect">
              <a:avLst/>
            </a:prstGeom>
            <a:noFill/>
          </p:spPr>
          <p:txBody>
            <a:bodyPr wrap="none" rtlCol="1" anchor="ctr">
              <a:spAutoFit/>
            </a:bodyPr>
            <a:lstStyle/>
            <a:p>
              <a:r>
                <a:rPr lang="en-US" sz="1800" b="1" dirty="0">
                  <a:latin typeface="Dubai" panose="020B0503030403030204" pitchFamily="34" charset="-78"/>
                  <a:cs typeface="Dubai" panose="020B0503030403030204" pitchFamily="34" charset="-78"/>
                </a:rPr>
                <a:t>15</a:t>
              </a:r>
              <a:endParaRPr lang="ar-SA" sz="1800" b="1" dirty="0">
                <a:latin typeface="Dubai" panose="020B0503030403030204" pitchFamily="34" charset="-78"/>
                <a:cs typeface="Dubai" panose="020B0503030403030204" pitchFamily="34" charset="-78"/>
              </a:endParaRPr>
            </a:p>
          </p:txBody>
        </p:sp>
      </p:grpSp>
    </p:spTree>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96">
          <a:extLst>
            <a:ext uri="{FF2B5EF4-FFF2-40B4-BE49-F238E27FC236}">
              <a16:creationId xmlns:a16="http://schemas.microsoft.com/office/drawing/2014/main" id="{04D5BCA3-FF9B-E28C-60D3-FB86F0264C73}"/>
            </a:ext>
          </a:extLst>
        </p:cNvPr>
        <p:cNvGrpSpPr/>
        <p:nvPr/>
      </p:nvGrpSpPr>
      <p:grpSpPr>
        <a:xfrm>
          <a:off x="0" y="0"/>
          <a:ext cx="0" cy="0"/>
          <a:chOff x="0" y="0"/>
          <a:chExt cx="0" cy="0"/>
        </a:xfrm>
      </p:grpSpPr>
      <p:sp>
        <p:nvSpPr>
          <p:cNvPr id="397" name="Google Shape;397;p39">
            <a:extLst>
              <a:ext uri="{FF2B5EF4-FFF2-40B4-BE49-F238E27FC236}">
                <a16:creationId xmlns:a16="http://schemas.microsoft.com/office/drawing/2014/main" id="{67F7E64A-AA33-8DE9-5DE5-F08B2D8EBE36}"/>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b="1" dirty="0">
                <a:latin typeface="Dubai" panose="020B0503030403030204" pitchFamily="34" charset="-78"/>
                <a:cs typeface="Dubai" panose="020B0503030403030204" pitchFamily="34" charset="-78"/>
              </a:rPr>
              <a:t>خاتمة</a:t>
            </a:r>
            <a:endParaRPr b="1" dirty="0">
              <a:latin typeface="Dubai" panose="020B0503030403030204" pitchFamily="34" charset="-78"/>
              <a:cs typeface="Dubai" panose="020B0503030403030204" pitchFamily="34" charset="-78"/>
            </a:endParaRPr>
          </a:p>
        </p:txBody>
      </p:sp>
      <p:sp>
        <p:nvSpPr>
          <p:cNvPr id="398" name="Google Shape;398;p39">
            <a:extLst>
              <a:ext uri="{FF2B5EF4-FFF2-40B4-BE49-F238E27FC236}">
                <a16:creationId xmlns:a16="http://schemas.microsoft.com/office/drawing/2014/main" id="{AFFFF636-7BD5-C960-AF5B-C6E2A5BD2134}"/>
              </a:ext>
            </a:extLst>
          </p:cNvPr>
          <p:cNvSpPr txBox="1">
            <a:spLocks noGrp="1"/>
          </p:cNvSpPr>
          <p:nvPr>
            <p:ph type="subTitle" idx="1"/>
          </p:nvPr>
        </p:nvSpPr>
        <p:spPr>
          <a:xfrm>
            <a:off x="1659771" y="2055348"/>
            <a:ext cx="5824457" cy="2000634"/>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Clr>
                <a:schemeClr val="hlink"/>
              </a:buClr>
              <a:buSzPts val="1100"/>
              <a:buFont typeface="Arial"/>
              <a:buNone/>
            </a:pPr>
            <a:r>
              <a:rPr lang="ar-SA" sz="1800" dirty="0">
                <a:solidFill>
                  <a:schemeClr val="accent2"/>
                </a:solidFill>
                <a:latin typeface="Dubai" panose="020B0503030403030204" pitchFamily="34" charset="-78"/>
                <a:cs typeface="Dubai" panose="020B0503030403030204" pitchFamily="34" charset="-78"/>
              </a:rPr>
              <a:t>في ختام هذا المشروع، تم تطوير نموذج ذكي يعتمد على الرؤية الحاسوبية للمساعدة في كشف حالات الغش داخل قاعات الامتحان. ورغم أن التجربة جرت في بيئة محدودة، فإن النتائج أظهرت فعالية مبدئية واعدة في تتبع السلوكيات المشبوهة. يشكّل هذا العمل خطوة أولى نحو نظام أوسع وأكثر دقة يمكن تطبيقه مستقبلاً في بيئات تعليمية حقيقية.</a:t>
            </a:r>
            <a:endParaRPr sz="1800" dirty="0">
              <a:solidFill>
                <a:schemeClr val="accent2"/>
              </a:solidFill>
              <a:latin typeface="Dubai" panose="020B0503030403030204" pitchFamily="34" charset="-78"/>
              <a:cs typeface="Dubai" panose="020B0503030403030204" pitchFamily="34" charset="-78"/>
            </a:endParaRPr>
          </a:p>
        </p:txBody>
      </p:sp>
      <p:grpSp>
        <p:nvGrpSpPr>
          <p:cNvPr id="399" name="Google Shape;399;p39">
            <a:extLst>
              <a:ext uri="{FF2B5EF4-FFF2-40B4-BE49-F238E27FC236}">
                <a16:creationId xmlns:a16="http://schemas.microsoft.com/office/drawing/2014/main" id="{AE231F97-785A-E235-1B37-C22FBD6C8593}"/>
              </a:ext>
            </a:extLst>
          </p:cNvPr>
          <p:cNvGrpSpPr/>
          <p:nvPr/>
        </p:nvGrpSpPr>
        <p:grpSpPr>
          <a:xfrm>
            <a:off x="8026698" y="4713214"/>
            <a:ext cx="781084" cy="198455"/>
            <a:chOff x="2641350" y="846250"/>
            <a:chExt cx="413600" cy="105075"/>
          </a:xfrm>
        </p:grpSpPr>
        <p:sp>
          <p:nvSpPr>
            <p:cNvPr id="400" name="Google Shape;400;p39">
              <a:extLst>
                <a:ext uri="{FF2B5EF4-FFF2-40B4-BE49-F238E27FC236}">
                  <a16:creationId xmlns:a16="http://schemas.microsoft.com/office/drawing/2014/main" id="{3F74D30A-DB70-B8BA-B497-DDE70E39D154}"/>
                </a:ext>
              </a:extLst>
            </p:cNvPr>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01" name="Google Shape;401;p39">
              <a:extLst>
                <a:ext uri="{FF2B5EF4-FFF2-40B4-BE49-F238E27FC236}">
                  <a16:creationId xmlns:a16="http://schemas.microsoft.com/office/drawing/2014/main" id="{FE08E5E7-E6F6-9A39-7329-ADCF58DA7120}"/>
                </a:ext>
              </a:extLst>
            </p:cNvPr>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02" name="Google Shape;402;p39">
              <a:extLst>
                <a:ext uri="{FF2B5EF4-FFF2-40B4-BE49-F238E27FC236}">
                  <a16:creationId xmlns:a16="http://schemas.microsoft.com/office/drawing/2014/main" id="{F994CC04-65DE-4E8D-F7AB-D87613FF88B3}"/>
                </a:ext>
              </a:extLst>
            </p:cNvPr>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03" name="Google Shape;403;p39">
              <a:extLst>
                <a:ext uri="{FF2B5EF4-FFF2-40B4-BE49-F238E27FC236}">
                  <a16:creationId xmlns:a16="http://schemas.microsoft.com/office/drawing/2014/main" id="{6D8BF316-EBE0-63B2-89C9-BD0751F74ED2}"/>
                </a:ext>
              </a:extLst>
            </p:cNvPr>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2" name="مجموعة 1">
            <a:extLst>
              <a:ext uri="{FF2B5EF4-FFF2-40B4-BE49-F238E27FC236}">
                <a16:creationId xmlns:a16="http://schemas.microsoft.com/office/drawing/2014/main" id="{79946B6D-37D2-C280-15CC-3DC55E0ADBB2}"/>
              </a:ext>
            </a:extLst>
          </p:cNvPr>
          <p:cNvGrpSpPr/>
          <p:nvPr/>
        </p:nvGrpSpPr>
        <p:grpSpPr>
          <a:xfrm>
            <a:off x="8623490" y="2114550"/>
            <a:ext cx="914400" cy="914400"/>
            <a:chOff x="8623490" y="2114550"/>
            <a:chExt cx="914400" cy="914400"/>
          </a:xfrm>
        </p:grpSpPr>
        <p:sp>
          <p:nvSpPr>
            <p:cNvPr id="3" name="مستطيل 2">
              <a:extLst>
                <a:ext uri="{FF2B5EF4-FFF2-40B4-BE49-F238E27FC236}">
                  <a16:creationId xmlns:a16="http://schemas.microsoft.com/office/drawing/2014/main" id="{3B82CC88-EC51-3B96-0B60-FE85BFD29464}"/>
                </a:ext>
              </a:extLst>
            </p:cNvPr>
            <p:cNvSpPr/>
            <p:nvPr/>
          </p:nvSpPr>
          <p:spPr>
            <a:xfrm>
              <a:off x="8623490" y="2114550"/>
              <a:ext cx="914400" cy="9144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a:extLst>
                <a:ext uri="{FF2B5EF4-FFF2-40B4-BE49-F238E27FC236}">
                  <a16:creationId xmlns:a16="http://schemas.microsoft.com/office/drawing/2014/main" id="{A86F46C9-5448-BC25-E507-800A8AB79038}"/>
                </a:ext>
              </a:extLst>
            </p:cNvPr>
            <p:cNvSpPr txBox="1"/>
            <p:nvPr/>
          </p:nvSpPr>
          <p:spPr>
            <a:xfrm>
              <a:off x="8687909" y="2426499"/>
              <a:ext cx="434734" cy="369332"/>
            </a:xfrm>
            <a:prstGeom prst="rect">
              <a:avLst/>
            </a:prstGeom>
            <a:noFill/>
          </p:spPr>
          <p:txBody>
            <a:bodyPr wrap="none" rtlCol="1" anchor="ctr">
              <a:spAutoFit/>
            </a:bodyPr>
            <a:lstStyle/>
            <a:p>
              <a:r>
                <a:rPr lang="en-US" sz="1800" b="1" dirty="0">
                  <a:latin typeface="Dubai" panose="020B0503030403030204" pitchFamily="34" charset="-78"/>
                  <a:cs typeface="Dubai" panose="020B0503030403030204" pitchFamily="34" charset="-78"/>
                </a:rPr>
                <a:t>16</a:t>
              </a:r>
              <a:endParaRPr lang="ar-SA" sz="1800" b="1" dirty="0">
                <a:latin typeface="Dubai" panose="020B0503030403030204" pitchFamily="34" charset="-78"/>
                <a:cs typeface="Dubai" panose="020B0503030403030204" pitchFamily="34" charset="-78"/>
              </a:endParaRPr>
            </a:p>
          </p:txBody>
        </p:sp>
      </p:grpSp>
    </p:spTree>
    <p:extLst>
      <p:ext uri="{BB962C8B-B14F-4D97-AF65-F5344CB8AC3E}">
        <p14:creationId xmlns:p14="http://schemas.microsoft.com/office/powerpoint/2010/main" val="4292409235"/>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64"/>
        <p:cNvGrpSpPr/>
        <p:nvPr/>
      </p:nvGrpSpPr>
      <p:grpSpPr>
        <a:xfrm>
          <a:off x="0" y="0"/>
          <a:ext cx="0" cy="0"/>
          <a:chOff x="0" y="0"/>
          <a:chExt cx="0" cy="0"/>
        </a:xfrm>
      </p:grpSpPr>
      <p:sp>
        <p:nvSpPr>
          <p:cNvPr id="965" name="Google Shape;965;p56"/>
          <p:cNvSpPr txBox="1">
            <a:spLocks noGrp="1"/>
          </p:cNvSpPr>
          <p:nvPr>
            <p:ph type="title"/>
          </p:nvPr>
        </p:nvSpPr>
        <p:spPr>
          <a:xfrm>
            <a:off x="1789350" y="1560133"/>
            <a:ext cx="5565300" cy="20106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6600" b="1" dirty="0">
                <a:latin typeface="Dubai" panose="020B0503030403030204" pitchFamily="34" charset="-78"/>
                <a:cs typeface="Dubai" panose="020B0503030403030204" pitchFamily="34" charset="-78"/>
              </a:rPr>
              <a:t>شكرًا لحسن استماعكم</a:t>
            </a:r>
            <a:endParaRPr sz="6600" b="1" dirty="0">
              <a:latin typeface="Dubai" panose="020B0503030403030204" pitchFamily="34" charset="-78"/>
              <a:cs typeface="Dubai" panose="020B0503030403030204" pitchFamily="34" charset="-78"/>
            </a:endParaRPr>
          </a:p>
        </p:txBody>
      </p:sp>
      <p:grpSp>
        <p:nvGrpSpPr>
          <p:cNvPr id="966" name="Google Shape;966;p56"/>
          <p:cNvGrpSpPr/>
          <p:nvPr/>
        </p:nvGrpSpPr>
        <p:grpSpPr>
          <a:xfrm rot="-5400000">
            <a:off x="6884289" y="1494857"/>
            <a:ext cx="772605" cy="196301"/>
            <a:chOff x="2641350" y="846250"/>
            <a:chExt cx="413600" cy="105075"/>
          </a:xfrm>
        </p:grpSpPr>
        <p:sp>
          <p:nvSpPr>
            <p:cNvPr id="967" name="Google Shape;967;p56"/>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56"/>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56"/>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56"/>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1" name="Google Shape;971;p56"/>
          <p:cNvGrpSpPr/>
          <p:nvPr/>
        </p:nvGrpSpPr>
        <p:grpSpPr>
          <a:xfrm>
            <a:off x="241063" y="3577054"/>
            <a:ext cx="3397850" cy="187275"/>
            <a:chOff x="-3237675" y="-1132050"/>
            <a:chExt cx="3397850" cy="187275"/>
          </a:xfrm>
        </p:grpSpPr>
        <p:sp>
          <p:nvSpPr>
            <p:cNvPr id="972" name="Google Shape;972;p56"/>
            <p:cNvSpPr/>
            <p:nvPr/>
          </p:nvSpPr>
          <p:spPr>
            <a:xfrm>
              <a:off x="-378750" y="-1132050"/>
              <a:ext cx="130425" cy="187275"/>
            </a:xfrm>
            <a:custGeom>
              <a:avLst/>
              <a:gdLst/>
              <a:ahLst/>
              <a:cxnLst/>
              <a:rect l="l" t="t" r="r" b="b"/>
              <a:pathLst>
                <a:path w="5217" h="7491" extrusionOk="0">
                  <a:moveTo>
                    <a:pt x="4040" y="0"/>
                  </a:moveTo>
                  <a:lnTo>
                    <a:pt x="0" y="6800"/>
                  </a:lnTo>
                  <a:lnTo>
                    <a:pt x="1157"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56"/>
            <p:cNvSpPr/>
            <p:nvPr/>
          </p:nvSpPr>
          <p:spPr>
            <a:xfrm>
              <a:off x="29725"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56"/>
            <p:cNvSpPr/>
            <p:nvPr/>
          </p:nvSpPr>
          <p:spPr>
            <a:xfrm>
              <a:off x="-787250" y="-1132050"/>
              <a:ext cx="130450" cy="187275"/>
            </a:xfrm>
            <a:custGeom>
              <a:avLst/>
              <a:gdLst/>
              <a:ahLst/>
              <a:cxnLst/>
              <a:rect l="l" t="t" r="r" b="b"/>
              <a:pathLst>
                <a:path w="5218" h="7491" extrusionOk="0">
                  <a:moveTo>
                    <a:pt x="4040" y="0"/>
                  </a:moveTo>
                  <a:lnTo>
                    <a:pt x="1" y="6800"/>
                  </a:lnTo>
                  <a:lnTo>
                    <a:pt x="1158" y="7490"/>
                  </a:lnTo>
                  <a:lnTo>
                    <a:pt x="521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56"/>
            <p:cNvSpPr/>
            <p:nvPr/>
          </p:nvSpPr>
          <p:spPr>
            <a:xfrm>
              <a:off x="-1195725" y="-1132050"/>
              <a:ext cx="130425" cy="187275"/>
            </a:xfrm>
            <a:custGeom>
              <a:avLst/>
              <a:gdLst/>
              <a:ahLst/>
              <a:cxnLst/>
              <a:rect l="l" t="t" r="r" b="b"/>
              <a:pathLst>
                <a:path w="5217" h="7491" extrusionOk="0">
                  <a:moveTo>
                    <a:pt x="4060" y="0"/>
                  </a:moveTo>
                  <a:lnTo>
                    <a:pt x="0" y="6800"/>
                  </a:lnTo>
                  <a:lnTo>
                    <a:pt x="1157"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56"/>
            <p:cNvSpPr/>
            <p:nvPr/>
          </p:nvSpPr>
          <p:spPr>
            <a:xfrm>
              <a:off x="-1604225" y="-1132050"/>
              <a:ext cx="130450" cy="187275"/>
            </a:xfrm>
            <a:custGeom>
              <a:avLst/>
              <a:gdLst/>
              <a:ahLst/>
              <a:cxnLst/>
              <a:rect l="l" t="t" r="r" b="b"/>
              <a:pathLst>
                <a:path w="5218" h="7491" extrusionOk="0">
                  <a:moveTo>
                    <a:pt x="4060" y="0"/>
                  </a:moveTo>
                  <a:lnTo>
                    <a:pt x="1" y="6800"/>
                  </a:lnTo>
                  <a:lnTo>
                    <a:pt x="115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56"/>
            <p:cNvSpPr/>
            <p:nvPr/>
          </p:nvSpPr>
          <p:spPr>
            <a:xfrm>
              <a:off x="-2012725" y="-1132050"/>
              <a:ext cx="130450" cy="187275"/>
            </a:xfrm>
            <a:custGeom>
              <a:avLst/>
              <a:gdLst/>
              <a:ahLst/>
              <a:cxnLst/>
              <a:rect l="l" t="t" r="r" b="b"/>
              <a:pathLst>
                <a:path w="5218" h="7491" extrusionOk="0">
                  <a:moveTo>
                    <a:pt x="4060" y="0"/>
                  </a:moveTo>
                  <a:lnTo>
                    <a:pt x="1"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56"/>
            <p:cNvSpPr/>
            <p:nvPr/>
          </p:nvSpPr>
          <p:spPr>
            <a:xfrm>
              <a:off x="-2421200" y="-1132050"/>
              <a:ext cx="130425" cy="187275"/>
            </a:xfrm>
            <a:custGeom>
              <a:avLst/>
              <a:gdLst/>
              <a:ahLst/>
              <a:cxnLst/>
              <a:rect l="l" t="t" r="r" b="b"/>
              <a:pathLst>
                <a:path w="5217" h="7491" extrusionOk="0">
                  <a:moveTo>
                    <a:pt x="4060" y="0"/>
                  </a:moveTo>
                  <a:lnTo>
                    <a:pt x="0" y="6800"/>
                  </a:lnTo>
                  <a:lnTo>
                    <a:pt x="1178" y="7490"/>
                  </a:lnTo>
                  <a:lnTo>
                    <a:pt x="5217" y="690"/>
                  </a:lnTo>
                  <a:lnTo>
                    <a:pt x="40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56"/>
            <p:cNvSpPr/>
            <p:nvPr/>
          </p:nvSpPr>
          <p:spPr>
            <a:xfrm>
              <a:off x="-2829175" y="-1132050"/>
              <a:ext cx="129925" cy="187275"/>
            </a:xfrm>
            <a:custGeom>
              <a:avLst/>
              <a:gdLst/>
              <a:ahLst/>
              <a:cxnLst/>
              <a:rect l="l" t="t" r="r" b="b"/>
              <a:pathLst>
                <a:path w="5197" h="7491" extrusionOk="0">
                  <a:moveTo>
                    <a:pt x="4039" y="0"/>
                  </a:moveTo>
                  <a:lnTo>
                    <a:pt x="0" y="6800"/>
                  </a:lnTo>
                  <a:lnTo>
                    <a:pt x="1157" y="7490"/>
                  </a:lnTo>
                  <a:lnTo>
                    <a:pt x="5196" y="690"/>
                  </a:lnTo>
                  <a:lnTo>
                    <a:pt x="40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56"/>
            <p:cNvSpPr/>
            <p:nvPr/>
          </p:nvSpPr>
          <p:spPr>
            <a:xfrm>
              <a:off x="-3237675" y="-1132050"/>
              <a:ext cx="129925" cy="187275"/>
            </a:xfrm>
            <a:custGeom>
              <a:avLst/>
              <a:gdLst/>
              <a:ahLst/>
              <a:cxnLst/>
              <a:rect l="l" t="t" r="r" b="b"/>
              <a:pathLst>
                <a:path w="5197" h="7491" extrusionOk="0">
                  <a:moveTo>
                    <a:pt x="4040" y="0"/>
                  </a:moveTo>
                  <a:lnTo>
                    <a:pt x="0" y="6800"/>
                  </a:lnTo>
                  <a:lnTo>
                    <a:pt x="1157" y="7490"/>
                  </a:lnTo>
                  <a:lnTo>
                    <a:pt x="5197" y="690"/>
                  </a:lnTo>
                  <a:lnTo>
                    <a:pt x="40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52"/>
        <p:cNvGrpSpPr/>
        <p:nvPr/>
      </p:nvGrpSpPr>
      <p:grpSpPr>
        <a:xfrm>
          <a:off x="0" y="0"/>
          <a:ext cx="0" cy="0"/>
          <a:chOff x="0" y="0"/>
          <a:chExt cx="0" cy="0"/>
        </a:xfrm>
      </p:grpSpPr>
      <p:sp>
        <p:nvSpPr>
          <p:cNvPr id="1753" name="Google Shape;1753;p74"/>
          <p:cNvSpPr txBox="1">
            <a:spLocks noGrp="1"/>
          </p:cNvSpPr>
          <p:nvPr>
            <p:ph type="body" idx="1"/>
          </p:nvPr>
        </p:nvSpPr>
        <p:spPr>
          <a:xfrm>
            <a:off x="720000" y="1178102"/>
            <a:ext cx="7704000" cy="3416400"/>
          </a:xfrm>
          <a:prstGeom prst="rect">
            <a:avLst/>
          </a:prstGeom>
        </p:spPr>
        <p:txBody>
          <a:bodyPr spcFirstLastPara="1" wrap="square" lIns="91425" tIns="91425" rIns="91425" bIns="91425" anchor="ctr" anchorCtr="0">
            <a:noAutofit/>
          </a:bodyPr>
          <a:lstStyle/>
          <a:p>
            <a:pPr marL="152400" lvl="0" indent="0" algn="l" rtl="0">
              <a:spcBef>
                <a:spcPts val="0"/>
              </a:spcBef>
              <a:spcAft>
                <a:spcPts val="0"/>
              </a:spcAft>
              <a:buClr>
                <a:schemeClr val="accent2"/>
              </a:buClr>
              <a:buSzPts val="1200"/>
              <a:buNone/>
            </a:pPr>
            <a:r>
              <a:rPr lang="en-US" sz="900" b="1" dirty="0">
                <a:uFill>
                  <a:noFill/>
                </a:uFill>
              </a:rPr>
              <a:t>[1] </a:t>
            </a:r>
            <a:r>
              <a:rPr lang="en-US" sz="900" dirty="0" err="1">
                <a:uFill>
                  <a:noFill/>
                </a:uFill>
              </a:rPr>
              <a:t>Roopikha</a:t>
            </a:r>
            <a:r>
              <a:rPr lang="en-US" sz="900" dirty="0">
                <a:uFill>
                  <a:noFill/>
                </a:uFill>
              </a:rPr>
              <a:t>, S., Roshini, S., &amp; Rithika, S. (2023). Automatic Cheating Detection In Exam Hall. International Journal of Novel Research and Development, 8(11), a834–a844.</a:t>
            </a:r>
          </a:p>
          <a:p>
            <a:pPr marL="152400" lvl="0" indent="0" algn="l" rtl="0">
              <a:spcBef>
                <a:spcPts val="0"/>
              </a:spcBef>
              <a:spcAft>
                <a:spcPts val="0"/>
              </a:spcAft>
              <a:buClr>
                <a:schemeClr val="accent2"/>
              </a:buClr>
              <a:buSzPts val="1200"/>
              <a:buNone/>
            </a:pPr>
            <a:r>
              <a:rPr lang="en-US" sz="900" b="1" dirty="0">
                <a:uFill>
                  <a:noFill/>
                </a:uFill>
              </a:rPr>
              <a:t>[2</a:t>
            </a:r>
            <a:r>
              <a:rPr lang="en-US" sz="900" dirty="0">
                <a:uFill>
                  <a:noFill/>
                </a:uFill>
              </a:rPr>
              <a:t>] Unknown. (2024). Cheating Detection in Examinations Using Improved YOLOv8 and Attention Mechanism. Journal of Computer Science and Simulation, 39(5), 1668–1680.</a:t>
            </a:r>
          </a:p>
          <a:p>
            <a:pPr marL="152400" lvl="0" indent="0" algn="l" rtl="0">
              <a:spcBef>
                <a:spcPts val="0"/>
              </a:spcBef>
              <a:spcAft>
                <a:spcPts val="0"/>
              </a:spcAft>
              <a:buClr>
                <a:schemeClr val="accent2"/>
              </a:buClr>
              <a:buSzPts val="1200"/>
              <a:buNone/>
            </a:pPr>
            <a:r>
              <a:rPr lang="en-US" sz="900" b="1" dirty="0">
                <a:uFill>
                  <a:noFill/>
                </a:uFill>
              </a:rPr>
              <a:t>[3] </a:t>
            </a:r>
            <a:r>
              <a:rPr lang="en-US" sz="900" dirty="0">
                <a:uFill>
                  <a:noFill/>
                </a:uFill>
              </a:rPr>
              <a:t>Kumar, K. S., Mulla, T., Prabhakar, R. R., &amp; Patil, S. (2025). AI‑Powered Cheating Detection in Examination Halls. International Research Journal of Modernization in Engineering Technology and Science, 7(05), 7659–7667.</a:t>
            </a:r>
          </a:p>
          <a:p>
            <a:pPr marL="152400" lvl="0" indent="0" algn="l" rtl="0">
              <a:spcBef>
                <a:spcPts val="0"/>
              </a:spcBef>
              <a:spcAft>
                <a:spcPts val="0"/>
              </a:spcAft>
              <a:buClr>
                <a:schemeClr val="accent2"/>
              </a:buClr>
              <a:buSzPts val="1200"/>
              <a:buNone/>
            </a:pPr>
            <a:r>
              <a:rPr lang="en-US" sz="900" b="1" dirty="0">
                <a:uFill>
                  <a:noFill/>
                </a:uFill>
              </a:rPr>
              <a:t>[4</a:t>
            </a:r>
            <a:r>
              <a:rPr lang="en-US" sz="900" dirty="0">
                <a:uFill>
                  <a:noFill/>
                </a:uFill>
              </a:rPr>
              <a:t>] Anonymous. (March 2025). AI‑Based Proctoring System for Cheating Prevention in Online Exams. International Research Journal of Education and Technology, 7(03), 1638–1645.</a:t>
            </a:r>
          </a:p>
          <a:p>
            <a:pPr marL="152400" lvl="0" indent="0" algn="l" rtl="0">
              <a:spcBef>
                <a:spcPts val="0"/>
              </a:spcBef>
              <a:spcAft>
                <a:spcPts val="0"/>
              </a:spcAft>
              <a:buClr>
                <a:schemeClr val="accent2"/>
              </a:buClr>
              <a:buSzPts val="1200"/>
              <a:buNone/>
            </a:pPr>
            <a:r>
              <a:rPr lang="en-US" sz="900" b="1" dirty="0">
                <a:uFill>
                  <a:noFill/>
                </a:uFill>
              </a:rPr>
              <a:t>[5] </a:t>
            </a:r>
            <a:r>
              <a:rPr lang="en-US" sz="900" dirty="0">
                <a:uFill>
                  <a:noFill/>
                </a:uFill>
              </a:rPr>
              <a:t>Anonymous. (May 2025). Exam Cheating Detection System with Multiple‑Human Pose Estimation. International Research Journal of Modernization in Engineering Technology and Science, 7(05), 7659–7667.</a:t>
            </a:r>
          </a:p>
          <a:p>
            <a:pPr marL="152400" lvl="0" indent="0" algn="l" rtl="0">
              <a:spcBef>
                <a:spcPts val="0"/>
              </a:spcBef>
              <a:spcAft>
                <a:spcPts val="0"/>
              </a:spcAft>
              <a:buClr>
                <a:schemeClr val="accent2"/>
              </a:buClr>
              <a:buSzPts val="1200"/>
              <a:buNone/>
            </a:pPr>
            <a:r>
              <a:rPr lang="en-US" sz="900" b="1" dirty="0">
                <a:uFill>
                  <a:noFill/>
                </a:uFill>
              </a:rPr>
              <a:t>[6] </a:t>
            </a:r>
            <a:r>
              <a:rPr lang="en-US" sz="900" dirty="0">
                <a:uFill>
                  <a:noFill/>
                </a:uFill>
              </a:rPr>
              <a:t>Al_airaji, R. M., Aljazaery, I. A., ALRikabi, H. Th. S., &amp; Alaidi, A. H. M. (2022). Automated cheating detection based on video surveillance in the examination classes. International Journal of Interactive Mobile Technologies, 16(08), 114–130.</a:t>
            </a:r>
          </a:p>
          <a:p>
            <a:pPr marL="152400" lvl="0" indent="0" algn="l" rtl="0">
              <a:spcBef>
                <a:spcPts val="0"/>
              </a:spcBef>
              <a:spcAft>
                <a:spcPts val="0"/>
              </a:spcAft>
              <a:buClr>
                <a:schemeClr val="accent2"/>
              </a:buClr>
              <a:buSzPts val="1200"/>
              <a:buNone/>
            </a:pPr>
            <a:r>
              <a:rPr lang="en-US" sz="900" b="1" dirty="0">
                <a:uFill>
                  <a:noFill/>
                </a:uFill>
              </a:rPr>
              <a:t>[7] </a:t>
            </a:r>
            <a:r>
              <a:rPr lang="en-US" sz="900" dirty="0">
                <a:uFill>
                  <a:noFill/>
                </a:uFill>
              </a:rPr>
              <a:t>Tran, N., Nguyen, M., Le, T., Huynh, T., Nguyen, T., &amp; Nguyen, T. (2023). Exploring the potential of skeleton and machine learning in classroom cheating detection. Indonesian Journal of Electrical Engineering and Computer Science, 32(3), 1533–1544.</a:t>
            </a:r>
          </a:p>
          <a:p>
            <a:pPr marL="152400" lvl="0" indent="0" algn="l" rtl="0">
              <a:spcBef>
                <a:spcPts val="0"/>
              </a:spcBef>
              <a:spcAft>
                <a:spcPts val="0"/>
              </a:spcAft>
              <a:buClr>
                <a:schemeClr val="accent2"/>
              </a:buClr>
              <a:buSzPts val="1200"/>
              <a:buNone/>
            </a:pPr>
            <a:r>
              <a:rPr lang="en-US" sz="900" b="1" dirty="0">
                <a:uFill>
                  <a:noFill/>
                </a:uFill>
              </a:rPr>
              <a:t>[8] </a:t>
            </a:r>
            <a:r>
              <a:rPr lang="en-US" sz="900" dirty="0">
                <a:uFill>
                  <a:noFill/>
                </a:uFill>
              </a:rPr>
              <a:t>Gonzalez, R. C., &amp; Woods, R. E. (2018). Digital Image Processing (4th ed.). Pearson.</a:t>
            </a:r>
          </a:p>
          <a:p>
            <a:pPr marL="152400" lvl="0" indent="0" algn="l" rtl="0">
              <a:spcBef>
                <a:spcPts val="0"/>
              </a:spcBef>
              <a:spcAft>
                <a:spcPts val="0"/>
              </a:spcAft>
              <a:buClr>
                <a:schemeClr val="accent2"/>
              </a:buClr>
              <a:buSzPts val="1200"/>
              <a:buNone/>
            </a:pPr>
            <a:r>
              <a:rPr lang="en-US" sz="900" b="1" dirty="0">
                <a:uFill>
                  <a:noFill/>
                </a:uFill>
              </a:rPr>
              <a:t>[9] </a:t>
            </a:r>
            <a:r>
              <a:rPr lang="en-US" sz="900" dirty="0">
                <a:uFill>
                  <a:noFill/>
                </a:uFill>
              </a:rPr>
              <a:t>Goodfellow, I., Bengio, Y., &amp; Courville, A. (2016). Deep Learning. MIT Press.</a:t>
            </a:r>
          </a:p>
          <a:p>
            <a:pPr marL="152400" lvl="0" indent="0" algn="l" rtl="0">
              <a:spcBef>
                <a:spcPts val="0"/>
              </a:spcBef>
              <a:spcAft>
                <a:spcPts val="0"/>
              </a:spcAft>
              <a:buClr>
                <a:schemeClr val="accent2"/>
              </a:buClr>
              <a:buSzPts val="1200"/>
              <a:buNone/>
            </a:pPr>
            <a:r>
              <a:rPr lang="en-US" sz="900" b="1" dirty="0">
                <a:uFill>
                  <a:noFill/>
                </a:uFill>
              </a:rPr>
              <a:t>[10] </a:t>
            </a:r>
            <a:r>
              <a:rPr lang="en-US" sz="900" dirty="0">
                <a:uFill>
                  <a:noFill/>
                </a:uFill>
              </a:rPr>
              <a:t>IBM. (n.d.). Convolutional neural networks. IBM. https://www.ibm.com/think/topics/convolutional-neural-networks</a:t>
            </a:r>
          </a:p>
          <a:p>
            <a:pPr marL="152400" lvl="0" indent="0" algn="l" rtl="0">
              <a:spcBef>
                <a:spcPts val="0"/>
              </a:spcBef>
              <a:spcAft>
                <a:spcPts val="0"/>
              </a:spcAft>
              <a:buClr>
                <a:schemeClr val="accent2"/>
              </a:buClr>
              <a:buSzPts val="1200"/>
              <a:buNone/>
            </a:pPr>
            <a:r>
              <a:rPr lang="en-US" sz="900" b="1" dirty="0">
                <a:uFill>
                  <a:noFill/>
                </a:uFill>
              </a:rPr>
              <a:t>[11] </a:t>
            </a:r>
            <a:r>
              <a:rPr lang="en-US" sz="900" dirty="0">
                <a:uFill>
                  <a:noFill/>
                </a:uFill>
              </a:rPr>
              <a:t>Ayoosh, K. (2018, May 20). YOLO explained. Medium. https://medium.com/analytics-vidhya/yolo-explained-5b6f4564f31</a:t>
            </a:r>
          </a:p>
          <a:p>
            <a:pPr marL="152400" lvl="0" indent="0" algn="l" rtl="0">
              <a:spcBef>
                <a:spcPts val="0"/>
              </a:spcBef>
              <a:spcAft>
                <a:spcPts val="0"/>
              </a:spcAft>
              <a:buClr>
                <a:schemeClr val="accent2"/>
              </a:buClr>
              <a:buSzPts val="1200"/>
              <a:buNone/>
            </a:pPr>
            <a:r>
              <a:rPr lang="en-US" sz="900" b="1" dirty="0">
                <a:uFill>
                  <a:noFill/>
                </a:uFill>
              </a:rPr>
              <a:t>[12] </a:t>
            </a:r>
            <a:r>
              <a:rPr lang="en-US" sz="900" dirty="0">
                <a:uFill>
                  <a:noFill/>
                </a:uFill>
              </a:rPr>
              <a:t>Cao, Z., Hidalgo, G., Simon, T., Wei, S. E., &amp; Sheikh, Y. (2019). OpenPose: Realtime multi-person 2D pose estimation using part affinity fields. IEEE Transactions on Pattern Analysis and Machine Intelligence, 43(1), 172–186.</a:t>
            </a:r>
          </a:p>
        </p:txBody>
      </p:sp>
      <p:sp>
        <p:nvSpPr>
          <p:cNvPr id="1754" name="Google Shape;1754;p7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b="1" dirty="0">
                <a:latin typeface="Dubai" panose="020B0503030403030204" pitchFamily="34" charset="-78"/>
                <a:cs typeface="Dubai" panose="020B0503030403030204" pitchFamily="34" charset="-78"/>
              </a:rPr>
              <a:t>المراجع</a:t>
            </a:r>
            <a:endParaRPr b="1" dirty="0">
              <a:latin typeface="Dubai" panose="020B0503030403030204" pitchFamily="34" charset="-78"/>
              <a:cs typeface="Dubai" panose="020B0503030403030204" pitchFamily="34" charset="-78"/>
            </a:endParaRPr>
          </a:p>
        </p:txBody>
      </p:sp>
      <p:cxnSp>
        <p:nvCxnSpPr>
          <p:cNvPr id="1755" name="Google Shape;1755;p74"/>
          <p:cNvCxnSpPr/>
          <p:nvPr/>
        </p:nvCxnSpPr>
        <p:spPr>
          <a:xfrm>
            <a:off x="6811450" y="737075"/>
            <a:ext cx="2341500" cy="300"/>
          </a:xfrm>
          <a:prstGeom prst="straightConnector1">
            <a:avLst/>
          </a:prstGeom>
          <a:noFill/>
          <a:ln w="19050" cap="flat" cmpd="sng">
            <a:solidFill>
              <a:schemeClr val="lt1"/>
            </a:solidFill>
            <a:prstDash val="solid"/>
            <a:round/>
            <a:headEnd type="none" w="med" len="med"/>
            <a:tailEnd type="none" w="med" len="med"/>
          </a:ln>
        </p:spPr>
      </p:cxnSp>
      <p:grpSp>
        <p:nvGrpSpPr>
          <p:cNvPr id="1756" name="Google Shape;1756;p74"/>
          <p:cNvGrpSpPr/>
          <p:nvPr/>
        </p:nvGrpSpPr>
        <p:grpSpPr>
          <a:xfrm>
            <a:off x="5789413" y="663087"/>
            <a:ext cx="537556" cy="136576"/>
            <a:chOff x="2641350" y="846250"/>
            <a:chExt cx="413600" cy="105075"/>
          </a:xfrm>
        </p:grpSpPr>
        <p:sp>
          <p:nvSpPr>
            <p:cNvPr id="1757" name="Google Shape;1757;p74"/>
            <p:cNvSpPr/>
            <p:nvPr/>
          </p:nvSpPr>
          <p:spPr>
            <a:xfrm>
              <a:off x="2991475" y="846250"/>
              <a:ext cx="63475" cy="105075"/>
            </a:xfrm>
            <a:custGeom>
              <a:avLst/>
              <a:gdLst/>
              <a:ahLst/>
              <a:cxnLst/>
              <a:rect l="l" t="t" r="r" b="b"/>
              <a:pathLst>
                <a:path w="2539" h="4203" extrusionOk="0">
                  <a:moveTo>
                    <a:pt x="2092" y="1"/>
                  </a:moveTo>
                  <a:lnTo>
                    <a:pt x="1" y="2111"/>
                  </a:lnTo>
                  <a:lnTo>
                    <a:pt x="2092" y="4202"/>
                  </a:lnTo>
                  <a:lnTo>
                    <a:pt x="2538" y="3756"/>
                  </a:lnTo>
                  <a:lnTo>
                    <a:pt x="874" y="2111"/>
                  </a:lnTo>
                  <a:lnTo>
                    <a:pt x="2538" y="447"/>
                  </a:lnTo>
                  <a:lnTo>
                    <a:pt x="20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74"/>
            <p:cNvSpPr/>
            <p:nvPr/>
          </p:nvSpPr>
          <p:spPr>
            <a:xfrm>
              <a:off x="2874775" y="846250"/>
              <a:ext cx="63450" cy="105075"/>
            </a:xfrm>
            <a:custGeom>
              <a:avLst/>
              <a:gdLst/>
              <a:ahLst/>
              <a:cxnLst/>
              <a:rect l="l" t="t" r="r" b="b"/>
              <a:pathLst>
                <a:path w="2538" h="4203" extrusionOk="0">
                  <a:moveTo>
                    <a:pt x="2091" y="1"/>
                  </a:moveTo>
                  <a:lnTo>
                    <a:pt x="0" y="2111"/>
                  </a:lnTo>
                  <a:lnTo>
                    <a:pt x="2091" y="4202"/>
                  </a:lnTo>
                  <a:lnTo>
                    <a:pt x="2538" y="3756"/>
                  </a:lnTo>
                  <a:lnTo>
                    <a:pt x="894" y="2111"/>
                  </a:lnTo>
                  <a:lnTo>
                    <a:pt x="2538" y="447"/>
                  </a:lnTo>
                  <a:lnTo>
                    <a:pt x="209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74"/>
            <p:cNvSpPr/>
            <p:nvPr/>
          </p:nvSpPr>
          <p:spPr>
            <a:xfrm>
              <a:off x="2758075" y="846250"/>
              <a:ext cx="63450" cy="105075"/>
            </a:xfrm>
            <a:custGeom>
              <a:avLst/>
              <a:gdLst/>
              <a:ahLst/>
              <a:cxnLst/>
              <a:rect l="l" t="t" r="r" b="b"/>
              <a:pathLst>
                <a:path w="2538" h="4203" extrusionOk="0">
                  <a:moveTo>
                    <a:pt x="2111" y="1"/>
                  </a:moveTo>
                  <a:lnTo>
                    <a:pt x="0" y="2111"/>
                  </a:lnTo>
                  <a:lnTo>
                    <a:pt x="2111" y="4202"/>
                  </a:lnTo>
                  <a:lnTo>
                    <a:pt x="2537" y="3756"/>
                  </a:lnTo>
                  <a:lnTo>
                    <a:pt x="893" y="2111"/>
                  </a:lnTo>
                  <a:lnTo>
                    <a:pt x="2537" y="447"/>
                  </a:lnTo>
                  <a:lnTo>
                    <a:pt x="21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74"/>
            <p:cNvSpPr/>
            <p:nvPr/>
          </p:nvSpPr>
          <p:spPr>
            <a:xfrm>
              <a:off x="2641350" y="846250"/>
              <a:ext cx="63975" cy="105075"/>
            </a:xfrm>
            <a:custGeom>
              <a:avLst/>
              <a:gdLst/>
              <a:ahLst/>
              <a:cxnLst/>
              <a:rect l="l" t="t" r="r" b="b"/>
              <a:pathLst>
                <a:path w="2559" h="4203" extrusionOk="0">
                  <a:moveTo>
                    <a:pt x="2112" y="1"/>
                  </a:moveTo>
                  <a:lnTo>
                    <a:pt x="1" y="2111"/>
                  </a:lnTo>
                  <a:lnTo>
                    <a:pt x="2112" y="4202"/>
                  </a:lnTo>
                  <a:lnTo>
                    <a:pt x="2558" y="3756"/>
                  </a:lnTo>
                  <a:lnTo>
                    <a:pt x="894" y="2111"/>
                  </a:lnTo>
                  <a:lnTo>
                    <a:pt x="2558" y="447"/>
                  </a:lnTo>
                  <a:lnTo>
                    <a:pt x="21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push dir="u"/>
  </p:transition>
</p:sld>
</file>

<file path=ppt/theme/theme1.xml><?xml version="1.0" encoding="utf-8"?>
<a:theme xmlns:a="http://schemas.openxmlformats.org/drawingml/2006/main" name="Artificial Intelligence (AI) Startup Business Plan by Slidesgo">
  <a:themeElements>
    <a:clrScheme name="Simple Light">
      <a:dk1>
        <a:srgbClr val="191919"/>
      </a:dk1>
      <a:lt1>
        <a:srgbClr val="FFFFFF"/>
      </a:lt1>
      <a:dk2>
        <a:srgbClr val="C1C1C1"/>
      </a:dk2>
      <a:lt2>
        <a:srgbClr val="E7E7E7"/>
      </a:lt2>
      <a:accent1>
        <a:srgbClr val="11C386"/>
      </a:accent1>
      <a:accent2>
        <a:srgbClr val="3C3C3B"/>
      </a:accent2>
      <a:accent3>
        <a:srgbClr val="2C9B70"/>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327</TotalTime>
  <Words>985</Words>
  <Application>Microsoft Office PowerPoint</Application>
  <PresentationFormat>عرض على الشاشة (16:9)</PresentationFormat>
  <Paragraphs>119</Paragraphs>
  <Slides>19</Slides>
  <Notes>19</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19</vt:i4>
      </vt:variant>
    </vt:vector>
  </HeadingPairs>
  <TitlesOfParts>
    <vt:vector size="26" baseType="lpstr">
      <vt:lpstr>Raleway Medium</vt:lpstr>
      <vt:lpstr>Dubai</vt:lpstr>
      <vt:lpstr>Nunito</vt:lpstr>
      <vt:lpstr>Bebas Neue</vt:lpstr>
      <vt:lpstr>Arial</vt:lpstr>
      <vt:lpstr>Raleway</vt:lpstr>
      <vt:lpstr>Artificial Intelligence (AI) Startup Business Plan by Slidesgo</vt:lpstr>
      <vt:lpstr>تطوير نظام لكشف المخالفات في قاعات الامتحانات باستخدام تقنيات الرؤية الحاسوبية </vt:lpstr>
      <vt:lpstr>مقدمة</vt:lpstr>
      <vt:lpstr>إرسال تنبيهات فورية دقيقة</vt:lpstr>
      <vt:lpstr>مراجعة المشاريع السابقة والأساس النظري</vt:lpstr>
      <vt:lpstr>كشف الغش في قاعات الامتحانات باستخدام تقنيات المراقبة بالفيديو</vt:lpstr>
      <vt:lpstr>استكشاف إمكانات الهيكل العظمي والتعلم الآلي في كشف الغش في الفصول الدراسية</vt:lpstr>
      <vt:lpstr>المفاهيم النظرية الأساسية</vt:lpstr>
      <vt:lpstr>تقنيات وخوارزميات الذكاء الاصطناعي</vt:lpstr>
      <vt:lpstr>خوارزمية YOLO</vt:lpstr>
      <vt:lpstr>تقنية Pose Estimation</vt:lpstr>
      <vt:lpstr>الأدوات واللغات البرمجية</vt:lpstr>
      <vt:lpstr>التنفيذ العملي</vt:lpstr>
      <vt:lpstr>عرض تقديمي في PowerPoint</vt:lpstr>
      <vt:lpstr>عرض تقديمي في PowerPoint</vt:lpstr>
      <vt:lpstr>عرض تقديمي في PowerPoint</vt:lpstr>
      <vt:lpstr>الآفاق المستقبلية</vt:lpstr>
      <vt:lpstr>خاتمة</vt:lpstr>
      <vt:lpstr>شكرًا لحسن استماعكم</vt:lpstr>
      <vt:lpstr>المراجع</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Dunia Dhemesh</cp:lastModifiedBy>
  <cp:revision>11</cp:revision>
  <dcterms:modified xsi:type="dcterms:W3CDTF">2025-07-16T04:42:44Z</dcterms:modified>
</cp:coreProperties>
</file>