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60" r:id="rId4"/>
    <p:sldId id="291" r:id="rId5"/>
    <p:sldId id="292" r:id="rId6"/>
    <p:sldId id="293" r:id="rId7"/>
    <p:sldId id="261" r:id="rId8"/>
    <p:sldId id="295" r:id="rId9"/>
    <p:sldId id="294" r:id="rId10"/>
    <p:sldId id="258" r:id="rId11"/>
    <p:sldId id="259" r:id="rId12"/>
    <p:sldId id="296" r:id="rId13"/>
    <p:sldId id="297" r:id="rId14"/>
    <p:sldId id="298" r:id="rId15"/>
    <p:sldId id="262" r:id="rId16"/>
    <p:sldId id="299" r:id="rId17"/>
    <p:sldId id="265" r:id="rId18"/>
    <p:sldId id="300" r:id="rId19"/>
    <p:sldId id="263" r:id="rId20"/>
    <p:sldId id="301" r:id="rId21"/>
  </p:sldIdLst>
  <p:sldSz cx="9144000" cy="5143500" type="screen16x9"/>
  <p:notesSz cx="6858000" cy="9144000"/>
  <p:embeddedFontLst>
    <p:embeddedFont>
      <p:font typeface="Dubai" panose="020B0503030403030204" pitchFamily="34" charset="-78"/>
      <p:regular r:id="rId23"/>
      <p:bold r:id="rId24"/>
    </p:embeddedFont>
    <p:embeddedFont>
      <p:font typeface="Nunito Light" pitchFamily="2" charset="0"/>
      <p:regular r:id="rId25"/>
      <p:italic r:id="rId26"/>
    </p:embeddedFont>
    <p:embeddedFont>
      <p:font typeface="Quantico" panose="020B0604020202020204" charset="0"/>
      <p:regular r:id="rId27"/>
      <p:bold r:id="rId28"/>
      <p:italic r:id="rId29"/>
      <p:boldItalic r:id="rId30"/>
    </p:embeddedFont>
    <p:embeddedFont>
      <p:font typeface="Source Code Pro" panose="020B0509030403020204" pitchFamily="49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مقطع افتراضي" id="{BD3F8C77-61E5-4AED-8A04-CAC448E633D2}">
          <p14:sldIdLst>
            <p14:sldId id="256"/>
          </p14:sldIdLst>
        </p14:section>
        <p14:section name="المقدمة" id="{8E9AE30C-9EB2-4B18-BDA6-C13426E49A9F}">
          <p14:sldIdLst>
            <p14:sldId id="257"/>
            <p14:sldId id="260"/>
          </p14:sldIdLst>
        </p14:section>
        <p14:section name="الدراسات السابقة" id="{296EEFED-E236-413B-8654-ED4E37C5A2EA}">
          <p14:sldIdLst>
            <p14:sldId id="291"/>
            <p14:sldId id="292"/>
            <p14:sldId id="293"/>
          </p14:sldIdLst>
        </p14:section>
        <p14:section name="المفاهيم النظرية الأساسية" id="{9B91BEED-8D37-4D07-80C2-7AD0496D5CF1}">
          <p14:sldIdLst>
            <p14:sldId id="261"/>
            <p14:sldId id="295"/>
            <p14:sldId id="294"/>
            <p14:sldId id="258"/>
          </p14:sldIdLst>
        </p14:section>
        <p14:section name="التنفيذ العملي" id="{66194802-B6B2-4C91-AB48-656FB2EC9761}">
          <p14:sldIdLst>
            <p14:sldId id="259"/>
            <p14:sldId id="296"/>
            <p14:sldId id="297"/>
            <p14:sldId id="298"/>
            <p14:sldId id="262"/>
            <p14:sldId id="299"/>
          </p14:sldIdLst>
        </p14:section>
        <p14:section name="الخاتمة" id="{BE6958D5-FA2B-4E2F-A7AE-23A4848BE82B}">
          <p14:sldIdLst>
            <p14:sldId id="265"/>
            <p14:sldId id="300"/>
            <p14:sldId id="263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1981"/>
    <a:srgbClr val="2D323C"/>
    <a:srgbClr val="94EE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554EC2-098F-4756-B195-F8278174D4D1}">
  <a:tblStyle styleId="{7C554EC2-098F-4756-B195-F8278174D4D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904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0f7af2584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0f7af2584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5c431c309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5c431c3091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5c431c3091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5c431c3091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5c431c3091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5c431c3091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5c431c3091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5c431c3091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5c431c3091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5c431c3091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3958DE8E-9E7E-1D86-7FBC-1EC2F9FF5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5c431c3091_0_161:notes">
            <a:extLst>
              <a:ext uri="{FF2B5EF4-FFF2-40B4-BE49-F238E27FC236}">
                <a16:creationId xmlns:a16="http://schemas.microsoft.com/office/drawing/2014/main" id="{BE026566-315D-ED9A-23B0-DDDB5C10CA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5c431c3091_0_161:notes">
            <a:extLst>
              <a:ext uri="{FF2B5EF4-FFF2-40B4-BE49-F238E27FC236}">
                <a16:creationId xmlns:a16="http://schemas.microsoft.com/office/drawing/2014/main" id="{A2C4A441-EAEA-B431-5117-D473AEABA8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6483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4C53D112-5F54-011C-20C1-6F53B83E9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5c431c3091_0_161:notes">
            <a:extLst>
              <a:ext uri="{FF2B5EF4-FFF2-40B4-BE49-F238E27FC236}">
                <a16:creationId xmlns:a16="http://schemas.microsoft.com/office/drawing/2014/main" id="{70D2C1B7-64A3-DBA2-D1C2-EC4781E96C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5c431c3091_0_161:notes">
            <a:extLst>
              <a:ext uri="{FF2B5EF4-FFF2-40B4-BE49-F238E27FC236}">
                <a16:creationId xmlns:a16="http://schemas.microsoft.com/office/drawing/2014/main" id="{B1BF92BE-55C0-9810-E732-233E46490F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30374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726B8BF4-984B-61BD-FD1B-046CD52F6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5c431c3091_0_161:notes">
            <a:extLst>
              <a:ext uri="{FF2B5EF4-FFF2-40B4-BE49-F238E27FC236}">
                <a16:creationId xmlns:a16="http://schemas.microsoft.com/office/drawing/2014/main" id="{DAA5B694-E544-D32A-C147-659FD98674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5c431c3091_0_161:notes">
            <a:extLst>
              <a:ext uri="{FF2B5EF4-FFF2-40B4-BE49-F238E27FC236}">
                <a16:creationId xmlns:a16="http://schemas.microsoft.com/office/drawing/2014/main" id="{315592B2-84BF-2116-0498-A7F0BC9A1D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1188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5d94438ed8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5d94438ed8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>
          <a:extLst>
            <a:ext uri="{FF2B5EF4-FFF2-40B4-BE49-F238E27FC236}">
              <a16:creationId xmlns:a16="http://schemas.microsoft.com/office/drawing/2014/main" id="{9B3A8725-F4B8-8E6D-A6BA-0DEE901AE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5d94438ed8_0_92:notes">
            <a:extLst>
              <a:ext uri="{FF2B5EF4-FFF2-40B4-BE49-F238E27FC236}">
                <a16:creationId xmlns:a16="http://schemas.microsoft.com/office/drawing/2014/main" id="{D2CA2FDC-2085-C11C-0E4D-027EFDF5F4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5d94438ed8_0_92:notes">
            <a:extLst>
              <a:ext uri="{FF2B5EF4-FFF2-40B4-BE49-F238E27FC236}">
                <a16:creationId xmlns:a16="http://schemas.microsoft.com/office/drawing/2014/main" id="{F44EA62D-0045-4183-0058-60CA937F6A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3160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5d94438ed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25d94438ed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190C837-B7C0-1A0B-8452-437AD2366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5c431c3091_0_21:notes">
            <a:extLst>
              <a:ext uri="{FF2B5EF4-FFF2-40B4-BE49-F238E27FC236}">
                <a16:creationId xmlns:a16="http://schemas.microsoft.com/office/drawing/2014/main" id="{1A529F30-4023-D181-9504-61A6A01040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5c431c3091_0_21:notes">
            <a:extLst>
              <a:ext uri="{FF2B5EF4-FFF2-40B4-BE49-F238E27FC236}">
                <a16:creationId xmlns:a16="http://schemas.microsoft.com/office/drawing/2014/main" id="{8A2AB9F6-32BB-E7A0-AC45-310AF26701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3019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5c431c3091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25c431c3091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26F4AB39-0F3C-CEC7-9D18-2FB9F5368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0f7af2584a_0_14:notes">
            <a:extLst>
              <a:ext uri="{FF2B5EF4-FFF2-40B4-BE49-F238E27FC236}">
                <a16:creationId xmlns:a16="http://schemas.microsoft.com/office/drawing/2014/main" id="{82433172-27B3-AA82-D2A2-2836CA2623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0f7af2584a_0_14:notes">
            <a:extLst>
              <a:ext uri="{FF2B5EF4-FFF2-40B4-BE49-F238E27FC236}">
                <a16:creationId xmlns:a16="http://schemas.microsoft.com/office/drawing/2014/main" id="{5FE32106-12E3-6CD7-84E4-449EB37643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097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100" y="0"/>
            <a:ext cx="9144000" cy="41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062200" y="1289175"/>
            <a:ext cx="5019600" cy="180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050100" y="3617700"/>
            <a:ext cx="30438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/>
          <p:nvPr/>
        </p:nvSpPr>
        <p:spPr>
          <a:xfrm>
            <a:off x="344300" y="4753684"/>
            <a:ext cx="84786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1 0 1 1   0 1 1   0 1   1 0 1 1 0 0 1   1 0   1 1 0 1 1   0 1 1   0 1   1 1 0 1 1 0   1 1 0 1 1 1   1 1 0 1 </a:t>
            </a:r>
            <a:endParaRPr sz="1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186988" y="1906688"/>
            <a:ext cx="3943500" cy="11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5731913" y="1906688"/>
            <a:ext cx="2225100" cy="11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/>
          <p:nvPr/>
        </p:nvSpPr>
        <p:spPr>
          <a:xfrm>
            <a:off x="344300" y="4753684"/>
            <a:ext cx="84786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1 0 1 1   0 1 1   0 1   1 0 1 1 0 0 1   1 0   1 1 0 1 1   0 1 1   0 1   1 1 0 1 1 0   1 1 0 1 1 1   1 1 0 1 </a:t>
            </a:r>
            <a:endParaRPr sz="1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11575" y="0"/>
            <a:ext cx="3048600" cy="41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" name="Google Shape;18;p3"/>
          <p:cNvSpPr/>
          <p:nvPr/>
        </p:nvSpPr>
        <p:spPr>
          <a:xfrm>
            <a:off x="3059300" y="0"/>
            <a:ext cx="6084600" cy="41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9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720000" y="1809700"/>
            <a:ext cx="7704000" cy="25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/>
          <p:nvPr/>
        </p:nvSpPr>
        <p:spPr>
          <a:xfrm>
            <a:off x="344300" y="4753684"/>
            <a:ext cx="84786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1 0 1 1   0 1 1   0 1   1 0 1 1 0 0 1   1 0   1 1 0 1 1   0 1 1   0 1   1 1 0 1 1 0   1 1 0 1 1 1   1 1 0 1 </a:t>
            </a:r>
            <a:endParaRPr sz="1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5"/>
          <p:cNvGrpSpPr/>
          <p:nvPr/>
        </p:nvGrpSpPr>
        <p:grpSpPr>
          <a:xfrm>
            <a:off x="396500" y="170424"/>
            <a:ext cx="8360126" cy="4398447"/>
            <a:chOff x="1054783" y="1029605"/>
            <a:chExt cx="7587010" cy="3902100"/>
          </a:xfrm>
        </p:grpSpPr>
        <p:sp>
          <p:nvSpPr>
            <p:cNvPr id="25" name="Google Shape;25;p5"/>
            <p:cNvSpPr/>
            <p:nvPr/>
          </p:nvSpPr>
          <p:spPr>
            <a:xfrm>
              <a:off x="1054793" y="1029605"/>
              <a:ext cx="7587000" cy="3902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26;p5"/>
            <p:cNvSpPr/>
            <p:nvPr/>
          </p:nvSpPr>
          <p:spPr>
            <a:xfrm>
              <a:off x="1054783" y="1029605"/>
              <a:ext cx="7587000" cy="226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807625" y="2775700"/>
            <a:ext cx="3415800" cy="14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2"/>
          </p:nvPr>
        </p:nvSpPr>
        <p:spPr>
          <a:xfrm>
            <a:off x="4922022" y="2775700"/>
            <a:ext cx="3415800" cy="14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3"/>
          </p:nvPr>
        </p:nvSpPr>
        <p:spPr>
          <a:xfrm>
            <a:off x="807630" y="2403350"/>
            <a:ext cx="3415800" cy="42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latin typeface="Quantico"/>
                <a:ea typeface="Quantico"/>
                <a:cs typeface="Quantico"/>
                <a:sym typeface="Quantic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4"/>
          </p:nvPr>
        </p:nvSpPr>
        <p:spPr>
          <a:xfrm>
            <a:off x="4922022" y="2403350"/>
            <a:ext cx="3415800" cy="42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latin typeface="Quantico"/>
                <a:ea typeface="Quantico"/>
                <a:cs typeface="Quantico"/>
                <a:sym typeface="Quantic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Quantico"/>
              <a:buNone/>
              <a:defRPr sz="22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719988" y="45912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/>
          <p:nvPr/>
        </p:nvSpPr>
        <p:spPr>
          <a:xfrm>
            <a:off x="344300" y="4753684"/>
            <a:ext cx="84786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1 0 1 1   0 1 1   0 1   1 0 1 1 0 0 1   1 0   1 1 0 1 1   0 1 1   0 1   1 1 0 1 1 0   1 1 0 1 1 1   1 1 0 1 </a:t>
            </a:r>
            <a:endParaRPr sz="1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7"/>
          <p:cNvGrpSpPr/>
          <p:nvPr/>
        </p:nvGrpSpPr>
        <p:grpSpPr>
          <a:xfrm>
            <a:off x="396500" y="170424"/>
            <a:ext cx="8360126" cy="4398447"/>
            <a:chOff x="1054783" y="1029605"/>
            <a:chExt cx="7587010" cy="3902100"/>
          </a:xfrm>
        </p:grpSpPr>
        <p:sp>
          <p:nvSpPr>
            <p:cNvPr id="37" name="Google Shape;37;p7"/>
            <p:cNvSpPr/>
            <p:nvPr/>
          </p:nvSpPr>
          <p:spPr>
            <a:xfrm>
              <a:off x="1054793" y="1029605"/>
              <a:ext cx="7587000" cy="3902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38;p7"/>
            <p:cNvSpPr/>
            <p:nvPr/>
          </p:nvSpPr>
          <p:spPr>
            <a:xfrm>
              <a:off x="1054783" y="1029605"/>
              <a:ext cx="7587000" cy="226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720000" y="475500"/>
            <a:ext cx="7704000" cy="5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3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720000" y="1244275"/>
            <a:ext cx="3692400" cy="2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AutoNum type="arabicPeriod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/>
          <p:nvPr/>
        </p:nvSpPr>
        <p:spPr>
          <a:xfrm>
            <a:off x="344300" y="4753684"/>
            <a:ext cx="84786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1 0 1 1   0 1 1   0 1   1 0 1 1 0 0 1   1 0   1 1 0 1 1   0 1 1   0 1   1 1 0 1 1 0   1 1 0 1 1 1   1 1 0 1 </a:t>
            </a:r>
            <a:endParaRPr sz="1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8"/>
          <p:cNvGrpSpPr/>
          <p:nvPr/>
        </p:nvGrpSpPr>
        <p:grpSpPr>
          <a:xfrm>
            <a:off x="396500" y="170424"/>
            <a:ext cx="8360126" cy="4398447"/>
            <a:chOff x="1054783" y="1029605"/>
            <a:chExt cx="7587010" cy="3902100"/>
          </a:xfrm>
        </p:grpSpPr>
        <p:sp>
          <p:nvSpPr>
            <p:cNvPr id="44" name="Google Shape;44;p8"/>
            <p:cNvSpPr/>
            <p:nvPr/>
          </p:nvSpPr>
          <p:spPr>
            <a:xfrm>
              <a:off x="1054793" y="1029605"/>
              <a:ext cx="7587000" cy="3902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45;p8"/>
            <p:cNvSpPr/>
            <p:nvPr/>
          </p:nvSpPr>
          <p:spPr>
            <a:xfrm>
              <a:off x="1054783" y="1029605"/>
              <a:ext cx="7587000" cy="226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6" name="Google Shape;46;p8"/>
          <p:cNvSpPr txBox="1"/>
          <p:nvPr/>
        </p:nvSpPr>
        <p:spPr>
          <a:xfrm>
            <a:off x="344300" y="4753684"/>
            <a:ext cx="84786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1 0 1 1   0 1 1   0 1   1 0 1 1 0 0 1   1 0   1 1 0 1 1   0 1 1   0 1   1 1 0 1 1 0   1 1 0 1 1 1   1 1 0 1 </a:t>
            </a:r>
            <a:endParaRPr sz="1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2801700" y="1918054"/>
            <a:ext cx="5622300" cy="24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9"/>
          <p:cNvGrpSpPr/>
          <p:nvPr/>
        </p:nvGrpSpPr>
        <p:grpSpPr>
          <a:xfrm>
            <a:off x="396500" y="170424"/>
            <a:ext cx="8360126" cy="4398447"/>
            <a:chOff x="1054783" y="1029605"/>
            <a:chExt cx="7587010" cy="3902100"/>
          </a:xfrm>
        </p:grpSpPr>
        <p:sp>
          <p:nvSpPr>
            <p:cNvPr id="50" name="Google Shape;50;p9"/>
            <p:cNvSpPr/>
            <p:nvPr/>
          </p:nvSpPr>
          <p:spPr>
            <a:xfrm>
              <a:off x="1054793" y="1029605"/>
              <a:ext cx="7587000" cy="3902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51;p9"/>
            <p:cNvSpPr/>
            <p:nvPr/>
          </p:nvSpPr>
          <p:spPr>
            <a:xfrm>
              <a:off x="1054783" y="1029605"/>
              <a:ext cx="7587000" cy="226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52;p9"/>
          <p:cNvSpPr txBox="1"/>
          <p:nvPr/>
        </p:nvSpPr>
        <p:spPr>
          <a:xfrm>
            <a:off x="344300" y="4753684"/>
            <a:ext cx="84786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1 0 1 1   0 1 1   0 1   1 0 1 1 0 0 1   1 0   1 1 0 1 1   0 1 1   0 1   1 1 0 1 1 0   1 1 0 1 1 1   1 1 0 1 </a:t>
            </a:r>
            <a:endParaRPr sz="1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 rot="515">
            <a:off x="2406900" y="1623064"/>
            <a:ext cx="6006600" cy="6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ubTitle" idx="1"/>
          </p:nvPr>
        </p:nvSpPr>
        <p:spPr>
          <a:xfrm>
            <a:off x="3658200" y="2303046"/>
            <a:ext cx="4755300" cy="14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10"/>
          <p:cNvGrpSpPr/>
          <p:nvPr/>
        </p:nvGrpSpPr>
        <p:grpSpPr>
          <a:xfrm>
            <a:off x="396500" y="170424"/>
            <a:ext cx="8360126" cy="4398447"/>
            <a:chOff x="1054783" y="1029605"/>
            <a:chExt cx="7587010" cy="3902100"/>
          </a:xfrm>
        </p:grpSpPr>
        <p:sp>
          <p:nvSpPr>
            <p:cNvPr id="57" name="Google Shape;57;p10"/>
            <p:cNvSpPr/>
            <p:nvPr/>
          </p:nvSpPr>
          <p:spPr>
            <a:xfrm>
              <a:off x="1054793" y="1029605"/>
              <a:ext cx="7587000" cy="3902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58;p10"/>
            <p:cNvSpPr/>
            <p:nvPr/>
          </p:nvSpPr>
          <p:spPr>
            <a:xfrm>
              <a:off x="1054783" y="1029605"/>
              <a:ext cx="7587000" cy="226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9" name="Google Shape;59;p10"/>
          <p:cNvSpPr txBox="1"/>
          <p:nvPr/>
        </p:nvSpPr>
        <p:spPr>
          <a:xfrm>
            <a:off x="344300" y="4753684"/>
            <a:ext cx="84786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1 0 1 1   0 1 1   0 1   1 0 1 1 0 0 1   1 0   1 1 0 1 1   0 1 1   0 1   1 1 0 1 1 0   1 1 0 1 1 1   1 1 0 1 </a:t>
            </a:r>
            <a:endParaRPr sz="1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720000" y="2233875"/>
            <a:ext cx="7704000" cy="615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 hasCustomPrompt="1"/>
          </p:nvPr>
        </p:nvSpPr>
        <p:spPr>
          <a:xfrm>
            <a:off x="3030250" y="1291525"/>
            <a:ext cx="4711500" cy="119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3" name="Google Shape;63;p11"/>
          <p:cNvSpPr txBox="1">
            <a:spLocks noGrp="1"/>
          </p:cNvSpPr>
          <p:nvPr>
            <p:ph type="subTitle" idx="1"/>
          </p:nvPr>
        </p:nvSpPr>
        <p:spPr>
          <a:xfrm>
            <a:off x="4173275" y="3581850"/>
            <a:ext cx="3169800" cy="67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4" name="Google Shape;64;p11"/>
          <p:cNvSpPr txBox="1"/>
          <p:nvPr/>
        </p:nvSpPr>
        <p:spPr>
          <a:xfrm>
            <a:off x="344300" y="4753684"/>
            <a:ext cx="8478600" cy="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1 0 1 1   0 1 1   0 1   1 0 1 1 0 0 1   1 0   1 1 0 1 1   0 1 1   0 1   1 1 0 1 1 0   1 1 0 1 1 1   1 1 0 1 </a:t>
            </a:r>
            <a:endParaRPr sz="1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5" name="Google Shape;65;p11"/>
          <p:cNvSpPr/>
          <p:nvPr/>
        </p:nvSpPr>
        <p:spPr>
          <a:xfrm>
            <a:off x="11575" y="0"/>
            <a:ext cx="3048600" cy="41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66;p11"/>
          <p:cNvSpPr/>
          <p:nvPr/>
        </p:nvSpPr>
        <p:spPr>
          <a:xfrm>
            <a:off x="3059300" y="0"/>
            <a:ext cx="6084600" cy="41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Quantico"/>
              <a:buNone/>
              <a:defRPr sz="3300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Quantico"/>
              <a:buNone/>
              <a:defRPr sz="3300"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Quantico"/>
              <a:buNone/>
              <a:defRPr sz="3300"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Quantico"/>
              <a:buNone/>
              <a:defRPr sz="3300"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Quantico"/>
              <a:buNone/>
              <a:defRPr sz="3300"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Quantico"/>
              <a:buNone/>
              <a:defRPr sz="3300"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Quantico"/>
              <a:buNone/>
              <a:defRPr sz="3300"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Quantico"/>
              <a:buNone/>
              <a:defRPr sz="3300"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Quantico"/>
              <a:buNone/>
              <a:defRPr sz="3300" b="1">
                <a:solidFill>
                  <a:schemeClr val="dk1"/>
                </a:solidFill>
                <a:latin typeface="Quantico"/>
                <a:ea typeface="Quantico"/>
                <a:cs typeface="Quantico"/>
                <a:sym typeface="Quantic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●"/>
              <a:defRPr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○"/>
              <a:defRPr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■"/>
              <a:defRPr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●"/>
              <a:defRPr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○"/>
              <a:defRPr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■"/>
              <a:defRPr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●"/>
              <a:defRPr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○"/>
              <a:defRPr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■"/>
              <a:defRPr sz="1200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15"/>
          <p:cNvGrpSpPr/>
          <p:nvPr/>
        </p:nvGrpSpPr>
        <p:grpSpPr>
          <a:xfrm>
            <a:off x="1282950" y="650425"/>
            <a:ext cx="6578100" cy="3438300"/>
            <a:chOff x="772525" y="726625"/>
            <a:chExt cx="6578100" cy="3438300"/>
          </a:xfrm>
        </p:grpSpPr>
        <p:sp>
          <p:nvSpPr>
            <p:cNvPr id="77" name="Google Shape;77;p15"/>
            <p:cNvSpPr/>
            <p:nvPr/>
          </p:nvSpPr>
          <p:spPr>
            <a:xfrm>
              <a:off x="772525" y="726625"/>
              <a:ext cx="6578100" cy="3438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772525" y="726625"/>
              <a:ext cx="6578100" cy="255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79" name="Google Shape;79;p15"/>
          <p:cNvGrpSpPr/>
          <p:nvPr/>
        </p:nvGrpSpPr>
        <p:grpSpPr>
          <a:xfrm>
            <a:off x="2105821" y="3365324"/>
            <a:ext cx="4932359" cy="1124819"/>
            <a:chOff x="4924175" y="3441524"/>
            <a:chExt cx="3447300" cy="962401"/>
          </a:xfrm>
        </p:grpSpPr>
        <p:sp>
          <p:nvSpPr>
            <p:cNvPr id="80" name="Google Shape;80;p15"/>
            <p:cNvSpPr/>
            <p:nvPr/>
          </p:nvSpPr>
          <p:spPr>
            <a:xfrm>
              <a:off x="4924175" y="3441525"/>
              <a:ext cx="3447300" cy="9624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4924175" y="3441524"/>
              <a:ext cx="3447300" cy="328851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82" name="Google Shape;82;p15"/>
          <p:cNvSpPr txBox="1"/>
          <p:nvPr/>
        </p:nvSpPr>
        <p:spPr>
          <a:xfrm>
            <a:off x="598609" y="984578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2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&lt;/</a:t>
            </a:r>
            <a:endParaRPr sz="3600" dirty="0">
              <a:solidFill>
                <a:schemeClr val="accent2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7020763" y="2676151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/&gt;</a:t>
            </a:r>
            <a:endParaRPr sz="3600" dirty="0">
              <a:solidFill>
                <a:schemeClr val="dk1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84" name="Google Shape;84;p15"/>
          <p:cNvSpPr txBox="1">
            <a:spLocks noGrp="1"/>
          </p:cNvSpPr>
          <p:nvPr>
            <p:ph type="ctrTitle"/>
          </p:nvPr>
        </p:nvSpPr>
        <p:spPr>
          <a:xfrm>
            <a:off x="1525430" y="1230115"/>
            <a:ext cx="6093140" cy="258788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4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مشروع أعد لنيل درجة الإجازة في بكالوريوس تقنيات الحاسوب بعنوان:</a:t>
            </a:r>
            <a:br>
              <a:rPr lang="ar-SA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</a:br>
            <a:br>
              <a:rPr lang="ar-SA" sz="1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3200" b="1" dirty="0">
                <a:solidFill>
                  <a:schemeClr val="tx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تطبيق تسجيل حضور الطلاب من خلال التعرف على الوجه</a:t>
            </a:r>
            <a:endParaRPr lang="ar-SA" b="1" dirty="0">
              <a:solidFill>
                <a:schemeClr val="tx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5" name="Google Shape;85;p15"/>
          <p:cNvSpPr txBox="1">
            <a:spLocks noGrp="1"/>
          </p:cNvSpPr>
          <p:nvPr>
            <p:ph type="subTitle" idx="1"/>
          </p:nvPr>
        </p:nvSpPr>
        <p:spPr>
          <a:xfrm>
            <a:off x="3982500" y="3375369"/>
            <a:ext cx="3043800" cy="3288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إعداد الطالبات: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pSp>
        <p:nvGrpSpPr>
          <p:cNvPr id="86" name="Google Shape;86;p15"/>
          <p:cNvGrpSpPr/>
          <p:nvPr/>
        </p:nvGrpSpPr>
        <p:grpSpPr>
          <a:xfrm>
            <a:off x="3639600" y="653357"/>
            <a:ext cx="1864800" cy="718498"/>
            <a:chOff x="488525" y="3093501"/>
            <a:chExt cx="1864800" cy="718498"/>
          </a:xfrm>
        </p:grpSpPr>
        <p:grpSp>
          <p:nvGrpSpPr>
            <p:cNvPr id="87" name="Google Shape;87;p15"/>
            <p:cNvGrpSpPr/>
            <p:nvPr/>
          </p:nvGrpSpPr>
          <p:grpSpPr>
            <a:xfrm>
              <a:off x="488525" y="3093501"/>
              <a:ext cx="1864800" cy="718498"/>
              <a:chOff x="488525" y="3093501"/>
              <a:chExt cx="1864800" cy="718498"/>
            </a:xfrm>
          </p:grpSpPr>
          <p:sp>
            <p:nvSpPr>
              <p:cNvPr id="88" name="Google Shape;88;p15"/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89" name="Google Shape;89;p15"/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90" name="Google Shape;90;p15"/>
            <p:cNvGrpSpPr/>
            <p:nvPr/>
          </p:nvGrpSpPr>
          <p:grpSpPr>
            <a:xfrm>
              <a:off x="693113" y="3432625"/>
              <a:ext cx="1455642" cy="295547"/>
              <a:chOff x="704072" y="2828928"/>
              <a:chExt cx="1455642" cy="295547"/>
            </a:xfrm>
          </p:grpSpPr>
          <p:sp>
            <p:nvSpPr>
              <p:cNvPr id="91" name="Google Shape;91;p15"/>
              <p:cNvSpPr/>
              <p:nvPr/>
            </p:nvSpPr>
            <p:spPr>
              <a:xfrm>
                <a:off x="704072" y="2828928"/>
                <a:ext cx="295547" cy="295547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3170" extrusionOk="0">
                    <a:moveTo>
                      <a:pt x="701" y="1"/>
                    </a:moveTo>
                    <a:cubicBezTo>
                      <a:pt x="301" y="1"/>
                      <a:pt x="1" y="334"/>
                      <a:pt x="1" y="701"/>
                    </a:cubicBezTo>
                    <a:lnTo>
                      <a:pt x="1" y="2436"/>
                    </a:lnTo>
                    <a:cubicBezTo>
                      <a:pt x="1" y="2869"/>
                      <a:pt x="334" y="3169"/>
                      <a:pt x="701" y="3169"/>
                    </a:cubicBezTo>
                    <a:lnTo>
                      <a:pt x="2469" y="3169"/>
                    </a:lnTo>
                    <a:cubicBezTo>
                      <a:pt x="2870" y="3169"/>
                      <a:pt x="3170" y="2836"/>
                      <a:pt x="3170" y="2436"/>
                    </a:cubicBezTo>
                    <a:lnTo>
                      <a:pt x="3170" y="701"/>
                    </a:lnTo>
                    <a:cubicBezTo>
                      <a:pt x="3170" y="267"/>
                      <a:pt x="2836" y="1"/>
                      <a:pt x="24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2" name="Google Shape;92;p15"/>
              <p:cNvSpPr/>
              <p:nvPr/>
            </p:nvSpPr>
            <p:spPr>
              <a:xfrm>
                <a:off x="1095931" y="2922255"/>
                <a:ext cx="1063783" cy="21816"/>
              </a:xfrm>
              <a:custGeom>
                <a:avLst/>
                <a:gdLst/>
                <a:ahLst/>
                <a:cxnLst/>
                <a:rect l="l" t="t" r="r" b="b"/>
                <a:pathLst>
                  <a:path w="11410" h="234" extrusionOk="0">
                    <a:moveTo>
                      <a:pt x="134" y="0"/>
                    </a:moveTo>
                    <a:cubicBezTo>
                      <a:pt x="68" y="0"/>
                      <a:pt x="1" y="34"/>
                      <a:pt x="1" y="100"/>
                    </a:cubicBezTo>
                    <a:cubicBezTo>
                      <a:pt x="1" y="200"/>
                      <a:pt x="68" y="234"/>
                      <a:pt x="134" y="234"/>
                    </a:cubicBezTo>
                    <a:lnTo>
                      <a:pt x="11276" y="234"/>
                    </a:lnTo>
                    <a:cubicBezTo>
                      <a:pt x="11342" y="234"/>
                      <a:pt x="11409" y="200"/>
                      <a:pt x="11409" y="100"/>
                    </a:cubicBezTo>
                    <a:cubicBezTo>
                      <a:pt x="11409" y="34"/>
                      <a:pt x="11309" y="0"/>
                      <a:pt x="112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3" name="Google Shape;93;p15"/>
              <p:cNvSpPr/>
              <p:nvPr/>
            </p:nvSpPr>
            <p:spPr>
              <a:xfrm>
                <a:off x="1095931" y="3003088"/>
                <a:ext cx="684327" cy="21910"/>
              </a:xfrm>
              <a:custGeom>
                <a:avLst/>
                <a:gdLst/>
                <a:ahLst/>
                <a:cxnLst/>
                <a:rect l="l" t="t" r="r" b="b"/>
                <a:pathLst>
                  <a:path w="7340" h="235" extrusionOk="0">
                    <a:moveTo>
                      <a:pt x="134" y="1"/>
                    </a:moveTo>
                    <a:cubicBezTo>
                      <a:pt x="68" y="1"/>
                      <a:pt x="1" y="34"/>
                      <a:pt x="1" y="134"/>
                    </a:cubicBezTo>
                    <a:cubicBezTo>
                      <a:pt x="1" y="201"/>
                      <a:pt x="68" y="234"/>
                      <a:pt x="134" y="234"/>
                    </a:cubicBezTo>
                    <a:lnTo>
                      <a:pt x="7239" y="234"/>
                    </a:lnTo>
                    <a:cubicBezTo>
                      <a:pt x="7306" y="234"/>
                      <a:pt x="7339" y="201"/>
                      <a:pt x="7339" y="134"/>
                    </a:cubicBezTo>
                    <a:cubicBezTo>
                      <a:pt x="7339" y="67"/>
                      <a:pt x="7273" y="1"/>
                      <a:pt x="7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94" name="Google Shape;94;p15"/>
            <p:cNvGrpSpPr/>
            <p:nvPr/>
          </p:nvGrpSpPr>
          <p:grpSpPr>
            <a:xfrm>
              <a:off x="1892128" y="3177685"/>
              <a:ext cx="361833" cy="86930"/>
              <a:chOff x="2513203" y="3027163"/>
              <a:chExt cx="361833" cy="86930"/>
            </a:xfrm>
          </p:grpSpPr>
          <p:sp>
            <p:nvSpPr>
              <p:cNvPr id="95" name="Google Shape;95;p15"/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6" name="Google Shape;96;p15"/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7" name="Google Shape;97;p15"/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0D38187-40DA-3350-3A4D-BCE860FA09F6}"/>
              </a:ext>
            </a:extLst>
          </p:cNvPr>
          <p:cNvSpPr txBox="1"/>
          <p:nvPr/>
        </p:nvSpPr>
        <p:spPr>
          <a:xfrm>
            <a:off x="3289050" y="1033876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الجمهورية العربية السورية</a:t>
            </a:r>
          </a:p>
          <a:p>
            <a:pPr algn="r" rtl="1"/>
            <a:r>
              <a:rPr lang="ar-SA" sz="1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وزارة التعليم العالي والبحث العلمي</a:t>
            </a:r>
          </a:p>
          <a:p>
            <a:pPr algn="r" rtl="1"/>
            <a:r>
              <a:rPr lang="ar-SA" sz="1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جامعة حماة</a:t>
            </a:r>
          </a:p>
          <a:p>
            <a:pPr algn="r" rtl="1"/>
            <a:r>
              <a:rPr lang="ar-SA" sz="1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كلية التطبيقية - قسم تقنيات الحاسوب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3FD2375B-E4BE-EB4A-D620-274D5CBBE3E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20206" y="1036516"/>
            <a:ext cx="628549" cy="751853"/>
          </a:xfrm>
          <a:prstGeom prst="rect">
            <a:avLst/>
          </a:prstGeom>
        </p:spPr>
      </p:pic>
      <p:sp>
        <p:nvSpPr>
          <p:cNvPr id="5" name="Google Shape;85;p15">
            <a:extLst>
              <a:ext uri="{FF2B5EF4-FFF2-40B4-BE49-F238E27FC236}">
                <a16:creationId xmlns:a16="http://schemas.microsoft.com/office/drawing/2014/main" id="{CAC935C0-B8B7-6938-5691-4F2299DCDA8A}"/>
              </a:ext>
            </a:extLst>
          </p:cNvPr>
          <p:cNvSpPr txBox="1">
            <a:spLocks/>
          </p:cNvSpPr>
          <p:nvPr/>
        </p:nvSpPr>
        <p:spPr>
          <a:xfrm>
            <a:off x="3976963" y="3755805"/>
            <a:ext cx="3043800" cy="66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None/>
              <a:defRPr sz="1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indent="0" algn="r"/>
            <a:r>
              <a:rPr lang="ar-SA" sz="12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أمل نوره</a:t>
            </a:r>
          </a:p>
          <a:p>
            <a:pPr marL="0" indent="0" algn="r"/>
            <a:r>
              <a:rPr lang="ar-SA" sz="12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نور الهدى رمضان</a:t>
            </a:r>
          </a:p>
          <a:p>
            <a:pPr marL="0" indent="0" algn="r"/>
            <a:r>
              <a:rPr lang="ar-SA" sz="12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نور الحاج زين</a:t>
            </a:r>
          </a:p>
        </p:txBody>
      </p:sp>
      <p:sp>
        <p:nvSpPr>
          <p:cNvPr id="6" name="Google Shape;85;p15">
            <a:extLst>
              <a:ext uri="{FF2B5EF4-FFF2-40B4-BE49-F238E27FC236}">
                <a16:creationId xmlns:a16="http://schemas.microsoft.com/office/drawing/2014/main" id="{AAF63676-DF56-E9DA-6FAE-34CE9410E6AD}"/>
              </a:ext>
            </a:extLst>
          </p:cNvPr>
          <p:cNvSpPr txBox="1">
            <a:spLocks/>
          </p:cNvSpPr>
          <p:nvPr/>
        </p:nvSpPr>
        <p:spPr>
          <a:xfrm>
            <a:off x="1259742" y="3362992"/>
            <a:ext cx="3043800" cy="32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None/>
              <a:defRPr sz="1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indent="0" algn="r"/>
            <a:r>
              <a:rPr lang="ar-SA" dirty="0">
                <a:latin typeface="Dubai" panose="020B0503030403030204" pitchFamily="34" charset="-78"/>
                <a:cs typeface="Dubai" panose="020B0503030403030204" pitchFamily="34" charset="-78"/>
              </a:rPr>
              <a:t>إشراف:</a:t>
            </a:r>
          </a:p>
          <a:p>
            <a:pPr marL="0" indent="0" algn="r"/>
            <a:endParaRPr lang="ar-SA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7" name="Google Shape;85;p15">
            <a:extLst>
              <a:ext uri="{FF2B5EF4-FFF2-40B4-BE49-F238E27FC236}">
                <a16:creationId xmlns:a16="http://schemas.microsoft.com/office/drawing/2014/main" id="{DE60BCF6-9D0C-E479-CBD0-89F528781C37}"/>
              </a:ext>
            </a:extLst>
          </p:cNvPr>
          <p:cNvSpPr txBox="1">
            <a:spLocks/>
          </p:cNvSpPr>
          <p:nvPr/>
        </p:nvSpPr>
        <p:spPr>
          <a:xfrm>
            <a:off x="1259742" y="3774064"/>
            <a:ext cx="3043800" cy="66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None/>
              <a:defRPr sz="15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Code Pro"/>
              <a:buNone/>
              <a:defRPr sz="2800" b="0" i="0" u="none" strike="noStrike" cap="non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indent="0" algn="r"/>
            <a:r>
              <a:rPr lang="ar-SA" sz="12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الدكتور المهندس أحمد رياض كردي</a:t>
            </a:r>
          </a:p>
          <a:p>
            <a:pPr marL="0" indent="0" algn="r"/>
            <a:endParaRPr lang="ar-SA" sz="1200" b="1" dirty="0">
              <a:solidFill>
                <a:schemeClr val="tx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0" indent="0" algn="r"/>
            <a:r>
              <a:rPr lang="ar-SA" sz="12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الدكتور محمد المحمد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9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tx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المقدمة</a:t>
            </a:r>
            <a:endParaRPr b="1" dirty="0">
              <a:solidFill>
                <a:schemeClr val="tx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626700" y="1281150"/>
            <a:ext cx="7890600" cy="3134906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المؤسسات التعليمية تواجه صعوبة في تسجيل حضور الطلاب بدقة وشفافية بسبب الطرق التقليدية.</a:t>
            </a:r>
          </a:p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الأساليب الورقية واليدوية تستهلك وقتًا وجهدًا وتتعرض للأخطاء والتلاعب.</a:t>
            </a:r>
          </a:p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انشغال المحاضر بتسجيل الحضور يقلل من وقت الشرح والتفاعل الأكاديمي.</a:t>
            </a:r>
          </a:p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تقنيات الذكاء الاصطناعي والتعرف على الوجه توفر حلولًا دقيقة وآمنة.</a:t>
            </a:r>
          </a:p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ضرورة دمج آلية زمنية لتمييز الملتزمين عن المتأخرين ومنع غير المخولين.</a:t>
            </a:r>
          </a:p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الحل المقترح هو نظام يعتمد على بصمة الوجه مع مؤقت زمني يضمن الدقة والشفافية.</a:t>
            </a:r>
            <a:endParaRPr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" name="Google Shape;82;p15">
            <a:extLst>
              <a:ext uri="{FF2B5EF4-FFF2-40B4-BE49-F238E27FC236}">
                <a16:creationId xmlns:a16="http://schemas.microsoft.com/office/drawing/2014/main" id="{A9184257-9634-93C6-505E-B91B1E93314D}"/>
              </a:ext>
            </a:extLst>
          </p:cNvPr>
          <p:cNvSpPr txBox="1"/>
          <p:nvPr/>
        </p:nvSpPr>
        <p:spPr>
          <a:xfrm>
            <a:off x="720000" y="3741074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3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&lt;/</a:t>
            </a:r>
            <a:endParaRPr sz="3600" dirty="0">
              <a:solidFill>
                <a:schemeClr val="accent3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D29BC59C-7677-7CC3-88AE-4ECC038DD3EB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4" name="Google Shape;87;p15">
              <a:extLst>
                <a:ext uri="{FF2B5EF4-FFF2-40B4-BE49-F238E27FC236}">
                  <a16:creationId xmlns:a16="http://schemas.microsoft.com/office/drawing/2014/main" id="{4EF4EC93-5267-A948-5FD0-AF2DE45F501D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3" name="Google Shape;88;p15">
                <a:extLst>
                  <a:ext uri="{FF2B5EF4-FFF2-40B4-BE49-F238E27FC236}">
                    <a16:creationId xmlns:a16="http://schemas.microsoft.com/office/drawing/2014/main" id="{19D71CDB-08D4-71F4-AD21-2A49147DF005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01/17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4" name="Google Shape;89;p15">
                <a:extLst>
                  <a:ext uri="{FF2B5EF4-FFF2-40B4-BE49-F238E27FC236}">
                    <a16:creationId xmlns:a16="http://schemas.microsoft.com/office/drawing/2014/main" id="{E481E1F9-0D1C-3C66-18CA-AF3779C42B94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6" name="Google Shape;94;p15">
              <a:extLst>
                <a:ext uri="{FF2B5EF4-FFF2-40B4-BE49-F238E27FC236}">
                  <a16:creationId xmlns:a16="http://schemas.microsoft.com/office/drawing/2014/main" id="{3F2E568B-87D5-1148-DEC3-230137E6F9C8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7" name="Google Shape;95;p15">
                <a:extLst>
                  <a:ext uri="{FF2B5EF4-FFF2-40B4-BE49-F238E27FC236}">
                    <a16:creationId xmlns:a16="http://schemas.microsoft.com/office/drawing/2014/main" id="{114D7965-A8BF-20CE-E0E2-7017230F4021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8" name="Google Shape;96;p15">
                <a:extLst>
                  <a:ext uri="{FF2B5EF4-FFF2-40B4-BE49-F238E27FC236}">
                    <a16:creationId xmlns:a16="http://schemas.microsoft.com/office/drawing/2014/main" id="{F87EC11C-3B62-AC18-207C-0C051CB5C662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" name="Google Shape;97;p15">
                <a:extLst>
                  <a:ext uri="{FF2B5EF4-FFF2-40B4-BE49-F238E27FC236}">
                    <a16:creationId xmlns:a16="http://schemas.microsoft.com/office/drawing/2014/main" id="{0C21784D-49D8-5E29-AB3A-F5C46D2445A5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 build="p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tx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أهداف المشروع</a:t>
            </a:r>
            <a:endParaRPr b="1" dirty="0">
              <a:solidFill>
                <a:schemeClr val="tx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7" name="Google Shape;207;p19"/>
          <p:cNvSpPr txBox="1"/>
          <p:nvPr/>
        </p:nvSpPr>
        <p:spPr>
          <a:xfrm>
            <a:off x="713660" y="3611339"/>
            <a:ext cx="1825395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تأسيس بيئة تعليمية حديثة قائمة على الابتكار والتحول الرقمي.</a:t>
            </a:r>
            <a:endParaRPr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210" name="Google Shape;210;p19"/>
          <p:cNvSpPr txBox="1"/>
          <p:nvPr/>
        </p:nvSpPr>
        <p:spPr>
          <a:xfrm>
            <a:off x="6598560" y="3611339"/>
            <a:ext cx="1825395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اعتماد تقنية التعرف على الوجه لضمان دقة وموثوقية التحقق.</a:t>
            </a:r>
            <a:endParaRPr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213" name="Google Shape;213;p19"/>
          <p:cNvSpPr txBox="1"/>
          <p:nvPr/>
        </p:nvSpPr>
        <p:spPr>
          <a:xfrm>
            <a:off x="3656110" y="3611339"/>
            <a:ext cx="1825395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تقليل الأعباء التدريسية وتمكين التركيز على المحتوى العلمي.</a:t>
            </a:r>
            <a:endParaRPr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216" name="Google Shape;216;p19"/>
          <p:cNvSpPr txBox="1"/>
          <p:nvPr/>
        </p:nvSpPr>
        <p:spPr>
          <a:xfrm>
            <a:off x="2184833" y="1793441"/>
            <a:ext cx="1825395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توثيق الحضور وتحليل البيانات لدعم المتابعة واتخاذ القرارات.</a:t>
            </a:r>
            <a:endParaRPr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219" name="Google Shape;219;p19"/>
          <p:cNvSpPr txBox="1"/>
          <p:nvPr/>
        </p:nvSpPr>
        <p:spPr>
          <a:xfrm>
            <a:off x="5127283" y="1793441"/>
            <a:ext cx="1825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تنظيم أوقات الدخول والخروج عبر نظام توقيت ذكي.</a:t>
            </a:r>
            <a:endParaRPr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70460FA-7B0B-7CC7-FA09-15D87516CC85}"/>
              </a:ext>
            </a:extLst>
          </p:cNvPr>
          <p:cNvGrpSpPr/>
          <p:nvPr/>
        </p:nvGrpSpPr>
        <p:grpSpPr>
          <a:xfrm>
            <a:off x="1377060" y="2510182"/>
            <a:ext cx="6383500" cy="886200"/>
            <a:chOff x="1377060" y="2510182"/>
            <a:chExt cx="6383500" cy="886200"/>
          </a:xfrm>
        </p:grpSpPr>
        <p:sp>
          <p:nvSpPr>
            <p:cNvPr id="220" name="Google Shape;220;p19"/>
            <p:cNvSpPr/>
            <p:nvPr/>
          </p:nvSpPr>
          <p:spPr>
            <a:xfrm>
              <a:off x="1377060" y="2704882"/>
              <a:ext cx="498600" cy="4986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221" name="Google Shape;221;p19"/>
            <p:cNvSpPr/>
            <p:nvPr/>
          </p:nvSpPr>
          <p:spPr>
            <a:xfrm>
              <a:off x="2848285" y="2704882"/>
              <a:ext cx="498600" cy="4986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222" name="Google Shape;222;p19"/>
            <p:cNvSpPr/>
            <p:nvPr/>
          </p:nvSpPr>
          <p:spPr>
            <a:xfrm>
              <a:off x="4319510" y="2704882"/>
              <a:ext cx="498600" cy="4986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223" name="Google Shape;223;p19"/>
            <p:cNvSpPr/>
            <p:nvPr/>
          </p:nvSpPr>
          <p:spPr>
            <a:xfrm>
              <a:off x="5790735" y="2704882"/>
              <a:ext cx="498600" cy="4986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224" name="Google Shape;224;p19"/>
            <p:cNvSpPr/>
            <p:nvPr/>
          </p:nvSpPr>
          <p:spPr>
            <a:xfrm>
              <a:off x="7261960" y="2704882"/>
              <a:ext cx="498600" cy="4986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cxnSp>
          <p:nvCxnSpPr>
            <p:cNvPr id="225" name="Google Shape;225;p19"/>
            <p:cNvCxnSpPr>
              <a:stCxn id="220" idx="0"/>
              <a:endCxn id="221" idx="1"/>
            </p:cNvCxnSpPr>
            <p:nvPr/>
          </p:nvCxnSpPr>
          <p:spPr>
            <a:xfrm rot="-5400000" flipH="1">
              <a:off x="2112660" y="2218582"/>
              <a:ext cx="249300" cy="1221900"/>
            </a:xfrm>
            <a:prstGeom prst="bentConnector4">
              <a:avLst>
                <a:gd name="adj1" fmla="val -95517"/>
                <a:gd name="adj2" fmla="val 60202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6" name="Google Shape;226;p19"/>
            <p:cNvCxnSpPr>
              <a:stCxn id="221" idx="2"/>
              <a:endCxn id="222" idx="1"/>
            </p:cNvCxnSpPr>
            <p:nvPr/>
          </p:nvCxnSpPr>
          <p:spPr>
            <a:xfrm rot="-5400000">
              <a:off x="3583885" y="2467882"/>
              <a:ext cx="249300" cy="1221900"/>
            </a:xfrm>
            <a:prstGeom prst="bentConnector4">
              <a:avLst>
                <a:gd name="adj1" fmla="val -95517"/>
                <a:gd name="adj2" fmla="val 60202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7" name="Google Shape;227;p19"/>
            <p:cNvCxnSpPr>
              <a:stCxn id="222" idx="0"/>
              <a:endCxn id="223" idx="1"/>
            </p:cNvCxnSpPr>
            <p:nvPr/>
          </p:nvCxnSpPr>
          <p:spPr>
            <a:xfrm rot="-5400000" flipH="1">
              <a:off x="5055110" y="2218582"/>
              <a:ext cx="249300" cy="1221900"/>
            </a:xfrm>
            <a:prstGeom prst="bentConnector4">
              <a:avLst>
                <a:gd name="adj1" fmla="val -95517"/>
                <a:gd name="adj2" fmla="val 60202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8" name="Google Shape;228;p19"/>
            <p:cNvCxnSpPr>
              <a:stCxn id="223" idx="2"/>
              <a:endCxn id="224" idx="1"/>
            </p:cNvCxnSpPr>
            <p:nvPr/>
          </p:nvCxnSpPr>
          <p:spPr>
            <a:xfrm rot="-5400000">
              <a:off x="6526335" y="2467882"/>
              <a:ext cx="249300" cy="1221900"/>
            </a:xfrm>
            <a:prstGeom prst="bentConnector4">
              <a:avLst>
                <a:gd name="adj1" fmla="val -95517"/>
                <a:gd name="adj2" fmla="val 60202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9" name="Google Shape;229;p19"/>
            <p:cNvCxnSpPr>
              <a:cxnSpLocks/>
              <a:stCxn id="221" idx="0"/>
            </p:cNvCxnSpPr>
            <p:nvPr/>
          </p:nvCxnSpPr>
          <p:spPr>
            <a:xfrm rot="10800000">
              <a:off x="3097585" y="2510182"/>
              <a:ext cx="0" cy="194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" name="Google Shape;230;p19"/>
            <p:cNvCxnSpPr>
              <a:cxnSpLocks/>
              <a:stCxn id="220" idx="2"/>
            </p:cNvCxnSpPr>
            <p:nvPr/>
          </p:nvCxnSpPr>
          <p:spPr>
            <a:xfrm>
              <a:off x="1626360" y="3203482"/>
              <a:ext cx="0" cy="192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19"/>
            <p:cNvCxnSpPr>
              <a:cxnSpLocks/>
              <a:stCxn id="222" idx="2"/>
            </p:cNvCxnSpPr>
            <p:nvPr/>
          </p:nvCxnSpPr>
          <p:spPr>
            <a:xfrm>
              <a:off x="4568810" y="3203482"/>
              <a:ext cx="0" cy="192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2" name="Google Shape;232;p19"/>
            <p:cNvCxnSpPr>
              <a:cxnSpLocks/>
              <a:stCxn id="223" idx="0"/>
            </p:cNvCxnSpPr>
            <p:nvPr/>
          </p:nvCxnSpPr>
          <p:spPr>
            <a:xfrm rot="10800000">
              <a:off x="6040035" y="2510182"/>
              <a:ext cx="0" cy="194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3" name="Google Shape;233;p19"/>
            <p:cNvCxnSpPr>
              <a:cxnSpLocks/>
              <a:stCxn id="224" idx="2"/>
            </p:cNvCxnSpPr>
            <p:nvPr/>
          </p:nvCxnSpPr>
          <p:spPr>
            <a:xfrm>
              <a:off x="7511260" y="3203482"/>
              <a:ext cx="0" cy="192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5" name="Google Shape;235;p19"/>
            <p:cNvSpPr/>
            <p:nvPr/>
          </p:nvSpPr>
          <p:spPr>
            <a:xfrm>
              <a:off x="1511029" y="2831427"/>
              <a:ext cx="225746" cy="307071"/>
            </a:xfrm>
            <a:custGeom>
              <a:avLst/>
              <a:gdLst/>
              <a:ahLst/>
              <a:cxnLst/>
              <a:rect l="l" t="t" r="r" b="b"/>
              <a:pathLst>
                <a:path w="7109" h="9670" extrusionOk="0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1749953" y="2936187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37" name="Google Shape;237;p19"/>
            <p:cNvSpPr/>
            <p:nvPr/>
          </p:nvSpPr>
          <p:spPr>
            <a:xfrm>
              <a:off x="1454314" y="2936187"/>
              <a:ext cx="48426" cy="11400"/>
            </a:xfrm>
            <a:custGeom>
              <a:avLst/>
              <a:gdLst/>
              <a:ahLst/>
              <a:cxnLst/>
              <a:rect l="l" t="t" r="r" b="b"/>
              <a:pathLst>
                <a:path w="1525" h="359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38" name="Google Shape;238;p19"/>
            <p:cNvSpPr/>
            <p:nvPr/>
          </p:nvSpPr>
          <p:spPr>
            <a:xfrm>
              <a:off x="1620647" y="2769854"/>
              <a:ext cx="11400" cy="48045"/>
            </a:xfrm>
            <a:custGeom>
              <a:avLst/>
              <a:gdLst/>
              <a:ahLst/>
              <a:cxnLst/>
              <a:rect l="l" t="t" r="r" b="b"/>
              <a:pathLst>
                <a:path w="359" h="1513" extrusionOk="0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39" name="Google Shape;239;p19"/>
            <p:cNvSpPr/>
            <p:nvPr/>
          </p:nvSpPr>
          <p:spPr>
            <a:xfrm>
              <a:off x="1683808" y="2808278"/>
              <a:ext cx="22705" cy="27754"/>
            </a:xfrm>
            <a:custGeom>
              <a:avLst/>
              <a:gdLst/>
              <a:ahLst/>
              <a:cxnLst/>
              <a:rect l="l" t="t" r="r" b="b"/>
              <a:pathLst>
                <a:path w="715" h="874" extrusionOk="0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40" name="Google Shape;240;p19"/>
            <p:cNvSpPr/>
            <p:nvPr/>
          </p:nvSpPr>
          <p:spPr>
            <a:xfrm>
              <a:off x="1545419" y="3047806"/>
              <a:ext cx="22705" cy="27563"/>
            </a:xfrm>
            <a:custGeom>
              <a:avLst/>
              <a:gdLst/>
              <a:ahLst/>
              <a:cxnLst/>
              <a:rect l="l" t="t" r="r" b="b"/>
              <a:pathLst>
                <a:path w="715" h="868" extrusionOk="0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41" name="Google Shape;241;p19"/>
            <p:cNvSpPr/>
            <p:nvPr/>
          </p:nvSpPr>
          <p:spPr>
            <a:xfrm>
              <a:off x="1545419" y="2807833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42" name="Google Shape;242;p19"/>
            <p:cNvSpPr/>
            <p:nvPr/>
          </p:nvSpPr>
          <p:spPr>
            <a:xfrm>
              <a:off x="1683808" y="3047933"/>
              <a:ext cx="22705" cy="28198"/>
            </a:xfrm>
            <a:custGeom>
              <a:avLst/>
              <a:gdLst/>
              <a:ahLst/>
              <a:cxnLst/>
              <a:rect l="l" t="t" r="r" b="b"/>
              <a:pathLst>
                <a:path w="715" h="888" extrusionOk="0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43" name="Google Shape;243;p19"/>
            <p:cNvSpPr/>
            <p:nvPr/>
          </p:nvSpPr>
          <p:spPr>
            <a:xfrm>
              <a:off x="1731440" y="3000554"/>
              <a:ext cx="29532" cy="21117"/>
            </a:xfrm>
            <a:custGeom>
              <a:avLst/>
              <a:gdLst/>
              <a:ahLst/>
              <a:cxnLst/>
              <a:rect l="l" t="t" r="r" b="b"/>
              <a:pathLst>
                <a:path w="930" h="665" extrusionOk="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44" name="Google Shape;244;p19"/>
            <p:cNvSpPr/>
            <p:nvPr/>
          </p:nvSpPr>
          <p:spPr>
            <a:xfrm>
              <a:off x="1491372" y="2862166"/>
              <a:ext cx="29500" cy="21117"/>
            </a:xfrm>
            <a:custGeom>
              <a:avLst/>
              <a:gdLst/>
              <a:ahLst/>
              <a:cxnLst/>
              <a:rect l="l" t="t" r="r" b="b"/>
              <a:pathLst>
                <a:path w="929" h="665" extrusionOk="0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45" name="Google Shape;245;p19"/>
            <p:cNvSpPr/>
            <p:nvPr/>
          </p:nvSpPr>
          <p:spPr>
            <a:xfrm>
              <a:off x="1731059" y="2862293"/>
              <a:ext cx="29913" cy="21371"/>
            </a:xfrm>
            <a:custGeom>
              <a:avLst/>
              <a:gdLst/>
              <a:ahLst/>
              <a:cxnLst/>
              <a:rect l="l" t="t" r="r" b="b"/>
              <a:pathLst>
                <a:path w="942" h="673" extrusionOk="0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46" name="Google Shape;246;p19"/>
            <p:cNvSpPr/>
            <p:nvPr/>
          </p:nvSpPr>
          <p:spPr>
            <a:xfrm>
              <a:off x="1491372" y="3000681"/>
              <a:ext cx="29500" cy="21371"/>
            </a:xfrm>
            <a:custGeom>
              <a:avLst/>
              <a:gdLst/>
              <a:ahLst/>
              <a:cxnLst/>
              <a:rect l="l" t="t" r="r" b="b"/>
              <a:pathLst>
                <a:path w="929" h="673" extrusionOk="0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48" name="Google Shape;248;p19"/>
            <p:cNvSpPr/>
            <p:nvPr/>
          </p:nvSpPr>
          <p:spPr>
            <a:xfrm>
              <a:off x="2912120" y="2768907"/>
              <a:ext cx="284366" cy="284747"/>
            </a:xfrm>
            <a:custGeom>
              <a:avLst/>
              <a:gdLst/>
              <a:ahLst/>
              <a:cxnLst/>
              <a:rect l="l" t="t" r="r" b="b"/>
              <a:pathLst>
                <a:path w="8955" h="8967" extrusionOk="0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49" name="Google Shape;249;p19"/>
            <p:cNvSpPr/>
            <p:nvPr/>
          </p:nvSpPr>
          <p:spPr>
            <a:xfrm>
              <a:off x="3007036" y="2846421"/>
              <a:ext cx="113461" cy="98345"/>
            </a:xfrm>
            <a:custGeom>
              <a:avLst/>
              <a:gdLst/>
              <a:ahLst/>
              <a:cxnLst/>
              <a:rect l="l" t="t" r="r" b="b"/>
              <a:pathLst>
                <a:path w="3573" h="3097" extrusionOk="0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50" name="Google Shape;250;p19"/>
            <p:cNvSpPr/>
            <p:nvPr/>
          </p:nvSpPr>
          <p:spPr>
            <a:xfrm>
              <a:off x="2989253" y="2886877"/>
              <a:ext cx="106665" cy="90756"/>
            </a:xfrm>
            <a:custGeom>
              <a:avLst/>
              <a:gdLst/>
              <a:ahLst/>
              <a:cxnLst/>
              <a:rect l="l" t="t" r="r" b="b"/>
              <a:pathLst>
                <a:path w="3359" h="2858" extrusionOk="0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51" name="Google Shape;251;p19"/>
            <p:cNvSpPr/>
            <p:nvPr/>
          </p:nvSpPr>
          <p:spPr>
            <a:xfrm>
              <a:off x="3091726" y="2948133"/>
              <a:ext cx="191324" cy="191324"/>
            </a:xfrm>
            <a:custGeom>
              <a:avLst/>
              <a:gdLst/>
              <a:ahLst/>
              <a:cxnLst/>
              <a:rect l="l" t="t" r="r" b="b"/>
              <a:pathLst>
                <a:path w="6025" h="6025" extrusionOk="0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52" name="Google Shape;252;p19"/>
            <p:cNvSpPr/>
            <p:nvPr/>
          </p:nvSpPr>
          <p:spPr>
            <a:xfrm>
              <a:off x="3153712" y="3011643"/>
              <a:ext cx="65066" cy="65066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53" name="Google Shape;253;p19"/>
            <p:cNvSpPr/>
            <p:nvPr/>
          </p:nvSpPr>
          <p:spPr>
            <a:xfrm>
              <a:off x="3019515" y="2876652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55" name="Google Shape;255;p19"/>
            <p:cNvSpPr/>
            <p:nvPr/>
          </p:nvSpPr>
          <p:spPr>
            <a:xfrm>
              <a:off x="4686186" y="2916668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56" name="Google Shape;256;p19"/>
            <p:cNvSpPr/>
            <p:nvPr/>
          </p:nvSpPr>
          <p:spPr>
            <a:xfrm>
              <a:off x="4686186" y="2916668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57" name="Google Shape;257;p19"/>
            <p:cNvSpPr/>
            <p:nvPr/>
          </p:nvSpPr>
          <p:spPr>
            <a:xfrm>
              <a:off x="4399146" y="2786045"/>
              <a:ext cx="339328" cy="282142"/>
            </a:xfrm>
            <a:custGeom>
              <a:avLst/>
              <a:gdLst/>
              <a:ahLst/>
              <a:cxnLst/>
              <a:rect l="l" t="t" r="r" b="b"/>
              <a:pathLst>
                <a:path w="10669" h="8871" extrusionOk="0">
                  <a:moveTo>
                    <a:pt x="6299" y="262"/>
                  </a:moveTo>
                  <a:cubicBezTo>
                    <a:pt x="6465" y="262"/>
                    <a:pt x="6596" y="393"/>
                    <a:pt x="6596" y="560"/>
                  </a:cubicBezTo>
                  <a:lnTo>
                    <a:pt x="6596" y="2084"/>
                  </a:lnTo>
                  <a:cubicBezTo>
                    <a:pt x="6382" y="2119"/>
                    <a:pt x="6322" y="2155"/>
                    <a:pt x="6322" y="2155"/>
                  </a:cubicBezTo>
                  <a:cubicBezTo>
                    <a:pt x="6203" y="2179"/>
                    <a:pt x="6108" y="2227"/>
                    <a:pt x="6049" y="2238"/>
                  </a:cubicBezTo>
                  <a:cubicBezTo>
                    <a:pt x="5941" y="2119"/>
                    <a:pt x="6001" y="1988"/>
                    <a:pt x="5989" y="1846"/>
                  </a:cubicBezTo>
                  <a:lnTo>
                    <a:pt x="5989" y="560"/>
                  </a:lnTo>
                  <a:cubicBezTo>
                    <a:pt x="5989" y="393"/>
                    <a:pt x="6120" y="262"/>
                    <a:pt x="6287" y="262"/>
                  </a:cubicBezTo>
                  <a:close/>
                  <a:moveTo>
                    <a:pt x="3489" y="262"/>
                  </a:moveTo>
                  <a:cubicBezTo>
                    <a:pt x="3655" y="262"/>
                    <a:pt x="3786" y="393"/>
                    <a:pt x="3786" y="560"/>
                  </a:cubicBezTo>
                  <a:lnTo>
                    <a:pt x="3786" y="1846"/>
                  </a:lnTo>
                  <a:cubicBezTo>
                    <a:pt x="3786" y="2084"/>
                    <a:pt x="3786" y="2096"/>
                    <a:pt x="3775" y="2155"/>
                  </a:cubicBezTo>
                  <a:cubicBezTo>
                    <a:pt x="3727" y="2274"/>
                    <a:pt x="3620" y="2357"/>
                    <a:pt x="3477" y="2357"/>
                  </a:cubicBezTo>
                  <a:cubicBezTo>
                    <a:pt x="3477" y="2357"/>
                    <a:pt x="3470" y="2358"/>
                    <a:pt x="3457" y="2358"/>
                  </a:cubicBezTo>
                  <a:cubicBezTo>
                    <a:pt x="3399" y="2358"/>
                    <a:pt x="3228" y="2342"/>
                    <a:pt x="3179" y="2155"/>
                  </a:cubicBezTo>
                  <a:cubicBezTo>
                    <a:pt x="3167" y="2084"/>
                    <a:pt x="3191" y="2024"/>
                    <a:pt x="3179" y="1846"/>
                  </a:cubicBezTo>
                  <a:lnTo>
                    <a:pt x="3179" y="560"/>
                  </a:lnTo>
                  <a:cubicBezTo>
                    <a:pt x="3179" y="393"/>
                    <a:pt x="3310" y="262"/>
                    <a:pt x="3477" y="262"/>
                  </a:cubicBezTo>
                  <a:close/>
                  <a:moveTo>
                    <a:pt x="5370" y="262"/>
                  </a:moveTo>
                  <a:cubicBezTo>
                    <a:pt x="5525" y="262"/>
                    <a:pt x="5668" y="393"/>
                    <a:pt x="5668" y="560"/>
                  </a:cubicBezTo>
                  <a:lnTo>
                    <a:pt x="5668" y="1846"/>
                  </a:lnTo>
                  <a:cubicBezTo>
                    <a:pt x="5668" y="2060"/>
                    <a:pt x="5668" y="2096"/>
                    <a:pt x="5644" y="2155"/>
                  </a:cubicBezTo>
                  <a:cubicBezTo>
                    <a:pt x="5608" y="2274"/>
                    <a:pt x="5501" y="2357"/>
                    <a:pt x="5346" y="2357"/>
                  </a:cubicBezTo>
                  <a:cubicBezTo>
                    <a:pt x="5346" y="2357"/>
                    <a:pt x="5339" y="2358"/>
                    <a:pt x="5327" y="2358"/>
                  </a:cubicBezTo>
                  <a:cubicBezTo>
                    <a:pt x="5269" y="2358"/>
                    <a:pt x="5098" y="2342"/>
                    <a:pt x="5049" y="2155"/>
                  </a:cubicBezTo>
                  <a:lnTo>
                    <a:pt x="5049" y="1846"/>
                  </a:lnTo>
                  <a:lnTo>
                    <a:pt x="5049" y="560"/>
                  </a:lnTo>
                  <a:cubicBezTo>
                    <a:pt x="5049" y="393"/>
                    <a:pt x="5191" y="262"/>
                    <a:pt x="5346" y="262"/>
                  </a:cubicBezTo>
                  <a:close/>
                  <a:moveTo>
                    <a:pt x="4429" y="262"/>
                  </a:moveTo>
                  <a:cubicBezTo>
                    <a:pt x="4596" y="262"/>
                    <a:pt x="4727" y="393"/>
                    <a:pt x="4727" y="560"/>
                  </a:cubicBezTo>
                  <a:lnTo>
                    <a:pt x="4727" y="2060"/>
                  </a:lnTo>
                  <a:cubicBezTo>
                    <a:pt x="4727" y="2264"/>
                    <a:pt x="4567" y="2368"/>
                    <a:pt x="4408" y="2368"/>
                  </a:cubicBezTo>
                  <a:cubicBezTo>
                    <a:pt x="4251" y="2368"/>
                    <a:pt x="4096" y="2267"/>
                    <a:pt x="4096" y="2060"/>
                  </a:cubicBezTo>
                  <a:cubicBezTo>
                    <a:pt x="4120" y="1726"/>
                    <a:pt x="4120" y="869"/>
                    <a:pt x="4120" y="560"/>
                  </a:cubicBezTo>
                  <a:cubicBezTo>
                    <a:pt x="4120" y="393"/>
                    <a:pt x="4251" y="262"/>
                    <a:pt x="4417" y="262"/>
                  </a:cubicBezTo>
                  <a:close/>
                  <a:moveTo>
                    <a:pt x="2882" y="2155"/>
                  </a:moveTo>
                  <a:cubicBezTo>
                    <a:pt x="2927" y="2488"/>
                    <a:pt x="3212" y="2686"/>
                    <a:pt x="3503" y="2686"/>
                  </a:cubicBezTo>
                  <a:cubicBezTo>
                    <a:pt x="3670" y="2686"/>
                    <a:pt x="3839" y="2620"/>
                    <a:pt x="3965" y="2477"/>
                  </a:cubicBezTo>
                  <a:cubicBezTo>
                    <a:pt x="4090" y="2619"/>
                    <a:pt x="4260" y="2691"/>
                    <a:pt x="4431" y="2691"/>
                  </a:cubicBezTo>
                  <a:cubicBezTo>
                    <a:pt x="4602" y="2691"/>
                    <a:pt x="4775" y="2619"/>
                    <a:pt x="4906" y="2477"/>
                  </a:cubicBezTo>
                  <a:cubicBezTo>
                    <a:pt x="5001" y="2596"/>
                    <a:pt x="5168" y="2691"/>
                    <a:pt x="5346" y="2691"/>
                  </a:cubicBezTo>
                  <a:cubicBezTo>
                    <a:pt x="5275" y="2750"/>
                    <a:pt x="5203" y="2822"/>
                    <a:pt x="5120" y="2893"/>
                  </a:cubicBezTo>
                  <a:lnTo>
                    <a:pt x="2227" y="2893"/>
                  </a:lnTo>
                  <a:lnTo>
                    <a:pt x="2227" y="2155"/>
                  </a:lnTo>
                  <a:close/>
                  <a:moveTo>
                    <a:pt x="8370" y="2155"/>
                  </a:moveTo>
                  <a:lnTo>
                    <a:pt x="8370" y="2893"/>
                  </a:lnTo>
                  <a:lnTo>
                    <a:pt x="7870" y="2893"/>
                  </a:lnTo>
                  <a:lnTo>
                    <a:pt x="7870" y="2155"/>
                  </a:lnTo>
                  <a:close/>
                  <a:moveTo>
                    <a:pt x="9906" y="2798"/>
                  </a:moveTo>
                  <a:lnTo>
                    <a:pt x="10228" y="2977"/>
                  </a:lnTo>
                  <a:cubicBezTo>
                    <a:pt x="10287" y="2989"/>
                    <a:pt x="10287" y="3072"/>
                    <a:pt x="10228" y="3108"/>
                  </a:cubicBezTo>
                  <a:lnTo>
                    <a:pt x="9906" y="3286"/>
                  </a:lnTo>
                  <a:cubicBezTo>
                    <a:pt x="9835" y="3131"/>
                    <a:pt x="9835" y="2941"/>
                    <a:pt x="9906" y="2798"/>
                  </a:cubicBezTo>
                  <a:close/>
                  <a:moveTo>
                    <a:pt x="1917" y="2167"/>
                  </a:moveTo>
                  <a:lnTo>
                    <a:pt x="1917" y="3905"/>
                  </a:lnTo>
                  <a:lnTo>
                    <a:pt x="1298" y="3905"/>
                  </a:lnTo>
                  <a:lnTo>
                    <a:pt x="1298" y="2167"/>
                  </a:lnTo>
                  <a:close/>
                  <a:moveTo>
                    <a:pt x="4870" y="3227"/>
                  </a:moveTo>
                  <a:cubicBezTo>
                    <a:pt x="4834" y="3274"/>
                    <a:pt x="4751" y="3393"/>
                    <a:pt x="4715" y="3512"/>
                  </a:cubicBezTo>
                  <a:cubicBezTo>
                    <a:pt x="4656" y="3631"/>
                    <a:pt x="4596" y="3774"/>
                    <a:pt x="4596" y="3774"/>
                  </a:cubicBezTo>
                  <a:lnTo>
                    <a:pt x="4548" y="3905"/>
                  </a:lnTo>
                  <a:lnTo>
                    <a:pt x="2227" y="3905"/>
                  </a:lnTo>
                  <a:lnTo>
                    <a:pt x="2227" y="3227"/>
                  </a:lnTo>
                  <a:close/>
                  <a:moveTo>
                    <a:pt x="8370" y="3227"/>
                  </a:moveTo>
                  <a:lnTo>
                    <a:pt x="8370" y="3905"/>
                  </a:lnTo>
                  <a:lnTo>
                    <a:pt x="7775" y="3905"/>
                  </a:lnTo>
                  <a:cubicBezTo>
                    <a:pt x="7882" y="3548"/>
                    <a:pt x="7870" y="3286"/>
                    <a:pt x="7870" y="3227"/>
                  </a:cubicBezTo>
                  <a:close/>
                  <a:moveTo>
                    <a:pt x="7109" y="843"/>
                  </a:moveTo>
                  <a:cubicBezTo>
                    <a:pt x="7144" y="843"/>
                    <a:pt x="7181" y="849"/>
                    <a:pt x="7215" y="857"/>
                  </a:cubicBezTo>
                  <a:cubicBezTo>
                    <a:pt x="7358" y="905"/>
                    <a:pt x="7477" y="1024"/>
                    <a:pt x="7525" y="1167"/>
                  </a:cubicBezTo>
                  <a:cubicBezTo>
                    <a:pt x="7549" y="1286"/>
                    <a:pt x="7537" y="1393"/>
                    <a:pt x="7537" y="1524"/>
                  </a:cubicBezTo>
                  <a:cubicBezTo>
                    <a:pt x="7537" y="3370"/>
                    <a:pt x="7585" y="3489"/>
                    <a:pt x="7454" y="3870"/>
                  </a:cubicBezTo>
                  <a:cubicBezTo>
                    <a:pt x="7394" y="4024"/>
                    <a:pt x="7311" y="4179"/>
                    <a:pt x="7215" y="4322"/>
                  </a:cubicBezTo>
                  <a:lnTo>
                    <a:pt x="4751" y="4322"/>
                  </a:lnTo>
                  <a:cubicBezTo>
                    <a:pt x="4846" y="3786"/>
                    <a:pt x="5156" y="3250"/>
                    <a:pt x="5537" y="2941"/>
                  </a:cubicBezTo>
                  <a:cubicBezTo>
                    <a:pt x="5763" y="2750"/>
                    <a:pt x="6108" y="2560"/>
                    <a:pt x="6465" y="2453"/>
                  </a:cubicBezTo>
                  <a:cubicBezTo>
                    <a:pt x="6763" y="2381"/>
                    <a:pt x="6799" y="2405"/>
                    <a:pt x="6870" y="2346"/>
                  </a:cubicBezTo>
                  <a:cubicBezTo>
                    <a:pt x="6894" y="2322"/>
                    <a:pt x="6894" y="2298"/>
                    <a:pt x="6918" y="2286"/>
                  </a:cubicBezTo>
                  <a:cubicBezTo>
                    <a:pt x="6930" y="2238"/>
                    <a:pt x="6930" y="2203"/>
                    <a:pt x="6930" y="2167"/>
                  </a:cubicBezTo>
                  <a:lnTo>
                    <a:pt x="6930" y="988"/>
                  </a:lnTo>
                  <a:cubicBezTo>
                    <a:pt x="6930" y="964"/>
                    <a:pt x="6942" y="929"/>
                    <a:pt x="6954" y="905"/>
                  </a:cubicBezTo>
                  <a:cubicBezTo>
                    <a:pt x="6991" y="860"/>
                    <a:pt x="7048" y="843"/>
                    <a:pt x="7109" y="843"/>
                  </a:cubicBezTo>
                  <a:close/>
                  <a:moveTo>
                    <a:pt x="4453" y="4227"/>
                  </a:moveTo>
                  <a:cubicBezTo>
                    <a:pt x="4453" y="4251"/>
                    <a:pt x="4441" y="4286"/>
                    <a:pt x="4441" y="4322"/>
                  </a:cubicBezTo>
                  <a:lnTo>
                    <a:pt x="3548" y="4322"/>
                  </a:lnTo>
                  <a:cubicBezTo>
                    <a:pt x="3489" y="4322"/>
                    <a:pt x="3441" y="4322"/>
                    <a:pt x="3405" y="4346"/>
                  </a:cubicBezTo>
                  <a:cubicBezTo>
                    <a:pt x="3370" y="4298"/>
                    <a:pt x="3358" y="4262"/>
                    <a:pt x="3322" y="4227"/>
                  </a:cubicBezTo>
                  <a:close/>
                  <a:moveTo>
                    <a:pt x="3489" y="0"/>
                  </a:moveTo>
                  <a:cubicBezTo>
                    <a:pt x="3144" y="0"/>
                    <a:pt x="2858" y="274"/>
                    <a:pt x="2858" y="619"/>
                  </a:cubicBezTo>
                  <a:lnTo>
                    <a:pt x="2858" y="1905"/>
                  </a:lnTo>
                  <a:lnTo>
                    <a:pt x="1167" y="1905"/>
                  </a:lnTo>
                  <a:cubicBezTo>
                    <a:pt x="750" y="1905"/>
                    <a:pt x="357" y="2107"/>
                    <a:pt x="155" y="2465"/>
                  </a:cubicBezTo>
                  <a:cubicBezTo>
                    <a:pt x="107" y="2536"/>
                    <a:pt x="143" y="2643"/>
                    <a:pt x="215" y="2691"/>
                  </a:cubicBezTo>
                  <a:cubicBezTo>
                    <a:pt x="237" y="2706"/>
                    <a:pt x="263" y="2713"/>
                    <a:pt x="289" y="2713"/>
                  </a:cubicBezTo>
                  <a:cubicBezTo>
                    <a:pt x="347" y="2713"/>
                    <a:pt x="408" y="2680"/>
                    <a:pt x="441" y="2631"/>
                  </a:cubicBezTo>
                  <a:cubicBezTo>
                    <a:pt x="572" y="2417"/>
                    <a:pt x="762" y="2274"/>
                    <a:pt x="1000" y="2227"/>
                  </a:cubicBezTo>
                  <a:lnTo>
                    <a:pt x="1000" y="3941"/>
                  </a:lnTo>
                  <a:cubicBezTo>
                    <a:pt x="631" y="3846"/>
                    <a:pt x="334" y="3536"/>
                    <a:pt x="322" y="3155"/>
                  </a:cubicBezTo>
                  <a:cubicBezTo>
                    <a:pt x="322" y="3060"/>
                    <a:pt x="238" y="3000"/>
                    <a:pt x="155" y="3000"/>
                  </a:cubicBezTo>
                  <a:cubicBezTo>
                    <a:pt x="60" y="3000"/>
                    <a:pt x="0" y="3072"/>
                    <a:pt x="0" y="3167"/>
                  </a:cubicBezTo>
                  <a:cubicBezTo>
                    <a:pt x="48" y="3762"/>
                    <a:pt x="536" y="4239"/>
                    <a:pt x="1131" y="4286"/>
                  </a:cubicBezTo>
                  <a:lnTo>
                    <a:pt x="3001" y="4286"/>
                  </a:lnTo>
                  <a:cubicBezTo>
                    <a:pt x="3024" y="4370"/>
                    <a:pt x="3072" y="4465"/>
                    <a:pt x="3120" y="4536"/>
                  </a:cubicBezTo>
                  <a:cubicBezTo>
                    <a:pt x="2941" y="4667"/>
                    <a:pt x="2834" y="4882"/>
                    <a:pt x="2834" y="5120"/>
                  </a:cubicBezTo>
                  <a:lnTo>
                    <a:pt x="2834" y="5632"/>
                  </a:lnTo>
                  <a:cubicBezTo>
                    <a:pt x="2834" y="6025"/>
                    <a:pt x="3144" y="6346"/>
                    <a:pt x="3536" y="6370"/>
                  </a:cubicBezTo>
                  <a:lnTo>
                    <a:pt x="3536" y="8704"/>
                  </a:lnTo>
                  <a:cubicBezTo>
                    <a:pt x="3536" y="8787"/>
                    <a:pt x="3608" y="8870"/>
                    <a:pt x="3691" y="8870"/>
                  </a:cubicBezTo>
                  <a:cubicBezTo>
                    <a:pt x="3786" y="8870"/>
                    <a:pt x="3858" y="8787"/>
                    <a:pt x="3858" y="8704"/>
                  </a:cubicBezTo>
                  <a:lnTo>
                    <a:pt x="3858" y="6310"/>
                  </a:lnTo>
                  <a:lnTo>
                    <a:pt x="5001" y="6310"/>
                  </a:lnTo>
                  <a:cubicBezTo>
                    <a:pt x="5096" y="6310"/>
                    <a:pt x="5168" y="6227"/>
                    <a:pt x="5168" y="6144"/>
                  </a:cubicBezTo>
                  <a:cubicBezTo>
                    <a:pt x="5168" y="6048"/>
                    <a:pt x="5096" y="5977"/>
                    <a:pt x="5001" y="5977"/>
                  </a:cubicBezTo>
                  <a:lnTo>
                    <a:pt x="3548" y="5977"/>
                  </a:lnTo>
                  <a:cubicBezTo>
                    <a:pt x="3334" y="5965"/>
                    <a:pt x="3155" y="5786"/>
                    <a:pt x="3155" y="5572"/>
                  </a:cubicBezTo>
                  <a:lnTo>
                    <a:pt x="3155" y="5048"/>
                  </a:lnTo>
                  <a:cubicBezTo>
                    <a:pt x="3155" y="4917"/>
                    <a:pt x="3215" y="4798"/>
                    <a:pt x="3322" y="4727"/>
                  </a:cubicBezTo>
                  <a:cubicBezTo>
                    <a:pt x="3394" y="4667"/>
                    <a:pt x="3489" y="4632"/>
                    <a:pt x="3572" y="4632"/>
                  </a:cubicBezTo>
                  <a:lnTo>
                    <a:pt x="7215" y="4632"/>
                  </a:lnTo>
                  <a:cubicBezTo>
                    <a:pt x="7275" y="4632"/>
                    <a:pt x="7311" y="4655"/>
                    <a:pt x="7358" y="4667"/>
                  </a:cubicBezTo>
                  <a:lnTo>
                    <a:pt x="7370" y="4667"/>
                  </a:lnTo>
                  <a:cubicBezTo>
                    <a:pt x="7525" y="4727"/>
                    <a:pt x="7608" y="4870"/>
                    <a:pt x="7608" y="5036"/>
                  </a:cubicBezTo>
                  <a:lnTo>
                    <a:pt x="7608" y="5560"/>
                  </a:lnTo>
                  <a:cubicBezTo>
                    <a:pt x="7608" y="5786"/>
                    <a:pt x="7430" y="5977"/>
                    <a:pt x="7192" y="5977"/>
                  </a:cubicBezTo>
                  <a:lnTo>
                    <a:pt x="5620" y="5977"/>
                  </a:lnTo>
                  <a:cubicBezTo>
                    <a:pt x="5525" y="5977"/>
                    <a:pt x="5453" y="6048"/>
                    <a:pt x="5453" y="6144"/>
                  </a:cubicBezTo>
                  <a:cubicBezTo>
                    <a:pt x="5453" y="6227"/>
                    <a:pt x="5525" y="6298"/>
                    <a:pt x="5620" y="6298"/>
                  </a:cubicBezTo>
                  <a:lnTo>
                    <a:pt x="6751" y="6298"/>
                  </a:lnTo>
                  <a:lnTo>
                    <a:pt x="6751" y="6751"/>
                  </a:lnTo>
                  <a:cubicBezTo>
                    <a:pt x="6751" y="6834"/>
                    <a:pt x="6823" y="6918"/>
                    <a:pt x="6918" y="6918"/>
                  </a:cubicBezTo>
                  <a:cubicBezTo>
                    <a:pt x="7001" y="6918"/>
                    <a:pt x="7073" y="6834"/>
                    <a:pt x="7073" y="6751"/>
                  </a:cubicBezTo>
                  <a:lnTo>
                    <a:pt x="7073" y="6298"/>
                  </a:lnTo>
                  <a:lnTo>
                    <a:pt x="7215" y="6298"/>
                  </a:lnTo>
                  <a:cubicBezTo>
                    <a:pt x="7608" y="6298"/>
                    <a:pt x="7942" y="5977"/>
                    <a:pt x="7942" y="5572"/>
                  </a:cubicBezTo>
                  <a:lnTo>
                    <a:pt x="7942" y="5048"/>
                  </a:lnTo>
                  <a:cubicBezTo>
                    <a:pt x="7942" y="4786"/>
                    <a:pt x="7787" y="4560"/>
                    <a:pt x="7585" y="4429"/>
                  </a:cubicBezTo>
                  <a:lnTo>
                    <a:pt x="7585" y="4393"/>
                  </a:lnTo>
                  <a:cubicBezTo>
                    <a:pt x="7608" y="4334"/>
                    <a:pt x="7644" y="4298"/>
                    <a:pt x="7668" y="4239"/>
                  </a:cubicBezTo>
                  <a:lnTo>
                    <a:pt x="8561" y="4239"/>
                  </a:lnTo>
                  <a:cubicBezTo>
                    <a:pt x="8728" y="4239"/>
                    <a:pt x="8894" y="4191"/>
                    <a:pt x="9037" y="4120"/>
                  </a:cubicBezTo>
                  <a:cubicBezTo>
                    <a:pt x="9073" y="4096"/>
                    <a:pt x="9263" y="4001"/>
                    <a:pt x="10394" y="3405"/>
                  </a:cubicBezTo>
                  <a:cubicBezTo>
                    <a:pt x="10621" y="3250"/>
                    <a:pt x="10668" y="2929"/>
                    <a:pt x="10466" y="2750"/>
                  </a:cubicBezTo>
                  <a:cubicBezTo>
                    <a:pt x="10394" y="2691"/>
                    <a:pt x="10383" y="2691"/>
                    <a:pt x="9918" y="2453"/>
                  </a:cubicBezTo>
                  <a:lnTo>
                    <a:pt x="9632" y="2298"/>
                  </a:lnTo>
                  <a:cubicBezTo>
                    <a:pt x="9610" y="2287"/>
                    <a:pt x="9585" y="2282"/>
                    <a:pt x="9559" y="2282"/>
                  </a:cubicBezTo>
                  <a:cubicBezTo>
                    <a:pt x="9503" y="2282"/>
                    <a:pt x="9446" y="2308"/>
                    <a:pt x="9430" y="2357"/>
                  </a:cubicBezTo>
                  <a:cubicBezTo>
                    <a:pt x="9382" y="2441"/>
                    <a:pt x="9418" y="2536"/>
                    <a:pt x="9490" y="2572"/>
                  </a:cubicBezTo>
                  <a:lnTo>
                    <a:pt x="9621" y="2643"/>
                  </a:lnTo>
                  <a:cubicBezTo>
                    <a:pt x="9490" y="2881"/>
                    <a:pt x="9490" y="3179"/>
                    <a:pt x="9621" y="3429"/>
                  </a:cubicBezTo>
                  <a:lnTo>
                    <a:pt x="8882" y="3834"/>
                  </a:lnTo>
                  <a:cubicBezTo>
                    <a:pt x="8823" y="3870"/>
                    <a:pt x="8763" y="3893"/>
                    <a:pt x="8680" y="3905"/>
                  </a:cubicBezTo>
                  <a:lnTo>
                    <a:pt x="8680" y="2203"/>
                  </a:lnTo>
                  <a:cubicBezTo>
                    <a:pt x="8823" y="2227"/>
                    <a:pt x="8894" y="2274"/>
                    <a:pt x="8942" y="2298"/>
                  </a:cubicBezTo>
                  <a:cubicBezTo>
                    <a:pt x="8966" y="2314"/>
                    <a:pt x="8995" y="2322"/>
                    <a:pt x="9023" y="2322"/>
                  </a:cubicBezTo>
                  <a:cubicBezTo>
                    <a:pt x="9077" y="2322"/>
                    <a:pt x="9129" y="2293"/>
                    <a:pt x="9144" y="2238"/>
                  </a:cubicBezTo>
                  <a:cubicBezTo>
                    <a:pt x="9192" y="2167"/>
                    <a:pt x="9156" y="2060"/>
                    <a:pt x="9085" y="2036"/>
                  </a:cubicBezTo>
                  <a:lnTo>
                    <a:pt x="9025" y="2000"/>
                  </a:lnTo>
                  <a:cubicBezTo>
                    <a:pt x="8882" y="1929"/>
                    <a:pt x="8716" y="1881"/>
                    <a:pt x="8549" y="1881"/>
                  </a:cubicBezTo>
                  <a:lnTo>
                    <a:pt x="7882" y="1881"/>
                  </a:lnTo>
                  <a:lnTo>
                    <a:pt x="7882" y="1345"/>
                  </a:lnTo>
                  <a:cubicBezTo>
                    <a:pt x="7882" y="1048"/>
                    <a:pt x="7704" y="750"/>
                    <a:pt x="7370" y="619"/>
                  </a:cubicBezTo>
                  <a:cubicBezTo>
                    <a:pt x="7297" y="590"/>
                    <a:pt x="7200" y="569"/>
                    <a:pt x="7107" y="569"/>
                  </a:cubicBezTo>
                  <a:cubicBezTo>
                    <a:pt x="7049" y="569"/>
                    <a:pt x="6992" y="577"/>
                    <a:pt x="6942" y="595"/>
                  </a:cubicBezTo>
                  <a:cubicBezTo>
                    <a:pt x="6930" y="262"/>
                    <a:pt x="6656" y="0"/>
                    <a:pt x="6322" y="0"/>
                  </a:cubicBezTo>
                  <a:lnTo>
                    <a:pt x="6299" y="0"/>
                  </a:lnTo>
                  <a:cubicBezTo>
                    <a:pt x="6120" y="0"/>
                    <a:pt x="5965" y="71"/>
                    <a:pt x="5846" y="202"/>
                  </a:cubicBezTo>
                  <a:cubicBezTo>
                    <a:pt x="5727" y="71"/>
                    <a:pt x="5560" y="0"/>
                    <a:pt x="5382" y="0"/>
                  </a:cubicBezTo>
                  <a:lnTo>
                    <a:pt x="5370" y="0"/>
                  </a:lnTo>
                  <a:cubicBezTo>
                    <a:pt x="5191" y="0"/>
                    <a:pt x="5025" y="71"/>
                    <a:pt x="4906" y="202"/>
                  </a:cubicBezTo>
                  <a:cubicBezTo>
                    <a:pt x="4787" y="71"/>
                    <a:pt x="4620" y="0"/>
                    <a:pt x="4441" y="0"/>
                  </a:cubicBezTo>
                  <a:lnTo>
                    <a:pt x="4429" y="0"/>
                  </a:lnTo>
                  <a:cubicBezTo>
                    <a:pt x="4251" y="0"/>
                    <a:pt x="4084" y="71"/>
                    <a:pt x="3965" y="202"/>
                  </a:cubicBezTo>
                  <a:cubicBezTo>
                    <a:pt x="3846" y="71"/>
                    <a:pt x="3679" y="0"/>
                    <a:pt x="35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58" name="Google Shape;258;p19"/>
            <p:cNvSpPr/>
            <p:nvPr/>
          </p:nvSpPr>
          <p:spPr>
            <a:xfrm>
              <a:off x="4686186" y="2916668"/>
              <a:ext cx="32" cy="3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59" name="Google Shape;259;p19"/>
            <p:cNvSpPr/>
            <p:nvPr/>
          </p:nvSpPr>
          <p:spPr>
            <a:xfrm>
              <a:off x="4510845" y="3015900"/>
              <a:ext cx="112494" cy="106420"/>
            </a:xfrm>
            <a:custGeom>
              <a:avLst/>
              <a:gdLst/>
              <a:ahLst/>
              <a:cxnLst/>
              <a:rect l="l" t="t" r="r" b="b"/>
              <a:pathLst>
                <a:path w="3537" h="3346" extrusionOk="0">
                  <a:moveTo>
                    <a:pt x="3382" y="0"/>
                  </a:moveTo>
                  <a:cubicBezTo>
                    <a:pt x="3299" y="0"/>
                    <a:pt x="3227" y="72"/>
                    <a:pt x="3227" y="167"/>
                  </a:cubicBezTo>
                  <a:lnTo>
                    <a:pt x="3227" y="2798"/>
                  </a:lnTo>
                  <a:cubicBezTo>
                    <a:pt x="3227" y="2929"/>
                    <a:pt x="3120" y="3036"/>
                    <a:pt x="2989" y="3036"/>
                  </a:cubicBezTo>
                  <a:lnTo>
                    <a:pt x="572" y="3036"/>
                  </a:lnTo>
                  <a:cubicBezTo>
                    <a:pt x="441" y="3036"/>
                    <a:pt x="334" y="2929"/>
                    <a:pt x="334" y="2798"/>
                  </a:cubicBezTo>
                  <a:lnTo>
                    <a:pt x="334" y="2060"/>
                  </a:lnTo>
                  <a:cubicBezTo>
                    <a:pt x="334" y="1965"/>
                    <a:pt x="263" y="1893"/>
                    <a:pt x="167" y="1893"/>
                  </a:cubicBezTo>
                  <a:cubicBezTo>
                    <a:pt x="84" y="1893"/>
                    <a:pt x="1" y="1965"/>
                    <a:pt x="1" y="2060"/>
                  </a:cubicBezTo>
                  <a:lnTo>
                    <a:pt x="1" y="2798"/>
                  </a:lnTo>
                  <a:cubicBezTo>
                    <a:pt x="1" y="3108"/>
                    <a:pt x="263" y="3346"/>
                    <a:pt x="560" y="3346"/>
                  </a:cubicBezTo>
                  <a:lnTo>
                    <a:pt x="2989" y="3346"/>
                  </a:lnTo>
                  <a:cubicBezTo>
                    <a:pt x="3299" y="3346"/>
                    <a:pt x="3537" y="3096"/>
                    <a:pt x="3537" y="2798"/>
                  </a:cubicBezTo>
                  <a:lnTo>
                    <a:pt x="3537" y="167"/>
                  </a:lnTo>
                  <a:cubicBezTo>
                    <a:pt x="3537" y="60"/>
                    <a:pt x="3465" y="0"/>
                    <a:pt x="33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61" name="Google Shape;261;p19"/>
            <p:cNvSpPr/>
            <p:nvPr/>
          </p:nvSpPr>
          <p:spPr>
            <a:xfrm>
              <a:off x="5854582" y="2809599"/>
              <a:ext cx="370907" cy="289166"/>
            </a:xfrm>
            <a:custGeom>
              <a:avLst/>
              <a:gdLst/>
              <a:ahLst/>
              <a:cxnLst/>
              <a:rect l="l" t="t" r="r" b="b"/>
              <a:pathLst>
                <a:path w="13395" h="10443" extrusionOk="0">
                  <a:moveTo>
                    <a:pt x="13002" y="429"/>
                  </a:moveTo>
                  <a:lnTo>
                    <a:pt x="12966" y="846"/>
                  </a:lnTo>
                  <a:lnTo>
                    <a:pt x="11418" y="846"/>
                  </a:lnTo>
                  <a:cubicBezTo>
                    <a:pt x="11299" y="846"/>
                    <a:pt x="11216" y="929"/>
                    <a:pt x="11216" y="1048"/>
                  </a:cubicBezTo>
                  <a:cubicBezTo>
                    <a:pt x="11216" y="1167"/>
                    <a:pt x="11299" y="1263"/>
                    <a:pt x="11418" y="1263"/>
                  </a:cubicBezTo>
                  <a:lnTo>
                    <a:pt x="12633" y="1263"/>
                  </a:lnTo>
                  <a:lnTo>
                    <a:pt x="12633" y="7501"/>
                  </a:lnTo>
                  <a:lnTo>
                    <a:pt x="5429" y="7501"/>
                  </a:lnTo>
                  <a:lnTo>
                    <a:pt x="5429" y="7287"/>
                  </a:lnTo>
                  <a:cubicBezTo>
                    <a:pt x="5429" y="7168"/>
                    <a:pt x="5334" y="7085"/>
                    <a:pt x="5215" y="7085"/>
                  </a:cubicBezTo>
                  <a:lnTo>
                    <a:pt x="4870" y="7085"/>
                  </a:lnTo>
                  <a:cubicBezTo>
                    <a:pt x="4834" y="6942"/>
                    <a:pt x="4786" y="6811"/>
                    <a:pt x="4715" y="6692"/>
                  </a:cubicBezTo>
                  <a:lnTo>
                    <a:pt x="4953" y="6454"/>
                  </a:lnTo>
                  <a:cubicBezTo>
                    <a:pt x="5036" y="6358"/>
                    <a:pt x="5036" y="6227"/>
                    <a:pt x="4953" y="6156"/>
                  </a:cubicBezTo>
                  <a:lnTo>
                    <a:pt x="4310" y="5513"/>
                  </a:lnTo>
                  <a:cubicBezTo>
                    <a:pt x="4263" y="5477"/>
                    <a:pt x="4215" y="5454"/>
                    <a:pt x="4155" y="5454"/>
                  </a:cubicBezTo>
                  <a:cubicBezTo>
                    <a:pt x="4096" y="5454"/>
                    <a:pt x="4060" y="5477"/>
                    <a:pt x="4013" y="5513"/>
                  </a:cubicBezTo>
                  <a:lnTo>
                    <a:pt x="3774" y="5751"/>
                  </a:lnTo>
                  <a:cubicBezTo>
                    <a:pt x="3655" y="5692"/>
                    <a:pt x="3524" y="5632"/>
                    <a:pt x="3382" y="5596"/>
                  </a:cubicBezTo>
                  <a:lnTo>
                    <a:pt x="3382" y="5251"/>
                  </a:lnTo>
                  <a:cubicBezTo>
                    <a:pt x="3382" y="5132"/>
                    <a:pt x="3298" y="5037"/>
                    <a:pt x="3179" y="5037"/>
                  </a:cubicBezTo>
                  <a:lnTo>
                    <a:pt x="2655" y="5037"/>
                  </a:lnTo>
                  <a:lnTo>
                    <a:pt x="2655" y="1274"/>
                  </a:lnTo>
                  <a:lnTo>
                    <a:pt x="10704" y="1274"/>
                  </a:lnTo>
                  <a:cubicBezTo>
                    <a:pt x="10823" y="1274"/>
                    <a:pt x="10918" y="1191"/>
                    <a:pt x="10918" y="1072"/>
                  </a:cubicBezTo>
                  <a:cubicBezTo>
                    <a:pt x="10918" y="953"/>
                    <a:pt x="10823" y="858"/>
                    <a:pt x="10704" y="858"/>
                  </a:cubicBezTo>
                  <a:lnTo>
                    <a:pt x="2310" y="858"/>
                  </a:lnTo>
                  <a:lnTo>
                    <a:pt x="2310" y="429"/>
                  </a:lnTo>
                  <a:close/>
                  <a:moveTo>
                    <a:pt x="12966" y="7918"/>
                  </a:moveTo>
                  <a:lnTo>
                    <a:pt x="12966" y="8347"/>
                  </a:lnTo>
                  <a:lnTo>
                    <a:pt x="5358" y="8347"/>
                  </a:lnTo>
                  <a:cubicBezTo>
                    <a:pt x="5394" y="8299"/>
                    <a:pt x="5417" y="8251"/>
                    <a:pt x="5417" y="8192"/>
                  </a:cubicBezTo>
                  <a:lnTo>
                    <a:pt x="5417" y="7954"/>
                  </a:lnTo>
                  <a:lnTo>
                    <a:pt x="12835" y="7954"/>
                  </a:lnTo>
                  <a:cubicBezTo>
                    <a:pt x="12883" y="7954"/>
                    <a:pt x="12930" y="7942"/>
                    <a:pt x="12954" y="7918"/>
                  </a:cubicBezTo>
                  <a:close/>
                  <a:moveTo>
                    <a:pt x="2953" y="5442"/>
                  </a:moveTo>
                  <a:lnTo>
                    <a:pt x="2953" y="5739"/>
                  </a:lnTo>
                  <a:cubicBezTo>
                    <a:pt x="2953" y="5846"/>
                    <a:pt x="3024" y="5918"/>
                    <a:pt x="3120" y="5954"/>
                  </a:cubicBezTo>
                  <a:cubicBezTo>
                    <a:pt x="3310" y="5989"/>
                    <a:pt x="3501" y="6073"/>
                    <a:pt x="3679" y="6192"/>
                  </a:cubicBezTo>
                  <a:cubicBezTo>
                    <a:pt x="3716" y="6215"/>
                    <a:pt x="3755" y="6225"/>
                    <a:pt x="3793" y="6225"/>
                  </a:cubicBezTo>
                  <a:cubicBezTo>
                    <a:pt x="3853" y="6225"/>
                    <a:pt x="3909" y="6200"/>
                    <a:pt x="3953" y="6156"/>
                  </a:cubicBezTo>
                  <a:lnTo>
                    <a:pt x="4155" y="5954"/>
                  </a:lnTo>
                  <a:lnTo>
                    <a:pt x="4501" y="6287"/>
                  </a:lnTo>
                  <a:lnTo>
                    <a:pt x="4298" y="6501"/>
                  </a:lnTo>
                  <a:cubicBezTo>
                    <a:pt x="4215" y="6573"/>
                    <a:pt x="4203" y="6680"/>
                    <a:pt x="4263" y="6763"/>
                  </a:cubicBezTo>
                  <a:cubicBezTo>
                    <a:pt x="4370" y="6942"/>
                    <a:pt x="4453" y="7144"/>
                    <a:pt x="4501" y="7335"/>
                  </a:cubicBezTo>
                  <a:cubicBezTo>
                    <a:pt x="4513" y="7418"/>
                    <a:pt x="4608" y="7501"/>
                    <a:pt x="4715" y="7501"/>
                  </a:cubicBezTo>
                  <a:lnTo>
                    <a:pt x="5013" y="7501"/>
                  </a:lnTo>
                  <a:lnTo>
                    <a:pt x="5013" y="7990"/>
                  </a:lnTo>
                  <a:lnTo>
                    <a:pt x="4715" y="7990"/>
                  </a:lnTo>
                  <a:cubicBezTo>
                    <a:pt x="4608" y="7990"/>
                    <a:pt x="4525" y="8061"/>
                    <a:pt x="4501" y="8156"/>
                  </a:cubicBezTo>
                  <a:cubicBezTo>
                    <a:pt x="4453" y="8347"/>
                    <a:pt x="4382" y="8537"/>
                    <a:pt x="4263" y="8716"/>
                  </a:cubicBezTo>
                  <a:cubicBezTo>
                    <a:pt x="4203" y="8811"/>
                    <a:pt x="4215" y="8906"/>
                    <a:pt x="4298" y="8990"/>
                  </a:cubicBezTo>
                  <a:lnTo>
                    <a:pt x="4501" y="9192"/>
                  </a:lnTo>
                  <a:lnTo>
                    <a:pt x="4155" y="9537"/>
                  </a:lnTo>
                  <a:lnTo>
                    <a:pt x="3953" y="9323"/>
                  </a:lnTo>
                  <a:cubicBezTo>
                    <a:pt x="3912" y="9282"/>
                    <a:pt x="3860" y="9261"/>
                    <a:pt x="3805" y="9261"/>
                  </a:cubicBezTo>
                  <a:cubicBezTo>
                    <a:pt x="3764" y="9261"/>
                    <a:pt x="3720" y="9273"/>
                    <a:pt x="3679" y="9299"/>
                  </a:cubicBezTo>
                  <a:cubicBezTo>
                    <a:pt x="3501" y="9394"/>
                    <a:pt x="3310" y="9490"/>
                    <a:pt x="3120" y="9537"/>
                  </a:cubicBezTo>
                  <a:cubicBezTo>
                    <a:pt x="3024" y="9549"/>
                    <a:pt x="2953" y="9633"/>
                    <a:pt x="2953" y="9740"/>
                  </a:cubicBezTo>
                  <a:lnTo>
                    <a:pt x="2953" y="10037"/>
                  </a:lnTo>
                  <a:lnTo>
                    <a:pt x="2465" y="10037"/>
                  </a:lnTo>
                  <a:lnTo>
                    <a:pt x="2465" y="9740"/>
                  </a:lnTo>
                  <a:cubicBezTo>
                    <a:pt x="2465" y="9633"/>
                    <a:pt x="2393" y="9561"/>
                    <a:pt x="2298" y="9537"/>
                  </a:cubicBezTo>
                  <a:cubicBezTo>
                    <a:pt x="2108" y="9490"/>
                    <a:pt x="1917" y="9418"/>
                    <a:pt x="1738" y="9299"/>
                  </a:cubicBezTo>
                  <a:cubicBezTo>
                    <a:pt x="1697" y="9273"/>
                    <a:pt x="1654" y="9261"/>
                    <a:pt x="1612" y="9261"/>
                  </a:cubicBezTo>
                  <a:cubicBezTo>
                    <a:pt x="1557" y="9261"/>
                    <a:pt x="1505" y="9282"/>
                    <a:pt x="1465" y="9323"/>
                  </a:cubicBezTo>
                  <a:lnTo>
                    <a:pt x="1262" y="9537"/>
                  </a:lnTo>
                  <a:lnTo>
                    <a:pt x="917" y="9192"/>
                  </a:lnTo>
                  <a:lnTo>
                    <a:pt x="1119" y="8990"/>
                  </a:lnTo>
                  <a:cubicBezTo>
                    <a:pt x="1203" y="8906"/>
                    <a:pt x="1215" y="8799"/>
                    <a:pt x="1155" y="8716"/>
                  </a:cubicBezTo>
                  <a:cubicBezTo>
                    <a:pt x="1048" y="8537"/>
                    <a:pt x="965" y="8347"/>
                    <a:pt x="917" y="8156"/>
                  </a:cubicBezTo>
                  <a:cubicBezTo>
                    <a:pt x="905" y="8061"/>
                    <a:pt x="810" y="7990"/>
                    <a:pt x="703" y="7990"/>
                  </a:cubicBezTo>
                  <a:lnTo>
                    <a:pt x="405" y="7990"/>
                  </a:lnTo>
                  <a:lnTo>
                    <a:pt x="405" y="7501"/>
                  </a:lnTo>
                  <a:lnTo>
                    <a:pt x="703" y="7501"/>
                  </a:lnTo>
                  <a:cubicBezTo>
                    <a:pt x="810" y="7501"/>
                    <a:pt x="881" y="7418"/>
                    <a:pt x="917" y="7335"/>
                  </a:cubicBezTo>
                  <a:cubicBezTo>
                    <a:pt x="965" y="7144"/>
                    <a:pt x="1036" y="6942"/>
                    <a:pt x="1155" y="6763"/>
                  </a:cubicBezTo>
                  <a:cubicBezTo>
                    <a:pt x="1215" y="6680"/>
                    <a:pt x="1203" y="6573"/>
                    <a:pt x="1119" y="6501"/>
                  </a:cubicBezTo>
                  <a:lnTo>
                    <a:pt x="917" y="6287"/>
                  </a:lnTo>
                  <a:lnTo>
                    <a:pt x="1262" y="5954"/>
                  </a:lnTo>
                  <a:lnTo>
                    <a:pt x="1465" y="6156"/>
                  </a:lnTo>
                  <a:cubicBezTo>
                    <a:pt x="1508" y="6200"/>
                    <a:pt x="1565" y="6225"/>
                    <a:pt x="1624" y="6225"/>
                  </a:cubicBezTo>
                  <a:cubicBezTo>
                    <a:pt x="1662" y="6225"/>
                    <a:pt x="1701" y="6215"/>
                    <a:pt x="1738" y="6192"/>
                  </a:cubicBezTo>
                  <a:cubicBezTo>
                    <a:pt x="1917" y="6085"/>
                    <a:pt x="2108" y="5989"/>
                    <a:pt x="2298" y="5954"/>
                  </a:cubicBezTo>
                  <a:cubicBezTo>
                    <a:pt x="2393" y="5930"/>
                    <a:pt x="2465" y="5846"/>
                    <a:pt x="2465" y="5739"/>
                  </a:cubicBezTo>
                  <a:lnTo>
                    <a:pt x="2465" y="5442"/>
                  </a:lnTo>
                  <a:close/>
                  <a:moveTo>
                    <a:pt x="2084" y="0"/>
                  </a:moveTo>
                  <a:cubicBezTo>
                    <a:pt x="1977" y="0"/>
                    <a:pt x="1881" y="84"/>
                    <a:pt x="1881" y="203"/>
                  </a:cubicBezTo>
                  <a:lnTo>
                    <a:pt x="1881" y="1048"/>
                  </a:lnTo>
                  <a:cubicBezTo>
                    <a:pt x="1881" y="1167"/>
                    <a:pt x="1977" y="1263"/>
                    <a:pt x="2084" y="1263"/>
                  </a:cubicBezTo>
                  <a:lnTo>
                    <a:pt x="2227" y="1263"/>
                  </a:lnTo>
                  <a:lnTo>
                    <a:pt x="2227" y="5037"/>
                  </a:lnTo>
                  <a:cubicBezTo>
                    <a:pt x="2119" y="5061"/>
                    <a:pt x="2048" y="5144"/>
                    <a:pt x="2048" y="5251"/>
                  </a:cubicBezTo>
                  <a:lnTo>
                    <a:pt x="2048" y="5584"/>
                  </a:lnTo>
                  <a:cubicBezTo>
                    <a:pt x="1905" y="5632"/>
                    <a:pt x="1774" y="5680"/>
                    <a:pt x="1655" y="5751"/>
                  </a:cubicBezTo>
                  <a:lnTo>
                    <a:pt x="1417" y="5513"/>
                  </a:lnTo>
                  <a:cubicBezTo>
                    <a:pt x="1369" y="5465"/>
                    <a:pt x="1334" y="5454"/>
                    <a:pt x="1274" y="5454"/>
                  </a:cubicBezTo>
                  <a:cubicBezTo>
                    <a:pt x="1215" y="5454"/>
                    <a:pt x="1167" y="5465"/>
                    <a:pt x="1119" y="5513"/>
                  </a:cubicBezTo>
                  <a:lnTo>
                    <a:pt x="476" y="6156"/>
                  </a:lnTo>
                  <a:cubicBezTo>
                    <a:pt x="393" y="6239"/>
                    <a:pt x="393" y="6382"/>
                    <a:pt x="476" y="6454"/>
                  </a:cubicBezTo>
                  <a:lnTo>
                    <a:pt x="715" y="6692"/>
                  </a:lnTo>
                  <a:cubicBezTo>
                    <a:pt x="655" y="6811"/>
                    <a:pt x="595" y="6942"/>
                    <a:pt x="560" y="7073"/>
                  </a:cubicBezTo>
                  <a:lnTo>
                    <a:pt x="214" y="7073"/>
                  </a:lnTo>
                  <a:cubicBezTo>
                    <a:pt x="95" y="7073"/>
                    <a:pt x="0" y="7168"/>
                    <a:pt x="0" y="7287"/>
                  </a:cubicBezTo>
                  <a:lnTo>
                    <a:pt x="0" y="8192"/>
                  </a:lnTo>
                  <a:cubicBezTo>
                    <a:pt x="0" y="8311"/>
                    <a:pt x="95" y="8406"/>
                    <a:pt x="214" y="8406"/>
                  </a:cubicBezTo>
                  <a:lnTo>
                    <a:pt x="560" y="8406"/>
                  </a:lnTo>
                  <a:cubicBezTo>
                    <a:pt x="595" y="8537"/>
                    <a:pt x="643" y="8668"/>
                    <a:pt x="715" y="8787"/>
                  </a:cubicBezTo>
                  <a:lnTo>
                    <a:pt x="476" y="9025"/>
                  </a:lnTo>
                  <a:cubicBezTo>
                    <a:pt x="393" y="9121"/>
                    <a:pt x="393" y="9252"/>
                    <a:pt x="476" y="9323"/>
                  </a:cubicBezTo>
                  <a:lnTo>
                    <a:pt x="1119" y="9966"/>
                  </a:lnTo>
                  <a:cubicBezTo>
                    <a:pt x="1167" y="10008"/>
                    <a:pt x="1223" y="10028"/>
                    <a:pt x="1277" y="10028"/>
                  </a:cubicBezTo>
                  <a:cubicBezTo>
                    <a:pt x="1331" y="10028"/>
                    <a:pt x="1381" y="10008"/>
                    <a:pt x="1417" y="9966"/>
                  </a:cubicBezTo>
                  <a:lnTo>
                    <a:pt x="1655" y="9728"/>
                  </a:lnTo>
                  <a:cubicBezTo>
                    <a:pt x="1774" y="9787"/>
                    <a:pt x="1905" y="9847"/>
                    <a:pt x="2048" y="9895"/>
                  </a:cubicBezTo>
                  <a:lnTo>
                    <a:pt x="2048" y="10228"/>
                  </a:lnTo>
                  <a:cubicBezTo>
                    <a:pt x="2048" y="10347"/>
                    <a:pt x="2131" y="10442"/>
                    <a:pt x="2250" y="10442"/>
                  </a:cubicBezTo>
                  <a:lnTo>
                    <a:pt x="3155" y="10442"/>
                  </a:lnTo>
                  <a:cubicBezTo>
                    <a:pt x="3274" y="10442"/>
                    <a:pt x="3370" y="10347"/>
                    <a:pt x="3370" y="10228"/>
                  </a:cubicBezTo>
                  <a:lnTo>
                    <a:pt x="3370" y="9895"/>
                  </a:lnTo>
                  <a:cubicBezTo>
                    <a:pt x="3501" y="9847"/>
                    <a:pt x="3632" y="9799"/>
                    <a:pt x="3751" y="9728"/>
                  </a:cubicBezTo>
                  <a:lnTo>
                    <a:pt x="3989" y="9966"/>
                  </a:lnTo>
                  <a:cubicBezTo>
                    <a:pt x="4036" y="10008"/>
                    <a:pt x="4093" y="10028"/>
                    <a:pt x="4146" y="10028"/>
                  </a:cubicBezTo>
                  <a:cubicBezTo>
                    <a:pt x="4200" y="10028"/>
                    <a:pt x="4251" y="10008"/>
                    <a:pt x="4286" y="9966"/>
                  </a:cubicBezTo>
                  <a:lnTo>
                    <a:pt x="4929" y="9323"/>
                  </a:lnTo>
                  <a:cubicBezTo>
                    <a:pt x="5025" y="9240"/>
                    <a:pt x="5025" y="9097"/>
                    <a:pt x="4929" y="9025"/>
                  </a:cubicBezTo>
                  <a:lnTo>
                    <a:pt x="4691" y="8787"/>
                  </a:lnTo>
                  <a:cubicBezTo>
                    <a:pt x="4691" y="8775"/>
                    <a:pt x="4703" y="8775"/>
                    <a:pt x="4703" y="8763"/>
                  </a:cubicBezTo>
                  <a:lnTo>
                    <a:pt x="13180" y="8763"/>
                  </a:lnTo>
                  <a:cubicBezTo>
                    <a:pt x="13299" y="8763"/>
                    <a:pt x="13383" y="8668"/>
                    <a:pt x="13383" y="8549"/>
                  </a:cubicBezTo>
                  <a:lnTo>
                    <a:pt x="13383" y="7704"/>
                  </a:lnTo>
                  <a:cubicBezTo>
                    <a:pt x="13383" y="7585"/>
                    <a:pt x="13299" y="7489"/>
                    <a:pt x="13180" y="7489"/>
                  </a:cubicBezTo>
                  <a:lnTo>
                    <a:pt x="13037" y="7489"/>
                  </a:lnTo>
                  <a:lnTo>
                    <a:pt x="13037" y="1263"/>
                  </a:lnTo>
                  <a:lnTo>
                    <a:pt x="13192" y="1263"/>
                  </a:lnTo>
                  <a:cubicBezTo>
                    <a:pt x="13311" y="1263"/>
                    <a:pt x="13395" y="1167"/>
                    <a:pt x="13395" y="1048"/>
                  </a:cubicBezTo>
                  <a:lnTo>
                    <a:pt x="13395" y="203"/>
                  </a:lnTo>
                  <a:cubicBezTo>
                    <a:pt x="13395" y="84"/>
                    <a:pt x="13311" y="0"/>
                    <a:pt x="131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62" name="Google Shape;262;p19"/>
            <p:cNvSpPr/>
            <p:nvPr/>
          </p:nvSpPr>
          <p:spPr>
            <a:xfrm>
              <a:off x="6021718" y="2926644"/>
              <a:ext cx="34972" cy="74514"/>
            </a:xfrm>
            <a:custGeom>
              <a:avLst/>
              <a:gdLst/>
              <a:ahLst/>
              <a:cxnLst/>
              <a:rect l="l" t="t" r="r" b="b"/>
              <a:pathLst>
                <a:path w="1263" h="2691" extrusionOk="0">
                  <a:moveTo>
                    <a:pt x="846" y="417"/>
                  </a:moveTo>
                  <a:lnTo>
                    <a:pt x="846" y="2262"/>
                  </a:lnTo>
                  <a:lnTo>
                    <a:pt x="417" y="22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84"/>
                    <a:pt x="1" y="203"/>
                  </a:cubicBezTo>
                  <a:lnTo>
                    <a:pt x="1" y="2477"/>
                  </a:lnTo>
                  <a:cubicBezTo>
                    <a:pt x="1" y="2596"/>
                    <a:pt x="84" y="2691"/>
                    <a:pt x="203" y="2691"/>
                  </a:cubicBezTo>
                  <a:lnTo>
                    <a:pt x="1060" y="2691"/>
                  </a:lnTo>
                  <a:cubicBezTo>
                    <a:pt x="1167" y="2691"/>
                    <a:pt x="1263" y="2596"/>
                    <a:pt x="1263" y="2477"/>
                  </a:cubicBezTo>
                  <a:lnTo>
                    <a:pt x="1263" y="203"/>
                  </a:lnTo>
                  <a:cubicBezTo>
                    <a:pt x="1263" y="84"/>
                    <a:pt x="1179" y="0"/>
                    <a:pt x="10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63" name="Google Shape;263;p19"/>
            <p:cNvSpPr/>
            <p:nvPr/>
          </p:nvSpPr>
          <p:spPr>
            <a:xfrm>
              <a:off x="6063585" y="2897957"/>
              <a:ext cx="35305" cy="103200"/>
            </a:xfrm>
            <a:custGeom>
              <a:avLst/>
              <a:gdLst/>
              <a:ahLst/>
              <a:cxnLst/>
              <a:rect l="l" t="t" r="r" b="b"/>
              <a:pathLst>
                <a:path w="1275" h="3727" extrusionOk="0">
                  <a:moveTo>
                    <a:pt x="858" y="417"/>
                  </a:moveTo>
                  <a:lnTo>
                    <a:pt x="858" y="3298"/>
                  </a:lnTo>
                  <a:lnTo>
                    <a:pt x="417" y="3298"/>
                  </a:lnTo>
                  <a:lnTo>
                    <a:pt x="417" y="417"/>
                  </a:lnTo>
                  <a:close/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lnTo>
                    <a:pt x="1" y="3513"/>
                  </a:lnTo>
                  <a:cubicBezTo>
                    <a:pt x="1" y="3632"/>
                    <a:pt x="96" y="3727"/>
                    <a:pt x="215" y="3727"/>
                  </a:cubicBezTo>
                  <a:lnTo>
                    <a:pt x="1060" y="3727"/>
                  </a:lnTo>
                  <a:cubicBezTo>
                    <a:pt x="1179" y="3727"/>
                    <a:pt x="1275" y="3632"/>
                    <a:pt x="1275" y="3513"/>
                  </a:cubicBezTo>
                  <a:lnTo>
                    <a:pt x="1275" y="215"/>
                  </a:lnTo>
                  <a:cubicBezTo>
                    <a:pt x="1275" y="96"/>
                    <a:pt x="1179" y="0"/>
                    <a:pt x="10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64" name="Google Shape;264;p19"/>
            <p:cNvSpPr/>
            <p:nvPr/>
          </p:nvSpPr>
          <p:spPr>
            <a:xfrm>
              <a:off x="6105785" y="2912799"/>
              <a:ext cx="34972" cy="88359"/>
            </a:xfrm>
            <a:custGeom>
              <a:avLst/>
              <a:gdLst/>
              <a:ahLst/>
              <a:cxnLst/>
              <a:rect l="l" t="t" r="r" b="b"/>
              <a:pathLst>
                <a:path w="1263" h="3191" extrusionOk="0">
                  <a:moveTo>
                    <a:pt x="846" y="417"/>
                  </a:moveTo>
                  <a:lnTo>
                    <a:pt x="846" y="2762"/>
                  </a:lnTo>
                  <a:lnTo>
                    <a:pt x="417" y="2762"/>
                  </a:lnTo>
                  <a:lnTo>
                    <a:pt x="417" y="417"/>
                  </a:lnTo>
                  <a:close/>
                  <a:moveTo>
                    <a:pt x="203" y="0"/>
                  </a:moveTo>
                  <a:cubicBezTo>
                    <a:pt x="84" y="0"/>
                    <a:pt x="1" y="95"/>
                    <a:pt x="1" y="214"/>
                  </a:cubicBezTo>
                  <a:lnTo>
                    <a:pt x="1" y="2977"/>
                  </a:lnTo>
                  <a:cubicBezTo>
                    <a:pt x="1" y="3096"/>
                    <a:pt x="84" y="3191"/>
                    <a:pt x="203" y="3191"/>
                  </a:cubicBezTo>
                  <a:lnTo>
                    <a:pt x="1048" y="3191"/>
                  </a:lnTo>
                  <a:cubicBezTo>
                    <a:pt x="1168" y="3191"/>
                    <a:pt x="1263" y="3096"/>
                    <a:pt x="1263" y="2977"/>
                  </a:cubicBezTo>
                  <a:lnTo>
                    <a:pt x="1263" y="214"/>
                  </a:lnTo>
                  <a:cubicBezTo>
                    <a:pt x="1263" y="95"/>
                    <a:pt x="1179" y="0"/>
                    <a:pt x="10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65" name="Google Shape;265;p19"/>
            <p:cNvSpPr/>
            <p:nvPr/>
          </p:nvSpPr>
          <p:spPr>
            <a:xfrm>
              <a:off x="6147653" y="2864314"/>
              <a:ext cx="35305" cy="136539"/>
            </a:xfrm>
            <a:custGeom>
              <a:avLst/>
              <a:gdLst/>
              <a:ahLst/>
              <a:cxnLst/>
              <a:rect l="l" t="t" r="r" b="b"/>
              <a:pathLst>
                <a:path w="1275" h="4931" extrusionOk="0">
                  <a:moveTo>
                    <a:pt x="858" y="430"/>
                  </a:moveTo>
                  <a:lnTo>
                    <a:pt x="858" y="4525"/>
                  </a:lnTo>
                  <a:lnTo>
                    <a:pt x="418" y="4525"/>
                  </a:lnTo>
                  <a:lnTo>
                    <a:pt x="418" y="430"/>
                  </a:lnTo>
                  <a:close/>
                  <a:moveTo>
                    <a:pt x="215" y="1"/>
                  </a:moveTo>
                  <a:cubicBezTo>
                    <a:pt x="96" y="1"/>
                    <a:pt x="1" y="108"/>
                    <a:pt x="1" y="203"/>
                  </a:cubicBezTo>
                  <a:lnTo>
                    <a:pt x="1" y="4716"/>
                  </a:lnTo>
                  <a:cubicBezTo>
                    <a:pt x="1" y="4835"/>
                    <a:pt x="96" y="4930"/>
                    <a:pt x="215" y="4930"/>
                  </a:cubicBezTo>
                  <a:lnTo>
                    <a:pt x="1060" y="4930"/>
                  </a:lnTo>
                  <a:cubicBezTo>
                    <a:pt x="1180" y="4930"/>
                    <a:pt x="1275" y="4835"/>
                    <a:pt x="1275" y="4716"/>
                  </a:cubicBezTo>
                  <a:lnTo>
                    <a:pt x="1275" y="203"/>
                  </a:lnTo>
                  <a:cubicBezTo>
                    <a:pt x="1275" y="84"/>
                    <a:pt x="1180" y="1"/>
                    <a:pt x="1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66" name="Google Shape;266;p19"/>
            <p:cNvSpPr/>
            <p:nvPr/>
          </p:nvSpPr>
          <p:spPr>
            <a:xfrm>
              <a:off x="5946236" y="2879156"/>
              <a:ext cx="42864" cy="11574"/>
            </a:xfrm>
            <a:custGeom>
              <a:avLst/>
              <a:gdLst/>
              <a:ahLst/>
              <a:cxnLst/>
              <a:rect l="l" t="t" r="r" b="b"/>
              <a:pathLst>
                <a:path w="1548" h="418" extrusionOk="0">
                  <a:moveTo>
                    <a:pt x="214" y="1"/>
                  </a:moveTo>
                  <a:cubicBezTo>
                    <a:pt x="95" y="1"/>
                    <a:pt x="0" y="84"/>
                    <a:pt x="0" y="203"/>
                  </a:cubicBezTo>
                  <a:cubicBezTo>
                    <a:pt x="0" y="322"/>
                    <a:pt x="107" y="417"/>
                    <a:pt x="214" y="417"/>
                  </a:cubicBezTo>
                  <a:lnTo>
                    <a:pt x="1345" y="417"/>
                  </a:lnTo>
                  <a:cubicBezTo>
                    <a:pt x="1453" y="417"/>
                    <a:pt x="1548" y="322"/>
                    <a:pt x="1548" y="203"/>
                  </a:cubicBezTo>
                  <a:cubicBezTo>
                    <a:pt x="1548" y="84"/>
                    <a:pt x="1453" y="1"/>
                    <a:pt x="13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67" name="Google Shape;267;p19"/>
            <p:cNvSpPr/>
            <p:nvPr/>
          </p:nvSpPr>
          <p:spPr>
            <a:xfrm>
              <a:off x="5946540" y="2897625"/>
              <a:ext cx="60032" cy="1157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0"/>
                  </a:moveTo>
                  <a:cubicBezTo>
                    <a:pt x="96" y="0"/>
                    <a:pt x="1" y="96"/>
                    <a:pt x="1" y="215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5"/>
                  </a:cubicBezTo>
                  <a:cubicBezTo>
                    <a:pt x="2168" y="96"/>
                    <a:pt x="2061" y="0"/>
                    <a:pt x="19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68" name="Google Shape;268;p19"/>
            <p:cNvSpPr/>
            <p:nvPr/>
          </p:nvSpPr>
          <p:spPr>
            <a:xfrm>
              <a:off x="5946540" y="2916094"/>
              <a:ext cx="60032" cy="11547"/>
            </a:xfrm>
            <a:custGeom>
              <a:avLst/>
              <a:gdLst/>
              <a:ahLst/>
              <a:cxnLst/>
              <a:rect l="l" t="t" r="r" b="b"/>
              <a:pathLst>
                <a:path w="2168" h="417" extrusionOk="0">
                  <a:moveTo>
                    <a:pt x="215" y="0"/>
                  </a:moveTo>
                  <a:cubicBezTo>
                    <a:pt x="96" y="0"/>
                    <a:pt x="1" y="95"/>
                    <a:pt x="1" y="214"/>
                  </a:cubicBezTo>
                  <a:cubicBezTo>
                    <a:pt x="1" y="334"/>
                    <a:pt x="96" y="417"/>
                    <a:pt x="215" y="417"/>
                  </a:cubicBezTo>
                  <a:lnTo>
                    <a:pt x="1954" y="417"/>
                  </a:lnTo>
                  <a:cubicBezTo>
                    <a:pt x="2073" y="417"/>
                    <a:pt x="2168" y="334"/>
                    <a:pt x="2168" y="214"/>
                  </a:cubicBezTo>
                  <a:cubicBezTo>
                    <a:pt x="2168" y="95"/>
                    <a:pt x="2061" y="0"/>
                    <a:pt x="19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69" name="Google Shape;269;p19"/>
            <p:cNvSpPr/>
            <p:nvPr/>
          </p:nvSpPr>
          <p:spPr>
            <a:xfrm>
              <a:off x="5946540" y="2934868"/>
              <a:ext cx="60032" cy="11574"/>
            </a:xfrm>
            <a:custGeom>
              <a:avLst/>
              <a:gdLst/>
              <a:ahLst/>
              <a:cxnLst/>
              <a:rect l="l" t="t" r="r" b="b"/>
              <a:pathLst>
                <a:path w="2168" h="418" extrusionOk="0">
                  <a:moveTo>
                    <a:pt x="215" y="1"/>
                  </a:moveTo>
                  <a:cubicBezTo>
                    <a:pt x="96" y="1"/>
                    <a:pt x="1" y="84"/>
                    <a:pt x="1" y="203"/>
                  </a:cubicBezTo>
                  <a:cubicBezTo>
                    <a:pt x="1" y="322"/>
                    <a:pt x="96" y="418"/>
                    <a:pt x="215" y="418"/>
                  </a:cubicBezTo>
                  <a:lnTo>
                    <a:pt x="1954" y="418"/>
                  </a:lnTo>
                  <a:cubicBezTo>
                    <a:pt x="2073" y="418"/>
                    <a:pt x="2168" y="322"/>
                    <a:pt x="2168" y="203"/>
                  </a:cubicBezTo>
                  <a:cubicBezTo>
                    <a:pt x="2168" y="84"/>
                    <a:pt x="2061" y="1"/>
                    <a:pt x="19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70" name="Google Shape;270;p19"/>
            <p:cNvSpPr/>
            <p:nvPr/>
          </p:nvSpPr>
          <p:spPr>
            <a:xfrm>
              <a:off x="5893154" y="2987617"/>
              <a:ext cx="73212" cy="71911"/>
            </a:xfrm>
            <a:custGeom>
              <a:avLst/>
              <a:gdLst/>
              <a:ahLst/>
              <a:cxnLst/>
              <a:rect l="l" t="t" r="r" b="b"/>
              <a:pathLst>
                <a:path w="2644" h="2597" extrusionOk="0">
                  <a:moveTo>
                    <a:pt x="1322" y="1"/>
                  </a:moveTo>
                  <a:cubicBezTo>
                    <a:pt x="595" y="1"/>
                    <a:pt x="0" y="596"/>
                    <a:pt x="0" y="1322"/>
                  </a:cubicBezTo>
                  <a:cubicBezTo>
                    <a:pt x="0" y="1620"/>
                    <a:pt x="84" y="1882"/>
                    <a:pt x="262" y="2120"/>
                  </a:cubicBezTo>
                  <a:cubicBezTo>
                    <a:pt x="312" y="2177"/>
                    <a:pt x="379" y="2204"/>
                    <a:pt x="442" y="2204"/>
                  </a:cubicBezTo>
                  <a:cubicBezTo>
                    <a:pt x="485" y="2204"/>
                    <a:pt x="526" y="2192"/>
                    <a:pt x="560" y="2168"/>
                  </a:cubicBezTo>
                  <a:cubicBezTo>
                    <a:pt x="655" y="2096"/>
                    <a:pt x="667" y="1965"/>
                    <a:pt x="607" y="1870"/>
                  </a:cubicBezTo>
                  <a:cubicBezTo>
                    <a:pt x="488" y="1703"/>
                    <a:pt x="429" y="1525"/>
                    <a:pt x="429" y="1322"/>
                  </a:cubicBezTo>
                  <a:cubicBezTo>
                    <a:pt x="429" y="822"/>
                    <a:pt x="834" y="406"/>
                    <a:pt x="1334" y="406"/>
                  </a:cubicBezTo>
                  <a:cubicBezTo>
                    <a:pt x="1846" y="406"/>
                    <a:pt x="2239" y="810"/>
                    <a:pt x="2239" y="1322"/>
                  </a:cubicBezTo>
                  <a:cubicBezTo>
                    <a:pt x="2239" y="1620"/>
                    <a:pt x="2096" y="1894"/>
                    <a:pt x="1846" y="2061"/>
                  </a:cubicBezTo>
                  <a:cubicBezTo>
                    <a:pt x="1822" y="2061"/>
                    <a:pt x="1822" y="2073"/>
                    <a:pt x="1810" y="2073"/>
                  </a:cubicBezTo>
                  <a:lnTo>
                    <a:pt x="1798" y="2073"/>
                  </a:lnTo>
                  <a:cubicBezTo>
                    <a:pt x="1786" y="2073"/>
                    <a:pt x="1786" y="2096"/>
                    <a:pt x="1762" y="2096"/>
                  </a:cubicBezTo>
                  <a:lnTo>
                    <a:pt x="1750" y="2096"/>
                  </a:lnTo>
                  <a:cubicBezTo>
                    <a:pt x="1738" y="2096"/>
                    <a:pt x="1738" y="2108"/>
                    <a:pt x="1727" y="2108"/>
                  </a:cubicBezTo>
                  <a:cubicBezTo>
                    <a:pt x="1703" y="2108"/>
                    <a:pt x="1691" y="2120"/>
                    <a:pt x="1691" y="2120"/>
                  </a:cubicBezTo>
                  <a:lnTo>
                    <a:pt x="1679" y="2120"/>
                  </a:lnTo>
                  <a:cubicBezTo>
                    <a:pt x="1667" y="2120"/>
                    <a:pt x="1667" y="2120"/>
                    <a:pt x="1643" y="2144"/>
                  </a:cubicBezTo>
                  <a:lnTo>
                    <a:pt x="1631" y="2144"/>
                  </a:lnTo>
                  <a:cubicBezTo>
                    <a:pt x="1619" y="2144"/>
                    <a:pt x="1608" y="2156"/>
                    <a:pt x="1608" y="2156"/>
                  </a:cubicBezTo>
                  <a:cubicBezTo>
                    <a:pt x="1584" y="2156"/>
                    <a:pt x="1572" y="2156"/>
                    <a:pt x="1560" y="2168"/>
                  </a:cubicBezTo>
                  <a:lnTo>
                    <a:pt x="1072" y="2168"/>
                  </a:lnTo>
                  <a:cubicBezTo>
                    <a:pt x="1048" y="2168"/>
                    <a:pt x="1036" y="2168"/>
                    <a:pt x="1024" y="2156"/>
                  </a:cubicBezTo>
                  <a:cubicBezTo>
                    <a:pt x="1012" y="2156"/>
                    <a:pt x="988" y="2144"/>
                    <a:pt x="988" y="2144"/>
                  </a:cubicBezTo>
                  <a:lnTo>
                    <a:pt x="976" y="2144"/>
                  </a:lnTo>
                  <a:cubicBezTo>
                    <a:pt x="951" y="2133"/>
                    <a:pt x="925" y="2127"/>
                    <a:pt x="899" y="2127"/>
                  </a:cubicBezTo>
                  <a:cubicBezTo>
                    <a:pt x="817" y="2127"/>
                    <a:pt x="742" y="2181"/>
                    <a:pt x="715" y="2263"/>
                  </a:cubicBezTo>
                  <a:cubicBezTo>
                    <a:pt x="667" y="2358"/>
                    <a:pt x="726" y="2501"/>
                    <a:pt x="834" y="2525"/>
                  </a:cubicBezTo>
                  <a:lnTo>
                    <a:pt x="846" y="2525"/>
                  </a:lnTo>
                  <a:cubicBezTo>
                    <a:pt x="857" y="2525"/>
                    <a:pt x="869" y="2537"/>
                    <a:pt x="905" y="2537"/>
                  </a:cubicBezTo>
                  <a:cubicBezTo>
                    <a:pt x="917" y="2537"/>
                    <a:pt x="929" y="2561"/>
                    <a:pt x="965" y="2561"/>
                  </a:cubicBezTo>
                  <a:lnTo>
                    <a:pt x="976" y="2561"/>
                  </a:lnTo>
                  <a:cubicBezTo>
                    <a:pt x="988" y="2561"/>
                    <a:pt x="1012" y="2561"/>
                    <a:pt x="1024" y="2573"/>
                  </a:cubicBezTo>
                  <a:lnTo>
                    <a:pt x="1036" y="2573"/>
                  </a:lnTo>
                  <a:cubicBezTo>
                    <a:pt x="1048" y="2573"/>
                    <a:pt x="1072" y="2573"/>
                    <a:pt x="1096" y="2584"/>
                  </a:cubicBezTo>
                  <a:cubicBezTo>
                    <a:pt x="1107" y="2584"/>
                    <a:pt x="1143" y="2584"/>
                    <a:pt x="1155" y="2596"/>
                  </a:cubicBezTo>
                  <a:lnTo>
                    <a:pt x="1429" y="2596"/>
                  </a:lnTo>
                  <a:cubicBezTo>
                    <a:pt x="1441" y="2596"/>
                    <a:pt x="1465" y="2596"/>
                    <a:pt x="1488" y="2584"/>
                  </a:cubicBezTo>
                  <a:cubicBezTo>
                    <a:pt x="1500" y="2584"/>
                    <a:pt x="1524" y="2584"/>
                    <a:pt x="1548" y="2573"/>
                  </a:cubicBezTo>
                  <a:lnTo>
                    <a:pt x="1560" y="2573"/>
                  </a:lnTo>
                  <a:cubicBezTo>
                    <a:pt x="1572" y="2573"/>
                    <a:pt x="1584" y="2573"/>
                    <a:pt x="1608" y="2561"/>
                  </a:cubicBezTo>
                  <a:lnTo>
                    <a:pt x="1619" y="2561"/>
                  </a:lnTo>
                  <a:cubicBezTo>
                    <a:pt x="1631" y="2561"/>
                    <a:pt x="1643" y="2537"/>
                    <a:pt x="1679" y="2537"/>
                  </a:cubicBezTo>
                  <a:cubicBezTo>
                    <a:pt x="1691" y="2537"/>
                    <a:pt x="1703" y="2525"/>
                    <a:pt x="1738" y="2525"/>
                  </a:cubicBezTo>
                  <a:lnTo>
                    <a:pt x="1750" y="2525"/>
                  </a:lnTo>
                  <a:cubicBezTo>
                    <a:pt x="1762" y="2525"/>
                    <a:pt x="1786" y="2513"/>
                    <a:pt x="1798" y="2513"/>
                  </a:cubicBezTo>
                  <a:lnTo>
                    <a:pt x="1810" y="2513"/>
                  </a:lnTo>
                  <a:cubicBezTo>
                    <a:pt x="1822" y="2513"/>
                    <a:pt x="1846" y="2489"/>
                    <a:pt x="1858" y="2477"/>
                  </a:cubicBezTo>
                  <a:cubicBezTo>
                    <a:pt x="1869" y="2465"/>
                    <a:pt x="1881" y="2465"/>
                    <a:pt x="1905" y="2454"/>
                  </a:cubicBezTo>
                  <a:lnTo>
                    <a:pt x="1917" y="2430"/>
                  </a:lnTo>
                  <a:cubicBezTo>
                    <a:pt x="1929" y="2430"/>
                    <a:pt x="1941" y="2418"/>
                    <a:pt x="1941" y="2418"/>
                  </a:cubicBezTo>
                  <a:lnTo>
                    <a:pt x="1965" y="2406"/>
                  </a:lnTo>
                  <a:cubicBezTo>
                    <a:pt x="1977" y="2394"/>
                    <a:pt x="1989" y="2394"/>
                    <a:pt x="2000" y="2370"/>
                  </a:cubicBezTo>
                  <a:cubicBezTo>
                    <a:pt x="2381" y="2120"/>
                    <a:pt x="2584" y="1715"/>
                    <a:pt x="2584" y="1275"/>
                  </a:cubicBezTo>
                  <a:cubicBezTo>
                    <a:pt x="2643" y="596"/>
                    <a:pt x="2048" y="1"/>
                    <a:pt x="13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72" name="Google Shape;272;p19"/>
            <p:cNvSpPr/>
            <p:nvPr/>
          </p:nvSpPr>
          <p:spPr>
            <a:xfrm>
              <a:off x="7331640" y="2790292"/>
              <a:ext cx="359213" cy="327807"/>
            </a:xfrm>
            <a:custGeom>
              <a:avLst/>
              <a:gdLst/>
              <a:ahLst/>
              <a:cxnLst/>
              <a:rect l="l" t="t" r="r" b="b"/>
              <a:pathLst>
                <a:path w="11312" h="10323" extrusionOk="0">
                  <a:moveTo>
                    <a:pt x="7168" y="8132"/>
                  </a:moveTo>
                  <a:lnTo>
                    <a:pt x="7501" y="9204"/>
                  </a:lnTo>
                  <a:lnTo>
                    <a:pt x="3799" y="9204"/>
                  </a:lnTo>
                  <a:lnTo>
                    <a:pt x="4120" y="8132"/>
                  </a:lnTo>
                  <a:close/>
                  <a:moveTo>
                    <a:pt x="8466" y="9537"/>
                  </a:moveTo>
                  <a:cubicBezTo>
                    <a:pt x="8597" y="9537"/>
                    <a:pt x="8704" y="9656"/>
                    <a:pt x="8704" y="9775"/>
                  </a:cubicBezTo>
                  <a:cubicBezTo>
                    <a:pt x="8704" y="9906"/>
                    <a:pt x="8597" y="10013"/>
                    <a:pt x="8466" y="10013"/>
                  </a:cubicBezTo>
                  <a:lnTo>
                    <a:pt x="2810" y="10013"/>
                  </a:lnTo>
                  <a:cubicBezTo>
                    <a:pt x="2679" y="10013"/>
                    <a:pt x="2572" y="9906"/>
                    <a:pt x="2572" y="9775"/>
                  </a:cubicBezTo>
                  <a:cubicBezTo>
                    <a:pt x="2572" y="9644"/>
                    <a:pt x="2679" y="9537"/>
                    <a:pt x="2810" y="9537"/>
                  </a:cubicBezTo>
                  <a:close/>
                  <a:moveTo>
                    <a:pt x="1072" y="0"/>
                  </a:moveTo>
                  <a:cubicBezTo>
                    <a:pt x="477" y="0"/>
                    <a:pt x="0" y="476"/>
                    <a:pt x="0" y="1072"/>
                  </a:cubicBezTo>
                  <a:lnTo>
                    <a:pt x="0" y="7049"/>
                  </a:lnTo>
                  <a:cubicBezTo>
                    <a:pt x="0" y="7644"/>
                    <a:pt x="477" y="8120"/>
                    <a:pt x="1072" y="8120"/>
                  </a:cubicBezTo>
                  <a:lnTo>
                    <a:pt x="3763" y="8120"/>
                  </a:lnTo>
                  <a:lnTo>
                    <a:pt x="3441" y="9192"/>
                  </a:lnTo>
                  <a:lnTo>
                    <a:pt x="2822" y="9192"/>
                  </a:lnTo>
                  <a:cubicBezTo>
                    <a:pt x="2513" y="9192"/>
                    <a:pt x="2263" y="9442"/>
                    <a:pt x="2263" y="9751"/>
                  </a:cubicBezTo>
                  <a:cubicBezTo>
                    <a:pt x="2263" y="10073"/>
                    <a:pt x="2513" y="10323"/>
                    <a:pt x="2822" y="10323"/>
                  </a:cubicBezTo>
                  <a:lnTo>
                    <a:pt x="8478" y="10323"/>
                  </a:lnTo>
                  <a:cubicBezTo>
                    <a:pt x="8799" y="10323"/>
                    <a:pt x="9049" y="10073"/>
                    <a:pt x="9049" y="9751"/>
                  </a:cubicBezTo>
                  <a:cubicBezTo>
                    <a:pt x="9049" y="9442"/>
                    <a:pt x="8799" y="9192"/>
                    <a:pt x="8478" y="9192"/>
                  </a:cubicBezTo>
                  <a:lnTo>
                    <a:pt x="7870" y="9192"/>
                  </a:lnTo>
                  <a:lnTo>
                    <a:pt x="7549" y="8120"/>
                  </a:lnTo>
                  <a:lnTo>
                    <a:pt x="10240" y="8120"/>
                  </a:lnTo>
                  <a:cubicBezTo>
                    <a:pt x="10835" y="8120"/>
                    <a:pt x="11311" y="7644"/>
                    <a:pt x="11311" y="7049"/>
                  </a:cubicBezTo>
                  <a:lnTo>
                    <a:pt x="11311" y="1072"/>
                  </a:lnTo>
                  <a:cubicBezTo>
                    <a:pt x="11299" y="488"/>
                    <a:pt x="10823" y="0"/>
                    <a:pt x="10228" y="0"/>
                  </a:cubicBezTo>
                  <a:lnTo>
                    <a:pt x="2786" y="0"/>
                  </a:lnTo>
                  <a:cubicBezTo>
                    <a:pt x="2691" y="0"/>
                    <a:pt x="2620" y="72"/>
                    <a:pt x="2620" y="155"/>
                  </a:cubicBezTo>
                  <a:cubicBezTo>
                    <a:pt x="2620" y="250"/>
                    <a:pt x="2691" y="322"/>
                    <a:pt x="2786" y="322"/>
                  </a:cubicBezTo>
                  <a:lnTo>
                    <a:pt x="10228" y="322"/>
                  </a:lnTo>
                  <a:cubicBezTo>
                    <a:pt x="10621" y="322"/>
                    <a:pt x="10966" y="655"/>
                    <a:pt x="10966" y="1072"/>
                  </a:cubicBezTo>
                  <a:lnTo>
                    <a:pt x="10966" y="7049"/>
                  </a:lnTo>
                  <a:cubicBezTo>
                    <a:pt x="10966" y="7453"/>
                    <a:pt x="10645" y="7799"/>
                    <a:pt x="10228" y="7799"/>
                  </a:cubicBezTo>
                  <a:lnTo>
                    <a:pt x="1072" y="7799"/>
                  </a:lnTo>
                  <a:cubicBezTo>
                    <a:pt x="667" y="7799"/>
                    <a:pt x="322" y="7465"/>
                    <a:pt x="322" y="7049"/>
                  </a:cubicBezTo>
                  <a:lnTo>
                    <a:pt x="322" y="1072"/>
                  </a:lnTo>
                  <a:cubicBezTo>
                    <a:pt x="322" y="667"/>
                    <a:pt x="655" y="322"/>
                    <a:pt x="1072" y="322"/>
                  </a:cubicBezTo>
                  <a:lnTo>
                    <a:pt x="2108" y="322"/>
                  </a:lnTo>
                  <a:cubicBezTo>
                    <a:pt x="2203" y="322"/>
                    <a:pt x="2275" y="250"/>
                    <a:pt x="2275" y="155"/>
                  </a:cubicBezTo>
                  <a:cubicBezTo>
                    <a:pt x="2275" y="72"/>
                    <a:pt x="2203" y="0"/>
                    <a:pt x="210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73" name="Google Shape;273;p19"/>
            <p:cNvSpPr/>
            <p:nvPr/>
          </p:nvSpPr>
          <p:spPr>
            <a:xfrm>
              <a:off x="7359997" y="2819031"/>
              <a:ext cx="302117" cy="184909"/>
            </a:xfrm>
            <a:custGeom>
              <a:avLst/>
              <a:gdLst/>
              <a:ahLst/>
              <a:cxnLst/>
              <a:rect l="l" t="t" r="r" b="b"/>
              <a:pathLst>
                <a:path w="9514" h="5823" extrusionOk="0">
                  <a:moveTo>
                    <a:pt x="179" y="0"/>
                  </a:moveTo>
                  <a:cubicBezTo>
                    <a:pt x="72" y="0"/>
                    <a:pt x="0" y="71"/>
                    <a:pt x="0" y="179"/>
                  </a:cubicBezTo>
                  <a:lnTo>
                    <a:pt x="0" y="5656"/>
                  </a:lnTo>
                  <a:cubicBezTo>
                    <a:pt x="0" y="5739"/>
                    <a:pt x="72" y="5822"/>
                    <a:pt x="167" y="5822"/>
                  </a:cubicBezTo>
                  <a:lnTo>
                    <a:pt x="9347" y="5822"/>
                  </a:lnTo>
                  <a:cubicBezTo>
                    <a:pt x="9430" y="5822"/>
                    <a:pt x="9513" y="5739"/>
                    <a:pt x="9513" y="5656"/>
                  </a:cubicBezTo>
                  <a:lnTo>
                    <a:pt x="9513" y="5072"/>
                  </a:lnTo>
                  <a:cubicBezTo>
                    <a:pt x="9513" y="4989"/>
                    <a:pt x="9430" y="4905"/>
                    <a:pt x="9347" y="4905"/>
                  </a:cubicBezTo>
                  <a:cubicBezTo>
                    <a:pt x="9252" y="4905"/>
                    <a:pt x="9180" y="4989"/>
                    <a:pt x="9180" y="5072"/>
                  </a:cubicBezTo>
                  <a:lnTo>
                    <a:pt x="9180" y="5489"/>
                  </a:lnTo>
                  <a:lnTo>
                    <a:pt x="346" y="5489"/>
                  </a:lnTo>
                  <a:lnTo>
                    <a:pt x="346" y="345"/>
                  </a:lnTo>
                  <a:lnTo>
                    <a:pt x="9180" y="345"/>
                  </a:lnTo>
                  <a:lnTo>
                    <a:pt x="9180" y="4405"/>
                  </a:lnTo>
                  <a:cubicBezTo>
                    <a:pt x="9168" y="4489"/>
                    <a:pt x="9240" y="4572"/>
                    <a:pt x="9347" y="4572"/>
                  </a:cubicBezTo>
                  <a:cubicBezTo>
                    <a:pt x="9430" y="4572"/>
                    <a:pt x="9513" y="4489"/>
                    <a:pt x="9513" y="4405"/>
                  </a:cubicBezTo>
                  <a:lnTo>
                    <a:pt x="9513" y="179"/>
                  </a:lnTo>
                  <a:cubicBezTo>
                    <a:pt x="9513" y="71"/>
                    <a:pt x="9430" y="0"/>
                    <a:pt x="933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274" name="Google Shape;274;p19"/>
            <p:cNvSpPr/>
            <p:nvPr/>
          </p:nvSpPr>
          <p:spPr>
            <a:xfrm>
              <a:off x="7504641" y="3014419"/>
              <a:ext cx="11908" cy="10638"/>
            </a:xfrm>
            <a:custGeom>
              <a:avLst/>
              <a:gdLst/>
              <a:ahLst/>
              <a:cxnLst/>
              <a:rect l="l" t="t" r="r" b="b"/>
              <a:pathLst>
                <a:path w="375" h="335" extrusionOk="0">
                  <a:moveTo>
                    <a:pt x="176" y="0"/>
                  </a:moveTo>
                  <a:cubicBezTo>
                    <a:pt x="167" y="0"/>
                    <a:pt x="158" y="1"/>
                    <a:pt x="148" y="3"/>
                  </a:cubicBezTo>
                  <a:cubicBezTo>
                    <a:pt x="77" y="26"/>
                    <a:pt x="17" y="86"/>
                    <a:pt x="17" y="157"/>
                  </a:cubicBezTo>
                  <a:cubicBezTo>
                    <a:pt x="1" y="258"/>
                    <a:pt x="95" y="334"/>
                    <a:pt x="186" y="334"/>
                  </a:cubicBezTo>
                  <a:cubicBezTo>
                    <a:pt x="225" y="334"/>
                    <a:pt x="263" y="320"/>
                    <a:pt x="291" y="288"/>
                  </a:cubicBezTo>
                  <a:cubicBezTo>
                    <a:pt x="375" y="229"/>
                    <a:pt x="375" y="145"/>
                    <a:pt x="327" y="86"/>
                  </a:cubicBezTo>
                  <a:cubicBezTo>
                    <a:pt x="296" y="34"/>
                    <a:pt x="238" y="0"/>
                    <a:pt x="17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E6A27B35-312D-6828-155D-1E753895C071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3" name="Google Shape;87;p15">
              <a:extLst>
                <a:ext uri="{FF2B5EF4-FFF2-40B4-BE49-F238E27FC236}">
                  <a16:creationId xmlns:a16="http://schemas.microsoft.com/office/drawing/2014/main" id="{772C25E5-5714-3EA3-B047-7ECA98A42F6E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8" name="Google Shape;88;p15">
                <a:extLst>
                  <a:ext uri="{FF2B5EF4-FFF2-40B4-BE49-F238E27FC236}">
                    <a16:creationId xmlns:a16="http://schemas.microsoft.com/office/drawing/2014/main" id="{78599155-781D-131E-E084-FAE10E450AE5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02/17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9" name="Google Shape;89;p15">
                <a:extLst>
                  <a:ext uri="{FF2B5EF4-FFF2-40B4-BE49-F238E27FC236}">
                    <a16:creationId xmlns:a16="http://schemas.microsoft.com/office/drawing/2014/main" id="{7267F3E9-7D8A-A11F-FFE4-54C3078E0C38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4" name="Google Shape;94;p15">
              <a:extLst>
                <a:ext uri="{FF2B5EF4-FFF2-40B4-BE49-F238E27FC236}">
                  <a16:creationId xmlns:a16="http://schemas.microsoft.com/office/drawing/2014/main" id="{21B766A9-4A72-AB76-FA37-617A9D404A9E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5" name="Google Shape;95;p15">
                <a:extLst>
                  <a:ext uri="{FF2B5EF4-FFF2-40B4-BE49-F238E27FC236}">
                    <a16:creationId xmlns:a16="http://schemas.microsoft.com/office/drawing/2014/main" id="{D6A7DFE9-3CFA-7F68-AC47-8179C6CB6CF0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6" name="Google Shape;96;p15">
                <a:extLst>
                  <a:ext uri="{FF2B5EF4-FFF2-40B4-BE49-F238E27FC236}">
                    <a16:creationId xmlns:a16="http://schemas.microsoft.com/office/drawing/2014/main" id="{6A9092B8-89BD-98F6-77B8-A2DFD20458EC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7" name="Google Shape;97;p15">
                <a:extLst>
                  <a:ext uri="{FF2B5EF4-FFF2-40B4-BE49-F238E27FC236}">
                    <a16:creationId xmlns:a16="http://schemas.microsoft.com/office/drawing/2014/main" id="{2ADEE6EA-8CD3-B1D6-7A29-25F7389FD937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/>
      <p:bldP spid="207" grpId="0"/>
      <p:bldP spid="210" grpId="0"/>
      <p:bldP spid="213" grpId="0"/>
      <p:bldP spid="216" grpId="0"/>
      <p:bldP spid="2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7313E7E-C3DA-E74D-993C-1FDA210AA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26085"/>
            <a:ext cx="7704000" cy="1381450"/>
          </a:xfrm>
        </p:spPr>
        <p:txBody>
          <a:bodyPr/>
          <a:lstStyle/>
          <a:p>
            <a:pPr algn="ctr" rtl="1">
              <a:lnSpc>
                <a:spcPct val="150000"/>
              </a:lnSpc>
            </a:pPr>
            <a:r>
              <a:rPr lang="ar-SA" b="1" dirty="0">
                <a:solidFill>
                  <a:schemeClr val="accent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مراجعة الدراسات السابقة (1)</a:t>
            </a:r>
            <a:br>
              <a:rPr lang="ar-SA" b="1" dirty="0">
                <a:solidFill>
                  <a:schemeClr val="accent1"/>
                </a:solidFill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2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تطبيق نظام التعرف على الوجه باستخدام الذكاء الاصطناعي لإدارة الحضور</a:t>
            </a:r>
            <a:endParaRPr lang="ar-SA" dirty="0">
              <a:solidFill>
                <a:schemeClr val="tx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534718F4-0E13-3F53-F6F4-E8C966408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896" y="1907056"/>
            <a:ext cx="5520208" cy="2739475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sp>
        <p:nvSpPr>
          <p:cNvPr id="4" name="Google Shape;82;p15">
            <a:extLst>
              <a:ext uri="{FF2B5EF4-FFF2-40B4-BE49-F238E27FC236}">
                <a16:creationId xmlns:a16="http://schemas.microsoft.com/office/drawing/2014/main" id="{5EE98A52-EAEE-A1AC-F220-A5587D7915EB}"/>
              </a:ext>
            </a:extLst>
          </p:cNvPr>
          <p:cNvSpPr txBox="1"/>
          <p:nvPr/>
        </p:nvSpPr>
        <p:spPr>
          <a:xfrm flipV="1">
            <a:off x="7779130" y="1116810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tx2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&lt;/</a:t>
            </a:r>
            <a:endParaRPr sz="3600" dirty="0">
              <a:solidFill>
                <a:schemeClr val="tx2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5" name="Google Shape;82;p15">
            <a:extLst>
              <a:ext uri="{FF2B5EF4-FFF2-40B4-BE49-F238E27FC236}">
                <a16:creationId xmlns:a16="http://schemas.microsoft.com/office/drawing/2014/main" id="{C04B1E15-E07B-2645-31E5-060B2C9AB81B}"/>
              </a:ext>
            </a:extLst>
          </p:cNvPr>
          <p:cNvSpPr txBox="1"/>
          <p:nvPr/>
        </p:nvSpPr>
        <p:spPr>
          <a:xfrm rot="10800000" flipV="1">
            <a:off x="720000" y="1250396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tx2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&lt;/</a:t>
            </a:r>
            <a:endParaRPr sz="3600" dirty="0">
              <a:solidFill>
                <a:schemeClr val="tx2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206375BD-C12E-648C-BE50-17732775996A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7" name="Google Shape;87;p15">
              <a:extLst>
                <a:ext uri="{FF2B5EF4-FFF2-40B4-BE49-F238E27FC236}">
                  <a16:creationId xmlns:a16="http://schemas.microsoft.com/office/drawing/2014/main" id="{2A1C863B-1303-B241-E364-F6613CDE1E08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2" name="Google Shape;88;p15">
                <a:extLst>
                  <a:ext uri="{FF2B5EF4-FFF2-40B4-BE49-F238E27FC236}">
                    <a16:creationId xmlns:a16="http://schemas.microsoft.com/office/drawing/2014/main" id="{70B8A811-DAF5-F314-8E54-7F567FB43CA5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03/17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3" name="Google Shape;89;p15">
                <a:extLst>
                  <a:ext uri="{FF2B5EF4-FFF2-40B4-BE49-F238E27FC236}">
                    <a16:creationId xmlns:a16="http://schemas.microsoft.com/office/drawing/2014/main" id="{49C30938-20B8-63B4-44BB-524E0E9CE2E8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8" name="Google Shape;94;p15">
              <a:extLst>
                <a:ext uri="{FF2B5EF4-FFF2-40B4-BE49-F238E27FC236}">
                  <a16:creationId xmlns:a16="http://schemas.microsoft.com/office/drawing/2014/main" id="{66098F20-E5F8-72EF-F231-E4CA1245C566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9" name="Google Shape;95;p15">
                <a:extLst>
                  <a:ext uri="{FF2B5EF4-FFF2-40B4-BE49-F238E27FC236}">
                    <a16:creationId xmlns:a16="http://schemas.microsoft.com/office/drawing/2014/main" id="{39751E3B-5D63-88A0-1CF6-C69B72F77C15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0" name="Google Shape;96;p15">
                <a:extLst>
                  <a:ext uri="{FF2B5EF4-FFF2-40B4-BE49-F238E27FC236}">
                    <a16:creationId xmlns:a16="http://schemas.microsoft.com/office/drawing/2014/main" id="{B2E35E47-6829-FE5E-968D-0ACE014197F3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1" name="Google Shape;97;p15">
                <a:extLst>
                  <a:ext uri="{FF2B5EF4-FFF2-40B4-BE49-F238E27FC236}">
                    <a16:creationId xmlns:a16="http://schemas.microsoft.com/office/drawing/2014/main" id="{F95EBD38-A825-C03B-60E4-440672854F16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60960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589E0-1DCE-754B-5CC6-A845FCCD3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23C4A74-24DE-3B08-2B50-4853A9D04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26085"/>
            <a:ext cx="7704000" cy="1381450"/>
          </a:xfrm>
        </p:spPr>
        <p:txBody>
          <a:bodyPr/>
          <a:lstStyle/>
          <a:p>
            <a:pPr algn="ctr" rtl="1">
              <a:lnSpc>
                <a:spcPct val="150000"/>
              </a:lnSpc>
            </a:pPr>
            <a:r>
              <a:rPr lang="ar-SA" b="1" dirty="0">
                <a:solidFill>
                  <a:schemeClr val="accent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مراجعة الدراسات السابقة (2)</a:t>
            </a:r>
            <a:br>
              <a:rPr lang="ar-SA" b="1" dirty="0">
                <a:solidFill>
                  <a:schemeClr val="accent1"/>
                </a:solidFill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2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تطبيق تقنيات الذكاء الاصطناعي لتحليل وإدارة الحضور والانصراف</a:t>
            </a:r>
            <a:endParaRPr lang="ar-SA" dirty="0">
              <a:solidFill>
                <a:schemeClr val="tx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Google Shape;82;p15">
            <a:extLst>
              <a:ext uri="{FF2B5EF4-FFF2-40B4-BE49-F238E27FC236}">
                <a16:creationId xmlns:a16="http://schemas.microsoft.com/office/drawing/2014/main" id="{AF9B32F5-8DC4-C9A9-5447-1EABA884C61E}"/>
              </a:ext>
            </a:extLst>
          </p:cNvPr>
          <p:cNvSpPr txBox="1"/>
          <p:nvPr/>
        </p:nvSpPr>
        <p:spPr>
          <a:xfrm flipV="1">
            <a:off x="7445979" y="1116810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tx2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&lt;/</a:t>
            </a:r>
            <a:endParaRPr sz="3600" dirty="0">
              <a:solidFill>
                <a:schemeClr val="tx2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5" name="Google Shape;82;p15">
            <a:extLst>
              <a:ext uri="{FF2B5EF4-FFF2-40B4-BE49-F238E27FC236}">
                <a16:creationId xmlns:a16="http://schemas.microsoft.com/office/drawing/2014/main" id="{4E59457B-7175-9A9D-106B-E40F0E571A49}"/>
              </a:ext>
            </a:extLst>
          </p:cNvPr>
          <p:cNvSpPr txBox="1"/>
          <p:nvPr/>
        </p:nvSpPr>
        <p:spPr>
          <a:xfrm rot="10800000" flipV="1">
            <a:off x="1060237" y="1250396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tx2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&lt;/</a:t>
            </a:r>
            <a:endParaRPr sz="3600" dirty="0">
              <a:solidFill>
                <a:schemeClr val="tx2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CCAB915C-8121-C683-DA90-A223BEFEE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2" y="1857297"/>
            <a:ext cx="4517956" cy="2832546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82CDC3DE-72A1-6D3C-088F-7509B4A157FE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7" name="Google Shape;87;p15">
              <a:extLst>
                <a:ext uri="{FF2B5EF4-FFF2-40B4-BE49-F238E27FC236}">
                  <a16:creationId xmlns:a16="http://schemas.microsoft.com/office/drawing/2014/main" id="{343603A9-4E9A-3CC9-7472-424B443FE79C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2" name="Google Shape;88;p15">
                <a:extLst>
                  <a:ext uri="{FF2B5EF4-FFF2-40B4-BE49-F238E27FC236}">
                    <a16:creationId xmlns:a16="http://schemas.microsoft.com/office/drawing/2014/main" id="{37713872-1499-CA4F-3C0C-5157BC708A32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04/17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3" name="Google Shape;89;p15">
                <a:extLst>
                  <a:ext uri="{FF2B5EF4-FFF2-40B4-BE49-F238E27FC236}">
                    <a16:creationId xmlns:a16="http://schemas.microsoft.com/office/drawing/2014/main" id="{D4A980FC-050C-DE1B-DA5C-E29272D66927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8" name="Google Shape;94;p15">
              <a:extLst>
                <a:ext uri="{FF2B5EF4-FFF2-40B4-BE49-F238E27FC236}">
                  <a16:creationId xmlns:a16="http://schemas.microsoft.com/office/drawing/2014/main" id="{933A9C90-4AD6-06E1-36A2-CAFA1CC301F3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9" name="Google Shape;95;p15">
                <a:extLst>
                  <a:ext uri="{FF2B5EF4-FFF2-40B4-BE49-F238E27FC236}">
                    <a16:creationId xmlns:a16="http://schemas.microsoft.com/office/drawing/2014/main" id="{49394B8C-DDDD-D396-0046-3C5A6B6F3EA9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0" name="Google Shape;96;p15">
                <a:extLst>
                  <a:ext uri="{FF2B5EF4-FFF2-40B4-BE49-F238E27FC236}">
                    <a16:creationId xmlns:a16="http://schemas.microsoft.com/office/drawing/2014/main" id="{F8D687BC-4E01-9A98-E3CF-32451F20165D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1" name="Google Shape;97;p15">
                <a:extLst>
                  <a:ext uri="{FF2B5EF4-FFF2-40B4-BE49-F238E27FC236}">
                    <a16:creationId xmlns:a16="http://schemas.microsoft.com/office/drawing/2014/main" id="{61F9D425-FE2C-91BE-DD81-F5466B983426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04465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FC02B-BCEC-6009-B894-88F7F2221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68D93E2-1B5A-BE8C-73FC-BA1F04D37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26085"/>
            <a:ext cx="7704000" cy="1381450"/>
          </a:xfrm>
        </p:spPr>
        <p:txBody>
          <a:bodyPr/>
          <a:lstStyle/>
          <a:p>
            <a:pPr algn="ctr" rtl="1">
              <a:lnSpc>
                <a:spcPct val="150000"/>
              </a:lnSpc>
            </a:pPr>
            <a:r>
              <a:rPr lang="ar-SA" b="1" dirty="0">
                <a:solidFill>
                  <a:schemeClr val="accent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مراجعة الدراسات السابقة (3)</a:t>
            </a:r>
            <a:br>
              <a:rPr lang="ar-SA" b="1" dirty="0">
                <a:solidFill>
                  <a:schemeClr val="accent1"/>
                </a:solidFill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ar-SA" sz="2000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تطبيق نظام تسجيل الحضور المعتمد على تقنية التعرف على الوجه</a:t>
            </a:r>
            <a:endParaRPr lang="ar-SA" dirty="0">
              <a:solidFill>
                <a:schemeClr val="tx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Google Shape;82;p15">
            <a:extLst>
              <a:ext uri="{FF2B5EF4-FFF2-40B4-BE49-F238E27FC236}">
                <a16:creationId xmlns:a16="http://schemas.microsoft.com/office/drawing/2014/main" id="{B2EFA766-A04A-CCDC-F62A-8BE10A918BC1}"/>
              </a:ext>
            </a:extLst>
          </p:cNvPr>
          <p:cNvSpPr txBox="1"/>
          <p:nvPr/>
        </p:nvSpPr>
        <p:spPr>
          <a:xfrm flipV="1">
            <a:off x="7464267" y="1116810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tx2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&lt;/</a:t>
            </a:r>
            <a:endParaRPr sz="3600" dirty="0">
              <a:solidFill>
                <a:schemeClr val="tx2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5" name="Google Shape;82;p15">
            <a:extLst>
              <a:ext uri="{FF2B5EF4-FFF2-40B4-BE49-F238E27FC236}">
                <a16:creationId xmlns:a16="http://schemas.microsoft.com/office/drawing/2014/main" id="{66C25946-6DB3-F984-E0FE-4568486341E7}"/>
              </a:ext>
            </a:extLst>
          </p:cNvPr>
          <p:cNvSpPr txBox="1"/>
          <p:nvPr/>
        </p:nvSpPr>
        <p:spPr>
          <a:xfrm rot="10800000" flipV="1">
            <a:off x="1023661" y="1250396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tx2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&lt;/</a:t>
            </a:r>
            <a:endParaRPr sz="3600" dirty="0">
              <a:solidFill>
                <a:schemeClr val="tx2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18CA1C25-B694-8099-7351-F32F67A5D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592" y="1857297"/>
            <a:ext cx="5306816" cy="2698573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5C934D85-5997-2029-51A6-59161E8BAE17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6" name="Google Shape;87;p15">
              <a:extLst>
                <a:ext uri="{FF2B5EF4-FFF2-40B4-BE49-F238E27FC236}">
                  <a16:creationId xmlns:a16="http://schemas.microsoft.com/office/drawing/2014/main" id="{E5560BCB-0C2B-2ABF-5C4B-ED9EF3A317C5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2" name="Google Shape;88;p15">
                <a:extLst>
                  <a:ext uri="{FF2B5EF4-FFF2-40B4-BE49-F238E27FC236}">
                    <a16:creationId xmlns:a16="http://schemas.microsoft.com/office/drawing/2014/main" id="{3BC7D1F2-B938-ACC5-7E5D-E50CDFF11E06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05/17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3" name="Google Shape;89;p15">
                <a:extLst>
                  <a:ext uri="{FF2B5EF4-FFF2-40B4-BE49-F238E27FC236}">
                    <a16:creationId xmlns:a16="http://schemas.microsoft.com/office/drawing/2014/main" id="{235FF629-E24A-6B3A-EC4D-929F6C5587EA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7" name="Google Shape;94;p15">
              <a:extLst>
                <a:ext uri="{FF2B5EF4-FFF2-40B4-BE49-F238E27FC236}">
                  <a16:creationId xmlns:a16="http://schemas.microsoft.com/office/drawing/2014/main" id="{1C7CD2EE-F745-E35D-B66B-351178986E78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9" name="Google Shape;95;p15">
                <a:extLst>
                  <a:ext uri="{FF2B5EF4-FFF2-40B4-BE49-F238E27FC236}">
                    <a16:creationId xmlns:a16="http://schemas.microsoft.com/office/drawing/2014/main" id="{7FB6BDE9-88CC-34FE-6EEA-A45CE485466F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0" name="Google Shape;96;p15">
                <a:extLst>
                  <a:ext uri="{FF2B5EF4-FFF2-40B4-BE49-F238E27FC236}">
                    <a16:creationId xmlns:a16="http://schemas.microsoft.com/office/drawing/2014/main" id="{33EA7F20-2125-4A4C-7DA0-96A184C44C44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1" name="Google Shape;97;p15">
                <a:extLst>
                  <a:ext uri="{FF2B5EF4-FFF2-40B4-BE49-F238E27FC236}">
                    <a16:creationId xmlns:a16="http://schemas.microsoft.com/office/drawing/2014/main" id="{35CD7C90-BB6B-1C9A-5B61-8D8C3DBDF72C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7187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953C9891-919F-800B-ECF0-454D6C23078D}"/>
              </a:ext>
            </a:extLst>
          </p:cNvPr>
          <p:cNvGrpSpPr/>
          <p:nvPr/>
        </p:nvGrpSpPr>
        <p:grpSpPr>
          <a:xfrm>
            <a:off x="2471045" y="3423540"/>
            <a:ext cx="2125921" cy="740394"/>
            <a:chOff x="2471045" y="3423540"/>
            <a:chExt cx="2125921" cy="740394"/>
          </a:xfrm>
        </p:grpSpPr>
        <p:cxnSp>
          <p:nvCxnSpPr>
            <p:cNvPr id="15" name="موصل: على شكل مرفق 14">
              <a:extLst>
                <a:ext uri="{FF2B5EF4-FFF2-40B4-BE49-F238E27FC236}">
                  <a16:creationId xmlns:a16="http://schemas.microsoft.com/office/drawing/2014/main" id="{AB86A907-4F38-ED06-B3FF-FED90AA316D2}"/>
                </a:ext>
              </a:extLst>
            </p:cNvPr>
            <p:cNvCxnSpPr>
              <a:stCxn id="337" idx="3"/>
            </p:cNvCxnSpPr>
            <p:nvPr/>
          </p:nvCxnSpPr>
          <p:spPr>
            <a:xfrm flipV="1">
              <a:off x="2471045" y="3526482"/>
              <a:ext cx="2022935" cy="637452"/>
            </a:xfrm>
            <a:prstGeom prst="bentConnector3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شكل بيضاوي 6">
              <a:extLst>
                <a:ext uri="{FF2B5EF4-FFF2-40B4-BE49-F238E27FC236}">
                  <a16:creationId xmlns:a16="http://schemas.microsoft.com/office/drawing/2014/main" id="{FFB29EE8-39EF-79BB-AC8B-676621F2AD0E}"/>
                </a:ext>
              </a:extLst>
            </p:cNvPr>
            <p:cNvSpPr/>
            <p:nvPr/>
          </p:nvSpPr>
          <p:spPr>
            <a:xfrm>
              <a:off x="4390994" y="3423540"/>
              <a:ext cx="205972" cy="2058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CE6DAB75-8517-A572-62DE-66A213C28501}"/>
              </a:ext>
            </a:extLst>
          </p:cNvPr>
          <p:cNvGrpSpPr/>
          <p:nvPr/>
        </p:nvGrpSpPr>
        <p:grpSpPr>
          <a:xfrm>
            <a:off x="2471045" y="2457331"/>
            <a:ext cx="1923070" cy="742338"/>
            <a:chOff x="2471045" y="2457331"/>
            <a:chExt cx="1923070" cy="742338"/>
          </a:xfrm>
        </p:grpSpPr>
        <p:cxnSp>
          <p:nvCxnSpPr>
            <p:cNvPr id="13" name="موصل: على شكل مرفق 12">
              <a:extLst>
                <a:ext uri="{FF2B5EF4-FFF2-40B4-BE49-F238E27FC236}">
                  <a16:creationId xmlns:a16="http://schemas.microsoft.com/office/drawing/2014/main" id="{4D9F641E-7335-E12D-6F64-06FD7CD67DB4}"/>
                </a:ext>
              </a:extLst>
            </p:cNvPr>
            <p:cNvCxnSpPr>
              <a:stCxn id="334" idx="3"/>
            </p:cNvCxnSpPr>
            <p:nvPr/>
          </p:nvCxnSpPr>
          <p:spPr>
            <a:xfrm>
              <a:off x="2471045" y="2457331"/>
              <a:ext cx="1803286" cy="613652"/>
            </a:xfrm>
            <a:prstGeom prst="bentConnector3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شكل بيضاوي 4">
              <a:extLst>
                <a:ext uri="{FF2B5EF4-FFF2-40B4-BE49-F238E27FC236}">
                  <a16:creationId xmlns:a16="http://schemas.microsoft.com/office/drawing/2014/main" id="{77AA071D-0F1B-A6D4-2F51-01AB1CFA3519}"/>
                </a:ext>
              </a:extLst>
            </p:cNvPr>
            <p:cNvSpPr/>
            <p:nvPr/>
          </p:nvSpPr>
          <p:spPr>
            <a:xfrm>
              <a:off x="4154547" y="2967900"/>
              <a:ext cx="239568" cy="2317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</p:grpSp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7925F894-1069-047A-8E67-A69CE6C66FD8}"/>
              </a:ext>
            </a:extLst>
          </p:cNvPr>
          <p:cNvGrpSpPr/>
          <p:nvPr/>
        </p:nvGrpSpPr>
        <p:grpSpPr>
          <a:xfrm>
            <a:off x="4685605" y="2436400"/>
            <a:ext cx="1988482" cy="270699"/>
            <a:chOff x="4685605" y="2436400"/>
            <a:chExt cx="1988482" cy="270699"/>
          </a:xfrm>
        </p:grpSpPr>
        <p:cxnSp>
          <p:nvCxnSpPr>
            <p:cNvPr id="9" name="موصل: على شكل مرفق 8">
              <a:extLst>
                <a:ext uri="{FF2B5EF4-FFF2-40B4-BE49-F238E27FC236}">
                  <a16:creationId xmlns:a16="http://schemas.microsoft.com/office/drawing/2014/main" id="{8B74C544-66AA-71CA-3898-6643114C5360}"/>
                </a:ext>
              </a:extLst>
            </p:cNvPr>
            <p:cNvCxnSpPr>
              <a:stCxn id="340" idx="1"/>
            </p:cNvCxnSpPr>
            <p:nvPr/>
          </p:nvCxnSpPr>
          <p:spPr>
            <a:xfrm rot="10800000" flipV="1">
              <a:off x="4825413" y="2457331"/>
              <a:ext cx="1848674" cy="114418"/>
            </a:xfrm>
            <a:prstGeom prst="bentConnector3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شكل بيضاوي 3">
              <a:extLst>
                <a:ext uri="{FF2B5EF4-FFF2-40B4-BE49-F238E27FC236}">
                  <a16:creationId xmlns:a16="http://schemas.microsoft.com/office/drawing/2014/main" id="{693437E1-58FA-4B65-89CB-5DD82B14D23C}"/>
                </a:ext>
              </a:extLst>
            </p:cNvPr>
            <p:cNvSpPr/>
            <p:nvPr/>
          </p:nvSpPr>
          <p:spPr>
            <a:xfrm>
              <a:off x="4685605" y="2436400"/>
              <a:ext cx="279617" cy="27069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</p:grp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7972D214-E6E4-C692-CE5B-55440AAEB738}"/>
              </a:ext>
            </a:extLst>
          </p:cNvPr>
          <p:cNvGrpSpPr/>
          <p:nvPr/>
        </p:nvGrpSpPr>
        <p:grpSpPr>
          <a:xfrm>
            <a:off x="5034099" y="3279612"/>
            <a:ext cx="1639988" cy="884322"/>
            <a:chOff x="5034099" y="3279612"/>
            <a:chExt cx="1639988" cy="884322"/>
          </a:xfrm>
        </p:grpSpPr>
        <p:cxnSp>
          <p:nvCxnSpPr>
            <p:cNvPr id="11" name="موصل: على شكل مرفق 10">
              <a:extLst>
                <a:ext uri="{FF2B5EF4-FFF2-40B4-BE49-F238E27FC236}">
                  <a16:creationId xmlns:a16="http://schemas.microsoft.com/office/drawing/2014/main" id="{E45F030B-08C0-E201-EB0C-63AA6259802E}"/>
                </a:ext>
              </a:extLst>
            </p:cNvPr>
            <p:cNvCxnSpPr>
              <a:stCxn id="343" idx="1"/>
            </p:cNvCxnSpPr>
            <p:nvPr/>
          </p:nvCxnSpPr>
          <p:spPr>
            <a:xfrm rot="10800000">
              <a:off x="5104209" y="3345334"/>
              <a:ext cx="1569878" cy="818600"/>
            </a:xfrm>
            <a:prstGeom prst="bentConnector3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شكل بيضاوي 5">
              <a:extLst>
                <a:ext uri="{FF2B5EF4-FFF2-40B4-BE49-F238E27FC236}">
                  <a16:creationId xmlns:a16="http://schemas.microsoft.com/office/drawing/2014/main" id="{917C635C-71B7-964E-C91C-8E4076E97593}"/>
                </a:ext>
              </a:extLst>
            </p:cNvPr>
            <p:cNvSpPr/>
            <p:nvPr/>
          </p:nvSpPr>
          <p:spPr>
            <a:xfrm>
              <a:off x="5034099" y="3279612"/>
              <a:ext cx="140220" cy="13144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</p:grpSp>
      <p:pic>
        <p:nvPicPr>
          <p:cNvPr id="3" name="صورة 2" descr="صورة تحتوي على دائرة, فن, التصميم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18193773-DD7B-3E1D-C6AC-FA27F2749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000" y="1882039"/>
            <a:ext cx="2340000" cy="2340000"/>
          </a:xfrm>
          <a:prstGeom prst="rect">
            <a:avLst/>
          </a:prstGeom>
        </p:spPr>
      </p:pic>
      <p:sp>
        <p:nvSpPr>
          <p:cNvPr id="279" name="Google Shape;279;p20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الذكاء الاصطناعي</a:t>
            </a:r>
            <a:endParaRPr b="1" dirty="0">
              <a:solidFill>
                <a:schemeClr val="accent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34" name="Google Shape;334;p20"/>
          <p:cNvSpPr txBox="1"/>
          <p:nvPr/>
        </p:nvSpPr>
        <p:spPr>
          <a:xfrm>
            <a:off x="713445" y="2182981"/>
            <a:ext cx="1757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التعلم العميق يستخدم الشبكات العصبية لمحاكاة الدماغ، مميزًا بالتعرف على الصور والأصوات.</a:t>
            </a:r>
            <a:endParaRPr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337" name="Google Shape;337;p20"/>
          <p:cNvSpPr txBox="1"/>
          <p:nvPr/>
        </p:nvSpPr>
        <p:spPr>
          <a:xfrm>
            <a:off x="713445" y="3889584"/>
            <a:ext cx="1757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ينقسم الذكاء الاصطناعي إلى محدود يختص بمهمة، وعام قادر على التكيف.</a:t>
            </a:r>
            <a:endParaRPr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340" name="Google Shape;340;p20"/>
          <p:cNvSpPr txBox="1"/>
          <p:nvPr/>
        </p:nvSpPr>
        <p:spPr>
          <a:xfrm>
            <a:off x="6674087" y="2182981"/>
            <a:ext cx="1757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الذكاء الاصطناعي يمكّن الأنظمة من محاكاة التفكير البشري، التعلم، واتخاذ القرارات المعقدة.</a:t>
            </a:r>
            <a:endParaRPr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343" name="Google Shape;343;p20"/>
          <p:cNvSpPr txBox="1"/>
          <p:nvPr/>
        </p:nvSpPr>
        <p:spPr>
          <a:xfrm>
            <a:off x="6674087" y="3889584"/>
            <a:ext cx="1757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تطبيقات الذكاء الاصطناعي تشمل التعليم، الصحة، التجارة الإلكترونية، والأتمتة الصناعية المتقدمة.</a:t>
            </a:r>
            <a:endParaRPr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40DD95F-93C8-1595-2C22-C96AF2512D9C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8" name="Google Shape;87;p15">
              <a:extLst>
                <a:ext uri="{FF2B5EF4-FFF2-40B4-BE49-F238E27FC236}">
                  <a16:creationId xmlns:a16="http://schemas.microsoft.com/office/drawing/2014/main" id="{055B05DA-CD3E-A96A-F8CD-D7D90815070B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7" name="Google Shape;88;p15">
                <a:extLst>
                  <a:ext uri="{FF2B5EF4-FFF2-40B4-BE49-F238E27FC236}">
                    <a16:creationId xmlns:a16="http://schemas.microsoft.com/office/drawing/2014/main" id="{523DCDCD-A595-320E-BA26-46FFDC960F1D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06/17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8" name="Google Shape;89;p15">
                <a:extLst>
                  <a:ext uri="{FF2B5EF4-FFF2-40B4-BE49-F238E27FC236}">
                    <a16:creationId xmlns:a16="http://schemas.microsoft.com/office/drawing/2014/main" id="{EC6F72FE-AE0D-96EE-B0BF-E6C6C9707649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10" name="Google Shape;94;p15">
              <a:extLst>
                <a:ext uri="{FF2B5EF4-FFF2-40B4-BE49-F238E27FC236}">
                  <a16:creationId xmlns:a16="http://schemas.microsoft.com/office/drawing/2014/main" id="{256C1F2B-DB54-BCB1-5E45-4EB3B89CB970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12" name="Google Shape;95;p15">
                <a:extLst>
                  <a:ext uri="{FF2B5EF4-FFF2-40B4-BE49-F238E27FC236}">
                    <a16:creationId xmlns:a16="http://schemas.microsoft.com/office/drawing/2014/main" id="{4A76AE10-EE38-1AA6-62C4-44BD2609B32B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4" name="Google Shape;96;p15">
                <a:extLst>
                  <a:ext uri="{FF2B5EF4-FFF2-40B4-BE49-F238E27FC236}">
                    <a16:creationId xmlns:a16="http://schemas.microsoft.com/office/drawing/2014/main" id="{40698F21-147F-6590-B7BB-794F4AED4F70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6" name="Google Shape;97;p15">
                <a:extLst>
                  <a:ext uri="{FF2B5EF4-FFF2-40B4-BE49-F238E27FC236}">
                    <a16:creationId xmlns:a16="http://schemas.microsoft.com/office/drawing/2014/main" id="{63378653-D97C-A4AA-ACC8-625834BD567C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334" grpId="0"/>
      <p:bldP spid="337" grpId="0"/>
      <p:bldP spid="340" grpId="0"/>
      <p:bldP spid="3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FDB50-FF13-079B-2F03-CE1A9056D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FE92C9A-09DA-07DF-A573-C6BAE865D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26085"/>
            <a:ext cx="7704000" cy="1002665"/>
          </a:xfrm>
        </p:spPr>
        <p:txBody>
          <a:bodyPr/>
          <a:lstStyle/>
          <a:p>
            <a:pPr algn="ctr" rtl="1">
              <a:lnSpc>
                <a:spcPct val="150000"/>
              </a:lnSpc>
            </a:pPr>
            <a:r>
              <a:rPr lang="ar-SA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خوارزمية </a:t>
            </a:r>
            <a:r>
              <a:rPr lang="en-US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YOLO</a:t>
            </a:r>
            <a:endParaRPr lang="ar-SA" dirty="0">
              <a:solidFill>
                <a:schemeClr val="accent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3CE589A-5DA6-0E61-3012-60ACEC352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85" y="1578242"/>
            <a:ext cx="5041829" cy="2877561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DE9F2DCA-6F8E-4F18-7D59-B586C2DE962E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5" name="Google Shape;87;p15">
              <a:extLst>
                <a:ext uri="{FF2B5EF4-FFF2-40B4-BE49-F238E27FC236}">
                  <a16:creationId xmlns:a16="http://schemas.microsoft.com/office/drawing/2014/main" id="{C3F7BB6F-305A-DC87-5C49-DCE2ABA81C07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0" name="Google Shape;88;p15">
                <a:extLst>
                  <a:ext uri="{FF2B5EF4-FFF2-40B4-BE49-F238E27FC236}">
                    <a16:creationId xmlns:a16="http://schemas.microsoft.com/office/drawing/2014/main" id="{4107B4E1-7FF9-5FF2-E771-92E81AB1EBAC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07/17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1" name="Google Shape;89;p15">
                <a:extLst>
                  <a:ext uri="{FF2B5EF4-FFF2-40B4-BE49-F238E27FC236}">
                    <a16:creationId xmlns:a16="http://schemas.microsoft.com/office/drawing/2014/main" id="{39902212-1EE2-A6FE-5A2B-5B7EE5B51170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6" name="Google Shape;94;p15">
              <a:extLst>
                <a:ext uri="{FF2B5EF4-FFF2-40B4-BE49-F238E27FC236}">
                  <a16:creationId xmlns:a16="http://schemas.microsoft.com/office/drawing/2014/main" id="{ED159B75-4E2D-F8F3-45A8-17E3F9B05F8D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7" name="Google Shape;95;p15">
                <a:extLst>
                  <a:ext uri="{FF2B5EF4-FFF2-40B4-BE49-F238E27FC236}">
                    <a16:creationId xmlns:a16="http://schemas.microsoft.com/office/drawing/2014/main" id="{F807DA18-5BA9-4DB1-E3C2-B9041C9A7EFE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8" name="Google Shape;96;p15">
                <a:extLst>
                  <a:ext uri="{FF2B5EF4-FFF2-40B4-BE49-F238E27FC236}">
                    <a16:creationId xmlns:a16="http://schemas.microsoft.com/office/drawing/2014/main" id="{5A12886B-08AA-D601-2C4D-4B57F16EFAF0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" name="Google Shape;97;p15">
                <a:extLst>
                  <a:ext uri="{FF2B5EF4-FFF2-40B4-BE49-F238E27FC236}">
                    <a16:creationId xmlns:a16="http://schemas.microsoft.com/office/drawing/2014/main" id="{8575F0A0-FEE4-87B7-DB39-7BC58F91DDDE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968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762EC-1C3A-366B-89EC-B8D2AACEC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255963-AE87-4CBE-CFDA-539752CB2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26085"/>
            <a:ext cx="7704000" cy="1002665"/>
          </a:xfrm>
        </p:spPr>
        <p:txBody>
          <a:bodyPr/>
          <a:lstStyle/>
          <a:p>
            <a:pPr algn="ctr" rtl="1">
              <a:lnSpc>
                <a:spcPct val="150000"/>
              </a:lnSpc>
            </a:pPr>
            <a:r>
              <a:rPr lang="ar-SA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أنظمة التعرف على الوجوه</a:t>
            </a:r>
            <a:endParaRPr lang="ar-SA" dirty="0">
              <a:solidFill>
                <a:schemeClr val="accent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31D07B8-003A-B8B8-23B5-E221F9317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9113" y="1508262"/>
            <a:ext cx="4785775" cy="3097036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CDFE9B9C-906A-3282-B61E-36954F4F2BB2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5" name="Google Shape;87;p15">
              <a:extLst>
                <a:ext uri="{FF2B5EF4-FFF2-40B4-BE49-F238E27FC236}">
                  <a16:creationId xmlns:a16="http://schemas.microsoft.com/office/drawing/2014/main" id="{62E41CCF-85EF-2016-F0A8-96C875CCA48C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0" name="Google Shape;88;p15">
                <a:extLst>
                  <a:ext uri="{FF2B5EF4-FFF2-40B4-BE49-F238E27FC236}">
                    <a16:creationId xmlns:a16="http://schemas.microsoft.com/office/drawing/2014/main" id="{363D8471-806D-6381-6164-EF0484EB0F81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08/17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1" name="Google Shape;89;p15">
                <a:extLst>
                  <a:ext uri="{FF2B5EF4-FFF2-40B4-BE49-F238E27FC236}">
                    <a16:creationId xmlns:a16="http://schemas.microsoft.com/office/drawing/2014/main" id="{F33B4255-F89E-7D43-8412-BE2A167A70A1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6" name="Google Shape;94;p15">
              <a:extLst>
                <a:ext uri="{FF2B5EF4-FFF2-40B4-BE49-F238E27FC236}">
                  <a16:creationId xmlns:a16="http://schemas.microsoft.com/office/drawing/2014/main" id="{4FA14AF3-B79F-7150-D6E0-77AA975638F0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7" name="Google Shape;95;p15">
                <a:extLst>
                  <a:ext uri="{FF2B5EF4-FFF2-40B4-BE49-F238E27FC236}">
                    <a16:creationId xmlns:a16="http://schemas.microsoft.com/office/drawing/2014/main" id="{045D6508-1E27-418A-FBC5-7304B6241AD2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8" name="Google Shape;96;p15">
                <a:extLst>
                  <a:ext uri="{FF2B5EF4-FFF2-40B4-BE49-F238E27FC236}">
                    <a16:creationId xmlns:a16="http://schemas.microsoft.com/office/drawing/2014/main" id="{633B5616-CB4D-5DE9-96D0-37C9A9B26929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" name="Google Shape;97;p15">
                <a:extLst>
                  <a:ext uri="{FF2B5EF4-FFF2-40B4-BE49-F238E27FC236}">
                    <a16:creationId xmlns:a16="http://schemas.microsoft.com/office/drawing/2014/main" id="{A552C149-B836-C562-78DE-E57C2B114C7D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82836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accent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آلية عمل أنظمة التعرف على الوجوه</a:t>
            </a:r>
            <a:endParaRPr b="1" dirty="0">
              <a:solidFill>
                <a:schemeClr val="accent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 flipH="1">
            <a:off x="3337024" y="1604335"/>
            <a:ext cx="1553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b="1" dirty="0">
                <a:solidFill>
                  <a:schemeClr val="tx2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اكتشاف الوجه</a:t>
            </a:r>
            <a:endParaRPr sz="1800" b="1" dirty="0">
              <a:solidFill>
                <a:schemeClr val="tx2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 flipH="1">
            <a:off x="1219137" y="1604347"/>
            <a:ext cx="2118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●"/>
            </a:pPr>
            <a:r>
              <a:rPr lang="ar-SA" sz="12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تحديد موقع الوجه بدقة داخل الصورة أو المشهد</a:t>
            </a:r>
            <a:endParaRPr sz="12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 flipH="1">
            <a:off x="3337024" y="2377430"/>
            <a:ext cx="1553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b="1" dirty="0">
                <a:solidFill>
                  <a:schemeClr val="accent1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تحليل الوجه</a:t>
            </a:r>
            <a:endParaRPr sz="1800" b="1" dirty="0">
              <a:solidFill>
                <a:schemeClr val="accent1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 flipH="1">
            <a:off x="1219137" y="2377439"/>
            <a:ext cx="2118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●"/>
            </a:pPr>
            <a:r>
              <a:rPr lang="ar-SA" sz="12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دراسة ملامح الوجه وفق النقاط والهندسة الدقيقة.</a:t>
            </a:r>
            <a:endParaRPr sz="12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 flipH="1">
            <a:off x="3337024" y="3150526"/>
            <a:ext cx="1553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b="1" dirty="0">
                <a:solidFill>
                  <a:schemeClr val="accent2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استخراج السمات</a:t>
            </a:r>
            <a:endParaRPr sz="1800" b="1" dirty="0">
              <a:solidFill>
                <a:schemeClr val="accent2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 flipH="1">
            <a:off x="1219137" y="3150530"/>
            <a:ext cx="2118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●"/>
            </a:pPr>
            <a:r>
              <a:rPr lang="ar-SA" sz="12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إنشاء قالب وجهي رقمي يصف الخصائص الفريدة للوجه.</a:t>
            </a:r>
            <a:endParaRPr sz="12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 flipH="1">
            <a:off x="3337024" y="3923622"/>
            <a:ext cx="1553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b="1" dirty="0">
                <a:solidFill>
                  <a:schemeClr val="accent3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المقارنة</a:t>
            </a:r>
            <a:endParaRPr sz="1800" b="1" dirty="0">
              <a:solidFill>
                <a:schemeClr val="accent3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 flipH="1">
            <a:off x="1219137" y="3923622"/>
            <a:ext cx="2118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ource Code Pro"/>
              <a:buChar char="●"/>
            </a:pPr>
            <a:r>
              <a:rPr lang="ar-SA" sz="12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مطابقة القالب مع قاعدة بيانات وجوه مسجلة مسبقًا.</a:t>
            </a:r>
            <a:endParaRPr sz="12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cxnSp>
        <p:nvCxnSpPr>
          <p:cNvPr id="125" name="Google Shape;125;p17"/>
          <p:cNvCxnSpPr>
            <a:cxnSpLocks/>
            <a:endCxn id="114" idx="1"/>
          </p:cNvCxnSpPr>
          <p:nvPr/>
        </p:nvCxnSpPr>
        <p:spPr>
          <a:xfrm rot="10800000">
            <a:off x="4890799" y="1833078"/>
            <a:ext cx="717600" cy="1159500"/>
          </a:xfrm>
          <a:prstGeom prst="bentConnector3">
            <a:avLst>
              <a:gd name="adj1" fmla="val 5000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6" name="Google Shape;126;p17"/>
          <p:cNvCxnSpPr>
            <a:cxnSpLocks/>
            <a:endCxn id="123" idx="1"/>
          </p:cNvCxnSpPr>
          <p:nvPr/>
        </p:nvCxnSpPr>
        <p:spPr>
          <a:xfrm flipH="1">
            <a:off x="4890799" y="2992578"/>
            <a:ext cx="717600" cy="1159500"/>
          </a:xfrm>
          <a:prstGeom prst="bentConnector3">
            <a:avLst>
              <a:gd name="adj1" fmla="val 5000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7" name="Google Shape;127;p17"/>
          <p:cNvCxnSpPr>
            <a:cxnSpLocks/>
            <a:endCxn id="117" idx="1"/>
          </p:cNvCxnSpPr>
          <p:nvPr/>
        </p:nvCxnSpPr>
        <p:spPr>
          <a:xfrm rot="10800000">
            <a:off x="4890799" y="2606178"/>
            <a:ext cx="717600" cy="386400"/>
          </a:xfrm>
          <a:prstGeom prst="bentConnector3">
            <a:avLst>
              <a:gd name="adj1" fmla="val 5000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8" name="Google Shape;128;p17"/>
          <p:cNvCxnSpPr>
            <a:cxnSpLocks/>
            <a:endCxn id="120" idx="1"/>
          </p:cNvCxnSpPr>
          <p:nvPr/>
        </p:nvCxnSpPr>
        <p:spPr>
          <a:xfrm flipH="1">
            <a:off x="4890799" y="2992578"/>
            <a:ext cx="717600" cy="386400"/>
          </a:xfrm>
          <a:prstGeom prst="bentConnector3">
            <a:avLst>
              <a:gd name="adj1" fmla="val 50005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صورة 3" descr="صورة تحتوي على رمز, قصاصة فنية, الرسومات, الخط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492A303C-1D26-3A6C-D476-674717816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111" y="1878102"/>
            <a:ext cx="2277642" cy="2277642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EF103D9-C53D-29D3-4E0B-AAE265F48AE0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3" name="Google Shape;87;p15">
              <a:extLst>
                <a:ext uri="{FF2B5EF4-FFF2-40B4-BE49-F238E27FC236}">
                  <a16:creationId xmlns:a16="http://schemas.microsoft.com/office/drawing/2014/main" id="{4A4493D6-27FA-35EC-C1D2-FB05E788B4A8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9" name="Google Shape;88;p15">
                <a:extLst>
                  <a:ext uri="{FF2B5EF4-FFF2-40B4-BE49-F238E27FC236}">
                    <a16:creationId xmlns:a16="http://schemas.microsoft.com/office/drawing/2014/main" id="{F087A7ED-B7D9-C34A-9B57-E9C7C410A8AA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09/17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0" name="Google Shape;89;p15">
                <a:extLst>
                  <a:ext uri="{FF2B5EF4-FFF2-40B4-BE49-F238E27FC236}">
                    <a16:creationId xmlns:a16="http://schemas.microsoft.com/office/drawing/2014/main" id="{1FF63164-1B4F-13F7-68E0-1F481223F5BE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5" name="Google Shape;94;p15">
              <a:extLst>
                <a:ext uri="{FF2B5EF4-FFF2-40B4-BE49-F238E27FC236}">
                  <a16:creationId xmlns:a16="http://schemas.microsoft.com/office/drawing/2014/main" id="{F1D41572-6B56-2C16-7256-C2F903CCEA5E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6" name="Google Shape;95;p15">
                <a:extLst>
                  <a:ext uri="{FF2B5EF4-FFF2-40B4-BE49-F238E27FC236}">
                    <a16:creationId xmlns:a16="http://schemas.microsoft.com/office/drawing/2014/main" id="{09C27F8D-37D9-4E55-0839-EDE7D3F13B1E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7" name="Google Shape;96;p15">
                <a:extLst>
                  <a:ext uri="{FF2B5EF4-FFF2-40B4-BE49-F238E27FC236}">
                    <a16:creationId xmlns:a16="http://schemas.microsoft.com/office/drawing/2014/main" id="{78289FC3-2783-09DE-F459-9CFC5F7BA4A7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8" name="Google Shape;97;p15">
                <a:extLst>
                  <a:ext uri="{FF2B5EF4-FFF2-40B4-BE49-F238E27FC236}">
                    <a16:creationId xmlns:a16="http://schemas.microsoft.com/office/drawing/2014/main" id="{8D18EAB7-3D90-6B48-7489-DCC296D159AB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14" grpId="0"/>
      <p:bldP spid="115" grpId="0"/>
      <p:bldP spid="117" grpId="0"/>
      <p:bldP spid="118" grpId="0"/>
      <p:bldP spid="120" grpId="0"/>
      <p:bldP spid="121" grpId="0"/>
      <p:bldP spid="123" grpId="0"/>
      <p:bldP spid="1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الأدوات والمكتبات البرمجية</a:t>
            </a:r>
            <a:endParaRPr b="1" dirty="0">
              <a:solidFill>
                <a:schemeClr val="accent3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83E09445-A854-8A17-68FC-B90C36F56454}"/>
              </a:ext>
            </a:extLst>
          </p:cNvPr>
          <p:cNvSpPr/>
          <p:nvPr/>
        </p:nvSpPr>
        <p:spPr>
          <a:xfrm>
            <a:off x="6488264" y="1733385"/>
            <a:ext cx="1494845" cy="91440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8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مكتبة </a:t>
            </a:r>
            <a:r>
              <a:rPr lang="en-US" sz="18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Ultralytics</a:t>
            </a:r>
            <a:endParaRPr lang="ar-SA" sz="1800" b="1" dirty="0">
              <a:solidFill>
                <a:schemeClr val="tx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F680B90F-8990-1D7C-3BE5-7BC28ECD1C41}"/>
              </a:ext>
            </a:extLst>
          </p:cNvPr>
          <p:cNvSpPr/>
          <p:nvPr/>
        </p:nvSpPr>
        <p:spPr>
          <a:xfrm>
            <a:off x="3824577" y="1733386"/>
            <a:ext cx="1494845" cy="9144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18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مكتبة </a:t>
            </a:r>
            <a:r>
              <a:rPr lang="en-US" sz="18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OpenCV</a:t>
            </a:r>
            <a:endParaRPr lang="ar-SA" sz="1800" b="1" dirty="0">
              <a:solidFill>
                <a:schemeClr val="tx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381D910D-89D1-D2D9-0CD9-88A70E36D677}"/>
              </a:ext>
            </a:extLst>
          </p:cNvPr>
          <p:cNvSpPr/>
          <p:nvPr/>
        </p:nvSpPr>
        <p:spPr>
          <a:xfrm>
            <a:off x="1160891" y="1733385"/>
            <a:ext cx="1494845" cy="9144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18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Anaconda</a:t>
            </a:r>
            <a:endParaRPr lang="ar-SA" sz="1800" b="1" dirty="0">
              <a:solidFill>
                <a:schemeClr val="tx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3AEC5E02-26DF-355C-4706-9E19F59A11B8}"/>
              </a:ext>
            </a:extLst>
          </p:cNvPr>
          <p:cNvSpPr/>
          <p:nvPr/>
        </p:nvSpPr>
        <p:spPr>
          <a:xfrm>
            <a:off x="5241235" y="3420387"/>
            <a:ext cx="1494845" cy="91440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18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Jupyter Notebook</a:t>
            </a:r>
            <a:endParaRPr lang="ar-SA" sz="1800" b="1" dirty="0">
              <a:solidFill>
                <a:schemeClr val="tx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8571A319-D77A-7ACD-03EB-445C4B78B179}"/>
              </a:ext>
            </a:extLst>
          </p:cNvPr>
          <p:cNvSpPr/>
          <p:nvPr/>
        </p:nvSpPr>
        <p:spPr>
          <a:xfrm>
            <a:off x="2577549" y="3420386"/>
            <a:ext cx="1494845" cy="91440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1800" b="1" dirty="0">
                <a:solidFill>
                  <a:schemeClr val="tx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VS Code</a:t>
            </a:r>
            <a:endParaRPr lang="ar-SA" sz="1800" b="1" dirty="0">
              <a:solidFill>
                <a:schemeClr val="tx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26D6CD0D-534A-EC7C-9EE4-0B4AEE2B473C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8" name="Google Shape;87;p15">
              <a:extLst>
                <a:ext uri="{FF2B5EF4-FFF2-40B4-BE49-F238E27FC236}">
                  <a16:creationId xmlns:a16="http://schemas.microsoft.com/office/drawing/2014/main" id="{E607C7E3-D7FC-8B43-C53D-63F509172B9A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3" name="Google Shape;88;p15">
                <a:extLst>
                  <a:ext uri="{FF2B5EF4-FFF2-40B4-BE49-F238E27FC236}">
                    <a16:creationId xmlns:a16="http://schemas.microsoft.com/office/drawing/2014/main" id="{4251BA7B-B3F4-8071-FDEA-C81C327305C2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10/17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4" name="Google Shape;89;p15">
                <a:extLst>
                  <a:ext uri="{FF2B5EF4-FFF2-40B4-BE49-F238E27FC236}">
                    <a16:creationId xmlns:a16="http://schemas.microsoft.com/office/drawing/2014/main" id="{6FF07019-A0D9-484C-CCF9-028945BC0315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9" name="Google Shape;94;p15">
              <a:extLst>
                <a:ext uri="{FF2B5EF4-FFF2-40B4-BE49-F238E27FC236}">
                  <a16:creationId xmlns:a16="http://schemas.microsoft.com/office/drawing/2014/main" id="{024F4C75-F81B-F4A9-FFB8-F25DD144AA0B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10" name="Google Shape;95;p15">
                <a:extLst>
                  <a:ext uri="{FF2B5EF4-FFF2-40B4-BE49-F238E27FC236}">
                    <a16:creationId xmlns:a16="http://schemas.microsoft.com/office/drawing/2014/main" id="{E9BD8804-EF31-44D3-8A5D-F3535D1B47A7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1" name="Google Shape;96;p15">
                <a:extLst>
                  <a:ext uri="{FF2B5EF4-FFF2-40B4-BE49-F238E27FC236}">
                    <a16:creationId xmlns:a16="http://schemas.microsoft.com/office/drawing/2014/main" id="{0691C9C3-C302-C5FE-6C23-8D46FE7666CF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2" name="Google Shape;97;p15">
                <a:extLst>
                  <a:ext uri="{FF2B5EF4-FFF2-40B4-BE49-F238E27FC236}">
                    <a16:creationId xmlns:a16="http://schemas.microsoft.com/office/drawing/2014/main" id="{1E08A31A-FA84-DFAB-A41E-02B92B41E653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EB947F97-3A0C-FAAE-DD1B-BCB6F767A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صورة 46">
            <a:extLst>
              <a:ext uri="{FF2B5EF4-FFF2-40B4-BE49-F238E27FC236}">
                <a16:creationId xmlns:a16="http://schemas.microsoft.com/office/drawing/2014/main" id="{25FFB433-F99D-5766-A7D9-9B5C79D3A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73" y="1439556"/>
            <a:ext cx="7551054" cy="10607432"/>
          </a:xfrm>
          <a:prstGeom prst="rect">
            <a:avLst/>
          </a:prstGeom>
        </p:spPr>
      </p:pic>
      <p:sp>
        <p:nvSpPr>
          <p:cNvPr id="48" name="مستطيل 47">
            <a:extLst>
              <a:ext uri="{FF2B5EF4-FFF2-40B4-BE49-F238E27FC236}">
                <a16:creationId xmlns:a16="http://schemas.microsoft.com/office/drawing/2014/main" id="{8B7DEA9A-EA41-6476-69D9-84CE561A222C}"/>
              </a:ext>
            </a:extLst>
          </p:cNvPr>
          <p:cNvSpPr/>
          <p:nvPr/>
        </p:nvSpPr>
        <p:spPr>
          <a:xfrm>
            <a:off x="148856" y="0"/>
            <a:ext cx="8761228" cy="1115500"/>
          </a:xfrm>
          <a:prstGeom prst="rect">
            <a:avLst/>
          </a:prstGeom>
          <a:solidFill>
            <a:srgbClr val="2D3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77" name="Google Shape;177;p18">
            <a:extLst>
              <a:ext uri="{FF2B5EF4-FFF2-40B4-BE49-F238E27FC236}">
                <a16:creationId xmlns:a16="http://schemas.microsoft.com/office/drawing/2014/main" id="{C879FFF2-2101-6E99-2B20-C2EF249162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الأدوات والمكتبات البرمجية</a:t>
            </a:r>
            <a:endParaRPr b="1" dirty="0">
              <a:solidFill>
                <a:schemeClr val="accent3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79BCB295-FCFB-2DEC-2606-E433033826FD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3" name="Google Shape;87;p15">
              <a:extLst>
                <a:ext uri="{FF2B5EF4-FFF2-40B4-BE49-F238E27FC236}">
                  <a16:creationId xmlns:a16="http://schemas.microsoft.com/office/drawing/2014/main" id="{9E04D740-26E8-49B8-65FA-A8843813922C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8" name="Google Shape;88;p15">
                <a:extLst>
                  <a:ext uri="{FF2B5EF4-FFF2-40B4-BE49-F238E27FC236}">
                    <a16:creationId xmlns:a16="http://schemas.microsoft.com/office/drawing/2014/main" id="{B9D229D2-4A01-E7FC-D205-900CF0F2D5AC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11/17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9" name="Google Shape;89;p15">
                <a:extLst>
                  <a:ext uri="{FF2B5EF4-FFF2-40B4-BE49-F238E27FC236}">
                    <a16:creationId xmlns:a16="http://schemas.microsoft.com/office/drawing/2014/main" id="{705FBE18-DC02-ABFD-EBC5-26CC6D0A03F0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4" name="Google Shape;94;p15">
              <a:extLst>
                <a:ext uri="{FF2B5EF4-FFF2-40B4-BE49-F238E27FC236}">
                  <a16:creationId xmlns:a16="http://schemas.microsoft.com/office/drawing/2014/main" id="{32B97A03-1F9D-AF50-1086-C86C3438AA4A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5" name="Google Shape;95;p15">
                <a:extLst>
                  <a:ext uri="{FF2B5EF4-FFF2-40B4-BE49-F238E27FC236}">
                    <a16:creationId xmlns:a16="http://schemas.microsoft.com/office/drawing/2014/main" id="{815AE4AC-A236-87B4-92AC-25F20B4836EB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6" name="Google Shape;96;p15">
                <a:extLst>
                  <a:ext uri="{FF2B5EF4-FFF2-40B4-BE49-F238E27FC236}">
                    <a16:creationId xmlns:a16="http://schemas.microsoft.com/office/drawing/2014/main" id="{E3002E6C-B3EA-CAFA-AB58-B9D2944AA434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7" name="Google Shape;97;p15">
                <a:extLst>
                  <a:ext uri="{FF2B5EF4-FFF2-40B4-BE49-F238E27FC236}">
                    <a16:creationId xmlns:a16="http://schemas.microsoft.com/office/drawing/2014/main" id="{B22335BD-A74F-815B-94EF-8D64EF9C4684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21542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F83294B0-63D2-5745-3AFB-A4FAC1D5A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صورة 46">
            <a:extLst>
              <a:ext uri="{FF2B5EF4-FFF2-40B4-BE49-F238E27FC236}">
                <a16:creationId xmlns:a16="http://schemas.microsoft.com/office/drawing/2014/main" id="{7CDD92B0-3C3D-CFD2-C7AE-45E2C27E5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73" y="-2090453"/>
            <a:ext cx="7551054" cy="10607432"/>
          </a:xfrm>
          <a:prstGeom prst="rect">
            <a:avLst/>
          </a:prstGeom>
        </p:spPr>
      </p:pic>
      <p:sp>
        <p:nvSpPr>
          <p:cNvPr id="48" name="مستطيل 47">
            <a:extLst>
              <a:ext uri="{FF2B5EF4-FFF2-40B4-BE49-F238E27FC236}">
                <a16:creationId xmlns:a16="http://schemas.microsoft.com/office/drawing/2014/main" id="{0AFF949E-4B5E-4A1D-0319-8AC417474178}"/>
              </a:ext>
            </a:extLst>
          </p:cNvPr>
          <p:cNvSpPr/>
          <p:nvPr/>
        </p:nvSpPr>
        <p:spPr>
          <a:xfrm>
            <a:off x="148856" y="0"/>
            <a:ext cx="8761228" cy="1115500"/>
          </a:xfrm>
          <a:prstGeom prst="rect">
            <a:avLst/>
          </a:prstGeom>
          <a:solidFill>
            <a:srgbClr val="2D3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77" name="Google Shape;177;p18">
            <a:extLst>
              <a:ext uri="{FF2B5EF4-FFF2-40B4-BE49-F238E27FC236}">
                <a16:creationId xmlns:a16="http://schemas.microsoft.com/office/drawing/2014/main" id="{DCCC0FD0-6D44-6281-8BF5-6EA65C23B0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الأدوات والمكتبات البرمجية</a:t>
            </a:r>
            <a:endParaRPr b="1" dirty="0">
              <a:solidFill>
                <a:schemeClr val="accent3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7E55C31A-38FD-4B73-20C2-8F08882E2201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3" name="Google Shape;87;p15">
              <a:extLst>
                <a:ext uri="{FF2B5EF4-FFF2-40B4-BE49-F238E27FC236}">
                  <a16:creationId xmlns:a16="http://schemas.microsoft.com/office/drawing/2014/main" id="{E6BACF00-B21D-B031-7A01-252308347E19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8" name="Google Shape;88;p15">
                <a:extLst>
                  <a:ext uri="{FF2B5EF4-FFF2-40B4-BE49-F238E27FC236}">
                    <a16:creationId xmlns:a16="http://schemas.microsoft.com/office/drawing/2014/main" id="{9C01FBDC-4D71-4E61-0D71-A62F1A12E2B9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12/17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9" name="Google Shape;89;p15">
                <a:extLst>
                  <a:ext uri="{FF2B5EF4-FFF2-40B4-BE49-F238E27FC236}">
                    <a16:creationId xmlns:a16="http://schemas.microsoft.com/office/drawing/2014/main" id="{F3262833-2516-A6B6-4CF1-BF95A830D83B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4" name="Google Shape;94;p15">
              <a:extLst>
                <a:ext uri="{FF2B5EF4-FFF2-40B4-BE49-F238E27FC236}">
                  <a16:creationId xmlns:a16="http://schemas.microsoft.com/office/drawing/2014/main" id="{C7B0EC3F-4C42-8391-C5D0-925807FAC9EF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5" name="Google Shape;95;p15">
                <a:extLst>
                  <a:ext uri="{FF2B5EF4-FFF2-40B4-BE49-F238E27FC236}">
                    <a16:creationId xmlns:a16="http://schemas.microsoft.com/office/drawing/2014/main" id="{88C93995-BDCD-AE44-231D-3C0E176E86BA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6" name="Google Shape;96;p15">
                <a:extLst>
                  <a:ext uri="{FF2B5EF4-FFF2-40B4-BE49-F238E27FC236}">
                    <a16:creationId xmlns:a16="http://schemas.microsoft.com/office/drawing/2014/main" id="{129EF47E-70C8-986A-51ED-83629C2BB038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7" name="Google Shape;97;p15">
                <a:extLst>
                  <a:ext uri="{FF2B5EF4-FFF2-40B4-BE49-F238E27FC236}">
                    <a16:creationId xmlns:a16="http://schemas.microsoft.com/office/drawing/2014/main" id="{38ABF5BF-97A1-6947-0174-DE0986AA2EB6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3936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F4A44396-971C-AD39-F8C7-AA0C900B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صورة 46">
            <a:extLst>
              <a:ext uri="{FF2B5EF4-FFF2-40B4-BE49-F238E27FC236}">
                <a16:creationId xmlns:a16="http://schemas.microsoft.com/office/drawing/2014/main" id="{6B9E7E01-BE8E-75EB-C63B-6BBDDCFC9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73" y="-5748048"/>
            <a:ext cx="7551054" cy="10607432"/>
          </a:xfrm>
          <a:prstGeom prst="rect">
            <a:avLst/>
          </a:prstGeom>
        </p:spPr>
      </p:pic>
      <p:sp>
        <p:nvSpPr>
          <p:cNvPr id="48" name="مستطيل 47">
            <a:extLst>
              <a:ext uri="{FF2B5EF4-FFF2-40B4-BE49-F238E27FC236}">
                <a16:creationId xmlns:a16="http://schemas.microsoft.com/office/drawing/2014/main" id="{450FBD13-8E4C-5872-6A11-936F796DBA5C}"/>
              </a:ext>
            </a:extLst>
          </p:cNvPr>
          <p:cNvSpPr/>
          <p:nvPr/>
        </p:nvSpPr>
        <p:spPr>
          <a:xfrm>
            <a:off x="148856" y="0"/>
            <a:ext cx="8761228" cy="1115500"/>
          </a:xfrm>
          <a:prstGeom prst="rect">
            <a:avLst/>
          </a:prstGeom>
          <a:solidFill>
            <a:srgbClr val="2D32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77" name="Google Shape;177;p18">
            <a:extLst>
              <a:ext uri="{FF2B5EF4-FFF2-40B4-BE49-F238E27FC236}">
                <a16:creationId xmlns:a16="http://schemas.microsoft.com/office/drawing/2014/main" id="{575FBDC5-1E9A-8A73-0044-8BF20FE79E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الأدوات والمكتبات البرمجية</a:t>
            </a:r>
            <a:endParaRPr b="1" dirty="0">
              <a:solidFill>
                <a:schemeClr val="accent3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4F8DABA9-93E5-C109-0C7C-8832C2249500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3" name="Google Shape;87;p15">
              <a:extLst>
                <a:ext uri="{FF2B5EF4-FFF2-40B4-BE49-F238E27FC236}">
                  <a16:creationId xmlns:a16="http://schemas.microsoft.com/office/drawing/2014/main" id="{9E47D56B-A5E7-38CC-FD9C-6B6F6A9EB9CC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8" name="Google Shape;88;p15">
                <a:extLst>
                  <a:ext uri="{FF2B5EF4-FFF2-40B4-BE49-F238E27FC236}">
                    <a16:creationId xmlns:a16="http://schemas.microsoft.com/office/drawing/2014/main" id="{A41F2D14-FF01-83B3-84DB-7CF4F8F25C77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13/17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9" name="Google Shape;89;p15">
                <a:extLst>
                  <a:ext uri="{FF2B5EF4-FFF2-40B4-BE49-F238E27FC236}">
                    <a16:creationId xmlns:a16="http://schemas.microsoft.com/office/drawing/2014/main" id="{6C4CAB61-0729-D260-6429-BFDF459C0FEC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4" name="Google Shape;94;p15">
              <a:extLst>
                <a:ext uri="{FF2B5EF4-FFF2-40B4-BE49-F238E27FC236}">
                  <a16:creationId xmlns:a16="http://schemas.microsoft.com/office/drawing/2014/main" id="{2DAFA3E7-1E1E-7555-08D2-F6FAC6A98DF1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5" name="Google Shape;95;p15">
                <a:extLst>
                  <a:ext uri="{FF2B5EF4-FFF2-40B4-BE49-F238E27FC236}">
                    <a16:creationId xmlns:a16="http://schemas.microsoft.com/office/drawing/2014/main" id="{69A7E8D5-DB6B-BBA4-2911-6AA16D6923F8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6" name="Google Shape;96;p15">
                <a:extLst>
                  <a:ext uri="{FF2B5EF4-FFF2-40B4-BE49-F238E27FC236}">
                    <a16:creationId xmlns:a16="http://schemas.microsoft.com/office/drawing/2014/main" id="{BF2D3F97-EC5E-B733-1871-A16144005DA4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7" name="Google Shape;97;p15">
                <a:extLst>
                  <a:ext uri="{FF2B5EF4-FFF2-40B4-BE49-F238E27FC236}">
                    <a16:creationId xmlns:a16="http://schemas.microsoft.com/office/drawing/2014/main" id="{928531FE-ADAD-9ECC-C595-1955E8171220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180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1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التنفيذ العملي النهائي</a:t>
            </a:r>
            <a:endParaRPr b="1" dirty="0">
              <a:solidFill>
                <a:schemeClr val="accent3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F4FC3171-B68D-7727-3BA0-A9BFA1F9C9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7" y="1484743"/>
            <a:ext cx="5399405" cy="303720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5" name="صورة 4" descr="صورة تحتوي على التلون, لقطة شاشة, الرسومات, نص&#10;&#10;قد يكون المحتوى الذي تم إنشاؤه بواسطة الذكاء الاصطناعي غير صحيح.">
            <a:hlinkClick r:id="rId4" action="ppaction://hlinksldjump"/>
            <a:extLst>
              <a:ext uri="{FF2B5EF4-FFF2-40B4-BE49-F238E27FC236}">
                <a16:creationId xmlns:a16="http://schemas.microsoft.com/office/drawing/2014/main" id="{9C8EF374-D51F-8D10-651A-DEF3D0F86E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35080" y="2823345"/>
            <a:ext cx="360000" cy="3600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08D8DB94-BFF0-FD73-745C-D06837F78C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007" y="1484743"/>
            <a:ext cx="5399405" cy="303720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F40CD9BE-18C8-7866-31F2-D54CECA1A3F6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8" name="Google Shape;87;p15">
              <a:extLst>
                <a:ext uri="{FF2B5EF4-FFF2-40B4-BE49-F238E27FC236}">
                  <a16:creationId xmlns:a16="http://schemas.microsoft.com/office/drawing/2014/main" id="{FB6710C1-737C-15F3-6A87-A64313F12424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3" name="Google Shape;88;p15">
                <a:extLst>
                  <a:ext uri="{FF2B5EF4-FFF2-40B4-BE49-F238E27FC236}">
                    <a16:creationId xmlns:a16="http://schemas.microsoft.com/office/drawing/2014/main" id="{96679320-BF59-575A-7013-C1E83FCED933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14/17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4" name="Google Shape;89;p15">
                <a:extLst>
                  <a:ext uri="{FF2B5EF4-FFF2-40B4-BE49-F238E27FC236}">
                    <a16:creationId xmlns:a16="http://schemas.microsoft.com/office/drawing/2014/main" id="{EF80E788-ACF1-F037-4D98-AE65B0B90F0E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9" name="Google Shape;94;p15">
              <a:extLst>
                <a:ext uri="{FF2B5EF4-FFF2-40B4-BE49-F238E27FC236}">
                  <a16:creationId xmlns:a16="http://schemas.microsoft.com/office/drawing/2014/main" id="{0C2679D8-E861-83A1-4322-4E8B420E7B86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10" name="Google Shape;95;p15">
                <a:extLst>
                  <a:ext uri="{FF2B5EF4-FFF2-40B4-BE49-F238E27FC236}">
                    <a16:creationId xmlns:a16="http://schemas.microsoft.com/office/drawing/2014/main" id="{B50FCFFF-AA0B-1446-1491-BEB2E2550D29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1" name="Google Shape;96;p15">
                <a:extLst>
                  <a:ext uri="{FF2B5EF4-FFF2-40B4-BE49-F238E27FC236}">
                    <a16:creationId xmlns:a16="http://schemas.microsoft.com/office/drawing/2014/main" id="{3AA5A3A0-9666-4005-EB62-125A2DD48DD2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2" name="Google Shape;97;p15">
                <a:extLst>
                  <a:ext uri="{FF2B5EF4-FFF2-40B4-BE49-F238E27FC236}">
                    <a16:creationId xmlns:a16="http://schemas.microsoft.com/office/drawing/2014/main" id="{0DD80761-40FD-ECD7-482F-29CC54462BD9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>
          <a:extLst>
            <a:ext uri="{FF2B5EF4-FFF2-40B4-BE49-F238E27FC236}">
              <a16:creationId xmlns:a16="http://schemas.microsoft.com/office/drawing/2014/main" id="{B4C7380B-5898-E207-F77C-E814ABC57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1">
            <a:extLst>
              <a:ext uri="{FF2B5EF4-FFF2-40B4-BE49-F238E27FC236}">
                <a16:creationId xmlns:a16="http://schemas.microsoft.com/office/drawing/2014/main" id="{E807C02D-673D-EFB0-F083-0DD643B282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التنفيذ العملي النهائي</a:t>
            </a:r>
            <a:endParaRPr b="1" dirty="0">
              <a:solidFill>
                <a:schemeClr val="accent3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F711F974-B98B-1984-64FE-4726C19C30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2087" y="1484743"/>
            <a:ext cx="5399405" cy="303720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4" name="صورة 3" descr="صورة تحتوي على التلون, لقطة شاشة, الرسومات, نص&#10;&#10;قد يكون المحتوى الذي تم إنشاؤه بواسطة الذكاء الاصطناعي غير صحيح.">
            <a:hlinkClick r:id="rId4" action="ppaction://hlinksldjump"/>
            <a:extLst>
              <a:ext uri="{FF2B5EF4-FFF2-40B4-BE49-F238E27FC236}">
                <a16:creationId xmlns:a16="http://schemas.microsoft.com/office/drawing/2014/main" id="{CCB3D9ED-5D26-CF98-6100-DEDCA24E34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8920" y="2823345"/>
            <a:ext cx="360000" cy="3600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E3678C53-0908-6BD8-924B-DAD436BD2E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8" y="1484743"/>
            <a:ext cx="5399405" cy="303720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83E1461A-9A5C-843B-76CA-0DFD9DD4337D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7" name="Google Shape;87;p15">
              <a:extLst>
                <a:ext uri="{FF2B5EF4-FFF2-40B4-BE49-F238E27FC236}">
                  <a16:creationId xmlns:a16="http://schemas.microsoft.com/office/drawing/2014/main" id="{661A9C44-D55F-D058-6286-2075E2219705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2" name="Google Shape;88;p15">
                <a:extLst>
                  <a:ext uri="{FF2B5EF4-FFF2-40B4-BE49-F238E27FC236}">
                    <a16:creationId xmlns:a16="http://schemas.microsoft.com/office/drawing/2014/main" id="{CDA603E9-9236-3A8C-9654-8996E15096BC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15/17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3" name="Google Shape;89;p15">
                <a:extLst>
                  <a:ext uri="{FF2B5EF4-FFF2-40B4-BE49-F238E27FC236}">
                    <a16:creationId xmlns:a16="http://schemas.microsoft.com/office/drawing/2014/main" id="{11EFCA04-E08C-B3D5-1015-3D7CCC778692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8" name="Google Shape;94;p15">
              <a:extLst>
                <a:ext uri="{FF2B5EF4-FFF2-40B4-BE49-F238E27FC236}">
                  <a16:creationId xmlns:a16="http://schemas.microsoft.com/office/drawing/2014/main" id="{B1B07631-C803-476B-734D-BAC7853E2D47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9" name="Google Shape;95;p15">
                <a:extLst>
                  <a:ext uri="{FF2B5EF4-FFF2-40B4-BE49-F238E27FC236}">
                    <a16:creationId xmlns:a16="http://schemas.microsoft.com/office/drawing/2014/main" id="{1AA3FA77-635E-F56B-CFCF-416945FBC6EF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0" name="Google Shape;96;p15">
                <a:extLst>
                  <a:ext uri="{FF2B5EF4-FFF2-40B4-BE49-F238E27FC236}">
                    <a16:creationId xmlns:a16="http://schemas.microsoft.com/office/drawing/2014/main" id="{B7443E0F-D188-962C-DA37-F02617ACC7D1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11" name="Google Shape;97;p15">
                <a:extLst>
                  <a:ext uri="{FF2B5EF4-FFF2-40B4-BE49-F238E27FC236}">
                    <a16:creationId xmlns:a16="http://schemas.microsoft.com/office/drawing/2014/main" id="{7DEDB29C-CE66-5C19-159F-A5BE97240184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008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tx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الآفاق والتطويرات المستقبلية</a:t>
            </a:r>
            <a:endParaRPr b="1" dirty="0">
              <a:solidFill>
                <a:schemeClr val="tx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490" name="Google Shape;490;p24"/>
          <p:cNvSpPr txBox="1"/>
          <p:nvPr/>
        </p:nvSpPr>
        <p:spPr>
          <a:xfrm>
            <a:off x="482255" y="1528404"/>
            <a:ext cx="2357035" cy="44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دمج النظام مع التعليم الإلكتروني لتسجيل الحضور تلقائيًا دائمًا.</a:t>
            </a:r>
            <a:endParaRPr sz="16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495" name="Google Shape;495;p24"/>
          <p:cNvSpPr txBox="1"/>
          <p:nvPr/>
        </p:nvSpPr>
        <p:spPr>
          <a:xfrm>
            <a:off x="182881" y="2370212"/>
            <a:ext cx="2656410" cy="44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إرسال إشعارات فورية للطلاب المتغيبين أو الحضور غير المتوقع.</a:t>
            </a:r>
            <a:endParaRPr sz="16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500" name="Google Shape;500;p24"/>
          <p:cNvSpPr txBox="1"/>
          <p:nvPr/>
        </p:nvSpPr>
        <p:spPr>
          <a:xfrm>
            <a:off x="182881" y="4053829"/>
            <a:ext cx="2656410" cy="44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دراسة العلاقة بين الحضور المنتظم والمستوى الأكاديمي للطلاب.</a:t>
            </a:r>
            <a:endParaRPr sz="16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505" name="Google Shape;505;p24"/>
          <p:cNvSpPr txBox="1"/>
          <p:nvPr/>
        </p:nvSpPr>
        <p:spPr>
          <a:xfrm>
            <a:off x="482255" y="3212021"/>
            <a:ext cx="2357035" cy="44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تعزيز الأمان بدمج التعرف مع بصمة أو هوية إضافية.</a:t>
            </a:r>
            <a:endParaRPr sz="16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510" name="Google Shape;510;p24"/>
          <p:cNvSpPr txBox="1"/>
          <p:nvPr/>
        </p:nvSpPr>
        <p:spPr>
          <a:xfrm flipH="1">
            <a:off x="6311476" y="1528404"/>
            <a:ext cx="2357035" cy="44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تدريب النماذج على بيانات متنوعة لزيادة دقة التعرف.</a:t>
            </a:r>
            <a:endParaRPr sz="16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515" name="Google Shape;515;p24"/>
          <p:cNvSpPr txBox="1"/>
          <p:nvPr/>
        </p:nvSpPr>
        <p:spPr>
          <a:xfrm flipH="1">
            <a:off x="6311476" y="2370212"/>
            <a:ext cx="2357035" cy="44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تطوير تطبيق محمول يتيح متابعة الحضور عبر الهواتف.</a:t>
            </a:r>
            <a:endParaRPr sz="16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520" name="Google Shape;520;p24"/>
          <p:cNvSpPr txBox="1"/>
          <p:nvPr/>
        </p:nvSpPr>
        <p:spPr>
          <a:xfrm flipH="1">
            <a:off x="6311476" y="4053829"/>
            <a:ext cx="2357035" cy="44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تحليل بيانات الحضور لإنتاج تقارير إحصائية دقيقة شاملة.</a:t>
            </a:r>
            <a:endParaRPr sz="16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sp>
        <p:nvSpPr>
          <p:cNvPr id="525" name="Google Shape;525;p24"/>
          <p:cNvSpPr txBox="1"/>
          <p:nvPr/>
        </p:nvSpPr>
        <p:spPr>
          <a:xfrm flipH="1">
            <a:off x="6311476" y="3212021"/>
            <a:ext cx="2357035" cy="44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dk1"/>
                </a:solidFill>
                <a:latin typeface="Dubai" panose="020B0503030403030204" pitchFamily="34" charset="-78"/>
                <a:ea typeface="Source Code Pro"/>
                <a:cs typeface="Dubai" panose="020B0503030403030204" pitchFamily="34" charset="-78"/>
                <a:sym typeface="Source Code Pro"/>
              </a:rPr>
              <a:t>توسيع الاستخدام للشركات والمؤتمرات والمؤسسات الحكومية المختلفة.</a:t>
            </a:r>
            <a:endParaRPr sz="1600" dirty="0">
              <a:solidFill>
                <a:schemeClr val="dk1"/>
              </a:solidFill>
              <a:latin typeface="Dubai" panose="020B0503030403030204" pitchFamily="34" charset="-78"/>
              <a:ea typeface="Source Code Pro"/>
              <a:cs typeface="Dubai" panose="020B0503030403030204" pitchFamily="34" charset="-78"/>
              <a:sym typeface="Source Code Pro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0DF9953-B23C-FEDC-A6CC-DD86BAAD4442}"/>
              </a:ext>
            </a:extLst>
          </p:cNvPr>
          <p:cNvGrpSpPr/>
          <p:nvPr/>
        </p:nvGrpSpPr>
        <p:grpSpPr>
          <a:xfrm>
            <a:off x="2679000" y="1436479"/>
            <a:ext cx="3787925" cy="3157825"/>
            <a:chOff x="2679000" y="1436479"/>
            <a:chExt cx="3787925" cy="3157825"/>
          </a:xfrm>
        </p:grpSpPr>
        <p:sp>
          <p:nvSpPr>
            <p:cNvPr id="487" name="Google Shape;487;p24"/>
            <p:cNvSpPr txBox="1"/>
            <p:nvPr/>
          </p:nvSpPr>
          <p:spPr>
            <a:xfrm>
              <a:off x="2679000" y="1436479"/>
              <a:ext cx="13362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dirty="0">
                  <a:solidFill>
                    <a:schemeClr val="dk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{02</a:t>
              </a:r>
              <a:r>
                <a:rPr lang="en" sz="3000" dirty="0">
                  <a:solidFill>
                    <a:schemeClr val="lt2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}</a:t>
              </a:r>
              <a:endParaRPr sz="3000" dirty="0">
                <a:solidFill>
                  <a:schemeClr val="lt2"/>
                </a:solidFill>
                <a:latin typeface="Quantico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492" name="Google Shape;492;p24"/>
            <p:cNvSpPr txBox="1"/>
            <p:nvPr/>
          </p:nvSpPr>
          <p:spPr>
            <a:xfrm>
              <a:off x="2679000" y="2278287"/>
              <a:ext cx="13362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dirty="0">
                  <a:solidFill>
                    <a:schemeClr val="dk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{04</a:t>
              </a:r>
              <a:r>
                <a:rPr lang="en" sz="3000" dirty="0">
                  <a:solidFill>
                    <a:schemeClr val="accent2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}</a:t>
              </a:r>
              <a:endParaRPr sz="3000" dirty="0">
                <a:solidFill>
                  <a:schemeClr val="accent2"/>
                </a:solidFill>
                <a:latin typeface="Quantico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497" name="Google Shape;497;p24"/>
            <p:cNvSpPr txBox="1"/>
            <p:nvPr/>
          </p:nvSpPr>
          <p:spPr>
            <a:xfrm>
              <a:off x="2679000" y="3961904"/>
              <a:ext cx="13362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dirty="0">
                  <a:solidFill>
                    <a:schemeClr val="dk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{08</a:t>
              </a:r>
              <a:r>
                <a:rPr lang="en" sz="3000" dirty="0">
                  <a:solidFill>
                    <a:schemeClr val="lt2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}</a:t>
              </a:r>
              <a:endParaRPr sz="3000" dirty="0">
                <a:solidFill>
                  <a:schemeClr val="lt2"/>
                </a:solidFill>
                <a:latin typeface="Quantico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502" name="Google Shape;502;p24"/>
            <p:cNvSpPr txBox="1"/>
            <p:nvPr/>
          </p:nvSpPr>
          <p:spPr>
            <a:xfrm>
              <a:off x="2679000" y="3120096"/>
              <a:ext cx="13362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dirty="0">
                  <a:solidFill>
                    <a:schemeClr val="dk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{06</a:t>
              </a:r>
              <a:r>
                <a:rPr lang="en" sz="3000" dirty="0">
                  <a:solidFill>
                    <a:schemeClr val="accent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}</a:t>
              </a:r>
              <a:endParaRPr sz="3000" dirty="0">
                <a:solidFill>
                  <a:schemeClr val="accent1"/>
                </a:solidFill>
                <a:latin typeface="Quantico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507" name="Google Shape;507;p24"/>
            <p:cNvSpPr txBox="1"/>
            <p:nvPr/>
          </p:nvSpPr>
          <p:spPr>
            <a:xfrm flipH="1">
              <a:off x="5130725" y="1436479"/>
              <a:ext cx="13362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dirty="0">
                  <a:solidFill>
                    <a:schemeClr val="dk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{</a:t>
              </a:r>
              <a:r>
                <a:rPr lang="en-US" sz="3000" dirty="0">
                  <a:solidFill>
                    <a:schemeClr val="dk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01</a:t>
              </a:r>
              <a:r>
                <a:rPr lang="en" sz="3000" dirty="0">
                  <a:solidFill>
                    <a:schemeClr val="accent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}</a:t>
              </a:r>
              <a:endParaRPr sz="3000" dirty="0">
                <a:solidFill>
                  <a:schemeClr val="accent1"/>
                </a:solidFill>
                <a:latin typeface="Quantico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512" name="Google Shape;512;p24"/>
            <p:cNvSpPr txBox="1"/>
            <p:nvPr/>
          </p:nvSpPr>
          <p:spPr>
            <a:xfrm flipH="1">
              <a:off x="5130725" y="2278287"/>
              <a:ext cx="13362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dirty="0">
                  <a:solidFill>
                    <a:schemeClr val="dk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{03</a:t>
              </a:r>
              <a:r>
                <a:rPr lang="en" sz="3000" dirty="0">
                  <a:solidFill>
                    <a:schemeClr val="lt2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}</a:t>
              </a:r>
              <a:endParaRPr sz="3000" dirty="0">
                <a:solidFill>
                  <a:schemeClr val="lt2"/>
                </a:solidFill>
                <a:latin typeface="Quantico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517" name="Google Shape;517;p24"/>
            <p:cNvSpPr txBox="1"/>
            <p:nvPr/>
          </p:nvSpPr>
          <p:spPr>
            <a:xfrm flipH="1">
              <a:off x="5130725" y="3961904"/>
              <a:ext cx="13362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dirty="0">
                  <a:solidFill>
                    <a:schemeClr val="dk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{07</a:t>
              </a:r>
              <a:r>
                <a:rPr lang="en" sz="3000" dirty="0">
                  <a:solidFill>
                    <a:schemeClr val="accent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}</a:t>
              </a:r>
              <a:endParaRPr sz="3000" dirty="0">
                <a:solidFill>
                  <a:schemeClr val="accent1"/>
                </a:solidFill>
                <a:latin typeface="Quantico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sp>
          <p:nvSpPr>
            <p:cNvPr id="522" name="Google Shape;522;p24"/>
            <p:cNvSpPr txBox="1"/>
            <p:nvPr/>
          </p:nvSpPr>
          <p:spPr>
            <a:xfrm flipH="1">
              <a:off x="5130725" y="3120096"/>
              <a:ext cx="13362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 dirty="0">
                  <a:solidFill>
                    <a:schemeClr val="dk1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{05</a:t>
              </a:r>
              <a:r>
                <a:rPr lang="en" sz="3000" dirty="0">
                  <a:solidFill>
                    <a:schemeClr val="accent2"/>
                  </a:solidFill>
                  <a:latin typeface="Quantico"/>
                  <a:ea typeface="Quantico"/>
                  <a:cs typeface="Dubai" panose="020B0503030403030204" pitchFamily="34" charset="-78"/>
                  <a:sym typeface="Quantico"/>
                </a:rPr>
                <a:t>}</a:t>
              </a:r>
              <a:endParaRPr sz="3000" dirty="0">
                <a:solidFill>
                  <a:schemeClr val="accent2"/>
                </a:solidFill>
                <a:latin typeface="Quantico"/>
                <a:ea typeface="Quantico"/>
                <a:cs typeface="Dubai" panose="020B0503030403030204" pitchFamily="34" charset="-78"/>
                <a:sym typeface="Quantico"/>
              </a:endParaRPr>
            </a:p>
          </p:txBody>
        </p:sp>
        <p:cxnSp>
          <p:nvCxnSpPr>
            <p:cNvPr id="526" name="Google Shape;526;p24"/>
            <p:cNvCxnSpPr>
              <a:stCxn id="487" idx="3"/>
              <a:endCxn id="507" idx="3"/>
            </p:cNvCxnSpPr>
            <p:nvPr/>
          </p:nvCxnSpPr>
          <p:spPr>
            <a:xfrm>
              <a:off x="4015200" y="1752679"/>
              <a:ext cx="11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cxnSp>
          <p:nvCxnSpPr>
            <p:cNvPr id="527" name="Google Shape;527;p24"/>
            <p:cNvCxnSpPr>
              <a:cxnSpLocks/>
              <a:stCxn id="487" idx="2"/>
              <a:endCxn id="512" idx="0"/>
            </p:cNvCxnSpPr>
            <p:nvPr/>
          </p:nvCxnSpPr>
          <p:spPr>
            <a:xfrm rot="16200000" flipH="1">
              <a:off x="4468258" y="947720"/>
              <a:ext cx="209408" cy="2451725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28" name="Google Shape;528;p24"/>
            <p:cNvCxnSpPr>
              <a:cxnSpLocks/>
            </p:cNvCxnSpPr>
            <p:nvPr/>
          </p:nvCxnSpPr>
          <p:spPr>
            <a:xfrm rot="10800000" flipH="1">
              <a:off x="4015325" y="2594487"/>
              <a:ext cx="11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cxnSp>
          <p:nvCxnSpPr>
            <p:cNvPr id="529" name="Google Shape;529;p24"/>
            <p:cNvCxnSpPr>
              <a:cxnSpLocks/>
            </p:cNvCxnSpPr>
            <p:nvPr/>
          </p:nvCxnSpPr>
          <p:spPr>
            <a:xfrm rot="10800000" flipH="1">
              <a:off x="4015325" y="3436296"/>
              <a:ext cx="11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cxnSp>
          <p:nvCxnSpPr>
            <p:cNvPr id="530" name="Google Shape;530;p24"/>
            <p:cNvCxnSpPr>
              <a:cxnSpLocks/>
            </p:cNvCxnSpPr>
            <p:nvPr/>
          </p:nvCxnSpPr>
          <p:spPr>
            <a:xfrm rot="10800000" flipH="1">
              <a:off x="4015325" y="4278104"/>
              <a:ext cx="1115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cxnSp>
          <p:nvCxnSpPr>
            <p:cNvPr id="531" name="Google Shape;531;p24"/>
            <p:cNvCxnSpPr>
              <a:cxnSpLocks/>
            </p:cNvCxnSpPr>
            <p:nvPr/>
          </p:nvCxnSpPr>
          <p:spPr>
            <a:xfrm rot="16200000" flipH="1">
              <a:off x="4468325" y="1789587"/>
              <a:ext cx="209400" cy="2451600"/>
            </a:xfrm>
            <a:prstGeom prst="bentConnector3">
              <a:avLst>
                <a:gd name="adj1" fmla="val 50002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32" name="Google Shape;532;p24"/>
            <p:cNvCxnSpPr>
              <a:cxnSpLocks/>
            </p:cNvCxnSpPr>
            <p:nvPr/>
          </p:nvCxnSpPr>
          <p:spPr>
            <a:xfrm rot="16200000" flipH="1">
              <a:off x="4468325" y="2631396"/>
              <a:ext cx="209400" cy="2451600"/>
            </a:xfrm>
            <a:prstGeom prst="bentConnector3">
              <a:avLst>
                <a:gd name="adj1" fmla="val 50002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EBD2104E-804A-6BD1-FA35-B098F68A414E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5" name="Google Shape;87;p15">
              <a:extLst>
                <a:ext uri="{FF2B5EF4-FFF2-40B4-BE49-F238E27FC236}">
                  <a16:creationId xmlns:a16="http://schemas.microsoft.com/office/drawing/2014/main" id="{BE314E99-D333-9DF4-9EC5-C754951033F3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10" name="Google Shape;88;p15">
                <a:extLst>
                  <a:ext uri="{FF2B5EF4-FFF2-40B4-BE49-F238E27FC236}">
                    <a16:creationId xmlns:a16="http://schemas.microsoft.com/office/drawing/2014/main" id="{F0B2AD53-CB0E-10F4-7612-3851B7B6A620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16/17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1" name="Google Shape;89;p15">
                <a:extLst>
                  <a:ext uri="{FF2B5EF4-FFF2-40B4-BE49-F238E27FC236}">
                    <a16:creationId xmlns:a16="http://schemas.microsoft.com/office/drawing/2014/main" id="{811425C3-1C18-924F-9F4B-9EB45650EF86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6" name="Google Shape;94;p15">
              <a:extLst>
                <a:ext uri="{FF2B5EF4-FFF2-40B4-BE49-F238E27FC236}">
                  <a16:creationId xmlns:a16="http://schemas.microsoft.com/office/drawing/2014/main" id="{4842F7BE-1F48-0A20-9F17-9133AED040A1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7" name="Google Shape;95;p15">
                <a:extLst>
                  <a:ext uri="{FF2B5EF4-FFF2-40B4-BE49-F238E27FC236}">
                    <a16:creationId xmlns:a16="http://schemas.microsoft.com/office/drawing/2014/main" id="{9651F95B-6CED-513D-9F13-EF7DCFBA0D0E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8" name="Google Shape;96;p15">
                <a:extLst>
                  <a:ext uri="{FF2B5EF4-FFF2-40B4-BE49-F238E27FC236}">
                    <a16:creationId xmlns:a16="http://schemas.microsoft.com/office/drawing/2014/main" id="{18DABFA9-66F6-41FA-E2AB-F5BBDA30A0D4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" name="Google Shape;97;p15">
                <a:extLst>
                  <a:ext uri="{FF2B5EF4-FFF2-40B4-BE49-F238E27FC236}">
                    <a16:creationId xmlns:a16="http://schemas.microsoft.com/office/drawing/2014/main" id="{6B02B8DE-BF9C-283F-00C0-0CFBE372AB71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" grpId="0"/>
      <p:bldP spid="490" grpId="0"/>
      <p:bldP spid="495" grpId="0"/>
      <p:bldP spid="500" grpId="0"/>
      <p:bldP spid="505" grpId="0"/>
      <p:bldP spid="510" grpId="0"/>
      <p:bldP spid="515" grpId="0"/>
      <p:bldP spid="520" grpId="0"/>
      <p:bldP spid="5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CEECA84-05BD-CDA0-8653-B7C83826B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4F306716-125B-40ED-3BA2-5D12954280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9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chemeClr val="tx2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الخاتمة</a:t>
            </a:r>
            <a:endParaRPr b="1" dirty="0">
              <a:solidFill>
                <a:schemeClr val="tx2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A6B19826-04F9-A948-3831-2B4FA88883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6700" y="1281150"/>
            <a:ext cx="7890600" cy="3134906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النظام المقترح أثبت فعاليته في تسجيل الحضور بدقة وسرعة.</a:t>
            </a:r>
          </a:p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التجربة جمعت بين الجانب النظري والتطبيقي باستخدام أدوات متقدمة.</a:t>
            </a:r>
          </a:p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النتائج أظهرت قدرة النظام على تجاوز قيود الأساليب التقليدية.</a:t>
            </a:r>
          </a:p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الحل قابل للتطبيق أكاديميًا وقابل للتطوير لمجالات متعددة مستقبلًا.</a:t>
            </a:r>
          </a:p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يمثل خطوة أولى نحو توظيف الذكاء الاصطناعي في الممارسات اليومية.</a:t>
            </a:r>
          </a:p>
          <a:p>
            <a:pPr marL="457200" lvl="0" indent="-304800" algn="r" rt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ar-SA" sz="1600" dirty="0">
                <a:latin typeface="Dubai" panose="020B0503030403030204" pitchFamily="34" charset="-78"/>
                <a:cs typeface="Dubai" panose="020B0503030403030204" pitchFamily="34" charset="-78"/>
              </a:rPr>
              <a:t>المجال مفتوح أمام أبحاث لاحقة لتعزيز الكفاءة والواقعية بشكل أكبر.</a:t>
            </a:r>
            <a:endParaRPr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" name="Google Shape;82;p15">
            <a:extLst>
              <a:ext uri="{FF2B5EF4-FFF2-40B4-BE49-F238E27FC236}">
                <a16:creationId xmlns:a16="http://schemas.microsoft.com/office/drawing/2014/main" id="{488DD2B7-332F-BD28-ADAB-360604C5A97B}"/>
              </a:ext>
            </a:extLst>
          </p:cNvPr>
          <p:cNvSpPr txBox="1"/>
          <p:nvPr/>
        </p:nvSpPr>
        <p:spPr>
          <a:xfrm>
            <a:off x="720000" y="3741074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3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&lt;/</a:t>
            </a:r>
            <a:endParaRPr sz="3600" dirty="0">
              <a:solidFill>
                <a:schemeClr val="accent3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3627C155-2481-EEC9-2B4F-199DD8F4C0C3}"/>
              </a:ext>
            </a:extLst>
          </p:cNvPr>
          <p:cNvGrpSpPr/>
          <p:nvPr/>
        </p:nvGrpSpPr>
        <p:grpSpPr>
          <a:xfrm>
            <a:off x="7637318" y="0"/>
            <a:ext cx="1158922" cy="718498"/>
            <a:chOff x="7637318" y="0"/>
            <a:chExt cx="1158922" cy="718498"/>
          </a:xfrm>
        </p:grpSpPr>
        <p:grpSp>
          <p:nvGrpSpPr>
            <p:cNvPr id="4" name="Google Shape;87;p15">
              <a:extLst>
                <a:ext uri="{FF2B5EF4-FFF2-40B4-BE49-F238E27FC236}">
                  <a16:creationId xmlns:a16="http://schemas.microsoft.com/office/drawing/2014/main" id="{A331B33B-E9E4-9DAC-55C9-E6CAC43C8F22}"/>
                </a:ext>
              </a:extLst>
            </p:cNvPr>
            <p:cNvGrpSpPr/>
            <p:nvPr/>
          </p:nvGrpSpPr>
          <p:grpSpPr>
            <a:xfrm>
              <a:off x="7637318" y="0"/>
              <a:ext cx="1158922" cy="718498"/>
              <a:chOff x="488525" y="3093501"/>
              <a:chExt cx="1864800" cy="718498"/>
            </a:xfrm>
          </p:grpSpPr>
          <p:sp>
            <p:nvSpPr>
              <p:cNvPr id="9" name="Google Shape;88;p15">
                <a:extLst>
                  <a:ext uri="{FF2B5EF4-FFF2-40B4-BE49-F238E27FC236}">
                    <a16:creationId xmlns:a16="http://schemas.microsoft.com/office/drawing/2014/main" id="{2FB9D0AE-046C-DB58-649E-C71AE34B2024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1" dirty="0">
                    <a:solidFill>
                      <a:schemeClr val="tx1"/>
                    </a:solidFill>
                    <a:latin typeface="Quantico" panose="020B0604020202020204" charset="0"/>
                    <a:cs typeface="Dubai" panose="020B0503030403030204" pitchFamily="34" charset="-78"/>
                  </a:rPr>
                  <a:t>17/17</a:t>
                </a:r>
                <a:endParaRPr b="1" dirty="0">
                  <a:solidFill>
                    <a:schemeClr val="tx1"/>
                  </a:solidFill>
                  <a:latin typeface="Quantico" panose="020B0604020202020204" charset="0"/>
                  <a:cs typeface="Dubai" panose="020B0503030403030204" pitchFamily="34" charset="-78"/>
                </a:endParaRPr>
              </a:p>
            </p:txBody>
          </p:sp>
          <p:sp>
            <p:nvSpPr>
              <p:cNvPr id="10" name="Google Shape;89;p15">
                <a:extLst>
                  <a:ext uri="{FF2B5EF4-FFF2-40B4-BE49-F238E27FC236}">
                    <a16:creationId xmlns:a16="http://schemas.microsoft.com/office/drawing/2014/main" id="{3612897A-E7CD-CFE9-3B46-4E339318CCB9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5" name="Google Shape;94;p15">
              <a:extLst>
                <a:ext uri="{FF2B5EF4-FFF2-40B4-BE49-F238E27FC236}">
                  <a16:creationId xmlns:a16="http://schemas.microsoft.com/office/drawing/2014/main" id="{62BE95F2-010C-D4FE-91E4-3980B9216DE3}"/>
                </a:ext>
              </a:extLst>
            </p:cNvPr>
            <p:cNvGrpSpPr/>
            <p:nvPr/>
          </p:nvGrpSpPr>
          <p:grpSpPr>
            <a:xfrm>
              <a:off x="8335043" y="84184"/>
              <a:ext cx="361833" cy="86930"/>
              <a:chOff x="2513203" y="3027163"/>
              <a:chExt cx="361833" cy="86930"/>
            </a:xfrm>
          </p:grpSpPr>
          <p:sp>
            <p:nvSpPr>
              <p:cNvPr id="6" name="Google Shape;95;p15">
                <a:extLst>
                  <a:ext uri="{FF2B5EF4-FFF2-40B4-BE49-F238E27FC236}">
                    <a16:creationId xmlns:a16="http://schemas.microsoft.com/office/drawing/2014/main" id="{6062CAED-A80C-A14C-DE08-B0CFCEAC591F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7" name="Google Shape;96;p15">
                <a:extLst>
                  <a:ext uri="{FF2B5EF4-FFF2-40B4-BE49-F238E27FC236}">
                    <a16:creationId xmlns:a16="http://schemas.microsoft.com/office/drawing/2014/main" id="{DEF5D1B5-BD90-7578-0D02-4E75DC7F2506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8" name="Google Shape;97;p15">
                <a:extLst>
                  <a:ext uri="{FF2B5EF4-FFF2-40B4-BE49-F238E27FC236}">
                    <a16:creationId xmlns:a16="http://schemas.microsoft.com/office/drawing/2014/main" id="{5E8F0B63-FD6E-081E-1E53-E713C8829338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86915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 build="p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C279276C-64DB-26C0-9ECB-C5621A07B500}"/>
              </a:ext>
            </a:extLst>
          </p:cNvPr>
          <p:cNvSpPr txBox="1"/>
          <p:nvPr/>
        </p:nvSpPr>
        <p:spPr>
          <a:xfrm>
            <a:off x="435610" y="401925"/>
            <a:ext cx="8272780" cy="43396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</a:rPr>
              <a:t>[1]</a:t>
            </a:r>
            <a:r>
              <a:rPr lang="en-US" sz="1200" dirty="0">
                <a:solidFill>
                  <a:schemeClr val="tx1"/>
                </a:solidFill>
              </a:rPr>
              <a:t> Russell, S., &amp; Norvig, P. (2020). Artificial Intelligence: A Modern Approach (4th ed.). Pearson.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accent1"/>
                </a:solidFill>
              </a:rPr>
              <a:t>[2]</a:t>
            </a:r>
            <a:r>
              <a:rPr lang="en-US" sz="1200" dirty="0">
                <a:solidFill>
                  <a:schemeClr val="tx1"/>
                </a:solidFill>
              </a:rPr>
              <a:t> Al-Harbi, K. M. (2018). Challenges and Opportunities in Attendance Management Systems: A Review of Traditional and Modern Approaches. Journal of Educational Technology Systems, 47(3), 245-260.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accent2"/>
                </a:solidFill>
              </a:rPr>
              <a:t>[3]</a:t>
            </a:r>
            <a:r>
              <a:rPr lang="en-US" sz="1200" dirty="0">
                <a:solidFill>
                  <a:schemeClr val="tx1"/>
                </a:solidFill>
              </a:rPr>
              <a:t> Oladele, K. G., Iseh, E. J., Oladele, J. O., &amp; Bhaladhare, P. R. (2024). AI-based face recognition attendance system. International Journal of Innovative Research in Mechanical, Production and Materials Science (IJIRMPS), 12(2).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accent3"/>
                </a:solidFill>
              </a:rPr>
              <a:t>[4]</a:t>
            </a:r>
            <a:r>
              <a:rPr lang="en-US" sz="1200" dirty="0">
                <a:solidFill>
                  <a:schemeClr val="tx1"/>
                </a:solidFill>
              </a:rPr>
              <a:t> HR-System.AI. (n.d.). </a:t>
            </a:r>
            <a:r>
              <a:rPr lang="ar-SA" sz="1200" dirty="0">
                <a:solidFill>
                  <a:schemeClr val="tx1"/>
                </a:solidFill>
              </a:rPr>
              <a:t>إدارة الحضور والانصراف بالذكاء الاصطناعي [</a:t>
            </a:r>
            <a:r>
              <a:rPr lang="en-US" sz="1200" dirty="0">
                <a:solidFill>
                  <a:schemeClr val="tx1"/>
                </a:solidFill>
              </a:rPr>
              <a:t>Attendance and departure management with artificial intelligence]. HR-System.AI. https://hr-system.ai/topics/%D8%A7%D9%84%D9%85%D8%AF%D9%88%D9%86%D8%A9/%D8%A5%D8%AF%D8%A7%D8%B1%D8%A9-%D8%A7%D9%84%D8%AD%D8%B6%D9%88%D8%B1-%D9%88%D8%A7%D9%84%D8%A7%D9%86%D8%B5%D8%B1%D8%A7%D9%81-%D8%A8%D8%A7%D9%84%D8%B0%D9%83%D8%A7%D8%A1-%D8%A7%D9%84%D8%A7%D8%B5%D8%B7%D9%86%D8%A7%D8%B9%D9%8A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2"/>
                </a:solidFill>
              </a:rPr>
              <a:t>[5]</a:t>
            </a:r>
            <a:r>
              <a:rPr lang="en-US" sz="1200" dirty="0">
                <a:solidFill>
                  <a:schemeClr val="tx1"/>
                </a:solidFill>
              </a:rPr>
              <a:t> Lateef, A. S., &amp; Kamil, M. Y. (2023). Facial recognition technology-based attendance management system application in smart classroom. Iraqi Journal for Computer Science and Mathematics, 2 (3), 1-12.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accent1"/>
                </a:solidFill>
              </a:rPr>
              <a:t>[6]</a:t>
            </a:r>
            <a:r>
              <a:rPr lang="en-US" sz="1200" dirty="0">
                <a:solidFill>
                  <a:schemeClr val="tx1"/>
                </a:solidFill>
              </a:rPr>
              <a:t> Redmon, J., Divvala, S., Girshick, R., &amp; Farhadi, A. (2016). You Only Look Once: Unified, Real-Time Object Detection. Proceedings of the IEEE Conference on Computer Vision and Pattern Recognition (CVPR), 779–788.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accent2"/>
                </a:solidFill>
              </a:rPr>
              <a:t>[7]</a:t>
            </a:r>
            <a:r>
              <a:rPr lang="en-US" sz="1200" dirty="0">
                <a:solidFill>
                  <a:schemeClr val="tx1"/>
                </a:solidFill>
              </a:rPr>
              <a:t> Innovatrics. (n.d.). Facial recognition technology. https://www.innovatrics.com/facial-recognition-technology/</a:t>
            </a:r>
          </a:p>
        </p:txBody>
      </p: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5">
          <a:extLst>
            <a:ext uri="{FF2B5EF4-FFF2-40B4-BE49-F238E27FC236}">
              <a16:creationId xmlns:a16="http://schemas.microsoft.com/office/drawing/2014/main" id="{A64ED8FD-9946-7838-9042-5D247E402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15">
            <a:extLst>
              <a:ext uri="{FF2B5EF4-FFF2-40B4-BE49-F238E27FC236}">
                <a16:creationId xmlns:a16="http://schemas.microsoft.com/office/drawing/2014/main" id="{81EF49FA-75DA-04B1-AE56-ED430844B7BC}"/>
              </a:ext>
            </a:extLst>
          </p:cNvPr>
          <p:cNvGrpSpPr/>
          <p:nvPr/>
        </p:nvGrpSpPr>
        <p:grpSpPr>
          <a:xfrm>
            <a:off x="1282950" y="650425"/>
            <a:ext cx="6578100" cy="3438300"/>
            <a:chOff x="772525" y="726625"/>
            <a:chExt cx="6578100" cy="3438300"/>
          </a:xfrm>
        </p:grpSpPr>
        <p:sp>
          <p:nvSpPr>
            <p:cNvPr id="77" name="Google Shape;77;p15">
              <a:extLst>
                <a:ext uri="{FF2B5EF4-FFF2-40B4-BE49-F238E27FC236}">
                  <a16:creationId xmlns:a16="http://schemas.microsoft.com/office/drawing/2014/main" id="{985096E0-8777-F3B5-E134-431743CF10AB}"/>
                </a:ext>
              </a:extLst>
            </p:cNvPr>
            <p:cNvSpPr/>
            <p:nvPr/>
          </p:nvSpPr>
          <p:spPr>
            <a:xfrm>
              <a:off x="772525" y="726625"/>
              <a:ext cx="6578100" cy="3438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  <p:sp>
          <p:nvSpPr>
            <p:cNvPr id="78" name="Google Shape;78;p15">
              <a:extLst>
                <a:ext uri="{FF2B5EF4-FFF2-40B4-BE49-F238E27FC236}">
                  <a16:creationId xmlns:a16="http://schemas.microsoft.com/office/drawing/2014/main" id="{49AA4821-A6EF-577E-C28A-C966E743FB7F}"/>
                </a:ext>
              </a:extLst>
            </p:cNvPr>
            <p:cNvSpPr/>
            <p:nvPr/>
          </p:nvSpPr>
          <p:spPr>
            <a:xfrm>
              <a:off x="772525" y="726625"/>
              <a:ext cx="6578100" cy="255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Dubai" panose="020B0503030403030204" pitchFamily="34" charset="-78"/>
                <a:cs typeface="Dubai" panose="020B0503030403030204" pitchFamily="34" charset="-78"/>
              </a:endParaRPr>
            </a:p>
          </p:txBody>
        </p:sp>
      </p:grpSp>
      <p:sp>
        <p:nvSpPr>
          <p:cNvPr id="82" name="Google Shape;82;p15">
            <a:extLst>
              <a:ext uri="{FF2B5EF4-FFF2-40B4-BE49-F238E27FC236}">
                <a16:creationId xmlns:a16="http://schemas.microsoft.com/office/drawing/2014/main" id="{1982FDC4-3DE6-7779-5C32-DE80223BD0B7}"/>
              </a:ext>
            </a:extLst>
          </p:cNvPr>
          <p:cNvSpPr txBox="1"/>
          <p:nvPr/>
        </p:nvSpPr>
        <p:spPr>
          <a:xfrm>
            <a:off x="1525430" y="2148421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2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&lt;/</a:t>
            </a:r>
            <a:endParaRPr sz="3600" dirty="0">
              <a:solidFill>
                <a:schemeClr val="accent2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83" name="Google Shape;83;p15">
            <a:extLst>
              <a:ext uri="{FF2B5EF4-FFF2-40B4-BE49-F238E27FC236}">
                <a16:creationId xmlns:a16="http://schemas.microsoft.com/office/drawing/2014/main" id="{303D816C-6124-011A-E84C-8C1496B2F7E2}"/>
              </a:ext>
            </a:extLst>
          </p:cNvPr>
          <p:cNvSpPr txBox="1"/>
          <p:nvPr/>
        </p:nvSpPr>
        <p:spPr>
          <a:xfrm>
            <a:off x="5795467" y="2661011"/>
            <a:ext cx="702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dk1"/>
                </a:solidFill>
                <a:latin typeface="Dubai" panose="020B0503030403030204" pitchFamily="34" charset="-78"/>
                <a:ea typeface="Quantico"/>
                <a:cs typeface="Dubai" panose="020B0503030403030204" pitchFamily="34" charset="-78"/>
                <a:sym typeface="Quantico"/>
              </a:rPr>
              <a:t>/&gt;</a:t>
            </a:r>
            <a:endParaRPr sz="3600" dirty="0">
              <a:solidFill>
                <a:schemeClr val="dk1"/>
              </a:solidFill>
              <a:latin typeface="Dubai" panose="020B0503030403030204" pitchFamily="34" charset="-78"/>
              <a:ea typeface="Quantico"/>
              <a:cs typeface="Dubai" panose="020B0503030403030204" pitchFamily="34" charset="-78"/>
              <a:sym typeface="Quantico"/>
            </a:endParaRPr>
          </a:p>
        </p:txBody>
      </p:sp>
      <p:sp>
        <p:nvSpPr>
          <p:cNvPr id="84" name="Google Shape;84;p15">
            <a:extLst>
              <a:ext uri="{FF2B5EF4-FFF2-40B4-BE49-F238E27FC236}">
                <a16:creationId xmlns:a16="http://schemas.microsoft.com/office/drawing/2014/main" id="{01AAA274-5843-6D8D-DC54-EC48797FC87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5430" y="1367071"/>
            <a:ext cx="6093140" cy="258788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Dubai" panose="020B0503030403030204" pitchFamily="34" charset="-78"/>
                <a:cs typeface="Dubai" panose="020B0503030403030204" pitchFamily="34" charset="-78"/>
              </a:rPr>
              <a:t>THANK YOU FOR </a:t>
            </a:r>
            <a:r>
              <a:rPr lang="en-US" b="1">
                <a:latin typeface="Dubai" panose="020B0503030403030204" pitchFamily="34" charset="-78"/>
                <a:cs typeface="Dubai" panose="020B0503030403030204" pitchFamily="34" charset="-78"/>
              </a:rPr>
              <a:t>YOUR LISTENING</a:t>
            </a:r>
            <a:endParaRPr lang="ar-SA" sz="72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grpSp>
        <p:nvGrpSpPr>
          <p:cNvPr id="86" name="Google Shape;86;p15">
            <a:extLst>
              <a:ext uri="{FF2B5EF4-FFF2-40B4-BE49-F238E27FC236}">
                <a16:creationId xmlns:a16="http://schemas.microsoft.com/office/drawing/2014/main" id="{CF8991C3-2F70-0FF3-61CD-F2158AEFBBA6}"/>
              </a:ext>
            </a:extLst>
          </p:cNvPr>
          <p:cNvGrpSpPr/>
          <p:nvPr/>
        </p:nvGrpSpPr>
        <p:grpSpPr>
          <a:xfrm>
            <a:off x="3639600" y="653357"/>
            <a:ext cx="1864800" cy="718498"/>
            <a:chOff x="488525" y="3093501"/>
            <a:chExt cx="1864800" cy="718498"/>
          </a:xfrm>
        </p:grpSpPr>
        <p:grpSp>
          <p:nvGrpSpPr>
            <p:cNvPr id="87" name="Google Shape;87;p15">
              <a:extLst>
                <a:ext uri="{FF2B5EF4-FFF2-40B4-BE49-F238E27FC236}">
                  <a16:creationId xmlns:a16="http://schemas.microsoft.com/office/drawing/2014/main" id="{BC89E11A-E7A0-EB55-F5E8-E9924288839E}"/>
                </a:ext>
              </a:extLst>
            </p:cNvPr>
            <p:cNvGrpSpPr/>
            <p:nvPr/>
          </p:nvGrpSpPr>
          <p:grpSpPr>
            <a:xfrm>
              <a:off x="488525" y="3093501"/>
              <a:ext cx="1864800" cy="718498"/>
              <a:chOff x="488525" y="3093501"/>
              <a:chExt cx="1864800" cy="718498"/>
            </a:xfrm>
          </p:grpSpPr>
          <p:sp>
            <p:nvSpPr>
              <p:cNvPr id="88" name="Google Shape;88;p15">
                <a:extLst>
                  <a:ext uri="{FF2B5EF4-FFF2-40B4-BE49-F238E27FC236}">
                    <a16:creationId xmlns:a16="http://schemas.microsoft.com/office/drawing/2014/main" id="{89AAA35E-5217-4FBD-DB35-EFDF458E17A7}"/>
                  </a:ext>
                </a:extLst>
              </p:cNvPr>
              <p:cNvSpPr/>
              <p:nvPr/>
            </p:nvSpPr>
            <p:spPr>
              <a:xfrm>
                <a:off x="488525" y="3348799"/>
                <a:ext cx="1864800" cy="4632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89" name="Google Shape;89;p15">
                <a:extLst>
                  <a:ext uri="{FF2B5EF4-FFF2-40B4-BE49-F238E27FC236}">
                    <a16:creationId xmlns:a16="http://schemas.microsoft.com/office/drawing/2014/main" id="{F30E10FC-6325-4C6B-6FA9-D177EEC8F131}"/>
                  </a:ext>
                </a:extLst>
              </p:cNvPr>
              <p:cNvSpPr/>
              <p:nvPr/>
            </p:nvSpPr>
            <p:spPr>
              <a:xfrm>
                <a:off x="488525" y="3093501"/>
                <a:ext cx="1864800" cy="255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90" name="Google Shape;90;p15">
              <a:extLst>
                <a:ext uri="{FF2B5EF4-FFF2-40B4-BE49-F238E27FC236}">
                  <a16:creationId xmlns:a16="http://schemas.microsoft.com/office/drawing/2014/main" id="{D93F3F64-A652-FBDD-A7F5-EC2DA95068FE}"/>
                </a:ext>
              </a:extLst>
            </p:cNvPr>
            <p:cNvGrpSpPr/>
            <p:nvPr/>
          </p:nvGrpSpPr>
          <p:grpSpPr>
            <a:xfrm>
              <a:off x="693113" y="3432625"/>
              <a:ext cx="1455642" cy="295547"/>
              <a:chOff x="704072" y="2828928"/>
              <a:chExt cx="1455642" cy="295547"/>
            </a:xfrm>
          </p:grpSpPr>
          <p:sp>
            <p:nvSpPr>
              <p:cNvPr id="91" name="Google Shape;91;p15">
                <a:extLst>
                  <a:ext uri="{FF2B5EF4-FFF2-40B4-BE49-F238E27FC236}">
                    <a16:creationId xmlns:a16="http://schemas.microsoft.com/office/drawing/2014/main" id="{262D3699-95E9-2D67-C09B-E85759A61DB1}"/>
                  </a:ext>
                </a:extLst>
              </p:cNvPr>
              <p:cNvSpPr/>
              <p:nvPr/>
            </p:nvSpPr>
            <p:spPr>
              <a:xfrm>
                <a:off x="704072" y="2828928"/>
                <a:ext cx="295547" cy="295547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3170" extrusionOk="0">
                    <a:moveTo>
                      <a:pt x="701" y="1"/>
                    </a:moveTo>
                    <a:cubicBezTo>
                      <a:pt x="301" y="1"/>
                      <a:pt x="1" y="334"/>
                      <a:pt x="1" y="701"/>
                    </a:cubicBezTo>
                    <a:lnTo>
                      <a:pt x="1" y="2436"/>
                    </a:lnTo>
                    <a:cubicBezTo>
                      <a:pt x="1" y="2869"/>
                      <a:pt x="334" y="3169"/>
                      <a:pt x="701" y="3169"/>
                    </a:cubicBezTo>
                    <a:lnTo>
                      <a:pt x="2469" y="3169"/>
                    </a:lnTo>
                    <a:cubicBezTo>
                      <a:pt x="2870" y="3169"/>
                      <a:pt x="3170" y="2836"/>
                      <a:pt x="3170" y="2436"/>
                    </a:cubicBezTo>
                    <a:lnTo>
                      <a:pt x="3170" y="701"/>
                    </a:lnTo>
                    <a:cubicBezTo>
                      <a:pt x="3170" y="267"/>
                      <a:pt x="2836" y="1"/>
                      <a:pt x="24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2" name="Google Shape;92;p15">
                <a:extLst>
                  <a:ext uri="{FF2B5EF4-FFF2-40B4-BE49-F238E27FC236}">
                    <a16:creationId xmlns:a16="http://schemas.microsoft.com/office/drawing/2014/main" id="{B3FFCB3E-1DEB-840C-40B9-F899A99F7D63}"/>
                  </a:ext>
                </a:extLst>
              </p:cNvPr>
              <p:cNvSpPr/>
              <p:nvPr/>
            </p:nvSpPr>
            <p:spPr>
              <a:xfrm>
                <a:off x="1095931" y="2922255"/>
                <a:ext cx="1063783" cy="21816"/>
              </a:xfrm>
              <a:custGeom>
                <a:avLst/>
                <a:gdLst/>
                <a:ahLst/>
                <a:cxnLst/>
                <a:rect l="l" t="t" r="r" b="b"/>
                <a:pathLst>
                  <a:path w="11410" h="234" extrusionOk="0">
                    <a:moveTo>
                      <a:pt x="134" y="0"/>
                    </a:moveTo>
                    <a:cubicBezTo>
                      <a:pt x="68" y="0"/>
                      <a:pt x="1" y="34"/>
                      <a:pt x="1" y="100"/>
                    </a:cubicBezTo>
                    <a:cubicBezTo>
                      <a:pt x="1" y="200"/>
                      <a:pt x="68" y="234"/>
                      <a:pt x="134" y="234"/>
                    </a:cubicBezTo>
                    <a:lnTo>
                      <a:pt x="11276" y="234"/>
                    </a:lnTo>
                    <a:cubicBezTo>
                      <a:pt x="11342" y="234"/>
                      <a:pt x="11409" y="200"/>
                      <a:pt x="11409" y="100"/>
                    </a:cubicBezTo>
                    <a:cubicBezTo>
                      <a:pt x="11409" y="34"/>
                      <a:pt x="11309" y="0"/>
                      <a:pt x="112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3" name="Google Shape;93;p15">
                <a:extLst>
                  <a:ext uri="{FF2B5EF4-FFF2-40B4-BE49-F238E27FC236}">
                    <a16:creationId xmlns:a16="http://schemas.microsoft.com/office/drawing/2014/main" id="{0F426EE5-F450-65D9-3BB5-122AA66AFC63}"/>
                  </a:ext>
                </a:extLst>
              </p:cNvPr>
              <p:cNvSpPr/>
              <p:nvPr/>
            </p:nvSpPr>
            <p:spPr>
              <a:xfrm>
                <a:off x="1095931" y="3003088"/>
                <a:ext cx="684327" cy="21910"/>
              </a:xfrm>
              <a:custGeom>
                <a:avLst/>
                <a:gdLst/>
                <a:ahLst/>
                <a:cxnLst/>
                <a:rect l="l" t="t" r="r" b="b"/>
                <a:pathLst>
                  <a:path w="7340" h="235" extrusionOk="0">
                    <a:moveTo>
                      <a:pt x="134" y="1"/>
                    </a:moveTo>
                    <a:cubicBezTo>
                      <a:pt x="68" y="1"/>
                      <a:pt x="1" y="34"/>
                      <a:pt x="1" y="134"/>
                    </a:cubicBezTo>
                    <a:cubicBezTo>
                      <a:pt x="1" y="201"/>
                      <a:pt x="68" y="234"/>
                      <a:pt x="134" y="234"/>
                    </a:cubicBezTo>
                    <a:lnTo>
                      <a:pt x="7239" y="234"/>
                    </a:lnTo>
                    <a:cubicBezTo>
                      <a:pt x="7306" y="234"/>
                      <a:pt x="7339" y="201"/>
                      <a:pt x="7339" y="134"/>
                    </a:cubicBezTo>
                    <a:cubicBezTo>
                      <a:pt x="7339" y="67"/>
                      <a:pt x="7273" y="1"/>
                      <a:pt x="7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  <p:grpSp>
          <p:nvGrpSpPr>
            <p:cNvPr id="94" name="Google Shape;94;p15">
              <a:extLst>
                <a:ext uri="{FF2B5EF4-FFF2-40B4-BE49-F238E27FC236}">
                  <a16:creationId xmlns:a16="http://schemas.microsoft.com/office/drawing/2014/main" id="{09E486A0-4BDE-C75D-67C7-0AD3041DF0AA}"/>
                </a:ext>
              </a:extLst>
            </p:cNvPr>
            <p:cNvGrpSpPr/>
            <p:nvPr/>
          </p:nvGrpSpPr>
          <p:grpSpPr>
            <a:xfrm>
              <a:off x="1892128" y="3177685"/>
              <a:ext cx="361833" cy="86930"/>
              <a:chOff x="2513203" y="3027163"/>
              <a:chExt cx="361833" cy="86930"/>
            </a:xfrm>
          </p:grpSpPr>
          <p:sp>
            <p:nvSpPr>
              <p:cNvPr id="95" name="Google Shape;95;p15">
                <a:extLst>
                  <a:ext uri="{FF2B5EF4-FFF2-40B4-BE49-F238E27FC236}">
                    <a16:creationId xmlns:a16="http://schemas.microsoft.com/office/drawing/2014/main" id="{A70A8B90-259C-012E-B847-5D8D6657C1B5}"/>
                  </a:ext>
                </a:extLst>
              </p:cNvPr>
              <p:cNvSpPr/>
              <p:nvPr/>
            </p:nvSpPr>
            <p:spPr>
              <a:xfrm>
                <a:off x="2513203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4" y="1"/>
                    </a:moveTo>
                    <a:cubicBezTo>
                      <a:pt x="500" y="1"/>
                      <a:pt x="0" y="501"/>
                      <a:pt x="0" y="1101"/>
                    </a:cubicBezTo>
                    <a:cubicBezTo>
                      <a:pt x="0" y="1735"/>
                      <a:pt x="500" y="2236"/>
                      <a:pt x="1134" y="2236"/>
                    </a:cubicBezTo>
                    <a:cubicBezTo>
                      <a:pt x="1768" y="2236"/>
                      <a:pt x="2268" y="1735"/>
                      <a:pt x="2268" y="1101"/>
                    </a:cubicBezTo>
                    <a:cubicBezTo>
                      <a:pt x="2268" y="501"/>
                      <a:pt x="1768" y="1"/>
                      <a:pt x="11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6" name="Google Shape;96;p15">
                <a:extLst>
                  <a:ext uri="{FF2B5EF4-FFF2-40B4-BE49-F238E27FC236}">
                    <a16:creationId xmlns:a16="http://schemas.microsoft.com/office/drawing/2014/main" id="{D3565BC9-455E-F6CC-39A8-5724CF013375}"/>
                  </a:ext>
                </a:extLst>
              </p:cNvPr>
              <p:cNvSpPr/>
              <p:nvPr/>
            </p:nvSpPr>
            <p:spPr>
              <a:xfrm>
                <a:off x="2650635" y="3027163"/>
                <a:ext cx="88252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2236" extrusionOk="0">
                    <a:moveTo>
                      <a:pt x="1135" y="1"/>
                    </a:moveTo>
                    <a:cubicBezTo>
                      <a:pt x="501" y="1"/>
                      <a:pt x="1" y="501"/>
                      <a:pt x="1" y="1101"/>
                    </a:cubicBezTo>
                    <a:cubicBezTo>
                      <a:pt x="1" y="1735"/>
                      <a:pt x="501" y="2236"/>
                      <a:pt x="1135" y="2236"/>
                    </a:cubicBezTo>
                    <a:cubicBezTo>
                      <a:pt x="1769" y="2236"/>
                      <a:pt x="2269" y="1735"/>
                      <a:pt x="2269" y="1101"/>
                    </a:cubicBezTo>
                    <a:cubicBezTo>
                      <a:pt x="2269" y="501"/>
                      <a:pt x="1736" y="1"/>
                      <a:pt x="11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  <p:sp>
            <p:nvSpPr>
              <p:cNvPr id="97" name="Google Shape;97;p15">
                <a:extLst>
                  <a:ext uri="{FF2B5EF4-FFF2-40B4-BE49-F238E27FC236}">
                    <a16:creationId xmlns:a16="http://schemas.microsoft.com/office/drawing/2014/main" id="{64F0FB22-67CA-B243-BCA7-33F0BFDE3572}"/>
                  </a:ext>
                </a:extLst>
              </p:cNvPr>
              <p:cNvSpPr/>
              <p:nvPr/>
            </p:nvSpPr>
            <p:spPr>
              <a:xfrm>
                <a:off x="2786822" y="3027163"/>
                <a:ext cx="88213" cy="86930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236" extrusionOk="0">
                    <a:moveTo>
                      <a:pt x="1135" y="1"/>
                    </a:moveTo>
                    <a:cubicBezTo>
                      <a:pt x="501" y="1"/>
                      <a:pt x="0" y="501"/>
                      <a:pt x="0" y="1101"/>
                    </a:cubicBezTo>
                    <a:cubicBezTo>
                      <a:pt x="0" y="1735"/>
                      <a:pt x="501" y="2236"/>
                      <a:pt x="1135" y="2236"/>
                    </a:cubicBezTo>
                    <a:cubicBezTo>
                      <a:pt x="1768" y="2236"/>
                      <a:pt x="2269" y="1735"/>
                      <a:pt x="2269" y="1101"/>
                    </a:cubicBezTo>
                    <a:cubicBezTo>
                      <a:pt x="2269" y="501"/>
                      <a:pt x="1768" y="1"/>
                      <a:pt x="113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Dubai" panose="020B0503030403030204" pitchFamily="34" charset="-78"/>
                  <a:cs typeface="Dubai" panose="020B0503030403030204" pitchFamily="34" charset="-7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984503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New Operating System Design Pitch Deck  Infographics by Slidesgo">
  <a:themeElements>
    <a:clrScheme name="Simple Light">
      <a:dk1>
        <a:srgbClr val="FFFFFF"/>
      </a:dk1>
      <a:lt1>
        <a:srgbClr val="2D323C"/>
      </a:lt1>
      <a:dk2>
        <a:srgbClr val="242830"/>
      </a:dk2>
      <a:lt2>
        <a:srgbClr val="FFDB5D"/>
      </a:lt2>
      <a:accent1>
        <a:srgbClr val="94EE6B"/>
      </a:accent1>
      <a:accent2>
        <a:srgbClr val="E81981"/>
      </a:accent2>
      <a:accent3>
        <a:srgbClr val="BD64B5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984</Words>
  <Application>Microsoft Office PowerPoint</Application>
  <PresentationFormat>عرض على الشاشة (16:9)</PresentationFormat>
  <Paragraphs>123</Paragraphs>
  <Slides>20</Slides>
  <Notes>15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6" baseType="lpstr">
      <vt:lpstr>Nunito Light</vt:lpstr>
      <vt:lpstr>Source Code Pro</vt:lpstr>
      <vt:lpstr>Dubai</vt:lpstr>
      <vt:lpstr>Arial</vt:lpstr>
      <vt:lpstr>Quantico</vt:lpstr>
      <vt:lpstr>New Operating System Design Pitch Deck  Infographics by Slidesgo</vt:lpstr>
      <vt:lpstr>مشروع أعد لنيل درجة الإجازة في بكالوريوس تقنيات الحاسوب بعنوان:  تطبيق تسجيل حضور الطلاب من خلال التعرف على الوجه</vt:lpstr>
      <vt:lpstr>المقدمة</vt:lpstr>
      <vt:lpstr>أهداف المشروع</vt:lpstr>
      <vt:lpstr>مراجعة الدراسات السابقة (1) تطبيق نظام التعرف على الوجه باستخدام الذكاء الاصطناعي لإدارة الحضور</vt:lpstr>
      <vt:lpstr>مراجعة الدراسات السابقة (2) تطبيق تقنيات الذكاء الاصطناعي لتحليل وإدارة الحضور والانصراف</vt:lpstr>
      <vt:lpstr>مراجعة الدراسات السابقة (3) تطبيق نظام تسجيل الحضور المعتمد على تقنية التعرف على الوجه</vt:lpstr>
      <vt:lpstr>الذكاء الاصطناعي</vt:lpstr>
      <vt:lpstr>خوارزمية YOLO</vt:lpstr>
      <vt:lpstr>أنظمة التعرف على الوجوه</vt:lpstr>
      <vt:lpstr>آلية عمل أنظمة التعرف على الوجوه</vt:lpstr>
      <vt:lpstr>الأدوات والمكتبات البرمجية</vt:lpstr>
      <vt:lpstr>الأدوات والمكتبات البرمجية</vt:lpstr>
      <vt:lpstr>الأدوات والمكتبات البرمجية</vt:lpstr>
      <vt:lpstr>الأدوات والمكتبات البرمجية</vt:lpstr>
      <vt:lpstr>التنفيذ العملي النهائي</vt:lpstr>
      <vt:lpstr>التنفيذ العملي النهائي</vt:lpstr>
      <vt:lpstr>الآفاق والتطويرات المستقبلية</vt:lpstr>
      <vt:lpstr>الخاتمة</vt:lpstr>
      <vt:lpstr>عرض تقديمي في PowerPoint</vt:lpstr>
      <vt:lpstr>THANK YOU FOR YOUR LISTENING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Dunai Dhemesh</dc:creator>
  <cp:lastModifiedBy>Dunia Dhemesh</cp:lastModifiedBy>
  <cp:revision>5</cp:revision>
  <dcterms:modified xsi:type="dcterms:W3CDTF">2025-09-05T07:55:21Z</dcterms:modified>
</cp:coreProperties>
</file>